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95" r:id="rId5"/>
    <p:sldId id="265" r:id="rId6"/>
    <p:sldId id="266" r:id="rId7"/>
    <p:sldId id="267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521"/>
  </p:normalViewPr>
  <p:slideViewPr>
    <p:cSldViewPr snapToGrid="0">
      <p:cViewPr varScale="1">
        <p:scale>
          <a:sx n="120" d="100"/>
          <a:sy n="12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3T18:50:43.334" v="5703" actId="20577"/>
      <pc:docMkLst>
        <pc:docMk/>
      </pc:docMkLst>
      <pc:sldChg chg="modNotesTx">
        <pc:chgData name="Amy Smit" userId="f1cfc639-cc3f-4051-a51c-91c4d743c6fa" providerId="ADAL" clId="{1567A373-00BE-6343-9E38-2EB540E984C9}" dt="2025-06-20T19:53:10.033" v="889" actId="20577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3T18:02:53.867" v="5528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3T18:05:15.295" v="555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3T18:03:07.094" v="5530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3T18:05:53.949" v="5574" actId="1076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3T14:20:32.234" v="4490" actId="107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3T14:09:12.008" v="3593" actId="14100"/>
        <pc:sldMkLst>
          <pc:docMk/>
          <pc:sldMk cId="3109360804" sldId="265"/>
        </pc:sldMkLst>
        <pc:picChg chg="add mod">
          <ac:chgData name="Amy Smit" userId="f1cfc639-cc3f-4051-a51c-91c4d743c6fa" providerId="ADAL" clId="{1567A373-00BE-6343-9E38-2EB540E984C9}" dt="2025-06-23T13:48:52.915" v="3511" actId="1076"/>
          <ac:picMkLst>
            <pc:docMk/>
            <pc:sldMk cId="3109360804" sldId="265"/>
            <ac:picMk id="2" creationId="{6483C32D-9864-4349-206F-DEC3A36027B0}"/>
          </ac:picMkLst>
        </pc:picChg>
      </pc:sldChg>
      <pc:sldChg chg="addSp delSp modSp mod">
        <pc:chgData name="Amy Smit" userId="f1cfc639-cc3f-4051-a51c-91c4d743c6fa" providerId="ADAL" clId="{1567A373-00BE-6343-9E38-2EB540E984C9}" dt="2025-06-23T13:57:02.385" v="3565" actId="1076"/>
        <pc:sldMkLst>
          <pc:docMk/>
          <pc:sldMk cId="2118764808" sldId="266"/>
        </pc:sldMkLst>
        <pc:picChg chg="add mod">
          <ac:chgData name="Amy Smit" userId="f1cfc639-cc3f-4051-a51c-91c4d743c6fa" providerId="ADAL" clId="{1567A373-00BE-6343-9E38-2EB540E984C9}" dt="2025-06-23T13:49:00.455" v="3514"/>
          <ac:picMkLst>
            <pc:docMk/>
            <pc:sldMk cId="2118764808" sldId="266"/>
            <ac:picMk id="3" creationId="{C8196C52-A0D2-49FA-CF14-EC01267FCF1F}"/>
          </ac:picMkLst>
        </pc:picChg>
      </pc:sldChg>
      <pc:sldChg chg="addSp delSp modSp mod modNotesTx">
        <pc:chgData name="Amy Smit" userId="f1cfc639-cc3f-4051-a51c-91c4d743c6fa" providerId="ADAL" clId="{1567A373-00BE-6343-9E38-2EB540E984C9}" dt="2025-06-23T14:21:31.102" v="4504" actId="20577"/>
        <pc:sldMkLst>
          <pc:docMk/>
          <pc:sldMk cId="3718518729" sldId="267"/>
        </pc:sldMkLst>
        <pc:picChg chg="add mod">
          <ac:chgData name="Amy Smit" userId="f1cfc639-cc3f-4051-a51c-91c4d743c6fa" providerId="ADAL" clId="{1567A373-00BE-6343-9E38-2EB540E984C9}" dt="2025-06-23T13:49:01.474" v="3515"/>
          <ac:picMkLst>
            <pc:docMk/>
            <pc:sldMk cId="3718518729" sldId="267"/>
            <ac:picMk id="2" creationId="{5E35E307-8DC8-C8E7-942F-8B8493053969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1567A373-00BE-6343-9E38-2EB540E984C9}" dt="2025-06-23T18:12:04.561" v="5625" actId="1076"/>
        <pc:sldMkLst>
          <pc:docMk/>
          <pc:sldMk cId="477890307" sldId="269"/>
        </pc:sldMkLst>
        <pc:picChg chg="add mod modCrop">
          <ac:chgData name="Amy Smit" userId="f1cfc639-cc3f-4051-a51c-91c4d743c6fa" providerId="ADAL" clId="{1567A373-00BE-6343-9E38-2EB540E984C9}" dt="2025-06-23T12:54:21.386" v="2319" actId="1076"/>
          <ac:picMkLst>
            <pc:docMk/>
            <pc:sldMk cId="477890307" sldId="269"/>
            <ac:picMk id="6" creationId="{E69735F9-57D0-4A3A-ACD9-7294B544ED9E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9:39.027" v="5653" actId="1076"/>
        <pc:sldMkLst>
          <pc:docMk/>
          <pc:sldMk cId="3554964182" sldId="270"/>
        </pc:sldMkLst>
        <pc:picChg chg="add mod">
          <ac:chgData name="Amy Smit" userId="f1cfc639-cc3f-4051-a51c-91c4d743c6fa" providerId="ADAL" clId="{1567A373-00BE-6343-9E38-2EB540E984C9}" dt="2025-06-23T12:54:33.660" v="2323"/>
          <ac:picMkLst>
            <pc:docMk/>
            <pc:sldMk cId="3554964182" sldId="270"/>
            <ac:picMk id="2" creationId="{DD728300-314F-4E11-5AC5-C160575711B5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0:07.765" v="5620" actId="1076"/>
        <pc:sldMkLst>
          <pc:docMk/>
          <pc:sldMk cId="416656009" sldId="271"/>
        </pc:sldMkLst>
        <pc:picChg chg="add mod">
          <ac:chgData name="Amy Smit" userId="f1cfc639-cc3f-4051-a51c-91c4d743c6fa" providerId="ADAL" clId="{1567A373-00BE-6343-9E38-2EB540E984C9}" dt="2025-06-23T12:54:37.706" v="2325"/>
          <ac:picMkLst>
            <pc:docMk/>
            <pc:sldMk cId="416656009" sldId="271"/>
            <ac:picMk id="3" creationId="{1EB01F3A-8317-AF4C-940D-B9E94F438870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6:43.473" v="5641" actId="1076"/>
        <pc:sldMkLst>
          <pc:docMk/>
          <pc:sldMk cId="3877487587" sldId="272"/>
        </pc:sldMkLst>
        <pc:picChg chg="add mod">
          <ac:chgData name="Amy Smit" userId="f1cfc639-cc3f-4051-a51c-91c4d743c6fa" providerId="ADAL" clId="{1567A373-00BE-6343-9E38-2EB540E984C9}" dt="2025-06-23T12:54:29.225" v="2321"/>
          <ac:picMkLst>
            <pc:docMk/>
            <pc:sldMk cId="3877487587" sldId="272"/>
            <ac:picMk id="3" creationId="{1EFCE5BA-4ABE-89CD-0DA3-31F84587A8E3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3T17:39:35.539" v="5402" actId="107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1567A373-00BE-6343-9E38-2EB540E984C9}" dt="2025-06-23T17:55:41.392" v="5456" actId="20577"/>
        <pc:sldMkLst>
          <pc:docMk/>
          <pc:sldMk cId="4103005458" sldId="274"/>
        </pc:sldMkLst>
        <pc:spChg chg="mod">
          <ac:chgData name="Amy Smit" userId="f1cfc639-cc3f-4051-a51c-91c4d743c6fa" providerId="ADAL" clId="{1567A373-00BE-6343-9E38-2EB540E984C9}" dt="2025-06-23T17:55:41.392" v="5456" actId="20577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1567A373-00BE-6343-9E38-2EB540E984C9}" dt="2025-06-23T14:23:46.995" v="4521" actId="14100"/>
          <ac:picMkLst>
            <pc:docMk/>
            <pc:sldMk cId="4103005458" sldId="274"/>
            <ac:picMk id="135" creationId="{FE56CB2E-E212-201E-7D28-5D6429DF6C6D}"/>
          </ac:picMkLst>
        </pc:picChg>
      </pc:sldChg>
      <pc:sldChg chg="addSp delSp modSp mod">
        <pc:chgData name="Amy Smit" userId="f1cfc639-cc3f-4051-a51c-91c4d743c6fa" providerId="ADAL" clId="{1567A373-00BE-6343-9E38-2EB540E984C9}" dt="2025-06-23T17:57:07.525" v="5464" actId="1076"/>
        <pc:sldMkLst>
          <pc:docMk/>
          <pc:sldMk cId="1716178708" sldId="276"/>
        </pc:sldMkLst>
        <pc:picChg chg="add mod">
          <ac:chgData name="Amy Smit" userId="f1cfc639-cc3f-4051-a51c-91c4d743c6fa" providerId="ADAL" clId="{1567A373-00BE-6343-9E38-2EB540E984C9}" dt="2025-06-20T21:12:52.894" v="2166" actId="14100"/>
          <ac:picMkLst>
            <pc:docMk/>
            <pc:sldMk cId="1716178708" sldId="276"/>
            <ac:picMk id="23" creationId="{377EEE15-4698-28EF-BBF8-E6A4A216BF67}"/>
          </ac:picMkLst>
        </pc:picChg>
      </pc:sldChg>
      <pc:sldChg chg="addSp delSp modSp mod">
        <pc:chgData name="Amy Smit" userId="f1cfc639-cc3f-4051-a51c-91c4d743c6fa" providerId="ADAL" clId="{1567A373-00BE-6343-9E38-2EB540E984C9}" dt="2025-06-23T17:56:09.424" v="5458" actId="1076"/>
        <pc:sldMkLst>
          <pc:docMk/>
          <pc:sldMk cId="2862472313" sldId="277"/>
        </pc:sldMkLst>
        <pc:picChg chg="add mod">
          <ac:chgData name="Amy Smit" userId="f1cfc639-cc3f-4051-a51c-91c4d743c6fa" providerId="ADAL" clId="{1567A373-00BE-6343-9E38-2EB540E984C9}" dt="2025-06-23T14:24:09.456" v="4529"/>
          <ac:picMkLst>
            <pc:docMk/>
            <pc:sldMk cId="2862472313" sldId="277"/>
            <ac:picMk id="14" creationId="{7662F676-472B-50F8-E0CC-70EF81343BE2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0T19:52:45.587" v="863" actId="20577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0T19:52:42.143" v="862" actId="20577"/>
        <pc:sldMkLst>
          <pc:docMk/>
          <pc:sldMk cId="1831101500" sldId="279"/>
        </pc:sldMkLst>
      </pc:sldChg>
      <pc:sldChg chg="addSp modSp add mod modNotesTx">
        <pc:chgData name="Amy Smit" userId="f1cfc639-cc3f-4051-a51c-91c4d743c6fa" providerId="ADAL" clId="{1567A373-00BE-6343-9E38-2EB540E984C9}" dt="2025-06-20T19:52:38.532" v="861" actId="20577"/>
        <pc:sldMkLst>
          <pc:docMk/>
          <pc:sldMk cId="421082387" sldId="280"/>
        </pc:sldMkLst>
      </pc:sldChg>
      <pc:sldChg chg="addSp modSp add mod modNotesTx">
        <pc:chgData name="Amy Smit" userId="f1cfc639-cc3f-4051-a51c-91c4d743c6fa" providerId="ADAL" clId="{1567A373-00BE-6343-9E38-2EB540E984C9}" dt="2025-06-20T19:52:33.703" v="860" actId="20577"/>
        <pc:sldMkLst>
          <pc:docMk/>
          <pc:sldMk cId="3537086410" sldId="281"/>
        </pc:sldMkLst>
      </pc:sldChg>
      <pc:sldChg chg="addSp modSp add mod">
        <pc:chgData name="Amy Smit" userId="f1cfc639-cc3f-4051-a51c-91c4d743c6fa" providerId="ADAL" clId="{1567A373-00BE-6343-9E38-2EB540E984C9}" dt="2025-06-20T19:50:46.171" v="828" actId="1076"/>
        <pc:sldMkLst>
          <pc:docMk/>
          <pc:sldMk cId="903662629" sldId="282"/>
        </pc:sldMkLst>
      </pc:sldChg>
      <pc:sldChg chg="addSp modSp add mod">
        <pc:chgData name="Amy Smit" userId="f1cfc639-cc3f-4051-a51c-91c4d743c6fa" providerId="ADAL" clId="{1567A373-00BE-6343-9E38-2EB540E984C9}" dt="2025-06-20T19:48:54.823" v="807" actId="1076"/>
        <pc:sldMkLst>
          <pc:docMk/>
          <pc:sldMk cId="104955650" sldId="283"/>
        </pc:sldMkLst>
      </pc:sldChg>
      <pc:sldChg chg="addSp modSp add mod">
        <pc:chgData name="Amy Smit" userId="f1cfc639-cc3f-4051-a51c-91c4d743c6fa" providerId="ADAL" clId="{1567A373-00BE-6343-9E38-2EB540E984C9}" dt="2025-06-20T19:50:53.936" v="829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0T19:52:12.322" v="859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3T17:57:55.043" v="5473" actId="1076"/>
        <pc:sldMkLst>
          <pc:docMk/>
          <pc:sldMk cId="768855550" sldId="286"/>
        </pc:sldMkLst>
        <pc:spChg chg="add mod">
          <ac:chgData name="Amy Smit" userId="f1cfc639-cc3f-4051-a51c-91c4d743c6fa" providerId="ADAL" clId="{1567A373-00BE-6343-9E38-2EB540E984C9}" dt="2025-06-20T21:18:06.993" v="2217" actId="14100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1567A373-00BE-6343-9E38-2EB540E984C9}" dt="2025-06-23T14:24:10.650" v="4530"/>
          <ac:picMkLst>
            <pc:docMk/>
            <pc:sldMk cId="768855550" sldId="286"/>
            <ac:picMk id="11" creationId="{25F8DE45-48F1-5F71-2B78-E0DDC0712F9B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47.656" v="5479" actId="1076"/>
        <pc:sldMkLst>
          <pc:docMk/>
          <pc:sldMk cId="556821830" sldId="287"/>
        </pc:sldMkLst>
        <pc:spChg chg="mod">
          <ac:chgData name="Amy Smit" userId="f1cfc639-cc3f-4051-a51c-91c4d743c6fa" providerId="ADAL" clId="{1567A373-00BE-6343-9E38-2EB540E984C9}" dt="2025-06-20T21:18:00.814" v="2215" actId="14100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1567A373-00BE-6343-9E38-2EB540E984C9}" dt="2025-06-23T14:24:12.979" v="4531"/>
          <ac:picMkLst>
            <pc:docMk/>
            <pc:sldMk cId="556821830" sldId="287"/>
            <ac:picMk id="8" creationId="{49A8B643-C92D-0582-FF39-30A3ED95351E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3T17:57:22.608" v="5469" actId="1076"/>
        <pc:sldMkLst>
          <pc:docMk/>
          <pc:sldMk cId="2143638746" sldId="288"/>
        </pc:sldMkLst>
        <pc:spChg chg="mod">
          <ac:chgData name="Amy Smit" userId="f1cfc639-cc3f-4051-a51c-91c4d743c6fa" providerId="ADAL" clId="{1567A373-00BE-6343-9E38-2EB540E984C9}" dt="2025-06-20T21:17:55.057" v="2213" actId="14100"/>
          <ac:spMkLst>
            <pc:docMk/>
            <pc:sldMk cId="2143638746" sldId="288"/>
            <ac:spMk id="5" creationId="{747FA187-CB09-0F6A-3A27-C1286E469B77}"/>
          </ac:spMkLst>
        </pc:spChg>
        <pc:picChg chg="add mod">
          <ac:chgData name="Amy Smit" userId="f1cfc639-cc3f-4051-a51c-91c4d743c6fa" providerId="ADAL" clId="{1567A373-00BE-6343-9E38-2EB540E984C9}" dt="2025-06-23T14:24:14.101" v="4532"/>
          <ac:picMkLst>
            <pc:docMk/>
            <pc:sldMk cId="2143638746" sldId="288"/>
            <ac:picMk id="7" creationId="{D43C69B4-44BA-606E-6A88-58E10A338508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3T17:56:19.655" v="5462" actId="1076"/>
        <pc:sldMkLst>
          <pc:docMk/>
          <pc:sldMk cId="129808644" sldId="289"/>
        </pc:sldMkLst>
        <pc:spChg chg="mod">
          <ac:chgData name="Amy Smit" userId="f1cfc639-cc3f-4051-a51c-91c4d743c6fa" providerId="ADAL" clId="{1567A373-00BE-6343-9E38-2EB540E984C9}" dt="2025-06-20T21:17:52.135" v="2212" actId="14100"/>
          <ac:spMkLst>
            <pc:docMk/>
            <pc:sldMk cId="129808644" sldId="289"/>
            <ac:spMk id="5" creationId="{9284A276-57F5-E899-51C6-9A3D51394BBD}"/>
          </ac:spMkLst>
        </pc:spChg>
        <pc:picChg chg="add mod">
          <ac:chgData name="Amy Smit" userId="f1cfc639-cc3f-4051-a51c-91c4d743c6fa" providerId="ADAL" clId="{1567A373-00BE-6343-9E38-2EB540E984C9}" dt="2025-06-23T14:24:15.808" v="4533"/>
          <ac:picMkLst>
            <pc:docMk/>
            <pc:sldMk cId="129808644" sldId="289"/>
            <ac:picMk id="7" creationId="{011217F3-7866-29AC-7002-C8E3B39B053E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06.535" v="5476" actId="688"/>
        <pc:sldMkLst>
          <pc:docMk/>
          <pc:sldMk cId="4029067251" sldId="290"/>
        </pc:sldMkLst>
        <pc:spChg chg="mod">
          <ac:chgData name="Amy Smit" userId="f1cfc639-cc3f-4051-a51c-91c4d743c6fa" providerId="ADAL" clId="{1567A373-00BE-6343-9E38-2EB540E984C9}" dt="2025-06-20T21:17:48.415" v="2211" actId="14100"/>
          <ac:spMkLst>
            <pc:docMk/>
            <pc:sldMk cId="4029067251" sldId="290"/>
            <ac:spMk id="5" creationId="{3A76855F-11CD-6D1D-4705-5197AA9BF6AE}"/>
          </ac:spMkLst>
        </pc:spChg>
        <pc:picChg chg="add mod">
          <ac:chgData name="Amy Smit" userId="f1cfc639-cc3f-4051-a51c-91c4d743c6fa" providerId="ADAL" clId="{1567A373-00BE-6343-9E38-2EB540E984C9}" dt="2025-06-23T14:24:16.659" v="4534"/>
          <ac:picMkLst>
            <pc:docMk/>
            <pc:sldMk cId="4029067251" sldId="290"/>
            <ac:picMk id="7" creationId="{9DAE4260-0F27-0C06-F3A3-7019721F930A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52.923" v="5481" actId="1076"/>
        <pc:sldMkLst>
          <pc:docMk/>
          <pc:sldMk cId="973979306" sldId="291"/>
        </pc:sldMkLst>
        <pc:spChg chg="mod">
          <ac:chgData name="Amy Smit" userId="f1cfc639-cc3f-4051-a51c-91c4d743c6fa" providerId="ADAL" clId="{1567A373-00BE-6343-9E38-2EB540E984C9}" dt="2025-06-20T21:17:45.323" v="2210" actId="14100"/>
          <ac:spMkLst>
            <pc:docMk/>
            <pc:sldMk cId="973979306" sldId="291"/>
            <ac:spMk id="5" creationId="{313666DB-B9AE-EBB7-2F10-2B330B8C7D8E}"/>
          </ac:spMkLst>
        </pc:spChg>
        <pc:picChg chg="add mod">
          <ac:chgData name="Amy Smit" userId="f1cfc639-cc3f-4051-a51c-91c4d743c6fa" providerId="ADAL" clId="{1567A373-00BE-6343-9E38-2EB540E984C9}" dt="2025-06-23T14:24:18.482" v="4535"/>
          <ac:picMkLst>
            <pc:docMk/>
            <pc:sldMk cId="973979306" sldId="291"/>
            <ac:picMk id="6" creationId="{C3BC1B35-164E-207C-6FCA-0C116C05820D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7:15.512" v="5467" actId="688"/>
        <pc:sldMkLst>
          <pc:docMk/>
          <pc:sldMk cId="694390145" sldId="292"/>
        </pc:sldMkLst>
        <pc:spChg chg="mod">
          <ac:chgData name="Amy Smit" userId="f1cfc639-cc3f-4051-a51c-91c4d743c6fa" providerId="ADAL" clId="{1567A373-00BE-6343-9E38-2EB540E984C9}" dt="2025-06-20T21:17:42.335" v="2209" actId="14100"/>
          <ac:spMkLst>
            <pc:docMk/>
            <pc:sldMk cId="694390145" sldId="292"/>
            <ac:spMk id="5" creationId="{F919D872-D2DD-7941-A9BF-0D2561329408}"/>
          </ac:spMkLst>
        </pc:spChg>
        <pc:picChg chg="add mod">
          <ac:chgData name="Amy Smit" userId="f1cfc639-cc3f-4051-a51c-91c4d743c6fa" providerId="ADAL" clId="{1567A373-00BE-6343-9E38-2EB540E984C9}" dt="2025-06-23T14:24:19.300" v="4536"/>
          <ac:picMkLst>
            <pc:docMk/>
            <pc:sldMk cId="694390145" sldId="292"/>
            <ac:picMk id="6" creationId="{D09B3069-2313-233F-8767-0C596CC12C93}"/>
          </ac:picMkLst>
        </pc:picChg>
      </pc:sldChg>
      <pc:sldChg chg="addSp delSp modSp new mod ord modShow">
        <pc:chgData name="Amy Smit" userId="f1cfc639-cc3f-4051-a51c-91c4d743c6fa" providerId="ADAL" clId="{1567A373-00BE-6343-9E38-2EB540E984C9}" dt="2025-06-23T14:19:23.278" v="4458" actId="729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3T18:05:43.719" v="5571" actId="20577"/>
        <pc:sldMkLst>
          <pc:docMk/>
          <pc:sldMk cId="2391711402" sldId="294"/>
        </pc:sldMkLst>
      </pc:sldChg>
      <pc:sldChg chg="modSp add mod modShow modNotesTx">
        <pc:chgData name="Amy Smit" userId="f1cfc639-cc3f-4051-a51c-91c4d743c6fa" providerId="ADAL" clId="{1567A373-00BE-6343-9E38-2EB540E984C9}" dt="2025-06-23T14:19:09.004" v="4456" actId="729"/>
        <pc:sldMkLst>
          <pc:docMk/>
          <pc:sldMk cId="4167494658" sldId="295"/>
        </pc:sldMkLst>
        <pc:spChg chg="mod">
          <ac:chgData name="Amy Smit" userId="f1cfc639-cc3f-4051-a51c-91c4d743c6fa" providerId="ADAL" clId="{1567A373-00BE-6343-9E38-2EB540E984C9}" dt="2025-06-23T13:04:09.428" v="2456" actId="207"/>
          <ac:spMkLst>
            <pc:docMk/>
            <pc:sldMk cId="4167494658" sldId="295"/>
            <ac:spMk id="4" creationId="{37A8AB20-0943-F322-D3C2-CD655CD0823A}"/>
          </ac:spMkLst>
        </pc:spChg>
        <pc:spChg chg="mod">
          <ac:chgData name="Amy Smit" userId="f1cfc639-cc3f-4051-a51c-91c4d743c6fa" providerId="ADAL" clId="{1567A373-00BE-6343-9E38-2EB540E984C9}" dt="2025-06-23T14:18:17.411" v="4446" actId="20577"/>
          <ac:spMkLst>
            <pc:docMk/>
            <pc:sldMk cId="4167494658" sldId="295"/>
            <ac:spMk id="5" creationId="{B8DF7515-A961-775D-B1AA-0C42112CB76E}"/>
          </ac:spMkLst>
        </pc:spChg>
      </pc:sldChg>
      <pc:sldChg chg="modSp add mod modShow">
        <pc:chgData name="Amy Smit" userId="f1cfc639-cc3f-4051-a51c-91c4d743c6fa" providerId="ADAL" clId="{1567A373-00BE-6343-9E38-2EB540E984C9}" dt="2025-06-23T18:06:26.788" v="5596" actId="20577"/>
        <pc:sldMkLst>
          <pc:docMk/>
          <pc:sldMk cId="3038091435" sldId="296"/>
        </pc:sldMkLst>
        <pc:spChg chg="mod">
          <ac:chgData name="Amy Smit" userId="f1cfc639-cc3f-4051-a51c-91c4d743c6fa" providerId="ADAL" clId="{1567A373-00BE-6343-9E38-2EB540E984C9}" dt="2025-06-23T13:04:24.133" v="2458" actId="207"/>
          <ac:spMkLst>
            <pc:docMk/>
            <pc:sldMk cId="3038091435" sldId="296"/>
            <ac:spMk id="4" creationId="{439ABBA2-3765-0857-160B-70AFEB7C1A9C}"/>
          </ac:spMkLst>
        </pc:spChg>
        <pc:spChg chg="mod">
          <ac:chgData name="Amy Smit" userId="f1cfc639-cc3f-4051-a51c-91c4d743c6fa" providerId="ADAL" clId="{1567A373-00BE-6343-9E38-2EB540E984C9}" dt="2025-06-23T18:06:26.788" v="5596" actId="20577"/>
          <ac:spMkLst>
            <pc:docMk/>
            <pc:sldMk cId="3038091435" sldId="296"/>
            <ac:spMk id="5" creationId="{CF133615-47F0-C78E-5C24-B2E92E8A6F4A}"/>
          </ac:spMkLst>
        </pc:spChg>
      </pc:sldChg>
      <pc:sldChg chg="addSp delSp modSp add mod modShow">
        <pc:chgData name="Amy Smit" userId="f1cfc639-cc3f-4051-a51c-91c4d743c6fa" providerId="ADAL" clId="{1567A373-00BE-6343-9E38-2EB540E984C9}" dt="2025-06-23T14:23:30.902" v="4514" actId="21"/>
        <pc:sldMkLst>
          <pc:docMk/>
          <pc:sldMk cId="476898137" sldId="297"/>
        </pc:sldMkLst>
        <pc:spChg chg="mod">
          <ac:chgData name="Amy Smit" userId="f1cfc639-cc3f-4051-a51c-91c4d743c6fa" providerId="ADAL" clId="{1567A373-00BE-6343-9E38-2EB540E984C9}" dt="2025-06-23T13:05:28.691" v="2530" actId="207"/>
          <ac:spMkLst>
            <pc:docMk/>
            <pc:sldMk cId="476898137" sldId="297"/>
            <ac:spMk id="4" creationId="{56552CCA-CD82-2BEB-9D82-B7F10FDAB3BA}"/>
          </ac:spMkLst>
        </pc:spChg>
        <pc:spChg chg="mod">
          <ac:chgData name="Amy Smit" userId="f1cfc639-cc3f-4051-a51c-91c4d743c6fa" providerId="ADAL" clId="{1567A373-00BE-6343-9E38-2EB540E984C9}" dt="2025-06-23T13:05:41.497" v="2548" actId="20577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21:01.951" v="5661" actId="14100"/>
        <pc:sldMkLst>
          <pc:docMk/>
          <pc:sldMk cId="850020266" sldId="298"/>
        </pc:sldMkLst>
        <pc:spChg chg="mod">
          <ac:chgData name="Amy Smit" userId="f1cfc639-cc3f-4051-a51c-91c4d743c6fa" providerId="ADAL" clId="{1567A373-00BE-6343-9E38-2EB540E984C9}" dt="2025-06-23T13:29:41.040" v="2668" actId="20577"/>
          <ac:spMkLst>
            <pc:docMk/>
            <pc:sldMk cId="850020266" sldId="298"/>
            <ac:spMk id="5" creationId="{A0A7DB4C-A6F5-DC01-2EB6-786AD9C3A3A6}"/>
          </ac:spMkLst>
        </pc:spChg>
        <pc:picChg chg="add mod">
          <ac:chgData name="Amy Smit" userId="f1cfc639-cc3f-4051-a51c-91c4d743c6fa" providerId="ADAL" clId="{1567A373-00BE-6343-9E38-2EB540E984C9}" dt="2025-06-23T13:28:13.487" v="2573"/>
          <ac:picMkLst>
            <pc:docMk/>
            <pc:sldMk cId="850020266" sldId="298"/>
            <ac:picMk id="6" creationId="{8110DA5F-638C-F197-B702-B4D6BC71587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8:28:48.505" v="5674" actId="1076"/>
        <pc:sldMkLst>
          <pc:docMk/>
          <pc:sldMk cId="3492570427" sldId="299"/>
        </pc:sldMkLst>
        <pc:spChg chg="mod">
          <ac:chgData name="Amy Smit" userId="f1cfc639-cc3f-4051-a51c-91c4d743c6fa" providerId="ADAL" clId="{1567A373-00BE-6343-9E38-2EB540E984C9}" dt="2025-06-23T13:35:34.075" v="2839" actId="14100"/>
          <ac:spMkLst>
            <pc:docMk/>
            <pc:sldMk cId="3492570427" sldId="299"/>
            <ac:spMk id="5" creationId="{76421ECF-9501-2C66-162B-10EBDA1E4B9D}"/>
          </ac:spMkLst>
        </pc:spChg>
      </pc:sldChg>
      <pc:sldChg chg="addSp delSp modSp add mod ord">
        <pc:chgData name="Amy Smit" userId="f1cfc639-cc3f-4051-a51c-91c4d743c6fa" providerId="ADAL" clId="{1567A373-00BE-6343-9E38-2EB540E984C9}" dt="2025-06-23T18:27:19.910" v="5670" actId="1076"/>
        <pc:sldMkLst>
          <pc:docMk/>
          <pc:sldMk cId="915921763" sldId="300"/>
        </pc:sldMkLst>
        <pc:spChg chg="mod">
          <ac:chgData name="Amy Smit" userId="f1cfc639-cc3f-4051-a51c-91c4d743c6fa" providerId="ADAL" clId="{1567A373-00BE-6343-9E38-2EB540E984C9}" dt="2025-06-23T13:30:39.417" v="2765" actId="14100"/>
          <ac:spMkLst>
            <pc:docMk/>
            <pc:sldMk cId="915921763" sldId="300"/>
            <ac:spMk id="5" creationId="{9E214DCF-8EFD-2079-76A1-258F1EA829E1}"/>
          </ac:spMkLst>
        </pc:spChg>
      </pc:sldChg>
      <pc:sldChg chg="addSp delSp modSp add del mod">
        <pc:chgData name="Amy Smit" userId="f1cfc639-cc3f-4051-a51c-91c4d743c6fa" providerId="ADAL" clId="{1567A373-00BE-6343-9E38-2EB540E984C9}" dt="2025-06-23T18:32:15.869" v="5678" actId="1076"/>
        <pc:sldMkLst>
          <pc:docMk/>
          <pc:sldMk cId="2275946235" sldId="301"/>
        </pc:sldMkLst>
        <pc:spChg chg="mod">
          <ac:chgData name="Amy Smit" userId="f1cfc639-cc3f-4051-a51c-91c4d743c6fa" providerId="ADAL" clId="{1567A373-00BE-6343-9E38-2EB540E984C9}" dt="2025-06-23T13:36:18.961" v="3002" actId="1076"/>
          <ac:spMkLst>
            <pc:docMk/>
            <pc:sldMk cId="2275946235" sldId="301"/>
            <ac:spMk id="5" creationId="{FCC0283F-93D5-4AB5-8AF1-84A4AE66AC50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39:41.374" v="5682" actId="1076"/>
        <pc:sldMkLst>
          <pc:docMk/>
          <pc:sldMk cId="744722199" sldId="302"/>
        </pc:sldMkLst>
        <pc:spChg chg="mod">
          <ac:chgData name="Amy Smit" userId="f1cfc639-cc3f-4051-a51c-91c4d743c6fa" providerId="ADAL" clId="{1567A373-00BE-6343-9E38-2EB540E984C9}" dt="2025-06-23T13:39:24.298" v="3463" actId="1076"/>
          <ac:spMkLst>
            <pc:docMk/>
            <pc:sldMk cId="744722199" sldId="302"/>
            <ac:spMk id="5" creationId="{D5178FE5-2D26-CE6A-8213-6535720F8A43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2:54.261" v="5689" actId="1076"/>
        <pc:sldMkLst>
          <pc:docMk/>
          <pc:sldMk cId="4119512352" sldId="303"/>
        </pc:sldMkLst>
        <pc:spChg chg="mod">
          <ac:chgData name="Amy Smit" userId="f1cfc639-cc3f-4051-a51c-91c4d743c6fa" providerId="ADAL" clId="{1567A373-00BE-6343-9E38-2EB540E984C9}" dt="2025-06-23T13:39:21.050" v="3462" actId="1076"/>
          <ac:spMkLst>
            <pc:docMk/>
            <pc:sldMk cId="4119512352" sldId="303"/>
            <ac:spMk id="5" creationId="{5BC0A084-BEB1-E541-20CC-E7D958B68B37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5:49.773" v="5693" actId="1076"/>
        <pc:sldMkLst>
          <pc:docMk/>
          <pc:sldMk cId="263835107" sldId="304"/>
        </pc:sldMkLst>
      </pc:sldChg>
      <pc:sldChg chg="addSp delSp modSp add mod">
        <pc:chgData name="Amy Smit" userId="f1cfc639-cc3f-4051-a51c-91c4d743c6fa" providerId="ADAL" clId="{1567A373-00BE-6343-9E38-2EB540E984C9}" dt="2025-06-23T18:47:48.811" v="5696" actId="14100"/>
        <pc:sldMkLst>
          <pc:docMk/>
          <pc:sldMk cId="3519207223" sldId="305"/>
        </pc:sldMkLst>
        <pc:spChg chg="mod">
          <ac:chgData name="Amy Smit" userId="f1cfc639-cc3f-4051-a51c-91c4d743c6fa" providerId="ADAL" clId="{1567A373-00BE-6343-9E38-2EB540E984C9}" dt="2025-06-23T13:39:09.067" v="3457" actId="1076"/>
          <ac:spMkLst>
            <pc:docMk/>
            <pc:sldMk cId="3519207223" sldId="305"/>
            <ac:spMk id="5" creationId="{46C1B0A6-F5EF-BD9C-1B51-F69DB3369D67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9:36.008" v="5701" actId="1076"/>
        <pc:sldMkLst>
          <pc:docMk/>
          <pc:sldMk cId="350454800" sldId="306"/>
        </pc:sldMkLst>
      </pc:sldChg>
      <pc:sldChg chg="addSp delSp modSp add mod">
        <pc:chgData name="Amy Smit" userId="f1cfc639-cc3f-4051-a51c-91c4d743c6fa" providerId="ADAL" clId="{1567A373-00BE-6343-9E38-2EB540E984C9}" dt="2025-06-23T14:11:29.737" v="3690" actId="21"/>
        <pc:sldMkLst>
          <pc:docMk/>
          <pc:sldMk cId="3427710309" sldId="307"/>
        </pc:sldMkLst>
        <pc:spChg chg="add mod">
          <ac:chgData name="Amy Smit" userId="f1cfc639-cc3f-4051-a51c-91c4d743c6fa" providerId="ADAL" clId="{1567A373-00BE-6343-9E38-2EB540E984C9}" dt="2025-06-23T14:11:26.787" v="3689" actId="20577"/>
          <ac:spMkLst>
            <pc:docMk/>
            <pc:sldMk cId="3427710309" sldId="307"/>
            <ac:spMk id="8" creationId="{E7BEB172-0BDF-24A3-9567-8D569BBF6CCF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3T14:17:25.463" v="4425"/>
        <pc:sldMkLst>
          <pc:docMk/>
          <pc:sldMk cId="2361947836" sldId="308"/>
        </pc:sldMkLst>
        <pc:spChg chg="add mod">
          <ac:chgData name="Amy Smit" userId="f1cfc639-cc3f-4051-a51c-91c4d743c6fa" providerId="ADAL" clId="{1567A373-00BE-6343-9E38-2EB540E984C9}" dt="2025-06-23T14:12:07.936" v="3786" actId="20577"/>
          <ac:spMkLst>
            <pc:docMk/>
            <pc:sldMk cId="2361947836" sldId="308"/>
            <ac:spMk id="9" creationId="{2AAF7ACF-F3AB-2174-BC38-32BB4C23F12F}"/>
          </ac:spMkLst>
        </pc:spChg>
        <pc:picChg chg="mod">
          <ac:chgData name="Amy Smit" userId="f1cfc639-cc3f-4051-a51c-91c4d743c6fa" providerId="ADAL" clId="{1567A373-00BE-6343-9E38-2EB540E984C9}" dt="2025-06-23T14:01:44.762" v="3579" actId="1076"/>
          <ac:picMkLst>
            <pc:docMk/>
            <pc:sldMk cId="2361947836" sldId="308"/>
            <ac:picMk id="2" creationId="{CDAD22A5-08A9-0A6C-37F8-E8D6744FDC7D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3T14:13:46.588" v="3893" actId="21"/>
        <pc:sldMkLst>
          <pc:docMk/>
          <pc:sldMk cId="2666989673" sldId="309"/>
        </pc:sldMkLst>
        <pc:spChg chg="add mod">
          <ac:chgData name="Amy Smit" userId="f1cfc639-cc3f-4051-a51c-91c4d743c6fa" providerId="ADAL" clId="{1567A373-00BE-6343-9E38-2EB540E984C9}" dt="2025-06-23T14:13:28.597" v="3891" actId="20577"/>
          <ac:spMkLst>
            <pc:docMk/>
            <pc:sldMk cId="2666989673" sldId="309"/>
            <ac:spMk id="7" creationId="{A7F9F4BD-EEBB-5BAF-47DB-1571142B7296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3T14:17:48.098" v="4428"/>
        <pc:sldMkLst>
          <pc:docMk/>
          <pc:sldMk cId="2258893767" sldId="310"/>
        </pc:sldMkLst>
        <pc:spChg chg="add mod">
          <ac:chgData name="Amy Smit" userId="f1cfc639-cc3f-4051-a51c-91c4d743c6fa" providerId="ADAL" clId="{1567A373-00BE-6343-9E38-2EB540E984C9}" dt="2025-06-23T14:14:15.422" v="3972" actId="20577"/>
          <ac:spMkLst>
            <pc:docMk/>
            <pc:sldMk cId="2258893767" sldId="310"/>
            <ac:spMk id="6" creationId="{7BB49974-EBCF-4447-3643-63C03FB0F810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4:17:52.598" v="4430"/>
        <pc:sldMkLst>
          <pc:docMk/>
          <pc:sldMk cId="1305129139" sldId="311"/>
        </pc:sldMkLst>
        <pc:spChg chg="add mod">
          <ac:chgData name="Amy Smit" userId="f1cfc639-cc3f-4051-a51c-91c4d743c6fa" providerId="ADAL" clId="{1567A373-00BE-6343-9E38-2EB540E984C9}" dt="2025-06-23T14:15:11.911" v="4135" actId="20577"/>
          <ac:spMkLst>
            <pc:docMk/>
            <pc:sldMk cId="1305129139" sldId="311"/>
            <ac:spMk id="6" creationId="{38CED5E1-2977-2F2F-7578-72E41B472FD2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3T14:17:57.360" v="4432"/>
        <pc:sldMkLst>
          <pc:docMk/>
          <pc:sldMk cId="2920077573" sldId="312"/>
        </pc:sldMkLst>
        <pc:spChg chg="add mod">
          <ac:chgData name="Amy Smit" userId="f1cfc639-cc3f-4051-a51c-91c4d743c6fa" providerId="ADAL" clId="{1567A373-00BE-6343-9E38-2EB540E984C9}" dt="2025-06-23T14:16:05.918" v="4281" actId="1076"/>
          <ac:spMkLst>
            <pc:docMk/>
            <pc:sldMk cId="2920077573" sldId="312"/>
            <ac:spMk id="6" creationId="{E2E55EA6-DC47-304A-AD11-68B7F903FDC6}"/>
          </ac:spMkLst>
        </pc:spChg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3T14:21:16.810" v="4503" actId="20577"/>
        <pc:sldMkLst>
          <pc:docMk/>
          <pc:sldMk cId="3639738702" sldId="314"/>
        </pc:sldMkLst>
        <pc:spChg chg="add mod">
          <ac:chgData name="Amy Smit" userId="f1cfc639-cc3f-4051-a51c-91c4d743c6fa" providerId="ADAL" clId="{1567A373-00BE-6343-9E38-2EB540E984C9}" dt="2025-06-23T14:16:46.244" v="4421" actId="1076"/>
          <ac:spMkLst>
            <pc:docMk/>
            <pc:sldMk cId="3639738702" sldId="314"/>
            <ac:spMk id="7" creationId="{FCED0843-77E7-326C-8C2E-E2947E405D02}"/>
          </ac:spMkLst>
        </pc:spChg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3T18:03:26.483" v="5534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3T18:03:35.862" v="553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3T18:05:05.963" v="5552" actId="478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3T18:03:57.504" v="5540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3T18:04:42.801" v="5548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3T18:05:30.545" v="5556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3T18:04:18.043" v="5545"/>
        <pc:sldMkLst>
          <pc:docMk/>
          <pc:sldMk cId="3285504674" sldId="321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3T15:24:45.562" v="0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</pc:docChg>
  </pc:docChgLst>
  <pc:docChgLst>
    <pc:chgData name="Megan Shrum" userId="f9b3d797-b51f-4ac2-94fe-8380bc90be4c" providerId="ADAL" clId="{3D7EC0D2-C1F5-4A6F-8B25-5D4EAE5C6265}"/>
    <pc:docChg chg="modSld">
      <pc:chgData name="Megan Shrum" userId="f9b3d797-b51f-4ac2-94fe-8380bc90be4c" providerId="ADAL" clId="{3D7EC0D2-C1F5-4A6F-8B25-5D4EAE5C6265}" dt="2025-06-24T19:19:31.129" v="0" actId="20577"/>
      <pc:docMkLst>
        <pc:docMk/>
      </pc:docMkLst>
      <pc:sldChg chg="modSp mod">
        <pc:chgData name="Megan Shrum" userId="f9b3d797-b51f-4ac2-94fe-8380bc90be4c" providerId="ADAL" clId="{3D7EC0D2-C1F5-4A6F-8B25-5D4EAE5C6265}" dt="2025-06-24T19:19:31.129" v="0" actId="20577"/>
        <pc:sldMkLst>
          <pc:docMk/>
          <pc:sldMk cId="2920077573" sldId="312"/>
        </pc:sldMkLst>
        <pc:spChg chg="mod">
          <ac:chgData name="Megan Shrum" userId="f9b3d797-b51f-4ac2-94fe-8380bc90be4c" providerId="ADAL" clId="{3D7EC0D2-C1F5-4A6F-8B25-5D4EAE5C6265}" dt="2025-06-24T19:19:31.129" v="0" actId="20577"/>
          <ac:spMkLst>
            <pc:docMk/>
            <pc:sldMk cId="2920077573" sldId="312"/>
            <ac:spMk id="6" creationId="{E2E55EA6-DC47-304A-AD11-68B7F903FDC6}"/>
          </ac:spMkLst>
        </pc:spChg>
      </pc:sldChg>
    </pc:docChg>
  </pc:docChgLst>
  <pc:docChgLst>
    <pc:chgData name="Amy Smit" userId="f1cfc639-cc3f-4051-a51c-91c4d743c6fa" providerId="ADAL" clId="{F831A993-39C2-E848-BB3C-1A75E5333231}"/>
    <pc:docChg chg="delSld">
      <pc:chgData name="Amy Smit" userId="f1cfc639-cc3f-4051-a51c-91c4d743c6fa" providerId="ADAL" clId="{F831A993-39C2-E848-BB3C-1A75E5333231}" dt="2025-07-17T13:47:36.526" v="48" actId="2696"/>
      <pc:docMkLst>
        <pc:docMk/>
      </pc:docMkLst>
      <pc:sldChg chg="del">
        <pc:chgData name="Amy Smit" userId="f1cfc639-cc3f-4051-a51c-91c4d743c6fa" providerId="ADAL" clId="{F831A993-39C2-E848-BB3C-1A75E5333231}" dt="2025-07-17T13:47:29.968" v="14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F831A993-39C2-E848-BB3C-1A75E5333231}" dt="2025-07-17T13:47:29.956" v="4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F831A993-39C2-E848-BB3C-1A75E5333231}" dt="2025-07-17T13:47:29.963" v="11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F831A993-39C2-E848-BB3C-1A75E5333231}" dt="2025-07-17T13:47:29.961" v="9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F831A993-39C2-E848-BB3C-1A75E5333231}" dt="2025-07-17T13:47:29.983" v="22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F831A993-39C2-E848-BB3C-1A75E5333231}" dt="2025-07-17T13:47:29.959" v="7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F831A993-39C2-E848-BB3C-1A75E5333231}" dt="2025-07-17T13:47:36.503" v="32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F831A993-39C2-E848-BB3C-1A75E5333231}" dt="2025-07-17T13:47:36.500" v="31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F831A993-39C2-E848-BB3C-1A75E5333231}" dt="2025-07-17T13:47:36.505" v="33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F831A993-39C2-E848-BB3C-1A75E5333231}" dt="2025-07-17T13:47:36.495" v="26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F831A993-39C2-E848-BB3C-1A75E5333231}" dt="2025-07-17T13:47:36.508" v="35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F831A993-39C2-E848-BB3C-1A75E5333231}" dt="2025-07-17T13:47:36.520" v="45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F831A993-39C2-E848-BB3C-1A75E5333231}" dt="2025-07-17T13:47:36.521" v="46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F831A993-39C2-E848-BB3C-1A75E5333231}" dt="2025-07-17T13:47:29.957" v="5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F831A993-39C2-E848-BB3C-1A75E5333231}" dt="2025-07-17T13:47:29.955" v="3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F831A993-39C2-E848-BB3C-1A75E5333231}" dt="2025-07-17T13:47:29.971" v="15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F831A993-39C2-E848-BB3C-1A75E5333231}" dt="2025-07-17T13:47:29.975" v="17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F831A993-39C2-E848-BB3C-1A75E5333231}" dt="2025-07-17T13:47:29.964" v="12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F831A993-39C2-E848-BB3C-1A75E5333231}" dt="2025-07-17T13:47:29.980" v="20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F831A993-39C2-E848-BB3C-1A75E5333231}" dt="2025-07-17T13:47:29.958" v="6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F831A993-39C2-E848-BB3C-1A75E5333231}" dt="2025-07-17T13:47:29.952" v="1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F831A993-39C2-E848-BB3C-1A75E5333231}" dt="2025-07-17T13:47:36.512" v="38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F831A993-39C2-E848-BB3C-1A75E5333231}" dt="2025-07-17T13:47:36.494" v="25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F831A993-39C2-E848-BB3C-1A75E5333231}" dt="2025-07-17T13:47:36.498" v="28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F831A993-39C2-E848-BB3C-1A75E5333231}" dt="2025-07-17T13:47:36.512" v="39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F831A993-39C2-E848-BB3C-1A75E5333231}" dt="2025-07-17T13:47:36.499" v="30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F831A993-39C2-E848-BB3C-1A75E5333231}" dt="2025-07-17T13:47:36.526" v="48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F831A993-39C2-E848-BB3C-1A75E5333231}" dt="2025-07-17T13:47:36.517" v="43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F831A993-39C2-E848-BB3C-1A75E5333231}" dt="2025-07-17T13:47:29.949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F831A993-39C2-E848-BB3C-1A75E5333231}" dt="2025-07-17T13:47:29.954" v="2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F831A993-39C2-E848-BB3C-1A75E5333231}" dt="2025-07-17T13:47:36.489" v="23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F831A993-39C2-E848-BB3C-1A75E5333231}" dt="2025-07-17T13:47:36.509" v="36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F831A993-39C2-E848-BB3C-1A75E5333231}" dt="2025-07-17T13:47:36.507" v="34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F831A993-39C2-E848-BB3C-1A75E5333231}" dt="2025-07-17T13:47:36.511" v="37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F831A993-39C2-E848-BB3C-1A75E5333231}" dt="2025-07-17T13:47:36.498" v="29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F831A993-39C2-E848-BB3C-1A75E5333231}" dt="2025-07-17T13:47:36.513" v="40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F831A993-39C2-E848-BB3C-1A75E5333231}" dt="2025-07-17T13:47:36.514" v="41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F831A993-39C2-E848-BB3C-1A75E5333231}" dt="2025-07-17T13:47:36.492" v="24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F831A993-39C2-E848-BB3C-1A75E5333231}" dt="2025-07-17T13:47:36.497" v="27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F831A993-39C2-E848-BB3C-1A75E5333231}" dt="2025-07-17T13:47:29.981" v="21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F831A993-39C2-E848-BB3C-1A75E5333231}" dt="2025-07-17T13:47:29.960" v="8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F831A993-39C2-E848-BB3C-1A75E5333231}" dt="2025-07-17T13:47:29.962" v="10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F831A993-39C2-E848-BB3C-1A75E5333231}" dt="2025-07-17T13:47:29.977" v="19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F831A993-39C2-E848-BB3C-1A75E5333231}" dt="2025-07-17T13:47:29.965" v="13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F831A993-39C2-E848-BB3C-1A75E5333231}" dt="2025-07-17T13:47:29.976" v="18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F831A993-39C2-E848-BB3C-1A75E5333231}" dt="2025-07-17T13:47:29.972" v="16" actId="2696"/>
        <pc:sldMkLst>
          <pc:docMk/>
          <pc:sldMk cId="3285504674" sldId="321"/>
        </pc:sldMkLst>
      </pc:sldChg>
      <pc:sldChg chg="del">
        <pc:chgData name="Amy Smit" userId="f1cfc639-cc3f-4051-a51c-91c4d743c6fa" providerId="ADAL" clId="{F831A993-39C2-E848-BB3C-1A75E5333231}" dt="2025-07-17T13:47:36.516" v="42" actId="2696"/>
        <pc:sldMkLst>
          <pc:docMk/>
          <pc:sldMk cId="3727303487" sldId="322"/>
        </pc:sldMkLst>
      </pc:sldChg>
      <pc:sldChg chg="del">
        <pc:chgData name="Amy Smit" userId="f1cfc639-cc3f-4051-a51c-91c4d743c6fa" providerId="ADAL" clId="{F831A993-39C2-E848-BB3C-1A75E5333231}" dt="2025-07-17T13:47:36.523" v="47" actId="2696"/>
        <pc:sldMkLst>
          <pc:docMk/>
          <pc:sldMk cId="2360589941" sldId="323"/>
        </pc:sldMkLst>
      </pc:sldChg>
      <pc:sldChg chg="del">
        <pc:chgData name="Amy Smit" userId="f1cfc639-cc3f-4051-a51c-91c4d743c6fa" providerId="ADAL" clId="{F831A993-39C2-E848-BB3C-1A75E5333231}" dt="2025-07-17T13:47:36.520" v="44" actId="2696"/>
        <pc:sldMkLst>
          <pc:docMk/>
          <pc:sldMk cId="3547857041" sldId="324"/>
        </pc:sldMkLst>
      </pc:sldChg>
    </pc:docChg>
  </pc:docChgLst>
  <pc:docChgLst>
    <pc:chgData name="Amy Smit" userId="f1cfc639-cc3f-4051-a51c-91c4d743c6fa" providerId="ADAL" clId="{21D69D34-9C17-9149-A341-E64DAE3858EE}"/>
    <pc:docChg chg="undo custSel addSld delSld modSld sldOrd">
      <pc:chgData name="Amy Smit" userId="f1cfc639-cc3f-4051-a51c-91c4d743c6fa" providerId="ADAL" clId="{21D69D34-9C17-9149-A341-E64DAE3858EE}" dt="2025-06-24T20:07:43.810" v="498" actId="1076"/>
      <pc:docMkLst>
        <pc:docMk/>
      </pc:docMkLst>
      <pc:sldChg chg="addSp delSp modSp mod">
        <pc:chgData name="Amy Smit" userId="f1cfc639-cc3f-4051-a51c-91c4d743c6fa" providerId="ADAL" clId="{21D69D34-9C17-9149-A341-E64DAE3858EE}" dt="2025-06-23T21:32:59.711" v="447" actId="1076"/>
        <pc:sldMkLst>
          <pc:docMk/>
          <pc:sldMk cId="3285898182" sldId="256"/>
        </pc:sldMkLst>
      </pc:sldChg>
      <pc:sldChg chg="addSp delSp modSp mod">
        <pc:chgData name="Amy Smit" userId="f1cfc639-cc3f-4051-a51c-91c4d743c6fa" providerId="ADAL" clId="{21D69D34-9C17-9149-A341-E64DAE3858EE}" dt="2025-06-23T21:29:59.340" v="360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21D69D34-9C17-9149-A341-E64DAE3858EE}" dt="2025-06-23T21:29:56.505" v="358"/>
        <pc:sldMkLst>
          <pc:docMk/>
          <pc:sldMk cId="4056769239" sldId="258"/>
        </pc:sldMkLst>
      </pc:sldChg>
      <pc:sldChg chg="delSp del mod">
        <pc:chgData name="Amy Smit" userId="f1cfc639-cc3f-4051-a51c-91c4d743c6fa" providerId="ADAL" clId="{21D69D34-9C17-9149-A341-E64DAE3858EE}" dt="2025-06-23T21:14:30.292" v="85" actId="2696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21D69D34-9C17-9149-A341-E64DAE3858EE}" dt="2025-06-23T21:32:38.812" v="446" actId="1076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21D69D34-9C17-9149-A341-E64DAE3858EE}" dt="2025-06-23T21:30:31.684" v="382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21D69D34-9C17-9149-A341-E64DAE3858EE}" dt="2025-06-23T21:30:29.507" v="380"/>
        <pc:sldMkLst>
          <pc:docMk/>
          <pc:sldMk cId="3509773284" sldId="262"/>
        </pc:sldMkLst>
      </pc:sldChg>
      <pc:sldChg chg="delSp del mod">
        <pc:chgData name="Amy Smit" userId="f1cfc639-cc3f-4051-a51c-91c4d743c6fa" providerId="ADAL" clId="{21D69D34-9C17-9149-A341-E64DAE3858EE}" dt="2025-06-23T21:14:34.189" v="86" actId="2696"/>
        <pc:sldMkLst>
          <pc:docMk/>
          <pc:sldMk cId="2871606232" sldId="263"/>
        </pc:sldMkLst>
      </pc:sldChg>
      <pc:sldChg chg="delSp del mod">
        <pc:chgData name="Amy Smit" userId="f1cfc639-cc3f-4051-a51c-91c4d743c6fa" providerId="ADAL" clId="{21D69D34-9C17-9149-A341-E64DAE3858EE}" dt="2025-06-23T21:14:36.552" v="87" actId="269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21D69D34-9C17-9149-A341-E64DAE3858EE}" dt="2025-06-23T21:33:21.492" v="449" actId="20577"/>
        <pc:sldMkLst>
          <pc:docMk/>
          <pc:sldMk cId="3109360804" sldId="265"/>
        </pc:sldMkLst>
        <pc:spChg chg="add mod">
          <ac:chgData name="Amy Smit" userId="f1cfc639-cc3f-4051-a51c-91c4d743c6fa" providerId="ADAL" clId="{21D69D34-9C17-9149-A341-E64DAE3858EE}" dt="2025-06-23T21:18:46.743" v="182" actId="20577"/>
          <ac:spMkLst>
            <pc:docMk/>
            <pc:sldMk cId="3109360804" sldId="265"/>
            <ac:spMk id="4" creationId="{24F48AA9-C3AD-D62D-5749-9518CE9D08F7}"/>
          </ac:spMkLst>
        </pc:spChg>
        <pc:spChg chg="mod">
          <ac:chgData name="Amy Smit" userId="f1cfc639-cc3f-4051-a51c-91c4d743c6fa" providerId="ADAL" clId="{21D69D34-9C17-9149-A341-E64DAE3858EE}" dt="2025-06-23T21:33:21.492" v="449" actId="20577"/>
          <ac:spMkLst>
            <pc:docMk/>
            <pc:sldMk cId="3109360804" sldId="265"/>
            <ac:spMk id="7" creationId="{15098508-1D58-212F-5618-01D861F9E658}"/>
          </ac:spMkLst>
        </pc:spChg>
        <pc:picChg chg="add mod">
          <ac:chgData name="Amy Smit" userId="f1cfc639-cc3f-4051-a51c-91c4d743c6fa" providerId="ADAL" clId="{21D69D34-9C17-9149-A341-E64DAE3858EE}" dt="2025-06-23T21:29:49.475" v="354"/>
          <ac:picMkLst>
            <pc:docMk/>
            <pc:sldMk cId="3109360804" sldId="265"/>
            <ac:picMk id="8" creationId="{6FE9CA79-87EF-C3E9-76AA-79A158E00534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46.655" v="352"/>
        <pc:sldMkLst>
          <pc:docMk/>
          <pc:sldMk cId="2118764808" sldId="266"/>
        </pc:sldMkLst>
        <pc:spChg chg="add mod">
          <ac:chgData name="Amy Smit" userId="f1cfc639-cc3f-4051-a51c-91c4d743c6fa" providerId="ADAL" clId="{21D69D34-9C17-9149-A341-E64DAE3858EE}" dt="2025-06-23T21:18:55.230" v="184"/>
          <ac:spMkLst>
            <pc:docMk/>
            <pc:sldMk cId="2118764808" sldId="266"/>
            <ac:spMk id="5" creationId="{F7699138-431C-80F6-6F3E-C4418CC5B23E}"/>
          </ac:spMkLst>
        </pc:spChg>
        <pc:spChg chg="add mod">
          <ac:chgData name="Amy Smit" userId="f1cfc639-cc3f-4051-a51c-91c4d743c6fa" providerId="ADAL" clId="{21D69D34-9C17-9149-A341-E64DAE3858EE}" dt="2025-06-23T21:24:51.093" v="299"/>
          <ac:spMkLst>
            <pc:docMk/>
            <pc:sldMk cId="2118764808" sldId="266"/>
            <ac:spMk id="8" creationId="{1A476210-2B58-8A07-D98E-B40268896A83}"/>
          </ac:spMkLst>
        </pc:spChg>
        <pc:picChg chg="add mod">
          <ac:chgData name="Amy Smit" userId="f1cfc639-cc3f-4051-a51c-91c4d743c6fa" providerId="ADAL" clId="{21D69D34-9C17-9149-A341-E64DAE3858EE}" dt="2025-06-23T21:29:46.655" v="352"/>
          <ac:picMkLst>
            <pc:docMk/>
            <pc:sldMk cId="2118764808" sldId="266"/>
            <ac:picMk id="9" creationId="{6DAF99A8-7843-CCFA-9A4D-36BC282A6C2A}"/>
          </ac:picMkLst>
        </pc:picChg>
      </pc:sldChg>
      <pc:sldChg chg="addSp delSp modSp mod modNotesTx">
        <pc:chgData name="Amy Smit" userId="f1cfc639-cc3f-4051-a51c-91c4d743c6fa" providerId="ADAL" clId="{21D69D34-9C17-9149-A341-E64DAE3858EE}" dt="2025-06-24T20:07:43.810" v="498" actId="1076"/>
        <pc:sldMkLst>
          <pc:docMk/>
          <pc:sldMk cId="3718518729" sldId="267"/>
        </pc:sldMkLst>
        <pc:spChg chg="add mod">
          <ac:chgData name="Amy Smit" userId="f1cfc639-cc3f-4051-a51c-91c4d743c6fa" providerId="ADAL" clId="{21D69D34-9C17-9149-A341-E64DAE3858EE}" dt="2025-06-23T21:19:03.276" v="188"/>
          <ac:spMkLst>
            <pc:docMk/>
            <pc:sldMk cId="3718518729" sldId="267"/>
            <ac:spMk id="3" creationId="{321846FF-9716-C4F4-1878-4C395E2DDA8C}"/>
          </ac:spMkLst>
        </pc:spChg>
        <pc:spChg chg="add mod">
          <ac:chgData name="Amy Smit" userId="f1cfc639-cc3f-4051-a51c-91c4d743c6fa" providerId="ADAL" clId="{21D69D34-9C17-9149-A341-E64DAE3858EE}" dt="2025-06-24T20:07:43.810" v="498" actId="1076"/>
          <ac:spMkLst>
            <pc:docMk/>
            <pc:sldMk cId="3718518729" sldId="267"/>
            <ac:spMk id="6" creationId="{96142AB2-FB03-F4A8-5234-61E8DF4A8A39}"/>
          </ac:spMkLst>
        </pc:spChg>
        <pc:picChg chg="add mod">
          <ac:chgData name="Amy Smit" userId="f1cfc639-cc3f-4051-a51c-91c4d743c6fa" providerId="ADAL" clId="{21D69D34-9C17-9149-A341-E64DAE3858EE}" dt="2025-06-23T21:29:43.228" v="350"/>
          <ac:picMkLst>
            <pc:docMk/>
            <pc:sldMk cId="3718518729" sldId="267"/>
            <ac:picMk id="9" creationId="{EEEA5896-4F31-0BC7-EA5C-EFA1E5EFD977}"/>
          </ac:picMkLst>
        </pc:picChg>
      </pc:sldChg>
      <pc:sldChg chg="delSp del mod">
        <pc:chgData name="Amy Smit" userId="f1cfc639-cc3f-4051-a51c-91c4d743c6fa" providerId="ADAL" clId="{21D69D34-9C17-9149-A341-E64DAE3858EE}" dt="2025-06-23T21:14:39.158" v="88" actId="2696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21D69D34-9C17-9149-A341-E64DAE3858EE}" dt="2025-06-23T21:33:28.768" v="450" actId="1076"/>
        <pc:sldMkLst>
          <pc:docMk/>
          <pc:sldMk cId="477890307" sldId="269"/>
        </pc:sldMkLst>
        <pc:spChg chg="add mod">
          <ac:chgData name="Amy Smit" userId="f1cfc639-cc3f-4051-a51c-91c4d743c6fa" providerId="ADAL" clId="{21D69D34-9C17-9149-A341-E64DAE3858EE}" dt="2025-06-23T21:20:08.512" v="219" actId="20577"/>
          <ac:spMkLst>
            <pc:docMk/>
            <pc:sldMk cId="477890307" sldId="269"/>
            <ac:spMk id="3" creationId="{0A2368F4-5DC5-B76D-3574-82486FE54303}"/>
          </ac:spMkLst>
        </pc:spChg>
        <pc:spChg chg="mod">
          <ac:chgData name="Amy Smit" userId="f1cfc639-cc3f-4051-a51c-91c4d743c6fa" providerId="ADAL" clId="{21D69D34-9C17-9149-A341-E64DAE3858EE}" dt="2025-06-23T21:33:28.768" v="450" actId="1076"/>
          <ac:spMkLst>
            <pc:docMk/>
            <pc:sldMk cId="477890307" sldId="269"/>
            <ac:spMk id="7" creationId="{A8E13DC9-794D-64BC-02E9-48A9606755B5}"/>
          </ac:spMkLst>
        </pc:spChg>
        <pc:picChg chg="add mod">
          <ac:chgData name="Amy Smit" userId="f1cfc639-cc3f-4051-a51c-91c4d743c6fa" providerId="ADAL" clId="{21D69D34-9C17-9149-A341-E64DAE3858EE}" dt="2025-06-23T21:30:57.473" v="399"/>
          <ac:picMkLst>
            <pc:docMk/>
            <pc:sldMk cId="477890307" sldId="269"/>
            <ac:picMk id="4" creationId="{10C8A70D-6815-C7DD-51F2-1B250F1B5B0A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7:51.996" v="465" actId="1076"/>
        <pc:sldMkLst>
          <pc:docMk/>
          <pc:sldMk cId="3554964182" sldId="270"/>
        </pc:sldMkLst>
        <pc:spChg chg="add mod">
          <ac:chgData name="Amy Smit" userId="f1cfc639-cc3f-4051-a51c-91c4d743c6fa" providerId="ADAL" clId="{21D69D34-9C17-9149-A341-E64DAE3858EE}" dt="2025-06-23T21:20:32.029" v="230"/>
          <ac:spMkLst>
            <pc:docMk/>
            <pc:sldMk cId="3554964182" sldId="270"/>
            <ac:spMk id="6" creationId="{AF169C05-13B1-3F37-0E78-4BBAED8A8E36}"/>
          </ac:spMkLst>
        </pc:spChg>
        <pc:spChg chg="add mod">
          <ac:chgData name="Amy Smit" userId="f1cfc639-cc3f-4051-a51c-91c4d743c6fa" providerId="ADAL" clId="{21D69D34-9C17-9149-A341-E64DAE3858EE}" dt="2025-06-24T15:57:51.996" v="465" actId="1076"/>
          <ac:spMkLst>
            <pc:docMk/>
            <pc:sldMk cId="3554964182" sldId="270"/>
            <ac:spMk id="9" creationId="{5D317D8C-44D2-839E-3BBF-74A3E59248ED}"/>
          </ac:spMkLst>
        </pc:spChg>
        <pc:picChg chg="add mod">
          <ac:chgData name="Amy Smit" userId="f1cfc639-cc3f-4051-a51c-91c4d743c6fa" providerId="ADAL" clId="{21D69D34-9C17-9149-A341-E64DAE3858EE}" dt="2025-06-23T21:31:01.939" v="403"/>
          <ac:picMkLst>
            <pc:docMk/>
            <pc:sldMk cId="3554964182" sldId="270"/>
            <ac:picMk id="10" creationId="{6985922C-309F-8290-9287-0CA99982FB7D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8:01.545" v="467" actId="20577"/>
        <pc:sldMkLst>
          <pc:docMk/>
          <pc:sldMk cId="416656009" sldId="271"/>
        </pc:sldMkLst>
        <pc:spChg chg="add mod">
          <ac:chgData name="Amy Smit" userId="f1cfc639-cc3f-4051-a51c-91c4d743c6fa" providerId="ADAL" clId="{21D69D34-9C17-9149-A341-E64DAE3858EE}" dt="2025-06-23T21:21:05.440" v="239"/>
          <ac:spMkLst>
            <pc:docMk/>
            <pc:sldMk cId="416656009" sldId="271"/>
            <ac:spMk id="5" creationId="{C6B4D06F-BED1-2EDA-FE34-CB081BE9C45A}"/>
          </ac:spMkLst>
        </pc:spChg>
        <pc:spChg chg="add mod">
          <ac:chgData name="Amy Smit" userId="f1cfc639-cc3f-4051-a51c-91c4d743c6fa" providerId="ADAL" clId="{21D69D34-9C17-9149-A341-E64DAE3858EE}" dt="2025-06-24T15:58:01.545" v="467" actId="20577"/>
          <ac:spMkLst>
            <pc:docMk/>
            <pc:sldMk cId="416656009" sldId="271"/>
            <ac:spMk id="6" creationId="{FE6B05A7-0D62-D265-25BF-527147230414}"/>
          </ac:spMkLst>
        </pc:spChg>
        <pc:picChg chg="add mod">
          <ac:chgData name="Amy Smit" userId="f1cfc639-cc3f-4051-a51c-91c4d743c6fa" providerId="ADAL" clId="{21D69D34-9C17-9149-A341-E64DAE3858EE}" dt="2025-06-23T21:31:04.840" v="405"/>
          <ac:picMkLst>
            <pc:docMk/>
            <pc:sldMk cId="416656009" sldId="271"/>
            <ac:picMk id="9" creationId="{3500F79E-549F-C57C-69C5-3A8135357385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3:32.510" v="451" actId="1076"/>
        <pc:sldMkLst>
          <pc:docMk/>
          <pc:sldMk cId="3877487587" sldId="272"/>
        </pc:sldMkLst>
        <pc:spChg chg="add mod">
          <ac:chgData name="Amy Smit" userId="f1cfc639-cc3f-4051-a51c-91c4d743c6fa" providerId="ADAL" clId="{21D69D34-9C17-9149-A341-E64DAE3858EE}" dt="2025-06-23T21:20:18.938" v="227" actId="20577"/>
          <ac:spMkLst>
            <pc:docMk/>
            <pc:sldMk cId="3877487587" sldId="272"/>
            <ac:spMk id="4" creationId="{190B3455-AECB-3CB4-B76D-FBF5931F96EE}"/>
          </ac:spMkLst>
        </pc:spChg>
        <pc:spChg chg="mod">
          <ac:chgData name="Amy Smit" userId="f1cfc639-cc3f-4051-a51c-91c4d743c6fa" providerId="ADAL" clId="{21D69D34-9C17-9149-A341-E64DAE3858EE}" dt="2025-06-23T21:33:32.510" v="451" actId="1076"/>
          <ac:spMkLst>
            <pc:docMk/>
            <pc:sldMk cId="3877487587" sldId="272"/>
            <ac:spMk id="7" creationId="{8295F081-1F76-2AA1-0940-BAC21DD57499}"/>
          </ac:spMkLst>
        </pc:spChg>
        <pc:picChg chg="add mod">
          <ac:chgData name="Amy Smit" userId="f1cfc639-cc3f-4051-a51c-91c4d743c6fa" providerId="ADAL" clId="{21D69D34-9C17-9149-A341-E64DAE3858EE}" dt="2025-06-23T21:30:59.619" v="401"/>
          <ac:picMkLst>
            <pc:docMk/>
            <pc:sldMk cId="3877487587" sldId="272"/>
            <ac:picMk id="6" creationId="{2CB6A164-B3B2-EDDE-6A53-2A9422C02B6F}"/>
          </ac:picMkLst>
        </pc:picChg>
      </pc:sldChg>
      <pc:sldChg chg="delSp del mod">
        <pc:chgData name="Amy Smit" userId="f1cfc639-cc3f-4051-a51c-91c4d743c6fa" providerId="ADAL" clId="{21D69D34-9C17-9149-A341-E64DAE3858EE}" dt="2025-06-23T21:14:42.861" v="89" actId="269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21D69D34-9C17-9149-A341-E64DAE3858EE}" dt="2025-06-23T21:33:38.616" v="452" actId="1076"/>
        <pc:sldMkLst>
          <pc:docMk/>
          <pc:sldMk cId="4103005458" sldId="274"/>
        </pc:sldMkLst>
        <pc:spChg chg="add mod">
          <ac:chgData name="Amy Smit" userId="f1cfc639-cc3f-4051-a51c-91c4d743c6fa" providerId="ADAL" clId="{21D69D34-9C17-9149-A341-E64DAE3858EE}" dt="2025-06-23T21:22:13.067" v="271" actId="20577"/>
          <ac:spMkLst>
            <pc:docMk/>
            <pc:sldMk cId="4103005458" sldId="274"/>
            <ac:spMk id="3" creationId="{C50611E9-DC01-96C0-D677-377D4559D64A}"/>
          </ac:spMkLst>
        </pc:spChg>
        <pc:spChg chg="mod">
          <ac:chgData name="Amy Smit" userId="f1cfc639-cc3f-4051-a51c-91c4d743c6fa" providerId="ADAL" clId="{21D69D34-9C17-9149-A341-E64DAE3858EE}" dt="2025-06-23T21:33:38.616" v="452" actId="1076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21D69D34-9C17-9149-A341-E64DAE3858EE}" dt="2025-06-23T21:31:36.481" v="425"/>
          <ac:picMkLst>
            <pc:docMk/>
            <pc:sldMk cId="4103005458" sldId="274"/>
            <ac:picMk id="4" creationId="{3BA77850-7999-E3C6-281A-465666678AF5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9:17.926" v="476" actId="1076"/>
        <pc:sldMkLst>
          <pc:docMk/>
          <pc:sldMk cId="1716178708" sldId="276"/>
        </pc:sldMkLst>
        <pc:spChg chg="add mod">
          <ac:chgData name="Amy Smit" userId="f1cfc639-cc3f-4051-a51c-91c4d743c6fa" providerId="ADAL" clId="{21D69D34-9C17-9149-A341-E64DAE3858EE}" dt="2025-06-23T21:22:19.862" v="273"/>
          <ac:spMkLst>
            <pc:docMk/>
            <pc:sldMk cId="1716178708" sldId="276"/>
            <ac:spMk id="3" creationId="{CF1B32B6-26A9-1430-B3EA-341E0FE24BCF}"/>
          </ac:spMkLst>
        </pc:spChg>
        <pc:spChg chg="add mod">
          <ac:chgData name="Amy Smit" userId="f1cfc639-cc3f-4051-a51c-91c4d743c6fa" providerId="ADAL" clId="{21D69D34-9C17-9149-A341-E64DAE3858EE}" dt="2025-06-24T15:59:17.926" v="476" actId="1076"/>
          <ac:spMkLst>
            <pc:docMk/>
            <pc:sldMk cId="1716178708" sldId="276"/>
            <ac:spMk id="5" creationId="{BEF46BA5-4910-16F7-082A-9CEFF071F70C}"/>
          </ac:spMkLst>
        </pc:spChg>
        <pc:picChg chg="add mod">
          <ac:chgData name="Amy Smit" userId="f1cfc639-cc3f-4051-a51c-91c4d743c6fa" providerId="ADAL" clId="{21D69D34-9C17-9149-A341-E64DAE3858EE}" dt="2025-06-23T21:31:39.274" v="427"/>
          <ac:picMkLst>
            <pc:docMk/>
            <pc:sldMk cId="1716178708" sldId="276"/>
            <ac:picMk id="6" creationId="{D8FF484D-CAA5-9F99-A3F9-CAAC316AF61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42.073" v="429"/>
        <pc:sldMkLst>
          <pc:docMk/>
          <pc:sldMk cId="2862472313" sldId="277"/>
        </pc:sldMkLst>
        <pc:spChg chg="add mod">
          <ac:chgData name="Amy Smit" userId="f1cfc639-cc3f-4051-a51c-91c4d743c6fa" providerId="ADAL" clId="{21D69D34-9C17-9149-A341-E64DAE3858EE}" dt="2025-06-23T21:22:25.508" v="275"/>
          <ac:spMkLst>
            <pc:docMk/>
            <pc:sldMk cId="2862472313" sldId="277"/>
            <ac:spMk id="2" creationId="{D1321801-1DD9-7AF1-757C-F1D50ADE0F08}"/>
          </ac:spMkLst>
        </pc:spChg>
        <pc:spChg chg="add mod">
          <ac:chgData name="Amy Smit" userId="f1cfc639-cc3f-4051-a51c-91c4d743c6fa" providerId="ADAL" clId="{21D69D34-9C17-9149-A341-E64DAE3858EE}" dt="2025-06-23T21:26:04.478" v="310"/>
          <ac:spMkLst>
            <pc:docMk/>
            <pc:sldMk cId="2862472313" sldId="277"/>
            <ac:spMk id="5" creationId="{ADC31591-AB9A-78A8-37B0-06530C7E59AC}"/>
          </ac:spMkLst>
        </pc:spChg>
        <pc:picChg chg="add mod">
          <ac:chgData name="Amy Smit" userId="f1cfc639-cc3f-4051-a51c-91c4d743c6fa" providerId="ADAL" clId="{21D69D34-9C17-9149-A341-E64DAE3858EE}" dt="2025-06-23T21:31:42.073" v="429"/>
          <ac:picMkLst>
            <pc:docMk/>
            <pc:sldMk cId="2862472313" sldId="277"/>
            <ac:picMk id="6" creationId="{FFF5D0F6-30E2-D2B0-5A36-D21F267CB73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01.820" v="362"/>
        <pc:sldMkLst>
          <pc:docMk/>
          <pc:sldMk cId="2266351646" sldId="278"/>
        </pc:sldMkLst>
      </pc:sldChg>
      <pc:sldChg chg="addSp delSp modSp mod">
        <pc:chgData name="Amy Smit" userId="f1cfc639-cc3f-4051-a51c-91c4d743c6fa" providerId="ADAL" clId="{21D69D34-9C17-9149-A341-E64DAE3858EE}" dt="2025-06-23T21:30:05.115" v="364"/>
        <pc:sldMkLst>
          <pc:docMk/>
          <pc:sldMk cId="1831101500" sldId="279"/>
        </pc:sldMkLst>
      </pc:sldChg>
      <pc:sldChg chg="addSp delSp modSp mod">
        <pc:chgData name="Amy Smit" userId="f1cfc639-cc3f-4051-a51c-91c4d743c6fa" providerId="ADAL" clId="{21D69D34-9C17-9149-A341-E64DAE3858EE}" dt="2025-06-23T21:30:08.847" v="366"/>
        <pc:sldMkLst>
          <pc:docMk/>
          <pc:sldMk cId="421082387" sldId="280"/>
        </pc:sldMkLst>
      </pc:sldChg>
      <pc:sldChg chg="addSp delSp modSp mod">
        <pc:chgData name="Amy Smit" userId="f1cfc639-cc3f-4051-a51c-91c4d743c6fa" providerId="ADAL" clId="{21D69D34-9C17-9149-A341-E64DAE3858EE}" dt="2025-06-23T21:30:12.180" v="368"/>
        <pc:sldMkLst>
          <pc:docMk/>
          <pc:sldMk cId="3537086410" sldId="281"/>
        </pc:sldMkLst>
      </pc:sldChg>
      <pc:sldChg chg="addSp delSp modSp mod">
        <pc:chgData name="Amy Smit" userId="f1cfc639-cc3f-4051-a51c-91c4d743c6fa" providerId="ADAL" clId="{21D69D34-9C17-9149-A341-E64DAE3858EE}" dt="2025-06-23T21:30:14.757" v="370"/>
        <pc:sldMkLst>
          <pc:docMk/>
          <pc:sldMk cId="903662629" sldId="282"/>
        </pc:sldMkLst>
      </pc:sldChg>
      <pc:sldChg chg="addSp delSp modSp mod">
        <pc:chgData name="Amy Smit" userId="f1cfc639-cc3f-4051-a51c-91c4d743c6fa" providerId="ADAL" clId="{21D69D34-9C17-9149-A341-E64DAE3858EE}" dt="2025-06-23T21:30:17.939" v="372"/>
        <pc:sldMkLst>
          <pc:docMk/>
          <pc:sldMk cId="104955650" sldId="283"/>
        </pc:sldMkLst>
      </pc:sldChg>
      <pc:sldChg chg="addSp delSp modSp mod">
        <pc:chgData name="Amy Smit" userId="f1cfc639-cc3f-4051-a51c-91c4d743c6fa" providerId="ADAL" clId="{21D69D34-9C17-9149-A341-E64DAE3858EE}" dt="2025-06-24T19:54:06.137" v="481" actId="20577"/>
        <pc:sldMkLst>
          <pc:docMk/>
          <pc:sldMk cId="2017312739" sldId="284"/>
        </pc:sldMkLst>
      </pc:sldChg>
      <pc:sldChg chg="addSp delSp modSp mod">
        <pc:chgData name="Amy Smit" userId="f1cfc639-cc3f-4051-a51c-91c4d743c6fa" providerId="ADAL" clId="{21D69D34-9C17-9149-A341-E64DAE3858EE}" dt="2025-06-24T19:48:36.946" v="480" actId="20577"/>
        <pc:sldMkLst>
          <pc:docMk/>
          <pc:sldMk cId="4180505012" sldId="285"/>
        </pc:sldMkLst>
      </pc:sldChg>
      <pc:sldChg chg="addSp delSp modSp mod">
        <pc:chgData name="Amy Smit" userId="f1cfc639-cc3f-4051-a51c-91c4d743c6fa" providerId="ADAL" clId="{21D69D34-9C17-9149-A341-E64DAE3858EE}" dt="2025-06-24T15:59:26.793" v="477" actId="1076"/>
        <pc:sldMkLst>
          <pc:docMk/>
          <pc:sldMk cId="768855550" sldId="286"/>
        </pc:sldMkLst>
        <pc:spChg chg="add mod">
          <ac:chgData name="Amy Smit" userId="f1cfc639-cc3f-4051-a51c-91c4d743c6fa" providerId="ADAL" clId="{21D69D34-9C17-9149-A341-E64DAE3858EE}" dt="2025-06-23T21:22:29.273" v="277"/>
          <ac:spMkLst>
            <pc:docMk/>
            <pc:sldMk cId="768855550" sldId="286"/>
            <ac:spMk id="2" creationId="{169D6FA7-D639-EC6B-F127-143F796FD27C}"/>
          </ac:spMkLst>
        </pc:spChg>
        <pc:spChg chg="mod">
          <ac:chgData name="Amy Smit" userId="f1cfc639-cc3f-4051-a51c-91c4d743c6fa" providerId="ADAL" clId="{21D69D34-9C17-9149-A341-E64DAE3858EE}" dt="2025-06-24T15:59:26.793" v="477" actId="1076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21D69D34-9C17-9149-A341-E64DAE3858EE}" dt="2025-06-23T21:31:45.311" v="431"/>
          <ac:picMkLst>
            <pc:docMk/>
            <pc:sldMk cId="768855550" sldId="286"/>
            <ac:picMk id="6" creationId="{C67755B6-C2FF-176B-AD36-CC26CE835D4B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9:33.943" v="478" actId="1076"/>
        <pc:sldMkLst>
          <pc:docMk/>
          <pc:sldMk cId="556821830" sldId="287"/>
        </pc:sldMkLst>
        <pc:spChg chg="add mod">
          <ac:chgData name="Amy Smit" userId="f1cfc639-cc3f-4051-a51c-91c4d743c6fa" providerId="ADAL" clId="{21D69D34-9C17-9149-A341-E64DAE3858EE}" dt="2025-06-23T21:22:33.745" v="279"/>
          <ac:spMkLst>
            <pc:docMk/>
            <pc:sldMk cId="556821830" sldId="287"/>
            <ac:spMk id="2" creationId="{CAE5D355-3428-1F03-1DEF-A12A98720A1E}"/>
          </ac:spMkLst>
        </pc:spChg>
        <pc:spChg chg="mod">
          <ac:chgData name="Amy Smit" userId="f1cfc639-cc3f-4051-a51c-91c4d743c6fa" providerId="ADAL" clId="{21D69D34-9C17-9149-A341-E64DAE3858EE}" dt="2025-06-24T15:59:33.943" v="478" actId="1076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21D69D34-9C17-9149-A341-E64DAE3858EE}" dt="2025-06-23T21:31:47.686" v="433"/>
          <ac:picMkLst>
            <pc:docMk/>
            <pc:sldMk cId="556821830" sldId="287"/>
            <ac:picMk id="6" creationId="{0A7DAC03-3845-46B2-8A1F-DD21E5CA231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0.409" v="435"/>
        <pc:sldMkLst>
          <pc:docMk/>
          <pc:sldMk cId="2143638746" sldId="288"/>
        </pc:sldMkLst>
        <pc:spChg chg="add mod">
          <ac:chgData name="Amy Smit" userId="f1cfc639-cc3f-4051-a51c-91c4d743c6fa" providerId="ADAL" clId="{21D69D34-9C17-9149-A341-E64DAE3858EE}" dt="2025-06-23T21:22:37.644" v="281"/>
          <ac:spMkLst>
            <pc:docMk/>
            <pc:sldMk cId="2143638746" sldId="288"/>
            <ac:spMk id="2" creationId="{0D1B8356-6F9C-6B1C-BECD-5F2DE382B993}"/>
          </ac:spMkLst>
        </pc:spChg>
        <pc:picChg chg="add mod">
          <ac:chgData name="Amy Smit" userId="f1cfc639-cc3f-4051-a51c-91c4d743c6fa" providerId="ADAL" clId="{21D69D34-9C17-9149-A341-E64DAE3858EE}" dt="2025-06-23T21:31:50.409" v="435"/>
          <ac:picMkLst>
            <pc:docMk/>
            <pc:sldMk cId="2143638746" sldId="288"/>
            <ac:picMk id="6" creationId="{F590D849-6E63-ECDF-3235-4541F66119BB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6.781" v="438"/>
        <pc:sldMkLst>
          <pc:docMk/>
          <pc:sldMk cId="129808644" sldId="289"/>
        </pc:sldMkLst>
        <pc:spChg chg="add mod">
          <ac:chgData name="Amy Smit" userId="f1cfc639-cc3f-4051-a51c-91c4d743c6fa" providerId="ADAL" clId="{21D69D34-9C17-9149-A341-E64DAE3858EE}" dt="2025-06-23T21:22:40.904" v="283"/>
          <ac:spMkLst>
            <pc:docMk/>
            <pc:sldMk cId="129808644" sldId="289"/>
            <ac:spMk id="2" creationId="{3F9DF6DB-8223-0B11-AB91-8241D6D2AEBF}"/>
          </ac:spMkLst>
        </pc:spChg>
        <pc:picChg chg="add mod">
          <ac:chgData name="Amy Smit" userId="f1cfc639-cc3f-4051-a51c-91c4d743c6fa" providerId="ADAL" clId="{21D69D34-9C17-9149-A341-E64DAE3858EE}" dt="2025-06-23T21:31:56.781" v="438"/>
          <ac:picMkLst>
            <pc:docMk/>
            <pc:sldMk cId="129808644" sldId="289"/>
            <ac:picMk id="8" creationId="{1A2A1C18-EABE-607D-F15A-83E085DC6261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9.290" v="440"/>
        <pc:sldMkLst>
          <pc:docMk/>
          <pc:sldMk cId="4029067251" sldId="290"/>
        </pc:sldMkLst>
        <pc:spChg chg="add mod">
          <ac:chgData name="Amy Smit" userId="f1cfc639-cc3f-4051-a51c-91c4d743c6fa" providerId="ADAL" clId="{21D69D34-9C17-9149-A341-E64DAE3858EE}" dt="2025-06-23T21:22:44.771" v="285"/>
          <ac:spMkLst>
            <pc:docMk/>
            <pc:sldMk cId="4029067251" sldId="290"/>
            <ac:spMk id="2" creationId="{0DE1906A-38ED-270D-E1DF-9B27A8EAC057}"/>
          </ac:spMkLst>
        </pc:spChg>
        <pc:picChg chg="add mod">
          <ac:chgData name="Amy Smit" userId="f1cfc639-cc3f-4051-a51c-91c4d743c6fa" providerId="ADAL" clId="{21D69D34-9C17-9149-A341-E64DAE3858EE}" dt="2025-06-23T21:31:59.290" v="440"/>
          <ac:picMkLst>
            <pc:docMk/>
            <pc:sldMk cId="4029067251" sldId="290"/>
            <ac:picMk id="6" creationId="{3D0C2F30-2331-AE4D-6A4D-A8A17A197D8C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2:01.537" v="442"/>
        <pc:sldMkLst>
          <pc:docMk/>
          <pc:sldMk cId="973979306" sldId="291"/>
        </pc:sldMkLst>
        <pc:spChg chg="add mod">
          <ac:chgData name="Amy Smit" userId="f1cfc639-cc3f-4051-a51c-91c4d743c6fa" providerId="ADAL" clId="{21D69D34-9C17-9149-A341-E64DAE3858EE}" dt="2025-06-23T21:22:49.647" v="287"/>
          <ac:spMkLst>
            <pc:docMk/>
            <pc:sldMk cId="973979306" sldId="291"/>
            <ac:spMk id="2" creationId="{378BEDF5-973E-78C4-1DAD-3BD2C380D0CF}"/>
          </ac:spMkLst>
        </pc:spChg>
        <pc:picChg chg="add mod">
          <ac:chgData name="Amy Smit" userId="f1cfc639-cc3f-4051-a51c-91c4d743c6fa" providerId="ADAL" clId="{21D69D34-9C17-9149-A341-E64DAE3858EE}" dt="2025-06-23T21:32:01.537" v="442"/>
          <ac:picMkLst>
            <pc:docMk/>
            <pc:sldMk cId="973979306" sldId="291"/>
            <ac:picMk id="7" creationId="{8F765469-3EBA-5370-08A5-03CC9C77F0DB}"/>
          </ac:picMkLst>
        </pc:picChg>
      </pc:sldChg>
      <pc:sldChg chg="addSp delSp modSp mod ord">
        <pc:chgData name="Amy Smit" userId="f1cfc639-cc3f-4051-a51c-91c4d743c6fa" providerId="ADAL" clId="{21D69D34-9C17-9149-A341-E64DAE3858EE}" dt="2025-06-24T20:06:17.189" v="483" actId="20578"/>
        <pc:sldMkLst>
          <pc:docMk/>
          <pc:sldMk cId="694390145" sldId="292"/>
        </pc:sldMkLst>
        <pc:spChg chg="add mod">
          <ac:chgData name="Amy Smit" userId="f1cfc639-cc3f-4051-a51c-91c4d743c6fa" providerId="ADAL" clId="{21D69D34-9C17-9149-A341-E64DAE3858EE}" dt="2025-06-23T21:22:53.066" v="289"/>
          <ac:spMkLst>
            <pc:docMk/>
            <pc:sldMk cId="694390145" sldId="292"/>
            <ac:spMk id="2" creationId="{D72339B7-6EAE-D7B7-B9C0-C29E676DCF57}"/>
          </ac:spMkLst>
        </pc:spChg>
        <pc:picChg chg="add mod">
          <ac:chgData name="Amy Smit" userId="f1cfc639-cc3f-4051-a51c-91c4d743c6fa" providerId="ADAL" clId="{21D69D34-9C17-9149-A341-E64DAE3858EE}" dt="2025-06-23T21:32:08.025" v="445" actId="1035"/>
          <ac:picMkLst>
            <pc:docMk/>
            <pc:sldMk cId="694390145" sldId="292"/>
            <ac:picMk id="7" creationId="{851FB7D3-3D9B-6493-F9B9-A89CAF6CAAE0}"/>
          </ac:picMkLst>
        </pc:picChg>
      </pc:sldChg>
      <pc:sldChg chg="modSp mod">
        <pc:chgData name="Amy Smit" userId="f1cfc639-cc3f-4051-a51c-91c4d743c6fa" providerId="ADAL" clId="{21D69D34-9C17-9149-A341-E64DAE3858EE}" dt="2025-06-23T21:27:24.975" v="321" actId="20577"/>
        <pc:sldMkLst>
          <pc:docMk/>
          <pc:sldMk cId="2729646295" sldId="293"/>
        </pc:sldMkLst>
      </pc:sldChg>
      <pc:sldChg chg="modSp mod">
        <pc:chgData name="Amy Smit" userId="f1cfc639-cc3f-4051-a51c-91c4d743c6fa" providerId="ADAL" clId="{21D69D34-9C17-9149-A341-E64DAE3858EE}" dt="2025-06-23T21:27:18.576" v="319" actId="20577"/>
        <pc:sldMkLst>
          <pc:docMk/>
          <pc:sldMk cId="2391711402" sldId="294"/>
        </pc:sldMkLst>
      </pc:sldChg>
      <pc:sldChg chg="modSp mod">
        <pc:chgData name="Amy Smit" userId="f1cfc639-cc3f-4051-a51c-91c4d743c6fa" providerId="ADAL" clId="{21D69D34-9C17-9149-A341-E64DAE3858EE}" dt="2025-06-23T21:27:12.755" v="317" actId="20577"/>
        <pc:sldMkLst>
          <pc:docMk/>
          <pc:sldMk cId="4167494658" sldId="295"/>
        </pc:sldMkLst>
        <pc:spChg chg="mod">
          <ac:chgData name="Amy Smit" userId="f1cfc639-cc3f-4051-a51c-91c4d743c6fa" providerId="ADAL" clId="{21D69D34-9C17-9149-A341-E64DAE3858EE}" dt="2025-06-23T21:27:12.755" v="317" actId="20577"/>
          <ac:spMkLst>
            <pc:docMk/>
            <pc:sldMk cId="4167494658" sldId="295"/>
            <ac:spMk id="5" creationId="{B8DF7515-A961-775D-B1AA-0C42112CB76E}"/>
          </ac:spMkLst>
        </pc:spChg>
      </pc:sldChg>
      <pc:sldChg chg="modSp mod">
        <pc:chgData name="Amy Smit" userId="f1cfc639-cc3f-4051-a51c-91c4d743c6fa" providerId="ADAL" clId="{21D69D34-9C17-9149-A341-E64DAE3858EE}" dt="2025-06-23T21:27:07.274" v="315" actId="20577"/>
        <pc:sldMkLst>
          <pc:docMk/>
          <pc:sldMk cId="3038091435" sldId="296"/>
        </pc:sldMkLst>
        <pc:spChg chg="mod">
          <ac:chgData name="Amy Smit" userId="f1cfc639-cc3f-4051-a51c-91c4d743c6fa" providerId="ADAL" clId="{21D69D34-9C17-9149-A341-E64DAE3858EE}" dt="2025-06-23T21:27:07.274" v="315" actId="20577"/>
          <ac:spMkLst>
            <pc:docMk/>
            <pc:sldMk cId="3038091435" sldId="296"/>
            <ac:spMk id="5" creationId="{CF133615-47F0-C78E-5C24-B2E92E8A6F4A}"/>
          </ac:spMkLst>
        </pc:spChg>
      </pc:sldChg>
      <pc:sldChg chg="modSp mod">
        <pc:chgData name="Amy Smit" userId="f1cfc639-cc3f-4051-a51c-91c4d743c6fa" providerId="ADAL" clId="{21D69D34-9C17-9149-A341-E64DAE3858EE}" dt="2025-06-23T21:27:01.690" v="313" actId="1076"/>
        <pc:sldMkLst>
          <pc:docMk/>
          <pc:sldMk cId="476898137" sldId="297"/>
        </pc:sldMkLst>
        <pc:spChg chg="mod">
          <ac:chgData name="Amy Smit" userId="f1cfc639-cc3f-4051-a51c-91c4d743c6fa" providerId="ADAL" clId="{21D69D34-9C17-9149-A341-E64DAE3858EE}" dt="2025-06-23T21:27:01.690" v="313" actId="1076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mod">
        <pc:chgData name="Amy Smit" userId="f1cfc639-cc3f-4051-a51c-91c4d743c6fa" providerId="ADAL" clId="{21D69D34-9C17-9149-A341-E64DAE3858EE}" dt="2025-06-23T21:31:08.139" v="407"/>
        <pc:sldMkLst>
          <pc:docMk/>
          <pc:sldMk cId="850020266" sldId="298"/>
        </pc:sldMkLst>
        <pc:spChg chg="add mod">
          <ac:chgData name="Amy Smit" userId="f1cfc639-cc3f-4051-a51c-91c4d743c6fa" providerId="ADAL" clId="{21D69D34-9C17-9149-A341-E64DAE3858EE}" dt="2025-06-23T21:21:06.767" v="240"/>
          <ac:spMkLst>
            <pc:docMk/>
            <pc:sldMk cId="850020266" sldId="298"/>
            <ac:spMk id="3" creationId="{13656344-2A8D-BB6E-2A4B-82BE4D71B740}"/>
          </ac:spMkLst>
        </pc:spChg>
        <pc:picChg chg="add mod">
          <ac:chgData name="Amy Smit" userId="f1cfc639-cc3f-4051-a51c-91c4d743c6fa" providerId="ADAL" clId="{21D69D34-9C17-9149-A341-E64DAE3858EE}" dt="2025-06-23T21:31:08.139" v="407"/>
          <ac:picMkLst>
            <pc:docMk/>
            <pc:sldMk cId="850020266" sldId="298"/>
            <ac:picMk id="7" creationId="{B0001588-B8BC-3AA5-5D8A-6EB546EEDA31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10.434" v="409"/>
        <pc:sldMkLst>
          <pc:docMk/>
          <pc:sldMk cId="3492570427" sldId="299"/>
        </pc:sldMkLst>
        <pc:spChg chg="add mod">
          <ac:chgData name="Amy Smit" userId="f1cfc639-cc3f-4051-a51c-91c4d743c6fa" providerId="ADAL" clId="{21D69D34-9C17-9149-A341-E64DAE3858EE}" dt="2025-06-23T21:21:11.156" v="241"/>
          <ac:spMkLst>
            <pc:docMk/>
            <pc:sldMk cId="3492570427" sldId="299"/>
            <ac:spMk id="3" creationId="{6BA3F521-F3A1-398B-A313-6474D0D4BA8E}"/>
          </ac:spMkLst>
        </pc:spChg>
        <pc:picChg chg="add mod">
          <ac:chgData name="Amy Smit" userId="f1cfc639-cc3f-4051-a51c-91c4d743c6fa" providerId="ADAL" clId="{21D69D34-9C17-9149-A341-E64DAE3858EE}" dt="2025-06-23T21:31:10.434" v="409"/>
          <ac:picMkLst>
            <pc:docMk/>
            <pc:sldMk cId="3492570427" sldId="299"/>
            <ac:picMk id="7" creationId="{974AE0ED-BCD3-E0C6-F5A3-996974B024B1}"/>
          </ac:picMkLst>
        </pc:picChg>
      </pc:sldChg>
      <pc:sldChg chg="addSp delSp modSp mod ord">
        <pc:chgData name="Amy Smit" userId="f1cfc639-cc3f-4051-a51c-91c4d743c6fa" providerId="ADAL" clId="{21D69D34-9C17-9149-A341-E64DAE3858EE}" dt="2025-06-23T21:31:13.175" v="411"/>
        <pc:sldMkLst>
          <pc:docMk/>
          <pc:sldMk cId="915921763" sldId="300"/>
        </pc:sldMkLst>
        <pc:spChg chg="add mod">
          <ac:chgData name="Amy Smit" userId="f1cfc639-cc3f-4051-a51c-91c4d743c6fa" providerId="ADAL" clId="{21D69D34-9C17-9149-A341-E64DAE3858EE}" dt="2025-06-23T21:20:39.731" v="231"/>
          <ac:spMkLst>
            <pc:docMk/>
            <pc:sldMk cId="915921763" sldId="300"/>
            <ac:spMk id="3" creationId="{BAAA25E6-A326-7506-DD9D-11555519C6CD}"/>
          </ac:spMkLst>
        </pc:spChg>
        <pc:picChg chg="add mod">
          <ac:chgData name="Amy Smit" userId="f1cfc639-cc3f-4051-a51c-91c4d743c6fa" providerId="ADAL" clId="{21D69D34-9C17-9149-A341-E64DAE3858EE}" dt="2025-06-23T21:31:13.175" v="411"/>
          <ac:picMkLst>
            <pc:docMk/>
            <pc:sldMk cId="915921763" sldId="300"/>
            <ac:picMk id="7" creationId="{44E51DEE-AAC4-DFC9-D193-88D9E876B3FA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8:31.536" v="473" actId="14100"/>
        <pc:sldMkLst>
          <pc:docMk/>
          <pc:sldMk cId="2275946235" sldId="301"/>
        </pc:sldMkLst>
        <pc:spChg chg="add mod">
          <ac:chgData name="Amy Smit" userId="f1cfc639-cc3f-4051-a51c-91c4d743c6fa" providerId="ADAL" clId="{21D69D34-9C17-9149-A341-E64DAE3858EE}" dt="2025-06-23T21:20:42.530" v="232"/>
          <ac:spMkLst>
            <pc:docMk/>
            <pc:sldMk cId="2275946235" sldId="301"/>
            <ac:spMk id="3" creationId="{99966B81-DE00-B689-5D1F-6C49C3022600}"/>
          </ac:spMkLst>
        </pc:spChg>
        <pc:spChg chg="mod">
          <ac:chgData name="Amy Smit" userId="f1cfc639-cc3f-4051-a51c-91c4d743c6fa" providerId="ADAL" clId="{21D69D34-9C17-9149-A341-E64DAE3858EE}" dt="2025-06-24T15:58:31.536" v="473" actId="14100"/>
          <ac:spMkLst>
            <pc:docMk/>
            <pc:sldMk cId="2275946235" sldId="301"/>
            <ac:spMk id="5" creationId="{FCC0283F-93D5-4AB5-8AF1-84A4AE66AC50}"/>
          </ac:spMkLst>
        </pc:spChg>
        <pc:picChg chg="add mod">
          <ac:chgData name="Amy Smit" userId="f1cfc639-cc3f-4051-a51c-91c4d743c6fa" providerId="ADAL" clId="{21D69D34-9C17-9149-A341-E64DAE3858EE}" dt="2025-06-23T21:31:18.407" v="413"/>
          <ac:picMkLst>
            <pc:docMk/>
            <pc:sldMk cId="2275946235" sldId="301"/>
            <ac:picMk id="7" creationId="{B449A0AC-2626-0668-C86D-0369E1939E9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20.749" v="415"/>
        <pc:sldMkLst>
          <pc:docMk/>
          <pc:sldMk cId="744722199" sldId="302"/>
        </pc:sldMkLst>
        <pc:spChg chg="add mod">
          <ac:chgData name="Amy Smit" userId="f1cfc639-cc3f-4051-a51c-91c4d743c6fa" providerId="ADAL" clId="{21D69D34-9C17-9149-A341-E64DAE3858EE}" dt="2025-06-23T21:20:44.129" v="233"/>
          <ac:spMkLst>
            <pc:docMk/>
            <pc:sldMk cId="744722199" sldId="302"/>
            <ac:spMk id="3" creationId="{9ABAB981-F7E1-26F0-ECDA-CD21E0508980}"/>
          </ac:spMkLst>
        </pc:spChg>
        <pc:picChg chg="add mod">
          <ac:chgData name="Amy Smit" userId="f1cfc639-cc3f-4051-a51c-91c4d743c6fa" providerId="ADAL" clId="{21D69D34-9C17-9149-A341-E64DAE3858EE}" dt="2025-06-23T21:31:20.749" v="415"/>
          <ac:picMkLst>
            <pc:docMk/>
            <pc:sldMk cId="744722199" sldId="302"/>
            <ac:picMk id="7" creationId="{1ACEAF10-8EC8-49E6-EC5E-423303E12F1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23.857" v="417"/>
        <pc:sldMkLst>
          <pc:docMk/>
          <pc:sldMk cId="4119512352" sldId="303"/>
        </pc:sldMkLst>
        <pc:spChg chg="add mod">
          <ac:chgData name="Amy Smit" userId="f1cfc639-cc3f-4051-a51c-91c4d743c6fa" providerId="ADAL" clId="{21D69D34-9C17-9149-A341-E64DAE3858EE}" dt="2025-06-23T21:20:47.227" v="234"/>
          <ac:spMkLst>
            <pc:docMk/>
            <pc:sldMk cId="4119512352" sldId="303"/>
            <ac:spMk id="3" creationId="{AFEF2D09-982E-7541-7B44-1987E284E6E8}"/>
          </ac:spMkLst>
        </pc:spChg>
        <pc:picChg chg="add mod">
          <ac:chgData name="Amy Smit" userId="f1cfc639-cc3f-4051-a51c-91c4d743c6fa" providerId="ADAL" clId="{21D69D34-9C17-9149-A341-E64DAE3858EE}" dt="2025-06-23T21:31:23.857" v="417"/>
          <ac:picMkLst>
            <pc:docMk/>
            <pc:sldMk cId="4119512352" sldId="303"/>
            <ac:picMk id="7" creationId="{CEF9EED7-A28D-560F-B23C-E3E85AB8A44F}"/>
          </ac:picMkLst>
        </pc:picChg>
      </pc:sldChg>
      <pc:sldChg chg="addSp delSp modSp del mod">
        <pc:chgData name="Amy Smit" userId="f1cfc639-cc3f-4051-a51c-91c4d743c6fa" providerId="ADAL" clId="{21D69D34-9C17-9149-A341-E64DAE3858EE}" dt="2025-06-24T14:02:44.308" v="459" actId="2696"/>
        <pc:sldMkLst>
          <pc:docMk/>
          <pc:sldMk cId="263835107" sldId="304"/>
        </pc:sldMkLst>
      </pc:sldChg>
      <pc:sldChg chg="addSp delSp modSp mod">
        <pc:chgData name="Amy Smit" userId="f1cfc639-cc3f-4051-a51c-91c4d743c6fa" providerId="ADAL" clId="{21D69D34-9C17-9149-A341-E64DAE3858EE}" dt="2025-06-24T15:58:42.792" v="475" actId="313"/>
        <pc:sldMkLst>
          <pc:docMk/>
          <pc:sldMk cId="3519207223" sldId="305"/>
        </pc:sldMkLst>
        <pc:spChg chg="add mod">
          <ac:chgData name="Amy Smit" userId="f1cfc639-cc3f-4051-a51c-91c4d743c6fa" providerId="ADAL" clId="{21D69D34-9C17-9149-A341-E64DAE3858EE}" dt="2025-06-23T21:20:49.974" v="236"/>
          <ac:spMkLst>
            <pc:docMk/>
            <pc:sldMk cId="3519207223" sldId="305"/>
            <ac:spMk id="3" creationId="{393475B9-98CA-7C3B-BE43-F375456E0778}"/>
          </ac:spMkLst>
        </pc:spChg>
        <pc:spChg chg="mod">
          <ac:chgData name="Amy Smit" userId="f1cfc639-cc3f-4051-a51c-91c4d743c6fa" providerId="ADAL" clId="{21D69D34-9C17-9149-A341-E64DAE3858EE}" dt="2025-06-24T15:58:42.792" v="475" actId="313"/>
          <ac:spMkLst>
            <pc:docMk/>
            <pc:sldMk cId="3519207223" sldId="305"/>
            <ac:spMk id="5" creationId="{46C1B0A6-F5EF-BD9C-1B51-F69DB3369D67}"/>
          </ac:spMkLst>
        </pc:spChg>
        <pc:picChg chg="add mod">
          <ac:chgData name="Amy Smit" userId="f1cfc639-cc3f-4051-a51c-91c4d743c6fa" providerId="ADAL" clId="{21D69D34-9C17-9149-A341-E64DAE3858EE}" dt="2025-06-23T21:31:29.240" v="421"/>
          <ac:picMkLst>
            <pc:docMk/>
            <pc:sldMk cId="3519207223" sldId="305"/>
            <ac:picMk id="7" creationId="{EDE79943-D58A-C86C-F2B7-5B7FE97AB492}"/>
          </ac:picMkLst>
        </pc:picChg>
      </pc:sldChg>
      <pc:sldChg chg="addSp delSp modSp del mod">
        <pc:chgData name="Amy Smit" userId="f1cfc639-cc3f-4051-a51c-91c4d743c6fa" providerId="ADAL" clId="{21D69D34-9C17-9149-A341-E64DAE3858EE}" dt="2025-06-24T14:02:49.496" v="460" actId="2696"/>
        <pc:sldMkLst>
          <pc:docMk/>
          <pc:sldMk cId="350454800" sldId="306"/>
        </pc:sldMkLst>
      </pc:sldChg>
      <pc:sldChg chg="addSp delSp modSp mod">
        <pc:chgData name="Amy Smit" userId="f1cfc639-cc3f-4051-a51c-91c4d743c6fa" providerId="ADAL" clId="{21D69D34-9C17-9149-A341-E64DAE3858EE}" dt="2025-06-23T21:29:41.044" v="348"/>
        <pc:sldMkLst>
          <pc:docMk/>
          <pc:sldMk cId="3427710309" sldId="307"/>
        </pc:sldMkLst>
        <pc:spChg chg="add mod">
          <ac:chgData name="Amy Smit" userId="f1cfc639-cc3f-4051-a51c-91c4d743c6fa" providerId="ADAL" clId="{21D69D34-9C17-9149-A341-E64DAE3858EE}" dt="2025-06-23T21:19:08.542" v="189"/>
          <ac:spMkLst>
            <pc:docMk/>
            <pc:sldMk cId="3427710309" sldId="307"/>
            <ac:spMk id="3" creationId="{EB11E352-7F38-9CF2-1B46-2710F0B1101E}"/>
          </ac:spMkLst>
        </pc:spChg>
        <pc:picChg chg="add mod">
          <ac:chgData name="Amy Smit" userId="f1cfc639-cc3f-4051-a51c-91c4d743c6fa" providerId="ADAL" clId="{21D69D34-9C17-9149-A341-E64DAE3858EE}" dt="2025-06-23T21:29:41.044" v="348"/>
          <ac:picMkLst>
            <pc:docMk/>
            <pc:sldMk cId="3427710309" sldId="307"/>
            <ac:picMk id="7" creationId="{80F0DADF-F58A-F585-8AD4-5A16E1FBC406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37.959" v="346"/>
        <pc:sldMkLst>
          <pc:docMk/>
          <pc:sldMk cId="2361947836" sldId="308"/>
        </pc:sldMkLst>
        <pc:spChg chg="add mod">
          <ac:chgData name="Amy Smit" userId="f1cfc639-cc3f-4051-a51c-91c4d743c6fa" providerId="ADAL" clId="{21D69D34-9C17-9149-A341-E64DAE3858EE}" dt="2025-06-23T21:19:12.623" v="191"/>
          <ac:spMkLst>
            <pc:docMk/>
            <pc:sldMk cId="2361947836" sldId="308"/>
            <ac:spMk id="3" creationId="{BEF55F6D-AD19-2FB6-CF0D-E513A3554EA0}"/>
          </ac:spMkLst>
        </pc:spChg>
        <pc:picChg chg="add mod">
          <ac:chgData name="Amy Smit" userId="f1cfc639-cc3f-4051-a51c-91c4d743c6fa" providerId="ADAL" clId="{21D69D34-9C17-9149-A341-E64DAE3858EE}" dt="2025-06-23T21:29:37.959" v="346"/>
          <ac:picMkLst>
            <pc:docMk/>
            <pc:sldMk cId="2361947836" sldId="308"/>
            <ac:picMk id="7" creationId="{F80949FC-8D7B-A304-ECE2-A6D36B2C185C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7:24.128" v="464" actId="1076"/>
        <pc:sldMkLst>
          <pc:docMk/>
          <pc:sldMk cId="2666989673" sldId="309"/>
        </pc:sldMkLst>
        <pc:spChg chg="add mod">
          <ac:chgData name="Amy Smit" userId="f1cfc639-cc3f-4051-a51c-91c4d743c6fa" providerId="ADAL" clId="{21D69D34-9C17-9149-A341-E64DAE3858EE}" dt="2025-06-23T21:19:18.171" v="194"/>
          <ac:spMkLst>
            <pc:docMk/>
            <pc:sldMk cId="2666989673" sldId="309"/>
            <ac:spMk id="3" creationId="{83B4BE90-E912-E0B6-A61A-3363B0C5EBBD}"/>
          </ac:spMkLst>
        </pc:spChg>
        <pc:spChg chg="mod">
          <ac:chgData name="Amy Smit" userId="f1cfc639-cc3f-4051-a51c-91c4d743c6fa" providerId="ADAL" clId="{21D69D34-9C17-9149-A341-E64DAE3858EE}" dt="2025-06-24T15:57:24.128" v="464" actId="1076"/>
          <ac:spMkLst>
            <pc:docMk/>
            <pc:sldMk cId="2666989673" sldId="309"/>
            <ac:spMk id="7" creationId="{A7F9F4BD-EEBB-5BAF-47DB-1571142B7296}"/>
          </ac:spMkLst>
        </pc:spChg>
        <pc:picChg chg="add mod">
          <ac:chgData name="Amy Smit" userId="f1cfc639-cc3f-4051-a51c-91c4d743c6fa" providerId="ADAL" clId="{21D69D34-9C17-9149-A341-E64DAE3858EE}" dt="2025-06-23T21:29:34.179" v="344"/>
          <ac:picMkLst>
            <pc:docMk/>
            <pc:sldMk cId="2666989673" sldId="309"/>
            <ac:picMk id="8" creationId="{1A6E65A7-EC28-56FA-AC93-6ECA30A7ADC3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29.540" v="342"/>
        <pc:sldMkLst>
          <pc:docMk/>
          <pc:sldMk cId="2258893767" sldId="310"/>
        </pc:sldMkLst>
        <pc:spChg chg="add mod">
          <ac:chgData name="Amy Smit" userId="f1cfc639-cc3f-4051-a51c-91c4d743c6fa" providerId="ADAL" clId="{21D69D34-9C17-9149-A341-E64DAE3858EE}" dt="2025-06-23T21:19:20.985" v="195"/>
          <ac:spMkLst>
            <pc:docMk/>
            <pc:sldMk cId="2258893767" sldId="310"/>
            <ac:spMk id="3" creationId="{70935B4E-891B-256B-8582-88CE2BFDB393}"/>
          </ac:spMkLst>
        </pc:spChg>
        <pc:spChg chg="mod">
          <ac:chgData name="Amy Smit" userId="f1cfc639-cc3f-4051-a51c-91c4d743c6fa" providerId="ADAL" clId="{21D69D34-9C17-9149-A341-E64DAE3858EE}" dt="2025-06-23T21:19:53.679" v="209" actId="14100"/>
          <ac:spMkLst>
            <pc:docMk/>
            <pc:sldMk cId="2258893767" sldId="310"/>
            <ac:spMk id="6" creationId="{7BB49974-EBCF-4447-3643-63C03FB0F810}"/>
          </ac:spMkLst>
        </pc:spChg>
        <pc:picChg chg="add mod">
          <ac:chgData name="Amy Smit" userId="f1cfc639-cc3f-4051-a51c-91c4d743c6fa" providerId="ADAL" clId="{21D69D34-9C17-9149-A341-E64DAE3858EE}" dt="2025-06-23T21:29:29.540" v="342"/>
          <ac:picMkLst>
            <pc:docMk/>
            <pc:sldMk cId="2258893767" sldId="310"/>
            <ac:picMk id="7" creationId="{FF4108E0-A080-9592-FB82-3AAB4ECE587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25.869" v="340"/>
        <pc:sldMkLst>
          <pc:docMk/>
          <pc:sldMk cId="1305129139" sldId="311"/>
        </pc:sldMkLst>
        <pc:spChg chg="add mod">
          <ac:chgData name="Amy Smit" userId="f1cfc639-cc3f-4051-a51c-91c4d743c6fa" providerId="ADAL" clId="{21D69D34-9C17-9149-A341-E64DAE3858EE}" dt="2025-06-23T21:19:25.012" v="197"/>
          <ac:spMkLst>
            <pc:docMk/>
            <pc:sldMk cId="1305129139" sldId="311"/>
            <ac:spMk id="3" creationId="{DA8820C8-4CF9-6B96-1938-46C9160064EE}"/>
          </ac:spMkLst>
        </pc:spChg>
        <pc:spChg chg="mod">
          <ac:chgData name="Amy Smit" userId="f1cfc639-cc3f-4051-a51c-91c4d743c6fa" providerId="ADAL" clId="{21D69D34-9C17-9149-A341-E64DAE3858EE}" dt="2025-06-23T21:19:56.920" v="210" actId="14100"/>
          <ac:spMkLst>
            <pc:docMk/>
            <pc:sldMk cId="1305129139" sldId="311"/>
            <ac:spMk id="6" creationId="{38CED5E1-2977-2F2F-7578-72E41B472FD2}"/>
          </ac:spMkLst>
        </pc:spChg>
        <pc:picChg chg="add mod">
          <ac:chgData name="Amy Smit" userId="f1cfc639-cc3f-4051-a51c-91c4d743c6fa" providerId="ADAL" clId="{21D69D34-9C17-9149-A341-E64DAE3858EE}" dt="2025-06-23T21:29:25.869" v="340"/>
          <ac:picMkLst>
            <pc:docMk/>
            <pc:sldMk cId="1305129139" sldId="311"/>
            <ac:picMk id="7" creationId="{9593F4C5-54D9-30ED-28F3-F3BBFB05A484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22.741" v="338"/>
        <pc:sldMkLst>
          <pc:docMk/>
          <pc:sldMk cId="2920077573" sldId="312"/>
        </pc:sldMkLst>
        <pc:spChg chg="add mod">
          <ac:chgData name="Amy Smit" userId="f1cfc639-cc3f-4051-a51c-91c4d743c6fa" providerId="ADAL" clId="{21D69D34-9C17-9149-A341-E64DAE3858EE}" dt="2025-06-23T21:19:30.785" v="200"/>
          <ac:spMkLst>
            <pc:docMk/>
            <pc:sldMk cId="2920077573" sldId="312"/>
            <ac:spMk id="3" creationId="{65A627E0-A70D-DA21-CB90-F7C45C364E8B}"/>
          </ac:spMkLst>
        </pc:spChg>
        <pc:spChg chg="mod">
          <ac:chgData name="Amy Smit" userId="f1cfc639-cc3f-4051-a51c-91c4d743c6fa" providerId="ADAL" clId="{21D69D34-9C17-9149-A341-E64DAE3858EE}" dt="2025-06-23T21:19:49.531" v="208" actId="14100"/>
          <ac:spMkLst>
            <pc:docMk/>
            <pc:sldMk cId="2920077573" sldId="312"/>
            <ac:spMk id="6" creationId="{E2E55EA6-DC47-304A-AD11-68B7F903FDC6}"/>
          </ac:spMkLst>
        </pc:spChg>
        <pc:picChg chg="add mod">
          <ac:chgData name="Amy Smit" userId="f1cfc639-cc3f-4051-a51c-91c4d743c6fa" providerId="ADAL" clId="{21D69D34-9C17-9149-A341-E64DAE3858EE}" dt="2025-06-23T21:29:22.741" v="338"/>
          <ac:picMkLst>
            <pc:docMk/>
            <pc:sldMk cId="2920077573" sldId="312"/>
            <ac:picMk id="7" creationId="{E1E57097-9200-4EEC-A4B5-D407D9781AE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18.717" v="336" actId="1076"/>
        <pc:sldMkLst>
          <pc:docMk/>
          <pc:sldMk cId="3639738702" sldId="314"/>
        </pc:sldMkLst>
        <pc:spChg chg="add mod">
          <ac:chgData name="Amy Smit" userId="f1cfc639-cc3f-4051-a51c-91c4d743c6fa" providerId="ADAL" clId="{21D69D34-9C17-9149-A341-E64DAE3858EE}" dt="2025-06-23T21:19:34.125" v="202"/>
          <ac:spMkLst>
            <pc:docMk/>
            <pc:sldMk cId="3639738702" sldId="314"/>
            <ac:spMk id="3" creationId="{3568E1B5-93D8-7A80-7137-70C4F74FC0E2}"/>
          </ac:spMkLst>
        </pc:spChg>
        <pc:spChg chg="mod">
          <ac:chgData name="Amy Smit" userId="f1cfc639-cc3f-4051-a51c-91c4d743c6fa" providerId="ADAL" clId="{21D69D34-9C17-9149-A341-E64DAE3858EE}" dt="2025-06-23T21:19:46.493" v="207" actId="14100"/>
          <ac:spMkLst>
            <pc:docMk/>
            <pc:sldMk cId="3639738702" sldId="314"/>
            <ac:spMk id="7" creationId="{FCED0843-77E7-326C-8C2E-E2947E405D02}"/>
          </ac:spMkLst>
        </pc:spChg>
        <pc:picChg chg="mod">
          <ac:chgData name="Amy Smit" userId="f1cfc639-cc3f-4051-a51c-91c4d743c6fa" providerId="ADAL" clId="{21D69D34-9C17-9149-A341-E64DAE3858EE}" dt="2025-06-23T21:29:18.717" v="336" actId="1076"/>
          <ac:picMkLst>
            <pc:docMk/>
            <pc:sldMk cId="3639738702" sldId="314"/>
            <ac:picMk id="4" creationId="{C29E86BE-A11B-90D4-DEB7-2B59FE93CB0E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34.200" v="384"/>
        <pc:sldMkLst>
          <pc:docMk/>
          <pc:sldMk cId="2418730046" sldId="315"/>
        </pc:sldMkLst>
      </pc:sldChg>
      <pc:sldChg chg="addSp delSp modSp mod">
        <pc:chgData name="Amy Smit" userId="f1cfc639-cc3f-4051-a51c-91c4d743c6fa" providerId="ADAL" clId="{21D69D34-9C17-9149-A341-E64DAE3858EE}" dt="2025-06-23T21:30:37.736" v="386"/>
        <pc:sldMkLst>
          <pc:docMk/>
          <pc:sldMk cId="1570168307" sldId="316"/>
        </pc:sldMkLst>
      </pc:sldChg>
      <pc:sldChg chg="addSp delSp modSp mod">
        <pc:chgData name="Amy Smit" userId="f1cfc639-cc3f-4051-a51c-91c4d743c6fa" providerId="ADAL" clId="{21D69D34-9C17-9149-A341-E64DAE3858EE}" dt="2025-06-23T21:30:40.469" v="388"/>
        <pc:sldMkLst>
          <pc:docMk/>
          <pc:sldMk cId="1795431318" sldId="317"/>
        </pc:sldMkLst>
      </pc:sldChg>
      <pc:sldChg chg="addSp delSp modSp mod">
        <pc:chgData name="Amy Smit" userId="f1cfc639-cc3f-4051-a51c-91c4d743c6fa" providerId="ADAL" clId="{21D69D34-9C17-9149-A341-E64DAE3858EE}" dt="2025-06-23T21:30:43.501" v="390"/>
        <pc:sldMkLst>
          <pc:docMk/>
          <pc:sldMk cId="348639476" sldId="318"/>
        </pc:sldMkLst>
      </pc:sldChg>
      <pc:sldChg chg="addSp delSp modSp mod">
        <pc:chgData name="Amy Smit" userId="f1cfc639-cc3f-4051-a51c-91c4d743c6fa" providerId="ADAL" clId="{21D69D34-9C17-9149-A341-E64DAE3858EE}" dt="2025-06-23T21:30:45.876" v="392"/>
        <pc:sldMkLst>
          <pc:docMk/>
          <pc:sldMk cId="1678143102" sldId="319"/>
        </pc:sldMkLst>
      </pc:sldChg>
      <pc:sldChg chg="addSp delSp modSp mod">
        <pc:chgData name="Amy Smit" userId="f1cfc639-cc3f-4051-a51c-91c4d743c6fa" providerId="ADAL" clId="{21D69D34-9C17-9149-A341-E64DAE3858EE}" dt="2025-06-23T21:30:48.480" v="394"/>
        <pc:sldMkLst>
          <pc:docMk/>
          <pc:sldMk cId="2821062362" sldId="320"/>
        </pc:sldMkLst>
      </pc:sldChg>
      <pc:sldChg chg="addSp delSp modSp mod">
        <pc:chgData name="Amy Smit" userId="f1cfc639-cc3f-4051-a51c-91c4d743c6fa" providerId="ADAL" clId="{21D69D34-9C17-9149-A341-E64DAE3858EE}" dt="2025-06-23T21:30:53.222" v="397" actId="1036"/>
        <pc:sldMkLst>
          <pc:docMk/>
          <pc:sldMk cId="3285504674" sldId="321"/>
        </pc:sldMkLst>
      </pc:sldChg>
      <pc:sldChg chg="addSp delSp modSp add mod">
        <pc:chgData name="Amy Smit" userId="f1cfc639-cc3f-4051-a51c-91c4d743c6fa" providerId="ADAL" clId="{21D69D34-9C17-9149-A341-E64DAE3858EE}" dt="2025-06-24T14:02:14.312" v="455"/>
        <pc:sldMkLst>
          <pc:docMk/>
          <pc:sldMk cId="3727303487" sldId="322"/>
        </pc:sldMkLst>
        <pc:spChg chg="add mod">
          <ac:chgData name="Amy Smit" userId="f1cfc639-cc3f-4051-a51c-91c4d743c6fa" providerId="ADAL" clId="{21D69D34-9C17-9149-A341-E64DAE3858EE}" dt="2025-06-24T14:02:14.312" v="455"/>
          <ac:spMkLst>
            <pc:docMk/>
            <pc:sldMk cId="3727303487" sldId="322"/>
            <ac:spMk id="2" creationId="{A989BE7B-2066-AF3C-2F0C-747AA223C3FA}"/>
          </ac:spMkLst>
        </pc:spChg>
      </pc:sldChg>
      <pc:sldChg chg="addSp delSp modSp add mod">
        <pc:chgData name="Amy Smit" userId="f1cfc639-cc3f-4051-a51c-91c4d743c6fa" providerId="ADAL" clId="{21D69D34-9C17-9149-A341-E64DAE3858EE}" dt="2025-06-24T14:02:30.804" v="458"/>
        <pc:sldMkLst>
          <pc:docMk/>
          <pc:sldMk cId="2360589941" sldId="323"/>
        </pc:sldMkLst>
        <pc:spChg chg="add mod">
          <ac:chgData name="Amy Smit" userId="f1cfc639-cc3f-4051-a51c-91c4d743c6fa" providerId="ADAL" clId="{21D69D34-9C17-9149-A341-E64DAE3858EE}" dt="2025-06-24T14:02:30.804" v="458"/>
          <ac:spMkLst>
            <pc:docMk/>
            <pc:sldMk cId="2360589941" sldId="323"/>
            <ac:spMk id="4" creationId="{AD152BE9-5204-44AF-1771-1D79D340659C}"/>
          </ac:spMkLst>
        </pc:spChg>
      </pc:sldChg>
      <pc:sldChg chg="addSp delSp modSp add mod">
        <pc:chgData name="Amy Smit" userId="f1cfc639-cc3f-4051-a51c-91c4d743c6fa" providerId="ADAL" clId="{21D69D34-9C17-9149-A341-E64DAE3858EE}" dt="2025-06-24T14:07:10.527" v="463"/>
        <pc:sldMkLst>
          <pc:docMk/>
          <pc:sldMk cId="3547857041" sldId="324"/>
        </pc:sldMkLst>
        <pc:spChg chg="add mod">
          <ac:chgData name="Amy Smit" userId="f1cfc639-cc3f-4051-a51c-91c4d743c6fa" providerId="ADAL" clId="{21D69D34-9C17-9149-A341-E64DAE3858EE}" dt="2025-06-24T14:07:10.527" v="463"/>
          <ac:spMkLst>
            <pc:docMk/>
            <pc:sldMk cId="3547857041" sldId="324"/>
            <ac:spMk id="4" creationId="{C3CC5619-0334-6ACB-D826-A72DF69C5BD5}"/>
          </ac:spMkLst>
        </pc:spChg>
      </pc:sldChg>
      <pc:sldChg chg="add">
        <pc:chgData name="Amy Smit" userId="f1cfc639-cc3f-4051-a51c-91c4d743c6fa" providerId="ADAL" clId="{21D69D34-9C17-9149-A341-E64DAE3858EE}" dt="2025-06-24T20:06:08.394" v="482"/>
        <pc:sldMkLst>
          <pc:docMk/>
          <pc:sldMk cId="2550345840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WEDNESDAY - 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1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97B4C-FF53-279E-7C43-3D71A47C5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605C9-6D7C-A3B1-D81A-3464C2691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0EE95-FE6D-C4A3-9DFA-14F9ADBFE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6438-5E5D-A06F-38FC-D8DFCC317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2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E8F54-966E-B7B0-EDBA-75E74728D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12AC0-02D7-536B-7772-609FA1F28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6ED5D-91EB-99C5-4B6E-091B02142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7D552-1006-827B-26B2-7F165464B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RESPONSIBILITY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VOCAB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JOURNAL PROMPT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74D8C-FE0D-B38B-CEB6-385D14AD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53177-CA2C-A460-9CBB-5362F148C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6D1E4-8C77-7BCD-DE88-47FFCE800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17D57-8252-CC6F-12C6-3023784DF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0609-D4D0-5124-E371-754805A64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6B8C7-648C-13A5-24A6-BB110AB82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684A1-2C49-52FD-6854-D597F195C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7D455-1DCA-EFE1-AD61-12098902F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0DEE3-1050-32DD-6CAF-B98D4BF8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FAC35-C87C-983E-61F3-2AB074716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B9FEA-79DE-4111-4CB3-2708E559A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91FC-31CC-02C3-B5C2-2AAF5277D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0A425-CAA9-271F-7857-EE8213C0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4412B-D54F-A4B1-44CA-AF7A24EE8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3517C-F9CE-C5BE-B9A9-B75CBB5AA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4DF90-40F7-06C8-3B14-153B5975A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6462-E433-087E-669A-87DCA3A45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74C15-BC7C-6576-FC7B-61474973D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40B30-3B3C-95D7-8214-F6ED21B03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45C41-1697-F41E-E7F7-1A140E3C3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431DCB-1648-3A17-D7D3-F5913738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A8AB20-0943-F322-D3C2-CD655CD0823A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0B94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F7515-A961-775D-B1AA-0C42112CB76E}"/>
              </a:ext>
            </a:extLst>
          </p:cNvPr>
          <p:cNvSpPr txBox="1"/>
          <p:nvPr/>
        </p:nvSpPr>
        <p:spPr>
          <a:xfrm>
            <a:off x="894522" y="1669774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Wednesday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B5316-E5CD-1AE4-9F0A-AF3614BF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BE716-4CF6-75FE-ECAA-424F03C0B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8321793C-E955-8AAA-F633-9F6BC628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55EA6-DC47-304A-AD11-68B7F903FDC6}"/>
              </a:ext>
            </a:extLst>
          </p:cNvPr>
          <p:cNvSpPr txBox="1"/>
          <p:nvPr/>
        </p:nvSpPr>
        <p:spPr>
          <a:xfrm>
            <a:off x="3647627" y="2099886"/>
            <a:ext cx="85443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willingness to accept responsibility for one’s own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life is the source from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self-respect springs.”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Joan Didion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627E0-A70D-DA21-CB90-F7C45C364E8B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57097-9200-4EEC-A4B5-D407D9781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D6DAA-7D5B-E8EA-E5BE-248EE4413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9E86BE-A11B-90D4-DEB7-2B59FE93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FDE2B635-65DB-8B62-89FA-D6F39DB3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D0843-77E7-326C-8C2E-E2947E405D02}"/>
              </a:ext>
            </a:extLst>
          </p:cNvPr>
          <p:cNvSpPr txBox="1"/>
          <p:nvPr/>
        </p:nvSpPr>
        <p:spPr>
          <a:xfrm>
            <a:off x="3647627" y="1820078"/>
            <a:ext cx="85443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“When a man points a finger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at someone else, he should remember that four fingers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pointing at him.”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Louis Nizer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8E1B5-93D8-7A80-7137-70C4F74FC0E2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63973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98D8-A9FF-7D16-85D2-CFC48B4D6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026341A8-3275-C496-644D-F67F2B84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A36D8-7A4E-B46E-C127-A756278DD13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D54F-CF54-7400-40EB-992E0E65DFFA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4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FB911-A81F-2FF7-2EF6-1EBE58B2E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098508-1D58-212F-5618-01D861F9E658}"/>
              </a:ext>
            </a:extLst>
          </p:cNvPr>
          <p:cNvSpPr txBox="1"/>
          <p:nvPr/>
        </p:nvSpPr>
        <p:spPr>
          <a:xfrm>
            <a:off x="4033613" y="1163189"/>
            <a:ext cx="987402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what you are supposed to do. Try your best.</a:t>
            </a:r>
            <a:b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Persevere. Keep on trying.</a:t>
            </a:r>
            <a:b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self-disciplined.</a:t>
            </a:r>
            <a:b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Think before you act. Consider the consequences.</a:t>
            </a:r>
            <a:b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accountable for your words, actions, and </a:t>
            </a:r>
            <a:b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attitudes.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6483C32D-9864-4349-206F-DEC3A3602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48AA9-C3AD-D62D-5749-9518CE9D08F7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9CA79-87EF-C3E9-76AA-79A158E00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6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FFF98-9515-781E-5216-68CECD40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C8196C52-A0D2-49FA-CF14-EC01267F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99138-431C-80F6-6F3E-C4418CC5B23E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76210-2B58-8A07-D98E-B40268896A83}"/>
              </a:ext>
            </a:extLst>
          </p:cNvPr>
          <p:cNvSpPr txBox="1"/>
          <p:nvPr/>
        </p:nvSpPr>
        <p:spPr>
          <a:xfrm>
            <a:off x="4138034" y="2447147"/>
            <a:ext cx="75641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Stakeholder</a:t>
            </a:r>
          </a:p>
          <a:p>
            <a:r>
              <a:rPr lang="en-US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Someone who cares about or is affected by a decision, project, or event.</a:t>
            </a:r>
            <a:endParaRPr lang="en-US" sz="4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F99A8-7843-CCFA-9A4D-36BC282A6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F8D1-BA33-4C31-A46C-4AA33AE8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5E35E307-8DC8-C8E7-942F-8B849305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1846FF-9716-C4F4-1878-4C395E2DDA8C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42AB2-FB03-F4A8-5234-61E8DF4A8A39}"/>
              </a:ext>
            </a:extLst>
          </p:cNvPr>
          <p:cNvSpPr txBox="1"/>
          <p:nvPr/>
        </p:nvSpPr>
        <p:spPr>
          <a:xfrm>
            <a:off x="3647627" y="1945297"/>
            <a:ext cx="85438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does personal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responsibility mean to you?</a:t>
            </a:r>
          </a:p>
          <a:p>
            <a:pPr algn="ctr"/>
            <a:endParaRPr lang="en-US" sz="48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do you hold yourself accountable?</a:t>
            </a:r>
            <a:endParaRPr lang="en-US" sz="48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A5896-4F31-0BC7-EA5C-EFA1E5EFD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D2EC-9C08-5177-ED00-C71A9CD1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3E1F212B-B3AA-A488-1E3E-2B3E5586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EB172-0BDF-24A3-9567-8D569BBF6CCF}"/>
              </a:ext>
            </a:extLst>
          </p:cNvPr>
          <p:cNvSpPr txBox="1"/>
          <p:nvPr/>
        </p:nvSpPr>
        <p:spPr>
          <a:xfrm>
            <a:off x="3737062" y="2619222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“Perseverance is falling 19 times and succeeding the 20th.”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Julie Andrews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1E352-7F38-9CF2-1B46-2710F0B1101E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DADF-F58A-F585-8AD4-5A16E1FBC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EFDA-6980-C30B-6936-B5A6B8D5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CDAD22A5-08A9-0A6C-37F8-E8D6744FD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F7ACF-F3AB-2174-BC38-32BB4C23F12F}"/>
              </a:ext>
            </a:extLst>
          </p:cNvPr>
          <p:cNvSpPr txBox="1"/>
          <p:nvPr/>
        </p:nvSpPr>
        <p:spPr>
          <a:xfrm>
            <a:off x="3737062" y="2619222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“Motivation gets you going, but discipline keeps you growing.”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John C. Maxwell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55F6D-AD19-2FB6-CF0D-E513A3554EA0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949FC-8D7B-A304-ECE2-A6D36B2C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0A22-0C7A-849E-282B-FB0A0363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7DF42034-C644-9176-90EB-2E384512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9F4BD-EEBB-5BAF-47DB-1571142B7296}"/>
              </a:ext>
            </a:extLst>
          </p:cNvPr>
          <p:cNvSpPr txBox="1"/>
          <p:nvPr/>
        </p:nvSpPr>
        <p:spPr>
          <a:xfrm>
            <a:off x="3647627" y="1960004"/>
            <a:ext cx="845493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“Discipline is choosing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between what you want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now and what you want most.”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Abraham Lincoln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4BE90-E912-E0B6-A61A-3363B0C5EBBD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E65A7-EC28-56FA-AC93-6ECA30A7A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80EFD-5481-3EC3-1305-39362E6E1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0C0E1454-B9BA-718C-9CD9-11D811D6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49974-EBCF-4447-3643-63C03FB0F810}"/>
              </a:ext>
            </a:extLst>
          </p:cNvPr>
          <p:cNvSpPr txBox="1"/>
          <p:nvPr/>
        </p:nvSpPr>
        <p:spPr>
          <a:xfrm>
            <a:off x="3647627" y="2619222"/>
            <a:ext cx="8544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“You may have to fight a battle more than once to win it.”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Margaret Thatcher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35B4E-891B-256B-8582-88CE2BFDB393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08E0-A080-9592-FB82-3AAB4ECE5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23B00-E861-D3C4-5FEE-891C6C9B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2634C52F-7FE5-8AAD-BC7D-28BF3740B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ED5E1-2977-2F2F-7578-72E41B472FD2}"/>
              </a:ext>
            </a:extLst>
          </p:cNvPr>
          <p:cNvSpPr txBox="1"/>
          <p:nvPr/>
        </p:nvSpPr>
        <p:spPr>
          <a:xfrm>
            <a:off x="3647627" y="1340025"/>
            <a:ext cx="854437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“Courage doesn’t always roar. Sometimes courage is the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quiet voice at the end of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day saying, ‘I will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try again tomorrow’.”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Mary Anne Radmacher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820C8-4CF9-6B96-1938-46C9160064EE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Responsibility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3F4C5-54D9-30ED-28F3-F3BBFB05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D7C716-D491-4EBE-AEEA-8B5E07F4248B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fc643b3e-0757-467e-b6a7-81a6975567ab"/>
    <ds:schemaRef ds:uri="http://purl.org/dc/dcmitype/"/>
    <ds:schemaRef ds:uri="http://schemas.microsoft.com/office/2006/documentManagement/types"/>
    <ds:schemaRef ds:uri="b433e704-c25e-4386-b9df-82af91eef7d3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294</Words>
  <Application>Microsoft Macintosh PowerPoint</Application>
  <PresentationFormat>Widescreen</PresentationFormat>
  <Paragraphs>74</Paragraphs>
  <Slides>12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 Light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