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94" r:id="rId5"/>
    <p:sldId id="260" r:id="rId6"/>
    <p:sldId id="262" r:id="rId7"/>
    <p:sldId id="261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94521"/>
  </p:normalViewPr>
  <p:slideViewPr>
    <p:cSldViewPr snapToGrid="0">
      <p:cViewPr varScale="1">
        <p:scale>
          <a:sx n="120" d="100"/>
          <a:sy n="120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3T18:50:43.334" v="5703" actId="20577"/>
      <pc:docMkLst>
        <pc:docMk/>
      </pc:docMkLst>
      <pc:sldChg chg="modNotesTx">
        <pc:chgData name="Amy Smit" userId="f1cfc639-cc3f-4051-a51c-91c4d743c6fa" providerId="ADAL" clId="{1567A373-00BE-6343-9E38-2EB540E984C9}" dt="2025-06-20T19:53:10.033" v="889" actId="20577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3T18:02:53.867" v="5528"/>
        <pc:sldMkLst>
          <pc:docMk/>
          <pc:sldMk cId="661222583" sldId="260"/>
        </pc:sldMkLst>
        <pc:picChg chg="add mod modCrop">
          <ac:chgData name="Amy Smit" userId="f1cfc639-cc3f-4051-a51c-91c4d743c6fa" providerId="ADAL" clId="{1567A373-00BE-6343-9E38-2EB540E984C9}" dt="2025-06-23T14:41:12.350" v="4627" actId="1076"/>
          <ac:picMkLst>
            <pc:docMk/>
            <pc:sldMk cId="661222583" sldId="260"/>
            <ac:picMk id="2" creationId="{CA3051FF-ABF3-CEAB-DBC2-5BA2A153D09C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05:15.295" v="5554"/>
        <pc:sldMkLst>
          <pc:docMk/>
          <pc:sldMk cId="4016193766" sldId="261"/>
        </pc:sldMkLst>
        <pc:picChg chg="add mod">
          <ac:chgData name="Amy Smit" userId="f1cfc639-cc3f-4051-a51c-91c4d743c6fa" providerId="ADAL" clId="{1567A373-00BE-6343-9E38-2EB540E984C9}" dt="2025-06-23T14:41:20.365" v="4631"/>
          <ac:picMkLst>
            <pc:docMk/>
            <pc:sldMk cId="4016193766" sldId="261"/>
            <ac:picMk id="3" creationId="{161FCB20-B526-FA21-FE6C-C395BFC5EC17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03:07.094" v="5530"/>
        <pc:sldMkLst>
          <pc:docMk/>
          <pc:sldMk cId="3509773284" sldId="262"/>
        </pc:sldMkLst>
        <pc:picChg chg="add mod">
          <ac:chgData name="Amy Smit" userId="f1cfc639-cc3f-4051-a51c-91c4d743c6fa" providerId="ADAL" clId="{1567A373-00BE-6343-9E38-2EB540E984C9}" dt="2025-06-23T14:41:17.937" v="4629"/>
          <ac:picMkLst>
            <pc:docMk/>
            <pc:sldMk cId="3509773284" sldId="262"/>
            <ac:picMk id="3" creationId="{DDE20EF0-46DD-8A3D-6286-6690300E3E24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05:53.949" v="5574" actId="1076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3T14:20:32.234" v="4490" actId="107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1567A373-00BE-6343-9E38-2EB540E984C9}" dt="2025-06-23T14:09:12.008" v="3593" actId="14100"/>
        <pc:sldMkLst>
          <pc:docMk/>
          <pc:sldMk cId="3109360804" sldId="265"/>
        </pc:sldMkLst>
        <pc:picChg chg="add mod">
          <ac:chgData name="Amy Smit" userId="f1cfc639-cc3f-4051-a51c-91c4d743c6fa" providerId="ADAL" clId="{1567A373-00BE-6343-9E38-2EB540E984C9}" dt="2025-06-23T13:48:52.915" v="3511" actId="1076"/>
          <ac:picMkLst>
            <pc:docMk/>
            <pc:sldMk cId="3109360804" sldId="265"/>
            <ac:picMk id="2" creationId="{6483C32D-9864-4349-206F-DEC3A36027B0}"/>
          </ac:picMkLst>
        </pc:picChg>
      </pc:sldChg>
      <pc:sldChg chg="addSp delSp modSp mod">
        <pc:chgData name="Amy Smit" userId="f1cfc639-cc3f-4051-a51c-91c4d743c6fa" providerId="ADAL" clId="{1567A373-00BE-6343-9E38-2EB540E984C9}" dt="2025-06-23T13:57:02.385" v="3565" actId="1076"/>
        <pc:sldMkLst>
          <pc:docMk/>
          <pc:sldMk cId="2118764808" sldId="266"/>
        </pc:sldMkLst>
        <pc:picChg chg="add mod">
          <ac:chgData name="Amy Smit" userId="f1cfc639-cc3f-4051-a51c-91c4d743c6fa" providerId="ADAL" clId="{1567A373-00BE-6343-9E38-2EB540E984C9}" dt="2025-06-23T13:49:00.455" v="3514"/>
          <ac:picMkLst>
            <pc:docMk/>
            <pc:sldMk cId="2118764808" sldId="266"/>
            <ac:picMk id="3" creationId="{C8196C52-A0D2-49FA-CF14-EC01267FCF1F}"/>
          </ac:picMkLst>
        </pc:picChg>
      </pc:sldChg>
      <pc:sldChg chg="addSp delSp modSp mod modNotesTx">
        <pc:chgData name="Amy Smit" userId="f1cfc639-cc3f-4051-a51c-91c4d743c6fa" providerId="ADAL" clId="{1567A373-00BE-6343-9E38-2EB540E984C9}" dt="2025-06-23T14:21:31.102" v="4504" actId="20577"/>
        <pc:sldMkLst>
          <pc:docMk/>
          <pc:sldMk cId="3718518729" sldId="267"/>
        </pc:sldMkLst>
        <pc:picChg chg="add mod">
          <ac:chgData name="Amy Smit" userId="f1cfc639-cc3f-4051-a51c-91c4d743c6fa" providerId="ADAL" clId="{1567A373-00BE-6343-9E38-2EB540E984C9}" dt="2025-06-23T13:49:01.474" v="3515"/>
          <ac:picMkLst>
            <pc:docMk/>
            <pc:sldMk cId="3718518729" sldId="267"/>
            <ac:picMk id="2" creationId="{5E35E307-8DC8-C8E7-942F-8B8493053969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1567A373-00BE-6343-9E38-2EB540E984C9}" dt="2025-06-23T18:12:04.561" v="5625" actId="1076"/>
        <pc:sldMkLst>
          <pc:docMk/>
          <pc:sldMk cId="477890307" sldId="269"/>
        </pc:sldMkLst>
        <pc:picChg chg="add mod modCrop">
          <ac:chgData name="Amy Smit" userId="f1cfc639-cc3f-4051-a51c-91c4d743c6fa" providerId="ADAL" clId="{1567A373-00BE-6343-9E38-2EB540E984C9}" dt="2025-06-23T12:54:21.386" v="2319" actId="1076"/>
          <ac:picMkLst>
            <pc:docMk/>
            <pc:sldMk cId="477890307" sldId="269"/>
            <ac:picMk id="6" creationId="{E69735F9-57D0-4A3A-ACD9-7294B544ED9E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9:39.027" v="5653" actId="1076"/>
        <pc:sldMkLst>
          <pc:docMk/>
          <pc:sldMk cId="3554964182" sldId="270"/>
        </pc:sldMkLst>
        <pc:picChg chg="add mod">
          <ac:chgData name="Amy Smit" userId="f1cfc639-cc3f-4051-a51c-91c4d743c6fa" providerId="ADAL" clId="{1567A373-00BE-6343-9E38-2EB540E984C9}" dt="2025-06-23T12:54:33.660" v="2323"/>
          <ac:picMkLst>
            <pc:docMk/>
            <pc:sldMk cId="3554964182" sldId="270"/>
            <ac:picMk id="2" creationId="{DD728300-314F-4E11-5AC5-C160575711B5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0:07.765" v="5620" actId="1076"/>
        <pc:sldMkLst>
          <pc:docMk/>
          <pc:sldMk cId="416656009" sldId="271"/>
        </pc:sldMkLst>
        <pc:picChg chg="add mod">
          <ac:chgData name="Amy Smit" userId="f1cfc639-cc3f-4051-a51c-91c4d743c6fa" providerId="ADAL" clId="{1567A373-00BE-6343-9E38-2EB540E984C9}" dt="2025-06-23T12:54:37.706" v="2325"/>
          <ac:picMkLst>
            <pc:docMk/>
            <pc:sldMk cId="416656009" sldId="271"/>
            <ac:picMk id="3" creationId="{1EB01F3A-8317-AF4C-940D-B9E94F438870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16:43.473" v="5641" actId="1076"/>
        <pc:sldMkLst>
          <pc:docMk/>
          <pc:sldMk cId="3877487587" sldId="272"/>
        </pc:sldMkLst>
        <pc:picChg chg="add mod">
          <ac:chgData name="Amy Smit" userId="f1cfc639-cc3f-4051-a51c-91c4d743c6fa" providerId="ADAL" clId="{1567A373-00BE-6343-9E38-2EB540E984C9}" dt="2025-06-23T12:54:29.225" v="2321"/>
          <ac:picMkLst>
            <pc:docMk/>
            <pc:sldMk cId="3877487587" sldId="272"/>
            <ac:picMk id="3" creationId="{1EFCE5BA-4ABE-89CD-0DA3-31F84587A8E3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3T17:39:35.539" v="5402" actId="107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1567A373-00BE-6343-9E38-2EB540E984C9}" dt="2025-06-23T17:55:41.392" v="5456" actId="20577"/>
        <pc:sldMkLst>
          <pc:docMk/>
          <pc:sldMk cId="4103005458" sldId="274"/>
        </pc:sldMkLst>
        <pc:spChg chg="mod">
          <ac:chgData name="Amy Smit" userId="f1cfc639-cc3f-4051-a51c-91c4d743c6fa" providerId="ADAL" clId="{1567A373-00BE-6343-9E38-2EB540E984C9}" dt="2025-06-23T17:55:41.392" v="5456" actId="20577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1567A373-00BE-6343-9E38-2EB540E984C9}" dt="2025-06-23T14:23:46.995" v="4521" actId="14100"/>
          <ac:picMkLst>
            <pc:docMk/>
            <pc:sldMk cId="4103005458" sldId="274"/>
            <ac:picMk id="135" creationId="{FE56CB2E-E212-201E-7D28-5D6429DF6C6D}"/>
          </ac:picMkLst>
        </pc:picChg>
      </pc:sldChg>
      <pc:sldChg chg="addSp delSp modSp mod">
        <pc:chgData name="Amy Smit" userId="f1cfc639-cc3f-4051-a51c-91c4d743c6fa" providerId="ADAL" clId="{1567A373-00BE-6343-9E38-2EB540E984C9}" dt="2025-06-23T17:57:07.525" v="5464" actId="1076"/>
        <pc:sldMkLst>
          <pc:docMk/>
          <pc:sldMk cId="1716178708" sldId="276"/>
        </pc:sldMkLst>
        <pc:picChg chg="add mod">
          <ac:chgData name="Amy Smit" userId="f1cfc639-cc3f-4051-a51c-91c4d743c6fa" providerId="ADAL" clId="{1567A373-00BE-6343-9E38-2EB540E984C9}" dt="2025-06-20T21:12:52.894" v="2166" actId="14100"/>
          <ac:picMkLst>
            <pc:docMk/>
            <pc:sldMk cId="1716178708" sldId="276"/>
            <ac:picMk id="23" creationId="{377EEE15-4698-28EF-BBF8-E6A4A216BF67}"/>
          </ac:picMkLst>
        </pc:picChg>
      </pc:sldChg>
      <pc:sldChg chg="addSp delSp modSp mod">
        <pc:chgData name="Amy Smit" userId="f1cfc639-cc3f-4051-a51c-91c4d743c6fa" providerId="ADAL" clId="{1567A373-00BE-6343-9E38-2EB540E984C9}" dt="2025-06-23T17:56:09.424" v="5458" actId="1076"/>
        <pc:sldMkLst>
          <pc:docMk/>
          <pc:sldMk cId="2862472313" sldId="277"/>
        </pc:sldMkLst>
        <pc:picChg chg="add mod">
          <ac:chgData name="Amy Smit" userId="f1cfc639-cc3f-4051-a51c-91c4d743c6fa" providerId="ADAL" clId="{1567A373-00BE-6343-9E38-2EB540E984C9}" dt="2025-06-23T14:24:09.456" v="4529"/>
          <ac:picMkLst>
            <pc:docMk/>
            <pc:sldMk cId="2862472313" sldId="277"/>
            <ac:picMk id="14" creationId="{7662F676-472B-50F8-E0CC-70EF81343BE2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0T19:52:45.587" v="863" actId="20577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0T19:52:42.143" v="862" actId="20577"/>
        <pc:sldMkLst>
          <pc:docMk/>
          <pc:sldMk cId="1831101500" sldId="279"/>
        </pc:sldMkLst>
      </pc:sldChg>
      <pc:sldChg chg="addSp modSp add mod modNotesTx">
        <pc:chgData name="Amy Smit" userId="f1cfc639-cc3f-4051-a51c-91c4d743c6fa" providerId="ADAL" clId="{1567A373-00BE-6343-9E38-2EB540E984C9}" dt="2025-06-20T19:52:38.532" v="861" actId="20577"/>
        <pc:sldMkLst>
          <pc:docMk/>
          <pc:sldMk cId="421082387" sldId="280"/>
        </pc:sldMkLst>
      </pc:sldChg>
      <pc:sldChg chg="addSp modSp add mod modNotesTx">
        <pc:chgData name="Amy Smit" userId="f1cfc639-cc3f-4051-a51c-91c4d743c6fa" providerId="ADAL" clId="{1567A373-00BE-6343-9E38-2EB540E984C9}" dt="2025-06-20T19:52:33.703" v="860" actId="20577"/>
        <pc:sldMkLst>
          <pc:docMk/>
          <pc:sldMk cId="3537086410" sldId="281"/>
        </pc:sldMkLst>
      </pc:sldChg>
      <pc:sldChg chg="addSp modSp add mod">
        <pc:chgData name="Amy Smit" userId="f1cfc639-cc3f-4051-a51c-91c4d743c6fa" providerId="ADAL" clId="{1567A373-00BE-6343-9E38-2EB540E984C9}" dt="2025-06-20T19:50:46.171" v="828" actId="1076"/>
        <pc:sldMkLst>
          <pc:docMk/>
          <pc:sldMk cId="903662629" sldId="282"/>
        </pc:sldMkLst>
      </pc:sldChg>
      <pc:sldChg chg="addSp modSp add mod">
        <pc:chgData name="Amy Smit" userId="f1cfc639-cc3f-4051-a51c-91c4d743c6fa" providerId="ADAL" clId="{1567A373-00BE-6343-9E38-2EB540E984C9}" dt="2025-06-20T19:48:54.823" v="807" actId="1076"/>
        <pc:sldMkLst>
          <pc:docMk/>
          <pc:sldMk cId="104955650" sldId="283"/>
        </pc:sldMkLst>
      </pc:sldChg>
      <pc:sldChg chg="addSp modSp add mod">
        <pc:chgData name="Amy Smit" userId="f1cfc639-cc3f-4051-a51c-91c4d743c6fa" providerId="ADAL" clId="{1567A373-00BE-6343-9E38-2EB540E984C9}" dt="2025-06-20T19:50:53.936" v="829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0T19:52:12.322" v="859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3T17:57:55.043" v="5473" actId="1076"/>
        <pc:sldMkLst>
          <pc:docMk/>
          <pc:sldMk cId="768855550" sldId="286"/>
        </pc:sldMkLst>
        <pc:spChg chg="add mod">
          <ac:chgData name="Amy Smit" userId="f1cfc639-cc3f-4051-a51c-91c4d743c6fa" providerId="ADAL" clId="{1567A373-00BE-6343-9E38-2EB540E984C9}" dt="2025-06-20T21:18:06.993" v="2217" actId="14100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1567A373-00BE-6343-9E38-2EB540E984C9}" dt="2025-06-23T14:24:10.650" v="4530"/>
          <ac:picMkLst>
            <pc:docMk/>
            <pc:sldMk cId="768855550" sldId="286"/>
            <ac:picMk id="11" creationId="{25F8DE45-48F1-5F71-2B78-E0DDC0712F9B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47.656" v="5479" actId="1076"/>
        <pc:sldMkLst>
          <pc:docMk/>
          <pc:sldMk cId="556821830" sldId="287"/>
        </pc:sldMkLst>
        <pc:spChg chg="mod">
          <ac:chgData name="Amy Smit" userId="f1cfc639-cc3f-4051-a51c-91c4d743c6fa" providerId="ADAL" clId="{1567A373-00BE-6343-9E38-2EB540E984C9}" dt="2025-06-20T21:18:00.814" v="2215" actId="14100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1567A373-00BE-6343-9E38-2EB540E984C9}" dt="2025-06-23T14:24:12.979" v="4531"/>
          <ac:picMkLst>
            <pc:docMk/>
            <pc:sldMk cId="556821830" sldId="287"/>
            <ac:picMk id="8" creationId="{49A8B643-C92D-0582-FF39-30A3ED95351E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3T17:57:22.608" v="5469" actId="1076"/>
        <pc:sldMkLst>
          <pc:docMk/>
          <pc:sldMk cId="2143638746" sldId="288"/>
        </pc:sldMkLst>
        <pc:spChg chg="mod">
          <ac:chgData name="Amy Smit" userId="f1cfc639-cc3f-4051-a51c-91c4d743c6fa" providerId="ADAL" clId="{1567A373-00BE-6343-9E38-2EB540E984C9}" dt="2025-06-20T21:17:55.057" v="2213" actId="14100"/>
          <ac:spMkLst>
            <pc:docMk/>
            <pc:sldMk cId="2143638746" sldId="288"/>
            <ac:spMk id="5" creationId="{747FA187-CB09-0F6A-3A27-C1286E469B77}"/>
          </ac:spMkLst>
        </pc:spChg>
        <pc:picChg chg="add mod">
          <ac:chgData name="Amy Smit" userId="f1cfc639-cc3f-4051-a51c-91c4d743c6fa" providerId="ADAL" clId="{1567A373-00BE-6343-9E38-2EB540E984C9}" dt="2025-06-23T14:24:14.101" v="4532"/>
          <ac:picMkLst>
            <pc:docMk/>
            <pc:sldMk cId="2143638746" sldId="288"/>
            <ac:picMk id="7" creationId="{D43C69B4-44BA-606E-6A88-58E10A338508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3T17:56:19.655" v="5462" actId="1076"/>
        <pc:sldMkLst>
          <pc:docMk/>
          <pc:sldMk cId="129808644" sldId="289"/>
        </pc:sldMkLst>
        <pc:spChg chg="mod">
          <ac:chgData name="Amy Smit" userId="f1cfc639-cc3f-4051-a51c-91c4d743c6fa" providerId="ADAL" clId="{1567A373-00BE-6343-9E38-2EB540E984C9}" dt="2025-06-20T21:17:52.135" v="2212" actId="14100"/>
          <ac:spMkLst>
            <pc:docMk/>
            <pc:sldMk cId="129808644" sldId="289"/>
            <ac:spMk id="5" creationId="{9284A276-57F5-E899-51C6-9A3D51394BBD}"/>
          </ac:spMkLst>
        </pc:spChg>
        <pc:picChg chg="add mod">
          <ac:chgData name="Amy Smit" userId="f1cfc639-cc3f-4051-a51c-91c4d743c6fa" providerId="ADAL" clId="{1567A373-00BE-6343-9E38-2EB540E984C9}" dt="2025-06-23T14:24:15.808" v="4533"/>
          <ac:picMkLst>
            <pc:docMk/>
            <pc:sldMk cId="129808644" sldId="289"/>
            <ac:picMk id="7" creationId="{011217F3-7866-29AC-7002-C8E3B39B053E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06.535" v="5476" actId="688"/>
        <pc:sldMkLst>
          <pc:docMk/>
          <pc:sldMk cId="4029067251" sldId="290"/>
        </pc:sldMkLst>
        <pc:spChg chg="mod">
          <ac:chgData name="Amy Smit" userId="f1cfc639-cc3f-4051-a51c-91c4d743c6fa" providerId="ADAL" clId="{1567A373-00BE-6343-9E38-2EB540E984C9}" dt="2025-06-20T21:17:48.415" v="2211" actId="14100"/>
          <ac:spMkLst>
            <pc:docMk/>
            <pc:sldMk cId="4029067251" sldId="290"/>
            <ac:spMk id="5" creationId="{3A76855F-11CD-6D1D-4705-5197AA9BF6AE}"/>
          </ac:spMkLst>
        </pc:spChg>
        <pc:picChg chg="add mod">
          <ac:chgData name="Amy Smit" userId="f1cfc639-cc3f-4051-a51c-91c4d743c6fa" providerId="ADAL" clId="{1567A373-00BE-6343-9E38-2EB540E984C9}" dt="2025-06-23T14:24:16.659" v="4534"/>
          <ac:picMkLst>
            <pc:docMk/>
            <pc:sldMk cId="4029067251" sldId="290"/>
            <ac:picMk id="7" creationId="{9DAE4260-0F27-0C06-F3A3-7019721F930A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8:52.923" v="5481" actId="1076"/>
        <pc:sldMkLst>
          <pc:docMk/>
          <pc:sldMk cId="973979306" sldId="291"/>
        </pc:sldMkLst>
        <pc:spChg chg="mod">
          <ac:chgData name="Amy Smit" userId="f1cfc639-cc3f-4051-a51c-91c4d743c6fa" providerId="ADAL" clId="{1567A373-00BE-6343-9E38-2EB540E984C9}" dt="2025-06-20T21:17:45.323" v="2210" actId="14100"/>
          <ac:spMkLst>
            <pc:docMk/>
            <pc:sldMk cId="973979306" sldId="291"/>
            <ac:spMk id="5" creationId="{313666DB-B9AE-EBB7-2F10-2B330B8C7D8E}"/>
          </ac:spMkLst>
        </pc:spChg>
        <pc:picChg chg="add mod">
          <ac:chgData name="Amy Smit" userId="f1cfc639-cc3f-4051-a51c-91c4d743c6fa" providerId="ADAL" clId="{1567A373-00BE-6343-9E38-2EB540E984C9}" dt="2025-06-23T14:24:18.482" v="4535"/>
          <ac:picMkLst>
            <pc:docMk/>
            <pc:sldMk cId="973979306" sldId="291"/>
            <ac:picMk id="6" creationId="{C3BC1B35-164E-207C-6FCA-0C116C05820D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7:57:15.512" v="5467" actId="688"/>
        <pc:sldMkLst>
          <pc:docMk/>
          <pc:sldMk cId="694390145" sldId="292"/>
        </pc:sldMkLst>
        <pc:spChg chg="mod">
          <ac:chgData name="Amy Smit" userId="f1cfc639-cc3f-4051-a51c-91c4d743c6fa" providerId="ADAL" clId="{1567A373-00BE-6343-9E38-2EB540E984C9}" dt="2025-06-20T21:17:42.335" v="2209" actId="14100"/>
          <ac:spMkLst>
            <pc:docMk/>
            <pc:sldMk cId="694390145" sldId="292"/>
            <ac:spMk id="5" creationId="{F919D872-D2DD-7941-A9BF-0D2561329408}"/>
          </ac:spMkLst>
        </pc:spChg>
        <pc:picChg chg="add mod">
          <ac:chgData name="Amy Smit" userId="f1cfc639-cc3f-4051-a51c-91c4d743c6fa" providerId="ADAL" clId="{1567A373-00BE-6343-9E38-2EB540E984C9}" dt="2025-06-23T14:24:19.300" v="4536"/>
          <ac:picMkLst>
            <pc:docMk/>
            <pc:sldMk cId="694390145" sldId="292"/>
            <ac:picMk id="6" creationId="{D09B3069-2313-233F-8767-0C596CC12C93}"/>
          </ac:picMkLst>
        </pc:picChg>
      </pc:sldChg>
      <pc:sldChg chg="addSp delSp modSp new mod ord modShow">
        <pc:chgData name="Amy Smit" userId="f1cfc639-cc3f-4051-a51c-91c4d743c6fa" providerId="ADAL" clId="{1567A373-00BE-6343-9E38-2EB540E984C9}" dt="2025-06-23T14:19:23.278" v="4458" actId="729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3T18:05:43.719" v="5571" actId="20577"/>
        <pc:sldMkLst>
          <pc:docMk/>
          <pc:sldMk cId="2391711402" sldId="294"/>
        </pc:sldMkLst>
        <pc:spChg chg="mod">
          <ac:chgData name="Amy Smit" userId="f1cfc639-cc3f-4051-a51c-91c4d743c6fa" providerId="ADAL" clId="{1567A373-00BE-6343-9E38-2EB540E984C9}" dt="2025-06-23T13:03:29.571" v="2429" actId="207"/>
          <ac:spMkLst>
            <pc:docMk/>
            <pc:sldMk cId="2391711402" sldId="294"/>
            <ac:spMk id="4" creationId="{0120E707-706B-74B7-0A1C-1C2208D69CD7}"/>
          </ac:spMkLst>
        </pc:spChg>
        <pc:spChg chg="mod">
          <ac:chgData name="Amy Smit" userId="f1cfc639-cc3f-4051-a51c-91c4d743c6fa" providerId="ADAL" clId="{1567A373-00BE-6343-9E38-2EB540E984C9}" dt="2025-06-23T18:05:43.719" v="5571" actId="20577"/>
          <ac:spMkLst>
            <pc:docMk/>
            <pc:sldMk cId="2391711402" sldId="294"/>
            <ac:spMk id="5" creationId="{E4E55B58-74BD-A7A2-66CE-5410620BFE44}"/>
          </ac:spMkLst>
        </pc:spChg>
      </pc:sldChg>
      <pc:sldChg chg="modSp add mod modShow modNotesTx">
        <pc:chgData name="Amy Smit" userId="f1cfc639-cc3f-4051-a51c-91c4d743c6fa" providerId="ADAL" clId="{1567A373-00BE-6343-9E38-2EB540E984C9}" dt="2025-06-23T14:19:09.004" v="4456" actId="729"/>
        <pc:sldMkLst>
          <pc:docMk/>
          <pc:sldMk cId="4167494658" sldId="295"/>
        </pc:sldMkLst>
        <pc:spChg chg="mod">
          <ac:chgData name="Amy Smit" userId="f1cfc639-cc3f-4051-a51c-91c4d743c6fa" providerId="ADAL" clId="{1567A373-00BE-6343-9E38-2EB540E984C9}" dt="2025-06-23T13:04:09.428" v="2456" actId="207"/>
          <ac:spMkLst>
            <pc:docMk/>
            <pc:sldMk cId="4167494658" sldId="295"/>
            <ac:spMk id="4" creationId="{37A8AB20-0943-F322-D3C2-CD655CD0823A}"/>
          </ac:spMkLst>
        </pc:spChg>
        <pc:spChg chg="mod">
          <ac:chgData name="Amy Smit" userId="f1cfc639-cc3f-4051-a51c-91c4d743c6fa" providerId="ADAL" clId="{1567A373-00BE-6343-9E38-2EB540E984C9}" dt="2025-06-23T14:18:17.411" v="4446" actId="20577"/>
          <ac:spMkLst>
            <pc:docMk/>
            <pc:sldMk cId="4167494658" sldId="295"/>
            <ac:spMk id="5" creationId="{B8DF7515-A961-775D-B1AA-0C42112CB76E}"/>
          </ac:spMkLst>
        </pc:spChg>
      </pc:sldChg>
      <pc:sldChg chg="modSp add mod modShow">
        <pc:chgData name="Amy Smit" userId="f1cfc639-cc3f-4051-a51c-91c4d743c6fa" providerId="ADAL" clId="{1567A373-00BE-6343-9E38-2EB540E984C9}" dt="2025-06-23T18:06:26.788" v="5596" actId="20577"/>
        <pc:sldMkLst>
          <pc:docMk/>
          <pc:sldMk cId="3038091435" sldId="296"/>
        </pc:sldMkLst>
        <pc:spChg chg="mod">
          <ac:chgData name="Amy Smit" userId="f1cfc639-cc3f-4051-a51c-91c4d743c6fa" providerId="ADAL" clId="{1567A373-00BE-6343-9E38-2EB540E984C9}" dt="2025-06-23T13:04:24.133" v="2458" actId="207"/>
          <ac:spMkLst>
            <pc:docMk/>
            <pc:sldMk cId="3038091435" sldId="296"/>
            <ac:spMk id="4" creationId="{439ABBA2-3765-0857-160B-70AFEB7C1A9C}"/>
          </ac:spMkLst>
        </pc:spChg>
        <pc:spChg chg="mod">
          <ac:chgData name="Amy Smit" userId="f1cfc639-cc3f-4051-a51c-91c4d743c6fa" providerId="ADAL" clId="{1567A373-00BE-6343-9E38-2EB540E984C9}" dt="2025-06-23T18:06:26.788" v="5596" actId="20577"/>
          <ac:spMkLst>
            <pc:docMk/>
            <pc:sldMk cId="3038091435" sldId="296"/>
            <ac:spMk id="5" creationId="{CF133615-47F0-C78E-5C24-B2E92E8A6F4A}"/>
          </ac:spMkLst>
        </pc:spChg>
      </pc:sldChg>
      <pc:sldChg chg="addSp delSp modSp add mod modShow">
        <pc:chgData name="Amy Smit" userId="f1cfc639-cc3f-4051-a51c-91c4d743c6fa" providerId="ADAL" clId="{1567A373-00BE-6343-9E38-2EB540E984C9}" dt="2025-06-23T14:23:30.902" v="4514" actId="21"/>
        <pc:sldMkLst>
          <pc:docMk/>
          <pc:sldMk cId="476898137" sldId="297"/>
        </pc:sldMkLst>
        <pc:spChg chg="mod">
          <ac:chgData name="Amy Smit" userId="f1cfc639-cc3f-4051-a51c-91c4d743c6fa" providerId="ADAL" clId="{1567A373-00BE-6343-9E38-2EB540E984C9}" dt="2025-06-23T13:05:28.691" v="2530" actId="207"/>
          <ac:spMkLst>
            <pc:docMk/>
            <pc:sldMk cId="476898137" sldId="297"/>
            <ac:spMk id="4" creationId="{56552CCA-CD82-2BEB-9D82-B7F10FDAB3BA}"/>
          </ac:spMkLst>
        </pc:spChg>
        <pc:spChg chg="mod">
          <ac:chgData name="Amy Smit" userId="f1cfc639-cc3f-4051-a51c-91c4d743c6fa" providerId="ADAL" clId="{1567A373-00BE-6343-9E38-2EB540E984C9}" dt="2025-06-23T13:05:41.497" v="2548" actId="20577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21:01.951" v="5661" actId="14100"/>
        <pc:sldMkLst>
          <pc:docMk/>
          <pc:sldMk cId="850020266" sldId="298"/>
        </pc:sldMkLst>
        <pc:spChg chg="mod">
          <ac:chgData name="Amy Smit" userId="f1cfc639-cc3f-4051-a51c-91c4d743c6fa" providerId="ADAL" clId="{1567A373-00BE-6343-9E38-2EB540E984C9}" dt="2025-06-23T13:29:41.040" v="2668" actId="20577"/>
          <ac:spMkLst>
            <pc:docMk/>
            <pc:sldMk cId="850020266" sldId="298"/>
            <ac:spMk id="5" creationId="{A0A7DB4C-A6F5-DC01-2EB6-786AD9C3A3A6}"/>
          </ac:spMkLst>
        </pc:spChg>
        <pc:picChg chg="add mod">
          <ac:chgData name="Amy Smit" userId="f1cfc639-cc3f-4051-a51c-91c4d743c6fa" providerId="ADAL" clId="{1567A373-00BE-6343-9E38-2EB540E984C9}" dt="2025-06-23T13:28:13.487" v="2573"/>
          <ac:picMkLst>
            <pc:docMk/>
            <pc:sldMk cId="850020266" sldId="298"/>
            <ac:picMk id="6" creationId="{8110DA5F-638C-F197-B702-B4D6BC71587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3T18:28:48.505" v="5674" actId="1076"/>
        <pc:sldMkLst>
          <pc:docMk/>
          <pc:sldMk cId="3492570427" sldId="299"/>
        </pc:sldMkLst>
        <pc:spChg chg="mod">
          <ac:chgData name="Amy Smit" userId="f1cfc639-cc3f-4051-a51c-91c4d743c6fa" providerId="ADAL" clId="{1567A373-00BE-6343-9E38-2EB540E984C9}" dt="2025-06-23T13:35:34.075" v="2839" actId="14100"/>
          <ac:spMkLst>
            <pc:docMk/>
            <pc:sldMk cId="3492570427" sldId="299"/>
            <ac:spMk id="5" creationId="{76421ECF-9501-2C66-162B-10EBDA1E4B9D}"/>
          </ac:spMkLst>
        </pc:spChg>
      </pc:sldChg>
      <pc:sldChg chg="addSp delSp modSp add mod ord">
        <pc:chgData name="Amy Smit" userId="f1cfc639-cc3f-4051-a51c-91c4d743c6fa" providerId="ADAL" clId="{1567A373-00BE-6343-9E38-2EB540E984C9}" dt="2025-06-23T18:27:19.910" v="5670" actId="1076"/>
        <pc:sldMkLst>
          <pc:docMk/>
          <pc:sldMk cId="915921763" sldId="300"/>
        </pc:sldMkLst>
        <pc:spChg chg="mod">
          <ac:chgData name="Amy Smit" userId="f1cfc639-cc3f-4051-a51c-91c4d743c6fa" providerId="ADAL" clId="{1567A373-00BE-6343-9E38-2EB540E984C9}" dt="2025-06-23T13:30:39.417" v="2765" actId="14100"/>
          <ac:spMkLst>
            <pc:docMk/>
            <pc:sldMk cId="915921763" sldId="300"/>
            <ac:spMk id="5" creationId="{9E214DCF-8EFD-2079-76A1-258F1EA829E1}"/>
          </ac:spMkLst>
        </pc:spChg>
      </pc:sldChg>
      <pc:sldChg chg="addSp delSp modSp add del mod">
        <pc:chgData name="Amy Smit" userId="f1cfc639-cc3f-4051-a51c-91c4d743c6fa" providerId="ADAL" clId="{1567A373-00BE-6343-9E38-2EB540E984C9}" dt="2025-06-23T18:32:15.869" v="5678" actId="1076"/>
        <pc:sldMkLst>
          <pc:docMk/>
          <pc:sldMk cId="2275946235" sldId="301"/>
        </pc:sldMkLst>
        <pc:spChg chg="mod">
          <ac:chgData name="Amy Smit" userId="f1cfc639-cc3f-4051-a51c-91c4d743c6fa" providerId="ADAL" clId="{1567A373-00BE-6343-9E38-2EB540E984C9}" dt="2025-06-23T13:36:18.961" v="3002" actId="1076"/>
          <ac:spMkLst>
            <pc:docMk/>
            <pc:sldMk cId="2275946235" sldId="301"/>
            <ac:spMk id="5" creationId="{FCC0283F-93D5-4AB5-8AF1-84A4AE66AC5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39:41.374" v="5682" actId="1076"/>
        <pc:sldMkLst>
          <pc:docMk/>
          <pc:sldMk cId="744722199" sldId="302"/>
        </pc:sldMkLst>
        <pc:spChg chg="mod">
          <ac:chgData name="Amy Smit" userId="f1cfc639-cc3f-4051-a51c-91c4d743c6fa" providerId="ADAL" clId="{1567A373-00BE-6343-9E38-2EB540E984C9}" dt="2025-06-23T13:39:24.298" v="3463" actId="1076"/>
          <ac:spMkLst>
            <pc:docMk/>
            <pc:sldMk cId="744722199" sldId="302"/>
            <ac:spMk id="5" creationId="{D5178FE5-2D26-CE6A-8213-6535720F8A43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2:54.261" v="5689" actId="1076"/>
        <pc:sldMkLst>
          <pc:docMk/>
          <pc:sldMk cId="4119512352" sldId="303"/>
        </pc:sldMkLst>
        <pc:spChg chg="mod">
          <ac:chgData name="Amy Smit" userId="f1cfc639-cc3f-4051-a51c-91c4d743c6fa" providerId="ADAL" clId="{1567A373-00BE-6343-9E38-2EB540E984C9}" dt="2025-06-23T13:39:21.050" v="3462" actId="1076"/>
          <ac:spMkLst>
            <pc:docMk/>
            <pc:sldMk cId="4119512352" sldId="303"/>
            <ac:spMk id="5" creationId="{5BC0A084-BEB1-E541-20CC-E7D958B68B37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5:49.773" v="5693" actId="1076"/>
        <pc:sldMkLst>
          <pc:docMk/>
          <pc:sldMk cId="263835107" sldId="304"/>
        </pc:sldMkLst>
      </pc:sldChg>
      <pc:sldChg chg="addSp delSp modSp add mod">
        <pc:chgData name="Amy Smit" userId="f1cfc639-cc3f-4051-a51c-91c4d743c6fa" providerId="ADAL" clId="{1567A373-00BE-6343-9E38-2EB540E984C9}" dt="2025-06-23T18:47:48.811" v="5696" actId="14100"/>
        <pc:sldMkLst>
          <pc:docMk/>
          <pc:sldMk cId="3519207223" sldId="305"/>
        </pc:sldMkLst>
        <pc:spChg chg="mod">
          <ac:chgData name="Amy Smit" userId="f1cfc639-cc3f-4051-a51c-91c4d743c6fa" providerId="ADAL" clId="{1567A373-00BE-6343-9E38-2EB540E984C9}" dt="2025-06-23T13:39:09.067" v="3457" actId="1076"/>
          <ac:spMkLst>
            <pc:docMk/>
            <pc:sldMk cId="3519207223" sldId="305"/>
            <ac:spMk id="5" creationId="{46C1B0A6-F5EF-BD9C-1B51-F69DB3369D67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49:36.008" v="5701" actId="1076"/>
        <pc:sldMkLst>
          <pc:docMk/>
          <pc:sldMk cId="350454800" sldId="306"/>
        </pc:sldMkLst>
      </pc:sldChg>
      <pc:sldChg chg="addSp delSp modSp add mod">
        <pc:chgData name="Amy Smit" userId="f1cfc639-cc3f-4051-a51c-91c4d743c6fa" providerId="ADAL" clId="{1567A373-00BE-6343-9E38-2EB540E984C9}" dt="2025-06-23T14:11:29.737" v="3690" actId="21"/>
        <pc:sldMkLst>
          <pc:docMk/>
          <pc:sldMk cId="3427710309" sldId="307"/>
        </pc:sldMkLst>
        <pc:spChg chg="add mod">
          <ac:chgData name="Amy Smit" userId="f1cfc639-cc3f-4051-a51c-91c4d743c6fa" providerId="ADAL" clId="{1567A373-00BE-6343-9E38-2EB540E984C9}" dt="2025-06-23T14:11:26.787" v="3689" actId="20577"/>
          <ac:spMkLst>
            <pc:docMk/>
            <pc:sldMk cId="3427710309" sldId="307"/>
            <ac:spMk id="8" creationId="{E7BEB172-0BDF-24A3-9567-8D569BBF6CCF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4:17:25.463" v="4425"/>
        <pc:sldMkLst>
          <pc:docMk/>
          <pc:sldMk cId="2361947836" sldId="308"/>
        </pc:sldMkLst>
        <pc:spChg chg="add mod">
          <ac:chgData name="Amy Smit" userId="f1cfc639-cc3f-4051-a51c-91c4d743c6fa" providerId="ADAL" clId="{1567A373-00BE-6343-9E38-2EB540E984C9}" dt="2025-06-23T14:12:07.936" v="3786" actId="20577"/>
          <ac:spMkLst>
            <pc:docMk/>
            <pc:sldMk cId="2361947836" sldId="308"/>
            <ac:spMk id="9" creationId="{2AAF7ACF-F3AB-2174-BC38-32BB4C23F12F}"/>
          </ac:spMkLst>
        </pc:spChg>
        <pc:picChg chg="mod">
          <ac:chgData name="Amy Smit" userId="f1cfc639-cc3f-4051-a51c-91c4d743c6fa" providerId="ADAL" clId="{1567A373-00BE-6343-9E38-2EB540E984C9}" dt="2025-06-23T14:01:44.762" v="3579" actId="1076"/>
          <ac:picMkLst>
            <pc:docMk/>
            <pc:sldMk cId="2361947836" sldId="308"/>
            <ac:picMk id="2" creationId="{CDAD22A5-08A9-0A6C-37F8-E8D6744FDC7D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3T14:13:46.588" v="3893" actId="21"/>
        <pc:sldMkLst>
          <pc:docMk/>
          <pc:sldMk cId="2666989673" sldId="309"/>
        </pc:sldMkLst>
        <pc:spChg chg="add mod">
          <ac:chgData name="Amy Smit" userId="f1cfc639-cc3f-4051-a51c-91c4d743c6fa" providerId="ADAL" clId="{1567A373-00BE-6343-9E38-2EB540E984C9}" dt="2025-06-23T14:13:28.597" v="3891" actId="20577"/>
          <ac:spMkLst>
            <pc:docMk/>
            <pc:sldMk cId="2666989673" sldId="309"/>
            <ac:spMk id="7" creationId="{A7F9F4BD-EEBB-5BAF-47DB-1571142B7296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4:17:48.098" v="4428"/>
        <pc:sldMkLst>
          <pc:docMk/>
          <pc:sldMk cId="2258893767" sldId="310"/>
        </pc:sldMkLst>
        <pc:spChg chg="add mod">
          <ac:chgData name="Amy Smit" userId="f1cfc639-cc3f-4051-a51c-91c4d743c6fa" providerId="ADAL" clId="{1567A373-00BE-6343-9E38-2EB540E984C9}" dt="2025-06-23T14:14:15.422" v="3972" actId="20577"/>
          <ac:spMkLst>
            <pc:docMk/>
            <pc:sldMk cId="2258893767" sldId="310"/>
            <ac:spMk id="6" creationId="{7BB49974-EBCF-4447-3643-63C03FB0F81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4:17:52.598" v="4430"/>
        <pc:sldMkLst>
          <pc:docMk/>
          <pc:sldMk cId="1305129139" sldId="311"/>
        </pc:sldMkLst>
        <pc:spChg chg="add mod">
          <ac:chgData name="Amy Smit" userId="f1cfc639-cc3f-4051-a51c-91c4d743c6fa" providerId="ADAL" clId="{1567A373-00BE-6343-9E38-2EB540E984C9}" dt="2025-06-23T14:15:11.911" v="4135" actId="20577"/>
          <ac:spMkLst>
            <pc:docMk/>
            <pc:sldMk cId="1305129139" sldId="311"/>
            <ac:spMk id="6" creationId="{38CED5E1-2977-2F2F-7578-72E41B472FD2}"/>
          </ac:spMkLst>
        </pc:spChg>
      </pc:sldChg>
      <pc:sldChg chg="addSp delSp modSp add mod modNotesTx">
        <pc:chgData name="Amy Smit" userId="f1cfc639-cc3f-4051-a51c-91c4d743c6fa" providerId="ADAL" clId="{1567A373-00BE-6343-9E38-2EB540E984C9}" dt="2025-06-23T14:17:57.360" v="4432"/>
        <pc:sldMkLst>
          <pc:docMk/>
          <pc:sldMk cId="2920077573" sldId="312"/>
        </pc:sldMkLst>
        <pc:spChg chg="add mod">
          <ac:chgData name="Amy Smit" userId="f1cfc639-cc3f-4051-a51c-91c4d743c6fa" providerId="ADAL" clId="{1567A373-00BE-6343-9E38-2EB540E984C9}" dt="2025-06-23T14:16:05.918" v="4281" actId="1076"/>
          <ac:spMkLst>
            <pc:docMk/>
            <pc:sldMk cId="2920077573" sldId="312"/>
            <ac:spMk id="6" creationId="{E2E55EA6-DC47-304A-AD11-68B7F903FDC6}"/>
          </ac:spMkLst>
        </pc:spChg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3T14:21:16.810" v="4503" actId="20577"/>
        <pc:sldMkLst>
          <pc:docMk/>
          <pc:sldMk cId="3639738702" sldId="314"/>
        </pc:sldMkLst>
        <pc:spChg chg="add mod">
          <ac:chgData name="Amy Smit" userId="f1cfc639-cc3f-4051-a51c-91c4d743c6fa" providerId="ADAL" clId="{1567A373-00BE-6343-9E38-2EB540E984C9}" dt="2025-06-23T14:16:46.244" v="4421" actId="1076"/>
          <ac:spMkLst>
            <pc:docMk/>
            <pc:sldMk cId="3639738702" sldId="314"/>
            <ac:spMk id="7" creationId="{FCED0843-77E7-326C-8C2E-E2947E405D02}"/>
          </ac:spMkLst>
        </pc:spChg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3T18:03:26.483" v="5534"/>
        <pc:sldMkLst>
          <pc:docMk/>
          <pc:sldMk cId="2418730046" sldId="315"/>
        </pc:sldMkLst>
        <pc:spChg chg="add mod">
          <ac:chgData name="Amy Smit" userId="f1cfc639-cc3f-4051-a51c-91c4d743c6fa" providerId="ADAL" clId="{1567A373-00BE-6343-9E38-2EB540E984C9}" dt="2025-06-23T14:43:10.236" v="4736" actId="20577"/>
          <ac:spMkLst>
            <pc:docMk/>
            <pc:sldMk cId="2418730046" sldId="315"/>
            <ac:spMk id="5" creationId="{4C5C1EA0-FA3E-8A1E-8C97-20FDFD33F226}"/>
          </ac:spMkLst>
        </pc:spChg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3T18:03:35.862" v="5536"/>
        <pc:sldMkLst>
          <pc:docMk/>
          <pc:sldMk cId="1570168307" sldId="316"/>
        </pc:sldMkLst>
        <pc:spChg chg="mod">
          <ac:chgData name="Amy Smit" userId="f1cfc639-cc3f-4051-a51c-91c4d743c6fa" providerId="ADAL" clId="{1567A373-00BE-6343-9E38-2EB540E984C9}" dt="2025-06-23T14:43:53.965" v="4871" actId="20577"/>
          <ac:spMkLst>
            <pc:docMk/>
            <pc:sldMk cId="1570168307" sldId="316"/>
            <ac:spMk id="5" creationId="{4B031412-2CCA-488F-B611-3910CE9D1DDD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05:05.963" v="5552" actId="478"/>
        <pc:sldMkLst>
          <pc:docMk/>
          <pc:sldMk cId="1795431318" sldId="317"/>
        </pc:sldMkLst>
        <pc:spChg chg="mod">
          <ac:chgData name="Amy Smit" userId="f1cfc639-cc3f-4051-a51c-91c4d743c6fa" providerId="ADAL" clId="{1567A373-00BE-6343-9E38-2EB540E984C9}" dt="2025-06-23T14:46:29.568" v="5395" actId="1076"/>
          <ac:spMkLst>
            <pc:docMk/>
            <pc:sldMk cId="1795431318" sldId="317"/>
            <ac:spMk id="5" creationId="{66626008-4606-0D98-B166-B0656E6D0C93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03:57.504" v="5540"/>
        <pc:sldMkLst>
          <pc:docMk/>
          <pc:sldMk cId="348639476" sldId="318"/>
        </pc:sldMkLst>
        <pc:spChg chg="mod">
          <ac:chgData name="Amy Smit" userId="f1cfc639-cc3f-4051-a51c-91c4d743c6fa" providerId="ADAL" clId="{1567A373-00BE-6343-9E38-2EB540E984C9}" dt="2025-06-23T14:44:50.356" v="5050" actId="20577"/>
          <ac:spMkLst>
            <pc:docMk/>
            <pc:sldMk cId="348639476" sldId="318"/>
            <ac:spMk id="5" creationId="{0B054123-4C42-2955-5E7C-2BE6A2B7724E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04:42.801" v="5548"/>
        <pc:sldMkLst>
          <pc:docMk/>
          <pc:sldMk cId="1678143102" sldId="319"/>
        </pc:sldMkLst>
        <pc:spChg chg="mod">
          <ac:chgData name="Amy Smit" userId="f1cfc639-cc3f-4051-a51c-91c4d743c6fa" providerId="ADAL" clId="{1567A373-00BE-6343-9E38-2EB540E984C9}" dt="2025-06-23T14:45:20.792" v="5189" actId="20577"/>
          <ac:spMkLst>
            <pc:docMk/>
            <pc:sldMk cId="1678143102" sldId="319"/>
            <ac:spMk id="5" creationId="{21BFB33F-D2B8-46A2-E09B-CF0ACF57B6F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05:30.545" v="5556"/>
        <pc:sldMkLst>
          <pc:docMk/>
          <pc:sldMk cId="2821062362" sldId="320"/>
        </pc:sldMkLst>
        <pc:spChg chg="mod">
          <ac:chgData name="Amy Smit" userId="f1cfc639-cc3f-4051-a51c-91c4d743c6fa" providerId="ADAL" clId="{1567A373-00BE-6343-9E38-2EB540E984C9}" dt="2025-06-23T14:45:46.345" v="5292" actId="20577"/>
          <ac:spMkLst>
            <pc:docMk/>
            <pc:sldMk cId="2821062362" sldId="320"/>
            <ac:spMk id="5" creationId="{DD360847-F212-0061-6C2A-B7D08F9684A0}"/>
          </ac:spMkLst>
        </pc:spChg>
      </pc:sldChg>
      <pc:sldChg chg="addSp delSp modSp add mod">
        <pc:chgData name="Amy Smit" userId="f1cfc639-cc3f-4051-a51c-91c4d743c6fa" providerId="ADAL" clId="{1567A373-00BE-6343-9E38-2EB540E984C9}" dt="2025-06-23T18:04:18.043" v="5545"/>
        <pc:sldMkLst>
          <pc:docMk/>
          <pc:sldMk cId="3285504674" sldId="321"/>
        </pc:sldMkLst>
        <pc:spChg chg="mod">
          <ac:chgData name="Amy Smit" userId="f1cfc639-cc3f-4051-a51c-91c4d743c6fa" providerId="ADAL" clId="{1567A373-00BE-6343-9E38-2EB540E984C9}" dt="2025-06-23T14:46:08.970" v="5388" actId="20577"/>
          <ac:spMkLst>
            <pc:docMk/>
            <pc:sldMk cId="3285504674" sldId="321"/>
            <ac:spMk id="5" creationId="{D1BED944-CF75-A523-9068-6BA1B8AD4CEF}"/>
          </ac:spMkLst>
        </pc:spChg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3T15:24:45.562" v="0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</pc:docChg>
  </pc:docChgLst>
  <pc:docChgLst>
    <pc:chgData name="Amy Smit" userId="f1cfc639-cc3f-4051-a51c-91c4d743c6fa" providerId="ADAL" clId="{2AD19B1F-F3B6-7F4D-9239-88C007332B96}"/>
    <pc:docChg chg="delSld">
      <pc:chgData name="Amy Smit" userId="f1cfc639-cc3f-4051-a51c-91c4d743c6fa" providerId="ADAL" clId="{2AD19B1F-F3B6-7F4D-9239-88C007332B96}" dt="2025-07-17T13:47:12.050" v="48" actId="2696"/>
      <pc:docMkLst>
        <pc:docMk/>
      </pc:docMkLst>
      <pc:sldChg chg="del">
        <pc:chgData name="Amy Smit" userId="f1cfc639-cc3f-4051-a51c-91c4d743c6fa" providerId="ADAL" clId="{2AD19B1F-F3B6-7F4D-9239-88C007332B96}" dt="2025-07-17T13:47:03.347" v="5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2AD19B1F-F3B6-7F4D-9239-88C007332B96}" dt="2025-07-17T13:47:03.356" v="10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2AD19B1F-F3B6-7F4D-9239-88C007332B96}" dt="2025-07-17T13:47:03.351" v="6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2AD19B1F-F3B6-7F4D-9239-88C007332B96}" dt="2025-07-17T13:47:12.024" v="18" actId="2696"/>
        <pc:sldMkLst>
          <pc:docMk/>
          <pc:sldMk cId="3109360804" sldId="265"/>
        </pc:sldMkLst>
      </pc:sldChg>
      <pc:sldChg chg="del">
        <pc:chgData name="Amy Smit" userId="f1cfc639-cc3f-4051-a51c-91c4d743c6fa" providerId="ADAL" clId="{2AD19B1F-F3B6-7F4D-9239-88C007332B96}" dt="2025-07-17T13:47:12.028" v="22" actId="2696"/>
        <pc:sldMkLst>
          <pc:docMk/>
          <pc:sldMk cId="2118764808" sldId="266"/>
        </pc:sldMkLst>
      </pc:sldChg>
      <pc:sldChg chg="del">
        <pc:chgData name="Amy Smit" userId="f1cfc639-cc3f-4051-a51c-91c4d743c6fa" providerId="ADAL" clId="{2AD19B1F-F3B6-7F4D-9239-88C007332B96}" dt="2025-07-17T13:47:12.042" v="41" actId="2696"/>
        <pc:sldMkLst>
          <pc:docMk/>
          <pc:sldMk cId="3718518729" sldId="267"/>
        </pc:sldMkLst>
      </pc:sldChg>
      <pc:sldChg chg="del">
        <pc:chgData name="Amy Smit" userId="f1cfc639-cc3f-4051-a51c-91c4d743c6fa" providerId="ADAL" clId="{2AD19B1F-F3B6-7F4D-9239-88C007332B96}" dt="2025-07-17T13:47:12.034" v="30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2AD19B1F-F3B6-7F4D-9239-88C007332B96}" dt="2025-07-17T13:47:12.032" v="27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2AD19B1F-F3B6-7F4D-9239-88C007332B96}" dt="2025-07-17T13:47:12.015" v="13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2AD19B1F-F3B6-7F4D-9239-88C007332B96}" dt="2025-07-17T13:47:12.032" v="28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2AD19B1F-F3B6-7F4D-9239-88C007332B96}" dt="2025-07-17T13:47:12.030" v="25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2AD19B1F-F3B6-7F4D-9239-88C007332B96}" dt="2025-07-17T13:47:12.031" v="26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2AD19B1F-F3B6-7F4D-9239-88C007332B96}" dt="2025-07-17T13:47:12.017" v="14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2AD19B1F-F3B6-7F4D-9239-88C007332B96}" dt="2025-07-17T13:47:03.352" v="7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2AD19B1F-F3B6-7F4D-9239-88C007332B96}" dt="2025-07-17T13:47:03.344" v="4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2AD19B1F-F3B6-7F4D-9239-88C007332B96}" dt="2025-07-17T13:47:03.358" v="11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2AD19B1F-F3B6-7F4D-9239-88C007332B96}" dt="2025-07-17T13:47:03.339" v="2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2AD19B1F-F3B6-7F4D-9239-88C007332B96}" dt="2025-07-17T13:47:03.337" v="1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2AD19B1F-F3B6-7F4D-9239-88C007332B96}" dt="2025-07-17T13:47:03.353" v="8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2AD19B1F-F3B6-7F4D-9239-88C007332B96}" dt="2025-07-17T13:47:03.354" v="9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2AD19B1F-F3B6-7F4D-9239-88C007332B96}" dt="2025-07-17T13:47:03.342" v="3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2AD19B1F-F3B6-7F4D-9239-88C007332B96}" dt="2025-07-17T13:47:12.037" v="35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2AD19B1F-F3B6-7F4D-9239-88C007332B96}" dt="2025-07-17T13:47:12.020" v="16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2AD19B1F-F3B6-7F4D-9239-88C007332B96}" dt="2025-07-17T13:47:12.036" v="34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2AD19B1F-F3B6-7F4D-9239-88C007332B96}" dt="2025-07-17T13:47:12.026" v="21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2AD19B1F-F3B6-7F4D-9239-88C007332B96}" dt="2025-07-17T13:47:12.038" v="37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2AD19B1F-F3B6-7F4D-9239-88C007332B96}" dt="2025-07-17T13:47:12.043" v="43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2AD19B1F-F3B6-7F4D-9239-88C007332B96}" dt="2025-07-17T13:47:12.039" v="38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2AD19B1F-F3B6-7F4D-9239-88C007332B96}" dt="2025-07-17T13:47:03.334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2AD19B1F-F3B6-7F4D-9239-88C007332B96}" dt="2025-07-17T13:47:12.012" v="12" actId="2696"/>
        <pc:sldMkLst>
          <pc:docMk/>
          <pc:sldMk cId="4167494658" sldId="295"/>
        </pc:sldMkLst>
      </pc:sldChg>
      <pc:sldChg chg="del">
        <pc:chgData name="Amy Smit" userId="f1cfc639-cc3f-4051-a51c-91c4d743c6fa" providerId="ADAL" clId="{2AD19B1F-F3B6-7F4D-9239-88C007332B96}" dt="2025-07-17T13:47:12.037" v="36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2AD19B1F-F3B6-7F4D-9239-88C007332B96}" dt="2025-07-17T13:47:12.029" v="23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2AD19B1F-F3B6-7F4D-9239-88C007332B96}" dt="2025-07-17T13:47:12.045" v="46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2AD19B1F-F3B6-7F4D-9239-88C007332B96}" dt="2025-07-17T13:47:12.039" v="39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2AD19B1F-F3B6-7F4D-9239-88C007332B96}" dt="2025-07-17T13:47:12.033" v="29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2AD19B1F-F3B6-7F4D-9239-88C007332B96}" dt="2025-07-17T13:47:12.044" v="44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2AD19B1F-F3B6-7F4D-9239-88C007332B96}" dt="2025-07-17T13:47:12.030" v="24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2AD19B1F-F3B6-7F4D-9239-88C007332B96}" dt="2025-07-17T13:47:12.035" v="32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2AD19B1F-F3B6-7F4D-9239-88C007332B96}" dt="2025-07-17T13:47:12.025" v="20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2AD19B1F-F3B6-7F4D-9239-88C007332B96}" dt="2025-07-17T13:47:12.047" v="47" actId="2696"/>
        <pc:sldMkLst>
          <pc:docMk/>
          <pc:sldMk cId="3427710309" sldId="307"/>
        </pc:sldMkLst>
      </pc:sldChg>
      <pc:sldChg chg="del">
        <pc:chgData name="Amy Smit" userId="f1cfc639-cc3f-4051-a51c-91c4d743c6fa" providerId="ADAL" clId="{2AD19B1F-F3B6-7F4D-9239-88C007332B96}" dt="2025-07-17T13:47:12.050" v="48" actId="2696"/>
        <pc:sldMkLst>
          <pc:docMk/>
          <pc:sldMk cId="2361947836" sldId="308"/>
        </pc:sldMkLst>
      </pc:sldChg>
      <pc:sldChg chg="del">
        <pc:chgData name="Amy Smit" userId="f1cfc639-cc3f-4051-a51c-91c4d743c6fa" providerId="ADAL" clId="{2AD19B1F-F3B6-7F4D-9239-88C007332B96}" dt="2025-07-17T13:47:12.036" v="33" actId="2696"/>
        <pc:sldMkLst>
          <pc:docMk/>
          <pc:sldMk cId="2666989673" sldId="309"/>
        </pc:sldMkLst>
      </pc:sldChg>
      <pc:sldChg chg="del">
        <pc:chgData name="Amy Smit" userId="f1cfc639-cc3f-4051-a51c-91c4d743c6fa" providerId="ADAL" clId="{2AD19B1F-F3B6-7F4D-9239-88C007332B96}" dt="2025-07-17T13:47:12.021" v="17" actId="2696"/>
        <pc:sldMkLst>
          <pc:docMk/>
          <pc:sldMk cId="2258893767" sldId="310"/>
        </pc:sldMkLst>
      </pc:sldChg>
      <pc:sldChg chg="del">
        <pc:chgData name="Amy Smit" userId="f1cfc639-cc3f-4051-a51c-91c4d743c6fa" providerId="ADAL" clId="{2AD19B1F-F3B6-7F4D-9239-88C007332B96}" dt="2025-07-17T13:47:12.034" v="31" actId="2696"/>
        <pc:sldMkLst>
          <pc:docMk/>
          <pc:sldMk cId="1305129139" sldId="311"/>
        </pc:sldMkLst>
      </pc:sldChg>
      <pc:sldChg chg="del">
        <pc:chgData name="Amy Smit" userId="f1cfc639-cc3f-4051-a51c-91c4d743c6fa" providerId="ADAL" clId="{2AD19B1F-F3B6-7F4D-9239-88C007332B96}" dt="2025-07-17T13:47:12.043" v="42" actId="2696"/>
        <pc:sldMkLst>
          <pc:docMk/>
          <pc:sldMk cId="2920077573" sldId="312"/>
        </pc:sldMkLst>
      </pc:sldChg>
      <pc:sldChg chg="del">
        <pc:chgData name="Amy Smit" userId="f1cfc639-cc3f-4051-a51c-91c4d743c6fa" providerId="ADAL" clId="{2AD19B1F-F3B6-7F4D-9239-88C007332B96}" dt="2025-07-17T13:47:12.019" v="15" actId="2696"/>
        <pc:sldMkLst>
          <pc:docMk/>
          <pc:sldMk cId="3639738702" sldId="314"/>
        </pc:sldMkLst>
      </pc:sldChg>
      <pc:sldChg chg="del">
        <pc:chgData name="Amy Smit" userId="f1cfc639-cc3f-4051-a51c-91c4d743c6fa" providerId="ADAL" clId="{2AD19B1F-F3B6-7F4D-9239-88C007332B96}" dt="2025-07-17T13:47:12.045" v="45" actId="2696"/>
        <pc:sldMkLst>
          <pc:docMk/>
          <pc:sldMk cId="3727303487" sldId="322"/>
        </pc:sldMkLst>
      </pc:sldChg>
      <pc:sldChg chg="del">
        <pc:chgData name="Amy Smit" userId="f1cfc639-cc3f-4051-a51c-91c4d743c6fa" providerId="ADAL" clId="{2AD19B1F-F3B6-7F4D-9239-88C007332B96}" dt="2025-07-17T13:47:12.040" v="40" actId="2696"/>
        <pc:sldMkLst>
          <pc:docMk/>
          <pc:sldMk cId="2360589941" sldId="323"/>
        </pc:sldMkLst>
      </pc:sldChg>
      <pc:sldChg chg="del">
        <pc:chgData name="Amy Smit" userId="f1cfc639-cc3f-4051-a51c-91c4d743c6fa" providerId="ADAL" clId="{2AD19B1F-F3B6-7F4D-9239-88C007332B96}" dt="2025-07-17T13:47:12.025" v="19" actId="2696"/>
        <pc:sldMkLst>
          <pc:docMk/>
          <pc:sldMk cId="3547857041" sldId="324"/>
        </pc:sldMkLst>
      </pc:sldChg>
    </pc:docChg>
  </pc:docChgLst>
  <pc:docChgLst>
    <pc:chgData name="Megan Shrum" userId="f9b3d797-b51f-4ac2-94fe-8380bc90be4c" providerId="ADAL" clId="{3D7EC0D2-C1F5-4A6F-8B25-5D4EAE5C6265}"/>
    <pc:docChg chg="modSld">
      <pc:chgData name="Megan Shrum" userId="f9b3d797-b51f-4ac2-94fe-8380bc90be4c" providerId="ADAL" clId="{3D7EC0D2-C1F5-4A6F-8B25-5D4EAE5C6265}" dt="2025-06-24T19:19:31.129" v="0" actId="20577"/>
      <pc:docMkLst>
        <pc:docMk/>
      </pc:docMkLst>
      <pc:sldChg chg="modSp mod">
        <pc:chgData name="Megan Shrum" userId="f9b3d797-b51f-4ac2-94fe-8380bc90be4c" providerId="ADAL" clId="{3D7EC0D2-C1F5-4A6F-8B25-5D4EAE5C6265}" dt="2025-06-24T19:19:31.129" v="0" actId="20577"/>
        <pc:sldMkLst>
          <pc:docMk/>
          <pc:sldMk cId="2920077573" sldId="312"/>
        </pc:sldMkLst>
        <pc:spChg chg="mod">
          <ac:chgData name="Megan Shrum" userId="f9b3d797-b51f-4ac2-94fe-8380bc90be4c" providerId="ADAL" clId="{3D7EC0D2-C1F5-4A6F-8B25-5D4EAE5C6265}" dt="2025-06-24T19:19:31.129" v="0" actId="20577"/>
          <ac:spMkLst>
            <pc:docMk/>
            <pc:sldMk cId="2920077573" sldId="312"/>
            <ac:spMk id="6" creationId="{E2E55EA6-DC47-304A-AD11-68B7F903FDC6}"/>
          </ac:spMkLst>
        </pc:spChg>
      </pc:sldChg>
    </pc:docChg>
  </pc:docChgLst>
  <pc:docChgLst>
    <pc:chgData name="Amy Smit" userId="f1cfc639-cc3f-4051-a51c-91c4d743c6fa" providerId="ADAL" clId="{21D69D34-9C17-9149-A341-E64DAE3858EE}"/>
    <pc:docChg chg="undo custSel addSld delSld modSld sldOrd">
      <pc:chgData name="Amy Smit" userId="f1cfc639-cc3f-4051-a51c-91c4d743c6fa" providerId="ADAL" clId="{21D69D34-9C17-9149-A341-E64DAE3858EE}" dt="2025-06-24T20:07:43.810" v="498" actId="1076"/>
      <pc:docMkLst>
        <pc:docMk/>
      </pc:docMkLst>
      <pc:sldChg chg="addSp delSp modSp mod">
        <pc:chgData name="Amy Smit" userId="f1cfc639-cc3f-4051-a51c-91c4d743c6fa" providerId="ADAL" clId="{21D69D34-9C17-9149-A341-E64DAE3858EE}" dt="2025-06-23T21:32:59.711" v="447" actId="1076"/>
        <pc:sldMkLst>
          <pc:docMk/>
          <pc:sldMk cId="3285898182" sldId="256"/>
        </pc:sldMkLst>
      </pc:sldChg>
      <pc:sldChg chg="addSp delSp modSp mod">
        <pc:chgData name="Amy Smit" userId="f1cfc639-cc3f-4051-a51c-91c4d743c6fa" providerId="ADAL" clId="{21D69D34-9C17-9149-A341-E64DAE3858EE}" dt="2025-06-23T21:29:59.340" v="360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21D69D34-9C17-9149-A341-E64DAE3858EE}" dt="2025-06-23T21:29:56.505" v="358"/>
        <pc:sldMkLst>
          <pc:docMk/>
          <pc:sldMk cId="4056769239" sldId="258"/>
        </pc:sldMkLst>
      </pc:sldChg>
      <pc:sldChg chg="delSp del mod">
        <pc:chgData name="Amy Smit" userId="f1cfc639-cc3f-4051-a51c-91c4d743c6fa" providerId="ADAL" clId="{21D69D34-9C17-9149-A341-E64DAE3858EE}" dt="2025-06-23T21:14:30.292" v="85" actId="2696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21D69D34-9C17-9149-A341-E64DAE3858EE}" dt="2025-06-23T21:32:38.812" v="446" actId="1076"/>
        <pc:sldMkLst>
          <pc:docMk/>
          <pc:sldMk cId="661222583" sldId="260"/>
        </pc:sldMkLst>
        <pc:spChg chg="add mod">
          <ac:chgData name="Amy Smit" userId="f1cfc639-cc3f-4051-a51c-91c4d743c6fa" providerId="ADAL" clId="{21D69D34-9C17-9149-A341-E64DAE3858EE}" dt="2025-06-23T21:17:52.594" v="148" actId="20577"/>
          <ac:spMkLst>
            <pc:docMk/>
            <pc:sldMk cId="661222583" sldId="260"/>
            <ac:spMk id="4" creationId="{23E54847-CE8B-C2D4-0DC7-4349588D9759}"/>
          </ac:spMkLst>
        </pc:spChg>
        <pc:spChg chg="mod">
          <ac:chgData name="Amy Smit" userId="f1cfc639-cc3f-4051-a51c-91c4d743c6fa" providerId="ADAL" clId="{21D69D34-9C17-9149-A341-E64DAE3858EE}" dt="2025-06-23T21:32:38.812" v="446" actId="1076"/>
          <ac:spMkLst>
            <pc:docMk/>
            <pc:sldMk cId="661222583" sldId="260"/>
            <ac:spMk id="7" creationId="{F697D8A8-05B4-41CD-CD96-94A066486557}"/>
          </ac:spMkLst>
        </pc:spChg>
        <pc:picChg chg="add mod">
          <ac:chgData name="Amy Smit" userId="f1cfc639-cc3f-4051-a51c-91c4d743c6fa" providerId="ADAL" clId="{21D69D34-9C17-9149-A341-E64DAE3858EE}" dt="2025-06-23T21:30:27.063" v="378"/>
          <ac:picMkLst>
            <pc:docMk/>
            <pc:sldMk cId="661222583" sldId="260"/>
            <ac:picMk id="8" creationId="{9407B56E-892E-CA25-A9C3-D56B46F63B0C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31.684" v="382"/>
        <pc:sldMkLst>
          <pc:docMk/>
          <pc:sldMk cId="4016193766" sldId="261"/>
        </pc:sldMkLst>
        <pc:spChg chg="add mod">
          <ac:chgData name="Amy Smit" userId="f1cfc639-cc3f-4051-a51c-91c4d743c6fa" providerId="ADAL" clId="{21D69D34-9C17-9149-A341-E64DAE3858EE}" dt="2025-06-23T21:18:02.915" v="152"/>
          <ac:spMkLst>
            <pc:docMk/>
            <pc:sldMk cId="4016193766" sldId="261"/>
            <ac:spMk id="5" creationId="{131CB305-6841-C295-D055-6B56D3283D02}"/>
          </ac:spMkLst>
        </pc:spChg>
        <pc:spChg chg="add mod">
          <ac:chgData name="Amy Smit" userId="f1cfc639-cc3f-4051-a51c-91c4d743c6fa" providerId="ADAL" clId="{21D69D34-9C17-9149-A341-E64DAE3858EE}" dt="2025-06-23T21:28:09.613" v="329" actId="14100"/>
          <ac:spMkLst>
            <pc:docMk/>
            <pc:sldMk cId="4016193766" sldId="261"/>
            <ac:spMk id="8" creationId="{72F160E7-78A8-61E2-805B-BEC9F2076E13}"/>
          </ac:spMkLst>
        </pc:spChg>
        <pc:picChg chg="add mod">
          <ac:chgData name="Amy Smit" userId="f1cfc639-cc3f-4051-a51c-91c4d743c6fa" providerId="ADAL" clId="{21D69D34-9C17-9149-A341-E64DAE3858EE}" dt="2025-06-23T21:30:31.684" v="382"/>
          <ac:picMkLst>
            <pc:docMk/>
            <pc:sldMk cId="4016193766" sldId="261"/>
            <ac:picMk id="9" creationId="{3B4437D3-B9AD-41C5-8233-AECB9898E0BD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29.507" v="380"/>
        <pc:sldMkLst>
          <pc:docMk/>
          <pc:sldMk cId="3509773284" sldId="262"/>
        </pc:sldMkLst>
        <pc:spChg chg="add mod">
          <ac:chgData name="Amy Smit" userId="f1cfc639-cc3f-4051-a51c-91c4d743c6fa" providerId="ADAL" clId="{21D69D34-9C17-9149-A341-E64DAE3858EE}" dt="2025-06-23T21:17:59.297" v="150"/>
          <ac:spMkLst>
            <pc:docMk/>
            <pc:sldMk cId="3509773284" sldId="262"/>
            <ac:spMk id="6" creationId="{689A9F04-2E7F-C26E-93D6-67EA426069DC}"/>
          </ac:spMkLst>
        </pc:spChg>
        <pc:spChg chg="add mod">
          <ac:chgData name="Amy Smit" userId="f1cfc639-cc3f-4051-a51c-91c4d743c6fa" providerId="ADAL" clId="{21D69D34-9C17-9149-A341-E64DAE3858EE}" dt="2025-06-23T21:28:03.516" v="328" actId="1076"/>
          <ac:spMkLst>
            <pc:docMk/>
            <pc:sldMk cId="3509773284" sldId="262"/>
            <ac:spMk id="8" creationId="{20B2B746-01A5-54D5-55A1-4393C9043080}"/>
          </ac:spMkLst>
        </pc:spChg>
        <pc:picChg chg="add mod">
          <ac:chgData name="Amy Smit" userId="f1cfc639-cc3f-4051-a51c-91c4d743c6fa" providerId="ADAL" clId="{21D69D34-9C17-9149-A341-E64DAE3858EE}" dt="2025-06-23T21:30:29.507" v="380"/>
          <ac:picMkLst>
            <pc:docMk/>
            <pc:sldMk cId="3509773284" sldId="262"/>
            <ac:picMk id="9" creationId="{BE2D9C80-D2BD-5D7C-429D-4B0EA7DE2FAA}"/>
          </ac:picMkLst>
        </pc:picChg>
      </pc:sldChg>
      <pc:sldChg chg="delSp del mod">
        <pc:chgData name="Amy Smit" userId="f1cfc639-cc3f-4051-a51c-91c4d743c6fa" providerId="ADAL" clId="{21D69D34-9C17-9149-A341-E64DAE3858EE}" dt="2025-06-23T21:14:34.189" v="86" actId="2696"/>
        <pc:sldMkLst>
          <pc:docMk/>
          <pc:sldMk cId="2871606232" sldId="263"/>
        </pc:sldMkLst>
      </pc:sldChg>
      <pc:sldChg chg="delSp del mod">
        <pc:chgData name="Amy Smit" userId="f1cfc639-cc3f-4051-a51c-91c4d743c6fa" providerId="ADAL" clId="{21D69D34-9C17-9149-A341-E64DAE3858EE}" dt="2025-06-23T21:14:36.552" v="87" actId="2696"/>
        <pc:sldMkLst>
          <pc:docMk/>
          <pc:sldMk cId="2966557179" sldId="264"/>
        </pc:sldMkLst>
      </pc:sldChg>
      <pc:sldChg chg="addSp delSp modSp mod">
        <pc:chgData name="Amy Smit" userId="f1cfc639-cc3f-4051-a51c-91c4d743c6fa" providerId="ADAL" clId="{21D69D34-9C17-9149-A341-E64DAE3858EE}" dt="2025-06-23T21:33:21.492" v="449" actId="20577"/>
        <pc:sldMkLst>
          <pc:docMk/>
          <pc:sldMk cId="3109360804" sldId="265"/>
        </pc:sldMkLst>
        <pc:spChg chg="add mod">
          <ac:chgData name="Amy Smit" userId="f1cfc639-cc3f-4051-a51c-91c4d743c6fa" providerId="ADAL" clId="{21D69D34-9C17-9149-A341-E64DAE3858EE}" dt="2025-06-23T21:18:46.743" v="182" actId="20577"/>
          <ac:spMkLst>
            <pc:docMk/>
            <pc:sldMk cId="3109360804" sldId="265"/>
            <ac:spMk id="4" creationId="{24F48AA9-C3AD-D62D-5749-9518CE9D08F7}"/>
          </ac:spMkLst>
        </pc:spChg>
        <pc:spChg chg="mod">
          <ac:chgData name="Amy Smit" userId="f1cfc639-cc3f-4051-a51c-91c4d743c6fa" providerId="ADAL" clId="{21D69D34-9C17-9149-A341-E64DAE3858EE}" dt="2025-06-23T21:33:21.492" v="449" actId="20577"/>
          <ac:spMkLst>
            <pc:docMk/>
            <pc:sldMk cId="3109360804" sldId="265"/>
            <ac:spMk id="7" creationId="{15098508-1D58-212F-5618-01D861F9E658}"/>
          </ac:spMkLst>
        </pc:spChg>
        <pc:picChg chg="add mod">
          <ac:chgData name="Amy Smit" userId="f1cfc639-cc3f-4051-a51c-91c4d743c6fa" providerId="ADAL" clId="{21D69D34-9C17-9149-A341-E64DAE3858EE}" dt="2025-06-23T21:29:49.475" v="354"/>
          <ac:picMkLst>
            <pc:docMk/>
            <pc:sldMk cId="3109360804" sldId="265"/>
            <ac:picMk id="8" creationId="{6FE9CA79-87EF-C3E9-76AA-79A158E00534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46.655" v="352"/>
        <pc:sldMkLst>
          <pc:docMk/>
          <pc:sldMk cId="2118764808" sldId="266"/>
        </pc:sldMkLst>
        <pc:spChg chg="add mod">
          <ac:chgData name="Amy Smit" userId="f1cfc639-cc3f-4051-a51c-91c4d743c6fa" providerId="ADAL" clId="{21D69D34-9C17-9149-A341-E64DAE3858EE}" dt="2025-06-23T21:18:55.230" v="184"/>
          <ac:spMkLst>
            <pc:docMk/>
            <pc:sldMk cId="2118764808" sldId="266"/>
            <ac:spMk id="5" creationId="{F7699138-431C-80F6-6F3E-C4418CC5B23E}"/>
          </ac:spMkLst>
        </pc:spChg>
        <pc:spChg chg="add mod">
          <ac:chgData name="Amy Smit" userId="f1cfc639-cc3f-4051-a51c-91c4d743c6fa" providerId="ADAL" clId="{21D69D34-9C17-9149-A341-E64DAE3858EE}" dt="2025-06-23T21:24:51.093" v="299"/>
          <ac:spMkLst>
            <pc:docMk/>
            <pc:sldMk cId="2118764808" sldId="266"/>
            <ac:spMk id="8" creationId="{1A476210-2B58-8A07-D98E-B40268896A83}"/>
          </ac:spMkLst>
        </pc:spChg>
        <pc:picChg chg="add mod">
          <ac:chgData name="Amy Smit" userId="f1cfc639-cc3f-4051-a51c-91c4d743c6fa" providerId="ADAL" clId="{21D69D34-9C17-9149-A341-E64DAE3858EE}" dt="2025-06-23T21:29:46.655" v="352"/>
          <ac:picMkLst>
            <pc:docMk/>
            <pc:sldMk cId="2118764808" sldId="266"/>
            <ac:picMk id="9" creationId="{6DAF99A8-7843-CCFA-9A4D-36BC282A6C2A}"/>
          </ac:picMkLst>
        </pc:picChg>
      </pc:sldChg>
      <pc:sldChg chg="addSp delSp modSp mod modNotesTx">
        <pc:chgData name="Amy Smit" userId="f1cfc639-cc3f-4051-a51c-91c4d743c6fa" providerId="ADAL" clId="{21D69D34-9C17-9149-A341-E64DAE3858EE}" dt="2025-06-24T20:07:43.810" v="498" actId="1076"/>
        <pc:sldMkLst>
          <pc:docMk/>
          <pc:sldMk cId="3718518729" sldId="267"/>
        </pc:sldMkLst>
        <pc:spChg chg="add mod">
          <ac:chgData name="Amy Smit" userId="f1cfc639-cc3f-4051-a51c-91c4d743c6fa" providerId="ADAL" clId="{21D69D34-9C17-9149-A341-E64DAE3858EE}" dt="2025-06-23T21:19:03.276" v="188"/>
          <ac:spMkLst>
            <pc:docMk/>
            <pc:sldMk cId="3718518729" sldId="267"/>
            <ac:spMk id="3" creationId="{321846FF-9716-C4F4-1878-4C395E2DDA8C}"/>
          </ac:spMkLst>
        </pc:spChg>
        <pc:spChg chg="add mod">
          <ac:chgData name="Amy Smit" userId="f1cfc639-cc3f-4051-a51c-91c4d743c6fa" providerId="ADAL" clId="{21D69D34-9C17-9149-A341-E64DAE3858EE}" dt="2025-06-24T20:07:43.810" v="498" actId="1076"/>
          <ac:spMkLst>
            <pc:docMk/>
            <pc:sldMk cId="3718518729" sldId="267"/>
            <ac:spMk id="6" creationId="{96142AB2-FB03-F4A8-5234-61E8DF4A8A39}"/>
          </ac:spMkLst>
        </pc:spChg>
        <pc:picChg chg="add mod">
          <ac:chgData name="Amy Smit" userId="f1cfc639-cc3f-4051-a51c-91c4d743c6fa" providerId="ADAL" clId="{21D69D34-9C17-9149-A341-E64DAE3858EE}" dt="2025-06-23T21:29:43.228" v="350"/>
          <ac:picMkLst>
            <pc:docMk/>
            <pc:sldMk cId="3718518729" sldId="267"/>
            <ac:picMk id="9" creationId="{EEEA5896-4F31-0BC7-EA5C-EFA1E5EFD977}"/>
          </ac:picMkLst>
        </pc:picChg>
      </pc:sldChg>
      <pc:sldChg chg="delSp del mod">
        <pc:chgData name="Amy Smit" userId="f1cfc639-cc3f-4051-a51c-91c4d743c6fa" providerId="ADAL" clId="{21D69D34-9C17-9149-A341-E64DAE3858EE}" dt="2025-06-23T21:14:39.158" v="88" actId="2696"/>
        <pc:sldMkLst>
          <pc:docMk/>
          <pc:sldMk cId="3127465293" sldId="268"/>
        </pc:sldMkLst>
      </pc:sldChg>
      <pc:sldChg chg="addSp delSp modSp mod">
        <pc:chgData name="Amy Smit" userId="f1cfc639-cc3f-4051-a51c-91c4d743c6fa" providerId="ADAL" clId="{21D69D34-9C17-9149-A341-E64DAE3858EE}" dt="2025-06-23T21:33:28.768" v="450" actId="1076"/>
        <pc:sldMkLst>
          <pc:docMk/>
          <pc:sldMk cId="477890307" sldId="269"/>
        </pc:sldMkLst>
        <pc:spChg chg="add mod">
          <ac:chgData name="Amy Smit" userId="f1cfc639-cc3f-4051-a51c-91c4d743c6fa" providerId="ADAL" clId="{21D69D34-9C17-9149-A341-E64DAE3858EE}" dt="2025-06-23T21:20:08.512" v="219" actId="20577"/>
          <ac:spMkLst>
            <pc:docMk/>
            <pc:sldMk cId="477890307" sldId="269"/>
            <ac:spMk id="3" creationId="{0A2368F4-5DC5-B76D-3574-82486FE54303}"/>
          </ac:spMkLst>
        </pc:spChg>
        <pc:spChg chg="mod">
          <ac:chgData name="Amy Smit" userId="f1cfc639-cc3f-4051-a51c-91c4d743c6fa" providerId="ADAL" clId="{21D69D34-9C17-9149-A341-E64DAE3858EE}" dt="2025-06-23T21:33:28.768" v="450" actId="1076"/>
          <ac:spMkLst>
            <pc:docMk/>
            <pc:sldMk cId="477890307" sldId="269"/>
            <ac:spMk id="7" creationId="{A8E13DC9-794D-64BC-02E9-48A9606755B5}"/>
          </ac:spMkLst>
        </pc:spChg>
        <pc:picChg chg="add mod">
          <ac:chgData name="Amy Smit" userId="f1cfc639-cc3f-4051-a51c-91c4d743c6fa" providerId="ADAL" clId="{21D69D34-9C17-9149-A341-E64DAE3858EE}" dt="2025-06-23T21:30:57.473" v="399"/>
          <ac:picMkLst>
            <pc:docMk/>
            <pc:sldMk cId="477890307" sldId="269"/>
            <ac:picMk id="4" creationId="{10C8A70D-6815-C7DD-51F2-1B250F1B5B0A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7:51.996" v="465" actId="1076"/>
        <pc:sldMkLst>
          <pc:docMk/>
          <pc:sldMk cId="3554964182" sldId="270"/>
        </pc:sldMkLst>
        <pc:spChg chg="add mod">
          <ac:chgData name="Amy Smit" userId="f1cfc639-cc3f-4051-a51c-91c4d743c6fa" providerId="ADAL" clId="{21D69D34-9C17-9149-A341-E64DAE3858EE}" dt="2025-06-23T21:20:32.029" v="230"/>
          <ac:spMkLst>
            <pc:docMk/>
            <pc:sldMk cId="3554964182" sldId="270"/>
            <ac:spMk id="6" creationId="{AF169C05-13B1-3F37-0E78-4BBAED8A8E36}"/>
          </ac:spMkLst>
        </pc:spChg>
        <pc:spChg chg="add mod">
          <ac:chgData name="Amy Smit" userId="f1cfc639-cc3f-4051-a51c-91c4d743c6fa" providerId="ADAL" clId="{21D69D34-9C17-9149-A341-E64DAE3858EE}" dt="2025-06-24T15:57:51.996" v="465" actId="1076"/>
          <ac:spMkLst>
            <pc:docMk/>
            <pc:sldMk cId="3554964182" sldId="270"/>
            <ac:spMk id="9" creationId="{5D317D8C-44D2-839E-3BBF-74A3E59248ED}"/>
          </ac:spMkLst>
        </pc:spChg>
        <pc:picChg chg="add mod">
          <ac:chgData name="Amy Smit" userId="f1cfc639-cc3f-4051-a51c-91c4d743c6fa" providerId="ADAL" clId="{21D69D34-9C17-9149-A341-E64DAE3858EE}" dt="2025-06-23T21:31:01.939" v="403"/>
          <ac:picMkLst>
            <pc:docMk/>
            <pc:sldMk cId="3554964182" sldId="270"/>
            <ac:picMk id="10" creationId="{6985922C-309F-8290-9287-0CA99982FB7D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8:01.545" v="467" actId="20577"/>
        <pc:sldMkLst>
          <pc:docMk/>
          <pc:sldMk cId="416656009" sldId="271"/>
        </pc:sldMkLst>
        <pc:spChg chg="add mod">
          <ac:chgData name="Amy Smit" userId="f1cfc639-cc3f-4051-a51c-91c4d743c6fa" providerId="ADAL" clId="{21D69D34-9C17-9149-A341-E64DAE3858EE}" dt="2025-06-23T21:21:05.440" v="239"/>
          <ac:spMkLst>
            <pc:docMk/>
            <pc:sldMk cId="416656009" sldId="271"/>
            <ac:spMk id="5" creationId="{C6B4D06F-BED1-2EDA-FE34-CB081BE9C45A}"/>
          </ac:spMkLst>
        </pc:spChg>
        <pc:spChg chg="add mod">
          <ac:chgData name="Amy Smit" userId="f1cfc639-cc3f-4051-a51c-91c4d743c6fa" providerId="ADAL" clId="{21D69D34-9C17-9149-A341-E64DAE3858EE}" dt="2025-06-24T15:58:01.545" v="467" actId="20577"/>
          <ac:spMkLst>
            <pc:docMk/>
            <pc:sldMk cId="416656009" sldId="271"/>
            <ac:spMk id="6" creationId="{FE6B05A7-0D62-D265-25BF-527147230414}"/>
          </ac:spMkLst>
        </pc:spChg>
        <pc:picChg chg="add mod">
          <ac:chgData name="Amy Smit" userId="f1cfc639-cc3f-4051-a51c-91c4d743c6fa" providerId="ADAL" clId="{21D69D34-9C17-9149-A341-E64DAE3858EE}" dt="2025-06-23T21:31:04.840" v="405"/>
          <ac:picMkLst>
            <pc:docMk/>
            <pc:sldMk cId="416656009" sldId="271"/>
            <ac:picMk id="9" creationId="{3500F79E-549F-C57C-69C5-3A8135357385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3:32.510" v="451" actId="1076"/>
        <pc:sldMkLst>
          <pc:docMk/>
          <pc:sldMk cId="3877487587" sldId="272"/>
        </pc:sldMkLst>
        <pc:spChg chg="add mod">
          <ac:chgData name="Amy Smit" userId="f1cfc639-cc3f-4051-a51c-91c4d743c6fa" providerId="ADAL" clId="{21D69D34-9C17-9149-A341-E64DAE3858EE}" dt="2025-06-23T21:20:18.938" v="227" actId="20577"/>
          <ac:spMkLst>
            <pc:docMk/>
            <pc:sldMk cId="3877487587" sldId="272"/>
            <ac:spMk id="4" creationId="{190B3455-AECB-3CB4-B76D-FBF5931F96EE}"/>
          </ac:spMkLst>
        </pc:spChg>
        <pc:spChg chg="mod">
          <ac:chgData name="Amy Smit" userId="f1cfc639-cc3f-4051-a51c-91c4d743c6fa" providerId="ADAL" clId="{21D69D34-9C17-9149-A341-E64DAE3858EE}" dt="2025-06-23T21:33:32.510" v="451" actId="1076"/>
          <ac:spMkLst>
            <pc:docMk/>
            <pc:sldMk cId="3877487587" sldId="272"/>
            <ac:spMk id="7" creationId="{8295F081-1F76-2AA1-0940-BAC21DD57499}"/>
          </ac:spMkLst>
        </pc:spChg>
        <pc:picChg chg="add mod">
          <ac:chgData name="Amy Smit" userId="f1cfc639-cc3f-4051-a51c-91c4d743c6fa" providerId="ADAL" clId="{21D69D34-9C17-9149-A341-E64DAE3858EE}" dt="2025-06-23T21:30:59.619" v="401"/>
          <ac:picMkLst>
            <pc:docMk/>
            <pc:sldMk cId="3877487587" sldId="272"/>
            <ac:picMk id="6" creationId="{2CB6A164-B3B2-EDDE-6A53-2A9422C02B6F}"/>
          </ac:picMkLst>
        </pc:picChg>
      </pc:sldChg>
      <pc:sldChg chg="delSp del mod">
        <pc:chgData name="Amy Smit" userId="f1cfc639-cc3f-4051-a51c-91c4d743c6fa" providerId="ADAL" clId="{21D69D34-9C17-9149-A341-E64DAE3858EE}" dt="2025-06-23T21:14:42.861" v="89" actId="2696"/>
        <pc:sldMkLst>
          <pc:docMk/>
          <pc:sldMk cId="1898404273" sldId="273"/>
        </pc:sldMkLst>
      </pc:sldChg>
      <pc:sldChg chg="addSp delSp modSp mod">
        <pc:chgData name="Amy Smit" userId="f1cfc639-cc3f-4051-a51c-91c4d743c6fa" providerId="ADAL" clId="{21D69D34-9C17-9149-A341-E64DAE3858EE}" dt="2025-06-23T21:33:38.616" v="452" actId="1076"/>
        <pc:sldMkLst>
          <pc:docMk/>
          <pc:sldMk cId="4103005458" sldId="274"/>
        </pc:sldMkLst>
        <pc:spChg chg="add mod">
          <ac:chgData name="Amy Smit" userId="f1cfc639-cc3f-4051-a51c-91c4d743c6fa" providerId="ADAL" clId="{21D69D34-9C17-9149-A341-E64DAE3858EE}" dt="2025-06-23T21:22:13.067" v="271" actId="20577"/>
          <ac:spMkLst>
            <pc:docMk/>
            <pc:sldMk cId="4103005458" sldId="274"/>
            <ac:spMk id="3" creationId="{C50611E9-DC01-96C0-D677-377D4559D64A}"/>
          </ac:spMkLst>
        </pc:spChg>
        <pc:spChg chg="mod">
          <ac:chgData name="Amy Smit" userId="f1cfc639-cc3f-4051-a51c-91c4d743c6fa" providerId="ADAL" clId="{21D69D34-9C17-9149-A341-E64DAE3858EE}" dt="2025-06-23T21:33:38.616" v="452" actId="1076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21D69D34-9C17-9149-A341-E64DAE3858EE}" dt="2025-06-23T21:31:36.481" v="425"/>
          <ac:picMkLst>
            <pc:docMk/>
            <pc:sldMk cId="4103005458" sldId="274"/>
            <ac:picMk id="4" creationId="{3BA77850-7999-E3C6-281A-465666678AF5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17.926" v="476" actId="1076"/>
        <pc:sldMkLst>
          <pc:docMk/>
          <pc:sldMk cId="1716178708" sldId="276"/>
        </pc:sldMkLst>
        <pc:spChg chg="add mod">
          <ac:chgData name="Amy Smit" userId="f1cfc639-cc3f-4051-a51c-91c4d743c6fa" providerId="ADAL" clId="{21D69D34-9C17-9149-A341-E64DAE3858EE}" dt="2025-06-23T21:22:19.862" v="273"/>
          <ac:spMkLst>
            <pc:docMk/>
            <pc:sldMk cId="1716178708" sldId="276"/>
            <ac:spMk id="3" creationId="{CF1B32B6-26A9-1430-B3EA-341E0FE24BCF}"/>
          </ac:spMkLst>
        </pc:spChg>
        <pc:spChg chg="add mod">
          <ac:chgData name="Amy Smit" userId="f1cfc639-cc3f-4051-a51c-91c4d743c6fa" providerId="ADAL" clId="{21D69D34-9C17-9149-A341-E64DAE3858EE}" dt="2025-06-24T15:59:17.926" v="476" actId="1076"/>
          <ac:spMkLst>
            <pc:docMk/>
            <pc:sldMk cId="1716178708" sldId="276"/>
            <ac:spMk id="5" creationId="{BEF46BA5-4910-16F7-082A-9CEFF071F70C}"/>
          </ac:spMkLst>
        </pc:spChg>
        <pc:picChg chg="add mod">
          <ac:chgData name="Amy Smit" userId="f1cfc639-cc3f-4051-a51c-91c4d743c6fa" providerId="ADAL" clId="{21D69D34-9C17-9149-A341-E64DAE3858EE}" dt="2025-06-23T21:31:39.274" v="427"/>
          <ac:picMkLst>
            <pc:docMk/>
            <pc:sldMk cId="1716178708" sldId="276"/>
            <ac:picMk id="6" creationId="{D8FF484D-CAA5-9F99-A3F9-CAAC316AF61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42.073" v="429"/>
        <pc:sldMkLst>
          <pc:docMk/>
          <pc:sldMk cId="2862472313" sldId="277"/>
        </pc:sldMkLst>
        <pc:spChg chg="add mod">
          <ac:chgData name="Amy Smit" userId="f1cfc639-cc3f-4051-a51c-91c4d743c6fa" providerId="ADAL" clId="{21D69D34-9C17-9149-A341-E64DAE3858EE}" dt="2025-06-23T21:22:25.508" v="275"/>
          <ac:spMkLst>
            <pc:docMk/>
            <pc:sldMk cId="2862472313" sldId="277"/>
            <ac:spMk id="2" creationId="{D1321801-1DD9-7AF1-757C-F1D50ADE0F08}"/>
          </ac:spMkLst>
        </pc:spChg>
        <pc:spChg chg="add mod">
          <ac:chgData name="Amy Smit" userId="f1cfc639-cc3f-4051-a51c-91c4d743c6fa" providerId="ADAL" clId="{21D69D34-9C17-9149-A341-E64DAE3858EE}" dt="2025-06-23T21:26:04.478" v="310"/>
          <ac:spMkLst>
            <pc:docMk/>
            <pc:sldMk cId="2862472313" sldId="277"/>
            <ac:spMk id="5" creationId="{ADC31591-AB9A-78A8-37B0-06530C7E59AC}"/>
          </ac:spMkLst>
        </pc:spChg>
        <pc:picChg chg="add mod">
          <ac:chgData name="Amy Smit" userId="f1cfc639-cc3f-4051-a51c-91c4d743c6fa" providerId="ADAL" clId="{21D69D34-9C17-9149-A341-E64DAE3858EE}" dt="2025-06-23T21:31:42.073" v="429"/>
          <ac:picMkLst>
            <pc:docMk/>
            <pc:sldMk cId="2862472313" sldId="277"/>
            <ac:picMk id="6" creationId="{FFF5D0F6-30E2-D2B0-5A36-D21F267CB73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01.820" v="362"/>
        <pc:sldMkLst>
          <pc:docMk/>
          <pc:sldMk cId="2266351646" sldId="278"/>
        </pc:sldMkLst>
      </pc:sldChg>
      <pc:sldChg chg="addSp delSp modSp mod">
        <pc:chgData name="Amy Smit" userId="f1cfc639-cc3f-4051-a51c-91c4d743c6fa" providerId="ADAL" clId="{21D69D34-9C17-9149-A341-E64DAE3858EE}" dt="2025-06-23T21:30:05.115" v="364"/>
        <pc:sldMkLst>
          <pc:docMk/>
          <pc:sldMk cId="1831101500" sldId="279"/>
        </pc:sldMkLst>
      </pc:sldChg>
      <pc:sldChg chg="addSp delSp modSp mod">
        <pc:chgData name="Amy Smit" userId="f1cfc639-cc3f-4051-a51c-91c4d743c6fa" providerId="ADAL" clId="{21D69D34-9C17-9149-A341-E64DAE3858EE}" dt="2025-06-23T21:30:08.847" v="366"/>
        <pc:sldMkLst>
          <pc:docMk/>
          <pc:sldMk cId="421082387" sldId="280"/>
        </pc:sldMkLst>
      </pc:sldChg>
      <pc:sldChg chg="addSp delSp modSp mod">
        <pc:chgData name="Amy Smit" userId="f1cfc639-cc3f-4051-a51c-91c4d743c6fa" providerId="ADAL" clId="{21D69D34-9C17-9149-A341-E64DAE3858EE}" dt="2025-06-23T21:30:12.180" v="368"/>
        <pc:sldMkLst>
          <pc:docMk/>
          <pc:sldMk cId="3537086410" sldId="281"/>
        </pc:sldMkLst>
      </pc:sldChg>
      <pc:sldChg chg="addSp delSp modSp mod">
        <pc:chgData name="Amy Smit" userId="f1cfc639-cc3f-4051-a51c-91c4d743c6fa" providerId="ADAL" clId="{21D69D34-9C17-9149-A341-E64DAE3858EE}" dt="2025-06-23T21:30:14.757" v="370"/>
        <pc:sldMkLst>
          <pc:docMk/>
          <pc:sldMk cId="903662629" sldId="282"/>
        </pc:sldMkLst>
      </pc:sldChg>
      <pc:sldChg chg="addSp delSp modSp mod">
        <pc:chgData name="Amy Smit" userId="f1cfc639-cc3f-4051-a51c-91c4d743c6fa" providerId="ADAL" clId="{21D69D34-9C17-9149-A341-E64DAE3858EE}" dt="2025-06-23T21:30:17.939" v="372"/>
        <pc:sldMkLst>
          <pc:docMk/>
          <pc:sldMk cId="104955650" sldId="283"/>
        </pc:sldMkLst>
      </pc:sldChg>
      <pc:sldChg chg="addSp delSp modSp mod">
        <pc:chgData name="Amy Smit" userId="f1cfc639-cc3f-4051-a51c-91c4d743c6fa" providerId="ADAL" clId="{21D69D34-9C17-9149-A341-E64DAE3858EE}" dt="2025-06-24T19:54:06.137" v="481" actId="20577"/>
        <pc:sldMkLst>
          <pc:docMk/>
          <pc:sldMk cId="2017312739" sldId="284"/>
        </pc:sldMkLst>
      </pc:sldChg>
      <pc:sldChg chg="addSp delSp modSp mod">
        <pc:chgData name="Amy Smit" userId="f1cfc639-cc3f-4051-a51c-91c4d743c6fa" providerId="ADAL" clId="{21D69D34-9C17-9149-A341-E64DAE3858EE}" dt="2025-06-24T19:48:36.946" v="480" actId="20577"/>
        <pc:sldMkLst>
          <pc:docMk/>
          <pc:sldMk cId="4180505012" sldId="285"/>
        </pc:sldMkLst>
      </pc:sldChg>
      <pc:sldChg chg="addSp delSp modSp mod">
        <pc:chgData name="Amy Smit" userId="f1cfc639-cc3f-4051-a51c-91c4d743c6fa" providerId="ADAL" clId="{21D69D34-9C17-9149-A341-E64DAE3858EE}" dt="2025-06-24T15:59:26.793" v="477" actId="1076"/>
        <pc:sldMkLst>
          <pc:docMk/>
          <pc:sldMk cId="768855550" sldId="286"/>
        </pc:sldMkLst>
        <pc:spChg chg="add mod">
          <ac:chgData name="Amy Smit" userId="f1cfc639-cc3f-4051-a51c-91c4d743c6fa" providerId="ADAL" clId="{21D69D34-9C17-9149-A341-E64DAE3858EE}" dt="2025-06-23T21:22:29.273" v="277"/>
          <ac:spMkLst>
            <pc:docMk/>
            <pc:sldMk cId="768855550" sldId="286"/>
            <ac:spMk id="2" creationId="{169D6FA7-D639-EC6B-F127-143F796FD27C}"/>
          </ac:spMkLst>
        </pc:spChg>
        <pc:spChg chg="mod">
          <ac:chgData name="Amy Smit" userId="f1cfc639-cc3f-4051-a51c-91c4d743c6fa" providerId="ADAL" clId="{21D69D34-9C17-9149-A341-E64DAE3858EE}" dt="2025-06-24T15:59:26.793" v="477" actId="1076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21D69D34-9C17-9149-A341-E64DAE3858EE}" dt="2025-06-23T21:31:45.311" v="431"/>
          <ac:picMkLst>
            <pc:docMk/>
            <pc:sldMk cId="768855550" sldId="286"/>
            <ac:picMk id="6" creationId="{C67755B6-C2FF-176B-AD36-CC26CE835D4B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9:33.943" v="478" actId="1076"/>
        <pc:sldMkLst>
          <pc:docMk/>
          <pc:sldMk cId="556821830" sldId="287"/>
        </pc:sldMkLst>
        <pc:spChg chg="add mod">
          <ac:chgData name="Amy Smit" userId="f1cfc639-cc3f-4051-a51c-91c4d743c6fa" providerId="ADAL" clId="{21D69D34-9C17-9149-A341-E64DAE3858EE}" dt="2025-06-23T21:22:33.745" v="279"/>
          <ac:spMkLst>
            <pc:docMk/>
            <pc:sldMk cId="556821830" sldId="287"/>
            <ac:spMk id="2" creationId="{CAE5D355-3428-1F03-1DEF-A12A98720A1E}"/>
          </ac:spMkLst>
        </pc:spChg>
        <pc:spChg chg="mod">
          <ac:chgData name="Amy Smit" userId="f1cfc639-cc3f-4051-a51c-91c4d743c6fa" providerId="ADAL" clId="{21D69D34-9C17-9149-A341-E64DAE3858EE}" dt="2025-06-24T15:59:33.943" v="478" actId="1076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21D69D34-9C17-9149-A341-E64DAE3858EE}" dt="2025-06-23T21:31:47.686" v="433"/>
          <ac:picMkLst>
            <pc:docMk/>
            <pc:sldMk cId="556821830" sldId="287"/>
            <ac:picMk id="6" creationId="{0A7DAC03-3845-46B2-8A1F-DD21E5CA231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0.409" v="435"/>
        <pc:sldMkLst>
          <pc:docMk/>
          <pc:sldMk cId="2143638746" sldId="288"/>
        </pc:sldMkLst>
        <pc:spChg chg="add mod">
          <ac:chgData name="Amy Smit" userId="f1cfc639-cc3f-4051-a51c-91c4d743c6fa" providerId="ADAL" clId="{21D69D34-9C17-9149-A341-E64DAE3858EE}" dt="2025-06-23T21:22:37.644" v="281"/>
          <ac:spMkLst>
            <pc:docMk/>
            <pc:sldMk cId="2143638746" sldId="288"/>
            <ac:spMk id="2" creationId="{0D1B8356-6F9C-6B1C-BECD-5F2DE382B993}"/>
          </ac:spMkLst>
        </pc:spChg>
        <pc:picChg chg="add mod">
          <ac:chgData name="Amy Smit" userId="f1cfc639-cc3f-4051-a51c-91c4d743c6fa" providerId="ADAL" clId="{21D69D34-9C17-9149-A341-E64DAE3858EE}" dt="2025-06-23T21:31:50.409" v="435"/>
          <ac:picMkLst>
            <pc:docMk/>
            <pc:sldMk cId="2143638746" sldId="288"/>
            <ac:picMk id="6" creationId="{F590D849-6E63-ECDF-3235-4541F66119BB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6.781" v="438"/>
        <pc:sldMkLst>
          <pc:docMk/>
          <pc:sldMk cId="129808644" sldId="289"/>
        </pc:sldMkLst>
        <pc:spChg chg="add mod">
          <ac:chgData name="Amy Smit" userId="f1cfc639-cc3f-4051-a51c-91c4d743c6fa" providerId="ADAL" clId="{21D69D34-9C17-9149-A341-E64DAE3858EE}" dt="2025-06-23T21:22:40.904" v="283"/>
          <ac:spMkLst>
            <pc:docMk/>
            <pc:sldMk cId="129808644" sldId="289"/>
            <ac:spMk id="2" creationId="{3F9DF6DB-8223-0B11-AB91-8241D6D2AEBF}"/>
          </ac:spMkLst>
        </pc:spChg>
        <pc:picChg chg="add mod">
          <ac:chgData name="Amy Smit" userId="f1cfc639-cc3f-4051-a51c-91c4d743c6fa" providerId="ADAL" clId="{21D69D34-9C17-9149-A341-E64DAE3858EE}" dt="2025-06-23T21:31:56.781" v="438"/>
          <ac:picMkLst>
            <pc:docMk/>
            <pc:sldMk cId="129808644" sldId="289"/>
            <ac:picMk id="8" creationId="{1A2A1C18-EABE-607D-F15A-83E085DC6261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59.290" v="440"/>
        <pc:sldMkLst>
          <pc:docMk/>
          <pc:sldMk cId="4029067251" sldId="290"/>
        </pc:sldMkLst>
        <pc:spChg chg="add mod">
          <ac:chgData name="Amy Smit" userId="f1cfc639-cc3f-4051-a51c-91c4d743c6fa" providerId="ADAL" clId="{21D69D34-9C17-9149-A341-E64DAE3858EE}" dt="2025-06-23T21:22:44.771" v="285"/>
          <ac:spMkLst>
            <pc:docMk/>
            <pc:sldMk cId="4029067251" sldId="290"/>
            <ac:spMk id="2" creationId="{0DE1906A-38ED-270D-E1DF-9B27A8EAC057}"/>
          </ac:spMkLst>
        </pc:spChg>
        <pc:picChg chg="add mod">
          <ac:chgData name="Amy Smit" userId="f1cfc639-cc3f-4051-a51c-91c4d743c6fa" providerId="ADAL" clId="{21D69D34-9C17-9149-A341-E64DAE3858EE}" dt="2025-06-23T21:31:59.290" v="440"/>
          <ac:picMkLst>
            <pc:docMk/>
            <pc:sldMk cId="4029067251" sldId="290"/>
            <ac:picMk id="6" creationId="{3D0C2F30-2331-AE4D-6A4D-A8A17A197D8C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2:01.537" v="442"/>
        <pc:sldMkLst>
          <pc:docMk/>
          <pc:sldMk cId="973979306" sldId="291"/>
        </pc:sldMkLst>
        <pc:spChg chg="add mod">
          <ac:chgData name="Amy Smit" userId="f1cfc639-cc3f-4051-a51c-91c4d743c6fa" providerId="ADAL" clId="{21D69D34-9C17-9149-A341-E64DAE3858EE}" dt="2025-06-23T21:22:49.647" v="287"/>
          <ac:spMkLst>
            <pc:docMk/>
            <pc:sldMk cId="973979306" sldId="291"/>
            <ac:spMk id="2" creationId="{378BEDF5-973E-78C4-1DAD-3BD2C380D0CF}"/>
          </ac:spMkLst>
        </pc:spChg>
        <pc:picChg chg="add mod">
          <ac:chgData name="Amy Smit" userId="f1cfc639-cc3f-4051-a51c-91c4d743c6fa" providerId="ADAL" clId="{21D69D34-9C17-9149-A341-E64DAE3858EE}" dt="2025-06-23T21:32:01.537" v="442"/>
          <ac:picMkLst>
            <pc:docMk/>
            <pc:sldMk cId="973979306" sldId="291"/>
            <ac:picMk id="7" creationId="{8F765469-3EBA-5370-08A5-03CC9C77F0DB}"/>
          </ac:picMkLst>
        </pc:picChg>
      </pc:sldChg>
      <pc:sldChg chg="addSp delSp modSp mod ord">
        <pc:chgData name="Amy Smit" userId="f1cfc639-cc3f-4051-a51c-91c4d743c6fa" providerId="ADAL" clId="{21D69D34-9C17-9149-A341-E64DAE3858EE}" dt="2025-06-24T20:06:17.189" v="483" actId="20578"/>
        <pc:sldMkLst>
          <pc:docMk/>
          <pc:sldMk cId="694390145" sldId="292"/>
        </pc:sldMkLst>
        <pc:spChg chg="add mod">
          <ac:chgData name="Amy Smit" userId="f1cfc639-cc3f-4051-a51c-91c4d743c6fa" providerId="ADAL" clId="{21D69D34-9C17-9149-A341-E64DAE3858EE}" dt="2025-06-23T21:22:53.066" v="289"/>
          <ac:spMkLst>
            <pc:docMk/>
            <pc:sldMk cId="694390145" sldId="292"/>
            <ac:spMk id="2" creationId="{D72339B7-6EAE-D7B7-B9C0-C29E676DCF57}"/>
          </ac:spMkLst>
        </pc:spChg>
        <pc:picChg chg="add mod">
          <ac:chgData name="Amy Smit" userId="f1cfc639-cc3f-4051-a51c-91c4d743c6fa" providerId="ADAL" clId="{21D69D34-9C17-9149-A341-E64DAE3858EE}" dt="2025-06-23T21:32:08.025" v="445" actId="1035"/>
          <ac:picMkLst>
            <pc:docMk/>
            <pc:sldMk cId="694390145" sldId="292"/>
            <ac:picMk id="7" creationId="{851FB7D3-3D9B-6493-F9B9-A89CAF6CAAE0}"/>
          </ac:picMkLst>
        </pc:picChg>
      </pc:sldChg>
      <pc:sldChg chg="modSp mod">
        <pc:chgData name="Amy Smit" userId="f1cfc639-cc3f-4051-a51c-91c4d743c6fa" providerId="ADAL" clId="{21D69D34-9C17-9149-A341-E64DAE3858EE}" dt="2025-06-23T21:27:24.975" v="321" actId="20577"/>
        <pc:sldMkLst>
          <pc:docMk/>
          <pc:sldMk cId="2729646295" sldId="293"/>
        </pc:sldMkLst>
      </pc:sldChg>
      <pc:sldChg chg="modSp mod">
        <pc:chgData name="Amy Smit" userId="f1cfc639-cc3f-4051-a51c-91c4d743c6fa" providerId="ADAL" clId="{21D69D34-9C17-9149-A341-E64DAE3858EE}" dt="2025-06-23T21:27:18.576" v="319" actId="20577"/>
        <pc:sldMkLst>
          <pc:docMk/>
          <pc:sldMk cId="2391711402" sldId="294"/>
        </pc:sldMkLst>
        <pc:spChg chg="mod">
          <ac:chgData name="Amy Smit" userId="f1cfc639-cc3f-4051-a51c-91c4d743c6fa" providerId="ADAL" clId="{21D69D34-9C17-9149-A341-E64DAE3858EE}" dt="2025-06-23T21:27:18.576" v="319" actId="20577"/>
          <ac:spMkLst>
            <pc:docMk/>
            <pc:sldMk cId="2391711402" sldId="294"/>
            <ac:spMk id="5" creationId="{E4E55B58-74BD-A7A2-66CE-5410620BFE44}"/>
          </ac:spMkLst>
        </pc:spChg>
      </pc:sldChg>
      <pc:sldChg chg="modSp mod">
        <pc:chgData name="Amy Smit" userId="f1cfc639-cc3f-4051-a51c-91c4d743c6fa" providerId="ADAL" clId="{21D69D34-9C17-9149-A341-E64DAE3858EE}" dt="2025-06-23T21:27:12.755" v="317" actId="20577"/>
        <pc:sldMkLst>
          <pc:docMk/>
          <pc:sldMk cId="4167494658" sldId="295"/>
        </pc:sldMkLst>
        <pc:spChg chg="mod">
          <ac:chgData name="Amy Smit" userId="f1cfc639-cc3f-4051-a51c-91c4d743c6fa" providerId="ADAL" clId="{21D69D34-9C17-9149-A341-E64DAE3858EE}" dt="2025-06-23T21:27:12.755" v="317" actId="20577"/>
          <ac:spMkLst>
            <pc:docMk/>
            <pc:sldMk cId="4167494658" sldId="295"/>
            <ac:spMk id="5" creationId="{B8DF7515-A961-775D-B1AA-0C42112CB76E}"/>
          </ac:spMkLst>
        </pc:spChg>
      </pc:sldChg>
      <pc:sldChg chg="modSp mod">
        <pc:chgData name="Amy Smit" userId="f1cfc639-cc3f-4051-a51c-91c4d743c6fa" providerId="ADAL" clId="{21D69D34-9C17-9149-A341-E64DAE3858EE}" dt="2025-06-23T21:27:07.274" v="315" actId="20577"/>
        <pc:sldMkLst>
          <pc:docMk/>
          <pc:sldMk cId="3038091435" sldId="296"/>
        </pc:sldMkLst>
        <pc:spChg chg="mod">
          <ac:chgData name="Amy Smit" userId="f1cfc639-cc3f-4051-a51c-91c4d743c6fa" providerId="ADAL" clId="{21D69D34-9C17-9149-A341-E64DAE3858EE}" dt="2025-06-23T21:27:07.274" v="315" actId="20577"/>
          <ac:spMkLst>
            <pc:docMk/>
            <pc:sldMk cId="3038091435" sldId="296"/>
            <ac:spMk id="5" creationId="{CF133615-47F0-C78E-5C24-B2E92E8A6F4A}"/>
          </ac:spMkLst>
        </pc:spChg>
      </pc:sldChg>
      <pc:sldChg chg="modSp mod">
        <pc:chgData name="Amy Smit" userId="f1cfc639-cc3f-4051-a51c-91c4d743c6fa" providerId="ADAL" clId="{21D69D34-9C17-9149-A341-E64DAE3858EE}" dt="2025-06-23T21:27:01.690" v="313" actId="1076"/>
        <pc:sldMkLst>
          <pc:docMk/>
          <pc:sldMk cId="476898137" sldId="297"/>
        </pc:sldMkLst>
        <pc:spChg chg="mod">
          <ac:chgData name="Amy Smit" userId="f1cfc639-cc3f-4051-a51c-91c4d743c6fa" providerId="ADAL" clId="{21D69D34-9C17-9149-A341-E64DAE3858EE}" dt="2025-06-23T21:27:01.690" v="313" actId="1076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mod">
        <pc:chgData name="Amy Smit" userId="f1cfc639-cc3f-4051-a51c-91c4d743c6fa" providerId="ADAL" clId="{21D69D34-9C17-9149-A341-E64DAE3858EE}" dt="2025-06-23T21:31:08.139" v="407"/>
        <pc:sldMkLst>
          <pc:docMk/>
          <pc:sldMk cId="850020266" sldId="298"/>
        </pc:sldMkLst>
        <pc:spChg chg="add mod">
          <ac:chgData name="Amy Smit" userId="f1cfc639-cc3f-4051-a51c-91c4d743c6fa" providerId="ADAL" clId="{21D69D34-9C17-9149-A341-E64DAE3858EE}" dt="2025-06-23T21:21:06.767" v="240"/>
          <ac:spMkLst>
            <pc:docMk/>
            <pc:sldMk cId="850020266" sldId="298"/>
            <ac:spMk id="3" creationId="{13656344-2A8D-BB6E-2A4B-82BE4D71B740}"/>
          </ac:spMkLst>
        </pc:spChg>
        <pc:picChg chg="add mod">
          <ac:chgData name="Amy Smit" userId="f1cfc639-cc3f-4051-a51c-91c4d743c6fa" providerId="ADAL" clId="{21D69D34-9C17-9149-A341-E64DAE3858EE}" dt="2025-06-23T21:31:08.139" v="407"/>
          <ac:picMkLst>
            <pc:docMk/>
            <pc:sldMk cId="850020266" sldId="298"/>
            <ac:picMk id="7" creationId="{B0001588-B8BC-3AA5-5D8A-6EB546EEDA31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10.434" v="409"/>
        <pc:sldMkLst>
          <pc:docMk/>
          <pc:sldMk cId="3492570427" sldId="299"/>
        </pc:sldMkLst>
        <pc:spChg chg="add mod">
          <ac:chgData name="Amy Smit" userId="f1cfc639-cc3f-4051-a51c-91c4d743c6fa" providerId="ADAL" clId="{21D69D34-9C17-9149-A341-E64DAE3858EE}" dt="2025-06-23T21:21:11.156" v="241"/>
          <ac:spMkLst>
            <pc:docMk/>
            <pc:sldMk cId="3492570427" sldId="299"/>
            <ac:spMk id="3" creationId="{6BA3F521-F3A1-398B-A313-6474D0D4BA8E}"/>
          </ac:spMkLst>
        </pc:spChg>
        <pc:picChg chg="add mod">
          <ac:chgData name="Amy Smit" userId="f1cfc639-cc3f-4051-a51c-91c4d743c6fa" providerId="ADAL" clId="{21D69D34-9C17-9149-A341-E64DAE3858EE}" dt="2025-06-23T21:31:10.434" v="409"/>
          <ac:picMkLst>
            <pc:docMk/>
            <pc:sldMk cId="3492570427" sldId="299"/>
            <ac:picMk id="7" creationId="{974AE0ED-BCD3-E0C6-F5A3-996974B024B1}"/>
          </ac:picMkLst>
        </pc:picChg>
      </pc:sldChg>
      <pc:sldChg chg="addSp delSp modSp mod ord">
        <pc:chgData name="Amy Smit" userId="f1cfc639-cc3f-4051-a51c-91c4d743c6fa" providerId="ADAL" clId="{21D69D34-9C17-9149-A341-E64DAE3858EE}" dt="2025-06-23T21:31:13.175" v="411"/>
        <pc:sldMkLst>
          <pc:docMk/>
          <pc:sldMk cId="915921763" sldId="300"/>
        </pc:sldMkLst>
        <pc:spChg chg="add mod">
          <ac:chgData name="Amy Smit" userId="f1cfc639-cc3f-4051-a51c-91c4d743c6fa" providerId="ADAL" clId="{21D69D34-9C17-9149-A341-E64DAE3858EE}" dt="2025-06-23T21:20:39.731" v="231"/>
          <ac:spMkLst>
            <pc:docMk/>
            <pc:sldMk cId="915921763" sldId="300"/>
            <ac:spMk id="3" creationId="{BAAA25E6-A326-7506-DD9D-11555519C6CD}"/>
          </ac:spMkLst>
        </pc:spChg>
        <pc:picChg chg="add mod">
          <ac:chgData name="Amy Smit" userId="f1cfc639-cc3f-4051-a51c-91c4d743c6fa" providerId="ADAL" clId="{21D69D34-9C17-9149-A341-E64DAE3858EE}" dt="2025-06-23T21:31:13.175" v="411"/>
          <ac:picMkLst>
            <pc:docMk/>
            <pc:sldMk cId="915921763" sldId="300"/>
            <ac:picMk id="7" creationId="{44E51DEE-AAC4-DFC9-D193-88D9E876B3FA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8:31.536" v="473" actId="14100"/>
        <pc:sldMkLst>
          <pc:docMk/>
          <pc:sldMk cId="2275946235" sldId="301"/>
        </pc:sldMkLst>
        <pc:spChg chg="add mod">
          <ac:chgData name="Amy Smit" userId="f1cfc639-cc3f-4051-a51c-91c4d743c6fa" providerId="ADAL" clId="{21D69D34-9C17-9149-A341-E64DAE3858EE}" dt="2025-06-23T21:20:42.530" v="232"/>
          <ac:spMkLst>
            <pc:docMk/>
            <pc:sldMk cId="2275946235" sldId="301"/>
            <ac:spMk id="3" creationId="{99966B81-DE00-B689-5D1F-6C49C3022600}"/>
          </ac:spMkLst>
        </pc:spChg>
        <pc:spChg chg="mod">
          <ac:chgData name="Amy Smit" userId="f1cfc639-cc3f-4051-a51c-91c4d743c6fa" providerId="ADAL" clId="{21D69D34-9C17-9149-A341-E64DAE3858EE}" dt="2025-06-24T15:58:31.536" v="473" actId="14100"/>
          <ac:spMkLst>
            <pc:docMk/>
            <pc:sldMk cId="2275946235" sldId="301"/>
            <ac:spMk id="5" creationId="{FCC0283F-93D5-4AB5-8AF1-84A4AE66AC50}"/>
          </ac:spMkLst>
        </pc:spChg>
        <pc:picChg chg="add mod">
          <ac:chgData name="Amy Smit" userId="f1cfc639-cc3f-4051-a51c-91c4d743c6fa" providerId="ADAL" clId="{21D69D34-9C17-9149-A341-E64DAE3858EE}" dt="2025-06-23T21:31:18.407" v="413"/>
          <ac:picMkLst>
            <pc:docMk/>
            <pc:sldMk cId="2275946235" sldId="301"/>
            <ac:picMk id="7" creationId="{B449A0AC-2626-0668-C86D-0369E1939E9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20.749" v="415"/>
        <pc:sldMkLst>
          <pc:docMk/>
          <pc:sldMk cId="744722199" sldId="302"/>
        </pc:sldMkLst>
        <pc:spChg chg="add mod">
          <ac:chgData name="Amy Smit" userId="f1cfc639-cc3f-4051-a51c-91c4d743c6fa" providerId="ADAL" clId="{21D69D34-9C17-9149-A341-E64DAE3858EE}" dt="2025-06-23T21:20:44.129" v="233"/>
          <ac:spMkLst>
            <pc:docMk/>
            <pc:sldMk cId="744722199" sldId="302"/>
            <ac:spMk id="3" creationId="{9ABAB981-F7E1-26F0-ECDA-CD21E0508980}"/>
          </ac:spMkLst>
        </pc:spChg>
        <pc:picChg chg="add mod">
          <ac:chgData name="Amy Smit" userId="f1cfc639-cc3f-4051-a51c-91c4d743c6fa" providerId="ADAL" clId="{21D69D34-9C17-9149-A341-E64DAE3858EE}" dt="2025-06-23T21:31:20.749" v="415"/>
          <ac:picMkLst>
            <pc:docMk/>
            <pc:sldMk cId="744722199" sldId="302"/>
            <ac:picMk id="7" creationId="{1ACEAF10-8EC8-49E6-EC5E-423303E12F1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1:23.857" v="417"/>
        <pc:sldMkLst>
          <pc:docMk/>
          <pc:sldMk cId="4119512352" sldId="303"/>
        </pc:sldMkLst>
        <pc:spChg chg="add mod">
          <ac:chgData name="Amy Smit" userId="f1cfc639-cc3f-4051-a51c-91c4d743c6fa" providerId="ADAL" clId="{21D69D34-9C17-9149-A341-E64DAE3858EE}" dt="2025-06-23T21:20:47.227" v="234"/>
          <ac:spMkLst>
            <pc:docMk/>
            <pc:sldMk cId="4119512352" sldId="303"/>
            <ac:spMk id="3" creationId="{AFEF2D09-982E-7541-7B44-1987E284E6E8}"/>
          </ac:spMkLst>
        </pc:spChg>
        <pc:picChg chg="add mod">
          <ac:chgData name="Amy Smit" userId="f1cfc639-cc3f-4051-a51c-91c4d743c6fa" providerId="ADAL" clId="{21D69D34-9C17-9149-A341-E64DAE3858EE}" dt="2025-06-23T21:31:23.857" v="417"/>
          <ac:picMkLst>
            <pc:docMk/>
            <pc:sldMk cId="4119512352" sldId="303"/>
            <ac:picMk id="7" creationId="{CEF9EED7-A28D-560F-B23C-E3E85AB8A44F}"/>
          </ac:picMkLst>
        </pc:picChg>
      </pc:sldChg>
      <pc:sldChg chg="addSp delSp modSp del mod">
        <pc:chgData name="Amy Smit" userId="f1cfc639-cc3f-4051-a51c-91c4d743c6fa" providerId="ADAL" clId="{21D69D34-9C17-9149-A341-E64DAE3858EE}" dt="2025-06-24T14:02:44.308" v="459" actId="2696"/>
        <pc:sldMkLst>
          <pc:docMk/>
          <pc:sldMk cId="263835107" sldId="304"/>
        </pc:sldMkLst>
      </pc:sldChg>
      <pc:sldChg chg="addSp delSp modSp mod">
        <pc:chgData name="Amy Smit" userId="f1cfc639-cc3f-4051-a51c-91c4d743c6fa" providerId="ADAL" clId="{21D69D34-9C17-9149-A341-E64DAE3858EE}" dt="2025-06-24T15:58:42.792" v="475" actId="313"/>
        <pc:sldMkLst>
          <pc:docMk/>
          <pc:sldMk cId="3519207223" sldId="305"/>
        </pc:sldMkLst>
        <pc:spChg chg="add mod">
          <ac:chgData name="Amy Smit" userId="f1cfc639-cc3f-4051-a51c-91c4d743c6fa" providerId="ADAL" clId="{21D69D34-9C17-9149-A341-E64DAE3858EE}" dt="2025-06-23T21:20:49.974" v="236"/>
          <ac:spMkLst>
            <pc:docMk/>
            <pc:sldMk cId="3519207223" sldId="305"/>
            <ac:spMk id="3" creationId="{393475B9-98CA-7C3B-BE43-F375456E0778}"/>
          </ac:spMkLst>
        </pc:spChg>
        <pc:spChg chg="mod">
          <ac:chgData name="Amy Smit" userId="f1cfc639-cc3f-4051-a51c-91c4d743c6fa" providerId="ADAL" clId="{21D69D34-9C17-9149-A341-E64DAE3858EE}" dt="2025-06-24T15:58:42.792" v="475" actId="313"/>
          <ac:spMkLst>
            <pc:docMk/>
            <pc:sldMk cId="3519207223" sldId="305"/>
            <ac:spMk id="5" creationId="{46C1B0A6-F5EF-BD9C-1B51-F69DB3369D67}"/>
          </ac:spMkLst>
        </pc:spChg>
        <pc:picChg chg="add mod">
          <ac:chgData name="Amy Smit" userId="f1cfc639-cc3f-4051-a51c-91c4d743c6fa" providerId="ADAL" clId="{21D69D34-9C17-9149-A341-E64DAE3858EE}" dt="2025-06-23T21:31:29.240" v="421"/>
          <ac:picMkLst>
            <pc:docMk/>
            <pc:sldMk cId="3519207223" sldId="305"/>
            <ac:picMk id="7" creationId="{EDE79943-D58A-C86C-F2B7-5B7FE97AB492}"/>
          </ac:picMkLst>
        </pc:picChg>
      </pc:sldChg>
      <pc:sldChg chg="addSp delSp modSp del mod">
        <pc:chgData name="Amy Smit" userId="f1cfc639-cc3f-4051-a51c-91c4d743c6fa" providerId="ADAL" clId="{21D69D34-9C17-9149-A341-E64DAE3858EE}" dt="2025-06-24T14:02:49.496" v="460" actId="2696"/>
        <pc:sldMkLst>
          <pc:docMk/>
          <pc:sldMk cId="350454800" sldId="306"/>
        </pc:sldMkLst>
      </pc:sldChg>
      <pc:sldChg chg="addSp delSp modSp mod">
        <pc:chgData name="Amy Smit" userId="f1cfc639-cc3f-4051-a51c-91c4d743c6fa" providerId="ADAL" clId="{21D69D34-9C17-9149-A341-E64DAE3858EE}" dt="2025-06-23T21:29:41.044" v="348"/>
        <pc:sldMkLst>
          <pc:docMk/>
          <pc:sldMk cId="3427710309" sldId="307"/>
        </pc:sldMkLst>
        <pc:spChg chg="add mod">
          <ac:chgData name="Amy Smit" userId="f1cfc639-cc3f-4051-a51c-91c4d743c6fa" providerId="ADAL" clId="{21D69D34-9C17-9149-A341-E64DAE3858EE}" dt="2025-06-23T21:19:08.542" v="189"/>
          <ac:spMkLst>
            <pc:docMk/>
            <pc:sldMk cId="3427710309" sldId="307"/>
            <ac:spMk id="3" creationId="{EB11E352-7F38-9CF2-1B46-2710F0B1101E}"/>
          </ac:spMkLst>
        </pc:spChg>
        <pc:picChg chg="add mod">
          <ac:chgData name="Amy Smit" userId="f1cfc639-cc3f-4051-a51c-91c4d743c6fa" providerId="ADAL" clId="{21D69D34-9C17-9149-A341-E64DAE3858EE}" dt="2025-06-23T21:29:41.044" v="348"/>
          <ac:picMkLst>
            <pc:docMk/>
            <pc:sldMk cId="3427710309" sldId="307"/>
            <ac:picMk id="7" creationId="{80F0DADF-F58A-F585-8AD4-5A16E1FBC406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37.959" v="346"/>
        <pc:sldMkLst>
          <pc:docMk/>
          <pc:sldMk cId="2361947836" sldId="308"/>
        </pc:sldMkLst>
        <pc:spChg chg="add mod">
          <ac:chgData name="Amy Smit" userId="f1cfc639-cc3f-4051-a51c-91c4d743c6fa" providerId="ADAL" clId="{21D69D34-9C17-9149-A341-E64DAE3858EE}" dt="2025-06-23T21:19:12.623" v="191"/>
          <ac:spMkLst>
            <pc:docMk/>
            <pc:sldMk cId="2361947836" sldId="308"/>
            <ac:spMk id="3" creationId="{BEF55F6D-AD19-2FB6-CF0D-E513A3554EA0}"/>
          </ac:spMkLst>
        </pc:spChg>
        <pc:picChg chg="add mod">
          <ac:chgData name="Amy Smit" userId="f1cfc639-cc3f-4051-a51c-91c4d743c6fa" providerId="ADAL" clId="{21D69D34-9C17-9149-A341-E64DAE3858EE}" dt="2025-06-23T21:29:37.959" v="346"/>
          <ac:picMkLst>
            <pc:docMk/>
            <pc:sldMk cId="2361947836" sldId="308"/>
            <ac:picMk id="7" creationId="{F80949FC-8D7B-A304-ECE2-A6D36B2C185C}"/>
          </ac:picMkLst>
        </pc:picChg>
      </pc:sldChg>
      <pc:sldChg chg="addSp delSp modSp mod">
        <pc:chgData name="Amy Smit" userId="f1cfc639-cc3f-4051-a51c-91c4d743c6fa" providerId="ADAL" clId="{21D69D34-9C17-9149-A341-E64DAE3858EE}" dt="2025-06-24T15:57:24.128" v="464" actId="1076"/>
        <pc:sldMkLst>
          <pc:docMk/>
          <pc:sldMk cId="2666989673" sldId="309"/>
        </pc:sldMkLst>
        <pc:spChg chg="add mod">
          <ac:chgData name="Amy Smit" userId="f1cfc639-cc3f-4051-a51c-91c4d743c6fa" providerId="ADAL" clId="{21D69D34-9C17-9149-A341-E64DAE3858EE}" dt="2025-06-23T21:19:18.171" v="194"/>
          <ac:spMkLst>
            <pc:docMk/>
            <pc:sldMk cId="2666989673" sldId="309"/>
            <ac:spMk id="3" creationId="{83B4BE90-E912-E0B6-A61A-3363B0C5EBBD}"/>
          </ac:spMkLst>
        </pc:spChg>
        <pc:spChg chg="mod">
          <ac:chgData name="Amy Smit" userId="f1cfc639-cc3f-4051-a51c-91c4d743c6fa" providerId="ADAL" clId="{21D69D34-9C17-9149-A341-E64DAE3858EE}" dt="2025-06-24T15:57:24.128" v="464" actId="1076"/>
          <ac:spMkLst>
            <pc:docMk/>
            <pc:sldMk cId="2666989673" sldId="309"/>
            <ac:spMk id="7" creationId="{A7F9F4BD-EEBB-5BAF-47DB-1571142B7296}"/>
          </ac:spMkLst>
        </pc:spChg>
        <pc:picChg chg="add mod">
          <ac:chgData name="Amy Smit" userId="f1cfc639-cc3f-4051-a51c-91c4d743c6fa" providerId="ADAL" clId="{21D69D34-9C17-9149-A341-E64DAE3858EE}" dt="2025-06-23T21:29:34.179" v="344"/>
          <ac:picMkLst>
            <pc:docMk/>
            <pc:sldMk cId="2666989673" sldId="309"/>
            <ac:picMk id="8" creationId="{1A6E65A7-EC28-56FA-AC93-6ECA30A7ADC3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29.540" v="342"/>
        <pc:sldMkLst>
          <pc:docMk/>
          <pc:sldMk cId="2258893767" sldId="310"/>
        </pc:sldMkLst>
        <pc:spChg chg="add mod">
          <ac:chgData name="Amy Smit" userId="f1cfc639-cc3f-4051-a51c-91c4d743c6fa" providerId="ADAL" clId="{21D69D34-9C17-9149-A341-E64DAE3858EE}" dt="2025-06-23T21:19:20.985" v="195"/>
          <ac:spMkLst>
            <pc:docMk/>
            <pc:sldMk cId="2258893767" sldId="310"/>
            <ac:spMk id="3" creationId="{70935B4E-891B-256B-8582-88CE2BFDB393}"/>
          </ac:spMkLst>
        </pc:spChg>
        <pc:spChg chg="mod">
          <ac:chgData name="Amy Smit" userId="f1cfc639-cc3f-4051-a51c-91c4d743c6fa" providerId="ADAL" clId="{21D69D34-9C17-9149-A341-E64DAE3858EE}" dt="2025-06-23T21:19:53.679" v="209" actId="14100"/>
          <ac:spMkLst>
            <pc:docMk/>
            <pc:sldMk cId="2258893767" sldId="310"/>
            <ac:spMk id="6" creationId="{7BB49974-EBCF-4447-3643-63C03FB0F810}"/>
          </ac:spMkLst>
        </pc:spChg>
        <pc:picChg chg="add mod">
          <ac:chgData name="Amy Smit" userId="f1cfc639-cc3f-4051-a51c-91c4d743c6fa" providerId="ADAL" clId="{21D69D34-9C17-9149-A341-E64DAE3858EE}" dt="2025-06-23T21:29:29.540" v="342"/>
          <ac:picMkLst>
            <pc:docMk/>
            <pc:sldMk cId="2258893767" sldId="310"/>
            <ac:picMk id="7" creationId="{FF4108E0-A080-9592-FB82-3AAB4ECE587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25.869" v="340"/>
        <pc:sldMkLst>
          <pc:docMk/>
          <pc:sldMk cId="1305129139" sldId="311"/>
        </pc:sldMkLst>
        <pc:spChg chg="add mod">
          <ac:chgData name="Amy Smit" userId="f1cfc639-cc3f-4051-a51c-91c4d743c6fa" providerId="ADAL" clId="{21D69D34-9C17-9149-A341-E64DAE3858EE}" dt="2025-06-23T21:19:25.012" v="197"/>
          <ac:spMkLst>
            <pc:docMk/>
            <pc:sldMk cId="1305129139" sldId="311"/>
            <ac:spMk id="3" creationId="{DA8820C8-4CF9-6B96-1938-46C9160064EE}"/>
          </ac:spMkLst>
        </pc:spChg>
        <pc:spChg chg="mod">
          <ac:chgData name="Amy Smit" userId="f1cfc639-cc3f-4051-a51c-91c4d743c6fa" providerId="ADAL" clId="{21D69D34-9C17-9149-A341-E64DAE3858EE}" dt="2025-06-23T21:19:56.920" v="210" actId="14100"/>
          <ac:spMkLst>
            <pc:docMk/>
            <pc:sldMk cId="1305129139" sldId="311"/>
            <ac:spMk id="6" creationId="{38CED5E1-2977-2F2F-7578-72E41B472FD2}"/>
          </ac:spMkLst>
        </pc:spChg>
        <pc:picChg chg="add mod">
          <ac:chgData name="Amy Smit" userId="f1cfc639-cc3f-4051-a51c-91c4d743c6fa" providerId="ADAL" clId="{21D69D34-9C17-9149-A341-E64DAE3858EE}" dt="2025-06-23T21:29:25.869" v="340"/>
          <ac:picMkLst>
            <pc:docMk/>
            <pc:sldMk cId="1305129139" sldId="311"/>
            <ac:picMk id="7" creationId="{9593F4C5-54D9-30ED-28F3-F3BBFB05A484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22.741" v="338"/>
        <pc:sldMkLst>
          <pc:docMk/>
          <pc:sldMk cId="2920077573" sldId="312"/>
        </pc:sldMkLst>
        <pc:spChg chg="add mod">
          <ac:chgData name="Amy Smit" userId="f1cfc639-cc3f-4051-a51c-91c4d743c6fa" providerId="ADAL" clId="{21D69D34-9C17-9149-A341-E64DAE3858EE}" dt="2025-06-23T21:19:30.785" v="200"/>
          <ac:spMkLst>
            <pc:docMk/>
            <pc:sldMk cId="2920077573" sldId="312"/>
            <ac:spMk id="3" creationId="{65A627E0-A70D-DA21-CB90-F7C45C364E8B}"/>
          </ac:spMkLst>
        </pc:spChg>
        <pc:spChg chg="mod">
          <ac:chgData name="Amy Smit" userId="f1cfc639-cc3f-4051-a51c-91c4d743c6fa" providerId="ADAL" clId="{21D69D34-9C17-9149-A341-E64DAE3858EE}" dt="2025-06-23T21:19:49.531" v="208" actId="14100"/>
          <ac:spMkLst>
            <pc:docMk/>
            <pc:sldMk cId="2920077573" sldId="312"/>
            <ac:spMk id="6" creationId="{E2E55EA6-DC47-304A-AD11-68B7F903FDC6}"/>
          </ac:spMkLst>
        </pc:spChg>
        <pc:picChg chg="add mod">
          <ac:chgData name="Amy Smit" userId="f1cfc639-cc3f-4051-a51c-91c4d743c6fa" providerId="ADAL" clId="{21D69D34-9C17-9149-A341-E64DAE3858EE}" dt="2025-06-23T21:29:22.741" v="338"/>
          <ac:picMkLst>
            <pc:docMk/>
            <pc:sldMk cId="2920077573" sldId="312"/>
            <ac:picMk id="7" creationId="{E1E57097-9200-4EEC-A4B5-D407D9781AE9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29:18.717" v="336" actId="1076"/>
        <pc:sldMkLst>
          <pc:docMk/>
          <pc:sldMk cId="3639738702" sldId="314"/>
        </pc:sldMkLst>
        <pc:spChg chg="add mod">
          <ac:chgData name="Amy Smit" userId="f1cfc639-cc3f-4051-a51c-91c4d743c6fa" providerId="ADAL" clId="{21D69D34-9C17-9149-A341-E64DAE3858EE}" dt="2025-06-23T21:19:34.125" v="202"/>
          <ac:spMkLst>
            <pc:docMk/>
            <pc:sldMk cId="3639738702" sldId="314"/>
            <ac:spMk id="3" creationId="{3568E1B5-93D8-7A80-7137-70C4F74FC0E2}"/>
          </ac:spMkLst>
        </pc:spChg>
        <pc:spChg chg="mod">
          <ac:chgData name="Amy Smit" userId="f1cfc639-cc3f-4051-a51c-91c4d743c6fa" providerId="ADAL" clId="{21D69D34-9C17-9149-A341-E64DAE3858EE}" dt="2025-06-23T21:19:46.493" v="207" actId="14100"/>
          <ac:spMkLst>
            <pc:docMk/>
            <pc:sldMk cId="3639738702" sldId="314"/>
            <ac:spMk id="7" creationId="{FCED0843-77E7-326C-8C2E-E2947E405D02}"/>
          </ac:spMkLst>
        </pc:spChg>
        <pc:picChg chg="mod">
          <ac:chgData name="Amy Smit" userId="f1cfc639-cc3f-4051-a51c-91c4d743c6fa" providerId="ADAL" clId="{21D69D34-9C17-9149-A341-E64DAE3858EE}" dt="2025-06-23T21:29:18.717" v="336" actId="1076"/>
          <ac:picMkLst>
            <pc:docMk/>
            <pc:sldMk cId="3639738702" sldId="314"/>
            <ac:picMk id="4" creationId="{C29E86BE-A11B-90D4-DEB7-2B59FE93CB0E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34.200" v="384"/>
        <pc:sldMkLst>
          <pc:docMk/>
          <pc:sldMk cId="2418730046" sldId="315"/>
        </pc:sldMkLst>
        <pc:spChg chg="add mod">
          <ac:chgData name="Amy Smit" userId="f1cfc639-cc3f-4051-a51c-91c4d743c6fa" providerId="ADAL" clId="{21D69D34-9C17-9149-A341-E64DAE3858EE}" dt="2025-06-23T21:18:07.566" v="154"/>
          <ac:spMkLst>
            <pc:docMk/>
            <pc:sldMk cId="2418730046" sldId="315"/>
            <ac:spMk id="6" creationId="{14EBCE4B-5BE0-D49A-DC7F-71AA715763CC}"/>
          </ac:spMkLst>
        </pc:spChg>
        <pc:picChg chg="add mod">
          <ac:chgData name="Amy Smit" userId="f1cfc639-cc3f-4051-a51c-91c4d743c6fa" providerId="ADAL" clId="{21D69D34-9C17-9149-A341-E64DAE3858EE}" dt="2025-06-23T21:30:34.200" v="384"/>
          <ac:picMkLst>
            <pc:docMk/>
            <pc:sldMk cId="2418730046" sldId="315"/>
            <ac:picMk id="7" creationId="{463745B1-F383-A066-A84B-A6DC04792FF2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37.736" v="386"/>
        <pc:sldMkLst>
          <pc:docMk/>
          <pc:sldMk cId="1570168307" sldId="316"/>
        </pc:sldMkLst>
        <pc:spChg chg="mod">
          <ac:chgData name="Amy Smit" userId="f1cfc639-cc3f-4051-a51c-91c4d743c6fa" providerId="ADAL" clId="{21D69D34-9C17-9149-A341-E64DAE3858EE}" dt="2025-06-23T21:28:25.540" v="333" actId="1076"/>
          <ac:spMkLst>
            <pc:docMk/>
            <pc:sldMk cId="1570168307" sldId="316"/>
            <ac:spMk id="5" creationId="{4B031412-2CCA-488F-B611-3910CE9D1DDD}"/>
          </ac:spMkLst>
        </pc:spChg>
        <pc:spChg chg="add mod">
          <ac:chgData name="Amy Smit" userId="f1cfc639-cc3f-4051-a51c-91c4d743c6fa" providerId="ADAL" clId="{21D69D34-9C17-9149-A341-E64DAE3858EE}" dt="2025-06-23T21:18:11.423" v="156"/>
          <ac:spMkLst>
            <pc:docMk/>
            <pc:sldMk cId="1570168307" sldId="316"/>
            <ac:spMk id="7" creationId="{27E176D8-05FA-FBBE-E715-7EC82F59A4EF}"/>
          </ac:spMkLst>
        </pc:spChg>
        <pc:picChg chg="add mod">
          <ac:chgData name="Amy Smit" userId="f1cfc639-cc3f-4051-a51c-91c4d743c6fa" providerId="ADAL" clId="{21D69D34-9C17-9149-A341-E64DAE3858EE}" dt="2025-06-23T21:30:37.736" v="386"/>
          <ac:picMkLst>
            <pc:docMk/>
            <pc:sldMk cId="1570168307" sldId="316"/>
            <ac:picMk id="8" creationId="{187BA5A9-91F3-BC07-8024-19E471433183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40.469" v="388"/>
        <pc:sldMkLst>
          <pc:docMk/>
          <pc:sldMk cId="1795431318" sldId="317"/>
        </pc:sldMkLst>
        <pc:spChg chg="mod">
          <ac:chgData name="Amy Smit" userId="f1cfc639-cc3f-4051-a51c-91c4d743c6fa" providerId="ADAL" clId="{21D69D34-9C17-9149-A341-E64DAE3858EE}" dt="2025-06-23T21:28:30.788" v="334" actId="20577"/>
          <ac:spMkLst>
            <pc:docMk/>
            <pc:sldMk cId="1795431318" sldId="317"/>
            <ac:spMk id="5" creationId="{66626008-4606-0D98-B166-B0656E6D0C93}"/>
          </ac:spMkLst>
        </pc:spChg>
        <pc:spChg chg="add mod">
          <ac:chgData name="Amy Smit" userId="f1cfc639-cc3f-4051-a51c-91c4d743c6fa" providerId="ADAL" clId="{21D69D34-9C17-9149-A341-E64DAE3858EE}" dt="2025-06-23T21:18:18.245" v="159"/>
          <ac:spMkLst>
            <pc:docMk/>
            <pc:sldMk cId="1795431318" sldId="317"/>
            <ac:spMk id="7" creationId="{9E6FC00F-D6D1-DD7A-46BC-6FF7A3175C55}"/>
          </ac:spMkLst>
        </pc:spChg>
        <pc:picChg chg="add mod">
          <ac:chgData name="Amy Smit" userId="f1cfc639-cc3f-4051-a51c-91c4d743c6fa" providerId="ADAL" clId="{21D69D34-9C17-9149-A341-E64DAE3858EE}" dt="2025-06-23T21:30:40.469" v="388"/>
          <ac:picMkLst>
            <pc:docMk/>
            <pc:sldMk cId="1795431318" sldId="317"/>
            <ac:picMk id="8" creationId="{6F211B04-189E-C118-A027-437E1080587F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43.501" v="390"/>
        <pc:sldMkLst>
          <pc:docMk/>
          <pc:sldMk cId="348639476" sldId="318"/>
        </pc:sldMkLst>
        <pc:spChg chg="add mod">
          <ac:chgData name="Amy Smit" userId="f1cfc639-cc3f-4051-a51c-91c4d743c6fa" providerId="ADAL" clId="{21D69D34-9C17-9149-A341-E64DAE3858EE}" dt="2025-06-23T21:18:21.295" v="161"/>
          <ac:spMkLst>
            <pc:docMk/>
            <pc:sldMk cId="348639476" sldId="318"/>
            <ac:spMk id="7" creationId="{7B76A945-135B-BEF7-F18F-4A97FCEE1762}"/>
          </ac:spMkLst>
        </pc:spChg>
        <pc:picChg chg="add mod">
          <ac:chgData name="Amy Smit" userId="f1cfc639-cc3f-4051-a51c-91c4d743c6fa" providerId="ADAL" clId="{21D69D34-9C17-9149-A341-E64DAE3858EE}" dt="2025-06-23T21:30:43.501" v="390"/>
          <ac:picMkLst>
            <pc:docMk/>
            <pc:sldMk cId="348639476" sldId="318"/>
            <ac:picMk id="8" creationId="{B3490E61-7E61-6736-3EEC-75CB9FF6AAB3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45.876" v="392"/>
        <pc:sldMkLst>
          <pc:docMk/>
          <pc:sldMk cId="1678143102" sldId="319"/>
        </pc:sldMkLst>
        <pc:spChg chg="add mod">
          <ac:chgData name="Amy Smit" userId="f1cfc639-cc3f-4051-a51c-91c4d743c6fa" providerId="ADAL" clId="{21D69D34-9C17-9149-A341-E64DAE3858EE}" dt="2025-06-23T21:18:25.633" v="163"/>
          <ac:spMkLst>
            <pc:docMk/>
            <pc:sldMk cId="1678143102" sldId="319"/>
            <ac:spMk id="6" creationId="{8F03617F-3033-7922-34EE-CD9F853E8413}"/>
          </ac:spMkLst>
        </pc:spChg>
        <pc:picChg chg="add mod">
          <ac:chgData name="Amy Smit" userId="f1cfc639-cc3f-4051-a51c-91c4d743c6fa" providerId="ADAL" clId="{21D69D34-9C17-9149-A341-E64DAE3858EE}" dt="2025-06-23T21:30:45.876" v="392"/>
          <ac:picMkLst>
            <pc:docMk/>
            <pc:sldMk cId="1678143102" sldId="319"/>
            <ac:picMk id="8" creationId="{AD3913EA-5CF4-7676-9A40-44DEA33F99C5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48.480" v="394"/>
        <pc:sldMkLst>
          <pc:docMk/>
          <pc:sldMk cId="2821062362" sldId="320"/>
        </pc:sldMkLst>
        <pc:spChg chg="add mod">
          <ac:chgData name="Amy Smit" userId="f1cfc639-cc3f-4051-a51c-91c4d743c6fa" providerId="ADAL" clId="{21D69D34-9C17-9149-A341-E64DAE3858EE}" dt="2025-06-23T21:18:28.706" v="165"/>
          <ac:spMkLst>
            <pc:docMk/>
            <pc:sldMk cId="2821062362" sldId="320"/>
            <ac:spMk id="7" creationId="{9E2BE2F1-99A7-B2CE-C91A-F5FE40C3F7B3}"/>
          </ac:spMkLst>
        </pc:spChg>
        <pc:picChg chg="add mod">
          <ac:chgData name="Amy Smit" userId="f1cfc639-cc3f-4051-a51c-91c4d743c6fa" providerId="ADAL" clId="{21D69D34-9C17-9149-A341-E64DAE3858EE}" dt="2025-06-23T21:30:48.480" v="394"/>
          <ac:picMkLst>
            <pc:docMk/>
            <pc:sldMk cId="2821062362" sldId="320"/>
            <ac:picMk id="8" creationId="{75D0F205-2DBB-1E0C-883F-CC6530F7DDE3}"/>
          </ac:picMkLst>
        </pc:picChg>
      </pc:sldChg>
      <pc:sldChg chg="addSp delSp modSp mod">
        <pc:chgData name="Amy Smit" userId="f1cfc639-cc3f-4051-a51c-91c4d743c6fa" providerId="ADAL" clId="{21D69D34-9C17-9149-A341-E64DAE3858EE}" dt="2025-06-23T21:30:53.222" v="397" actId="1036"/>
        <pc:sldMkLst>
          <pc:docMk/>
          <pc:sldMk cId="3285504674" sldId="321"/>
        </pc:sldMkLst>
        <pc:spChg chg="add mod">
          <ac:chgData name="Amy Smit" userId="f1cfc639-cc3f-4051-a51c-91c4d743c6fa" providerId="ADAL" clId="{21D69D34-9C17-9149-A341-E64DAE3858EE}" dt="2025-06-23T21:18:32.152" v="167"/>
          <ac:spMkLst>
            <pc:docMk/>
            <pc:sldMk cId="3285504674" sldId="321"/>
            <ac:spMk id="7" creationId="{809BD703-9FC9-3C8E-357C-1DEF3B168C70}"/>
          </ac:spMkLst>
        </pc:spChg>
        <pc:picChg chg="add mod">
          <ac:chgData name="Amy Smit" userId="f1cfc639-cc3f-4051-a51c-91c4d743c6fa" providerId="ADAL" clId="{21D69D34-9C17-9149-A341-E64DAE3858EE}" dt="2025-06-23T21:30:53.222" v="397" actId="1036"/>
          <ac:picMkLst>
            <pc:docMk/>
            <pc:sldMk cId="3285504674" sldId="321"/>
            <ac:picMk id="8" creationId="{4EF1E412-DBA8-0C22-35F7-827DA94BE64A}"/>
          </ac:picMkLst>
        </pc:picChg>
      </pc:sldChg>
      <pc:sldChg chg="addSp delSp modSp add mod">
        <pc:chgData name="Amy Smit" userId="f1cfc639-cc3f-4051-a51c-91c4d743c6fa" providerId="ADAL" clId="{21D69D34-9C17-9149-A341-E64DAE3858EE}" dt="2025-06-24T14:02:14.312" v="455"/>
        <pc:sldMkLst>
          <pc:docMk/>
          <pc:sldMk cId="3727303487" sldId="322"/>
        </pc:sldMkLst>
        <pc:spChg chg="add mod">
          <ac:chgData name="Amy Smit" userId="f1cfc639-cc3f-4051-a51c-91c4d743c6fa" providerId="ADAL" clId="{21D69D34-9C17-9149-A341-E64DAE3858EE}" dt="2025-06-24T14:02:14.312" v="455"/>
          <ac:spMkLst>
            <pc:docMk/>
            <pc:sldMk cId="3727303487" sldId="322"/>
            <ac:spMk id="2" creationId="{A989BE7B-2066-AF3C-2F0C-747AA223C3FA}"/>
          </ac:spMkLst>
        </pc:spChg>
      </pc:sldChg>
      <pc:sldChg chg="addSp delSp modSp add mod">
        <pc:chgData name="Amy Smit" userId="f1cfc639-cc3f-4051-a51c-91c4d743c6fa" providerId="ADAL" clId="{21D69D34-9C17-9149-A341-E64DAE3858EE}" dt="2025-06-24T14:02:30.804" v="458"/>
        <pc:sldMkLst>
          <pc:docMk/>
          <pc:sldMk cId="2360589941" sldId="323"/>
        </pc:sldMkLst>
        <pc:spChg chg="add mod">
          <ac:chgData name="Amy Smit" userId="f1cfc639-cc3f-4051-a51c-91c4d743c6fa" providerId="ADAL" clId="{21D69D34-9C17-9149-A341-E64DAE3858EE}" dt="2025-06-24T14:02:30.804" v="458"/>
          <ac:spMkLst>
            <pc:docMk/>
            <pc:sldMk cId="2360589941" sldId="323"/>
            <ac:spMk id="4" creationId="{AD152BE9-5204-44AF-1771-1D79D340659C}"/>
          </ac:spMkLst>
        </pc:spChg>
      </pc:sldChg>
      <pc:sldChg chg="addSp delSp modSp add mod">
        <pc:chgData name="Amy Smit" userId="f1cfc639-cc3f-4051-a51c-91c4d743c6fa" providerId="ADAL" clId="{21D69D34-9C17-9149-A341-E64DAE3858EE}" dt="2025-06-24T14:07:10.527" v="463"/>
        <pc:sldMkLst>
          <pc:docMk/>
          <pc:sldMk cId="3547857041" sldId="324"/>
        </pc:sldMkLst>
        <pc:spChg chg="add mod">
          <ac:chgData name="Amy Smit" userId="f1cfc639-cc3f-4051-a51c-91c4d743c6fa" providerId="ADAL" clId="{21D69D34-9C17-9149-A341-E64DAE3858EE}" dt="2025-06-24T14:07:10.527" v="463"/>
          <ac:spMkLst>
            <pc:docMk/>
            <pc:sldMk cId="3547857041" sldId="324"/>
            <ac:spMk id="4" creationId="{C3CC5619-0334-6ACB-D826-A72DF69C5BD5}"/>
          </ac:spMkLst>
        </pc:spChg>
      </pc:sldChg>
      <pc:sldChg chg="add">
        <pc:chgData name="Amy Smit" userId="f1cfc639-cc3f-4051-a51c-91c4d743c6fa" providerId="ADAL" clId="{21D69D34-9C17-9149-A341-E64DAE3858EE}" dt="2025-06-24T20:06:08.394" v="482"/>
        <pc:sldMkLst>
          <pc:docMk/>
          <pc:sldMk cId="2550345840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RESPECT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5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53BF-B700-C342-DD64-6E66847B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3B066-FC01-7F92-56EF-7A4C0F2BD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556EDB-31CE-57D8-61AB-2E74C1CC2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41B2D-9300-0855-76A7-DD1F75F5D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7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VOCAB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JOURNAL PROMPT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8858-0B2A-EC8C-EF42-AB3B45831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B0BF5-6A82-6AD7-1973-6E6967E4F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57FE7-2893-E81B-0FA5-BC97B06CF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D8AE1-9B20-34A6-8918-20EB7D452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79DA-72E7-E966-7AC5-DB6E50D1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ABC7D-75F0-6536-53C1-07E715841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012EF-C31D-FC34-7421-5223DC67A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9BF7-FEC0-A537-6BCF-7B3D6105A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FDBFF-F6B1-680D-277B-ECB107A6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AF5D9-359F-8561-92A6-FAEDBEC4C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FFCE2-D424-4BC7-DDCC-1340E380D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96FA6-6B82-9980-5CF2-F288AD6FC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2847-C78F-2ADF-E89A-15DAB0D7C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A1FD9-29B4-DE3C-8F33-CC8CA7BC9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1C72D-B8A3-0B87-C51B-BD9D9EBB0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CF269-4026-0EC8-B52E-ECAD2A75E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97AF-3B18-0968-06C4-39684BAF0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36EDF-9D17-501E-A75A-4AA5C91D3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21A07-6B4C-0B36-12A8-0B097428F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81639-CADB-8EC6-F764-B9D06A48D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5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5130C-9D79-AC84-FC22-9BB76514F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B6441-A6ED-DBAA-DF49-F9180188E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B0863-954B-B522-1581-7ED8FD4C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96359-ADD8-2A39-58CE-2E2AF7258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E2EDFAF-A582-57DF-33E7-ECD53487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20E707-706B-74B7-0A1C-1C2208D69CD7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FDB91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55B58-74BD-A7A2-66CE-5410620BFE44}"/>
              </a:ext>
            </a:extLst>
          </p:cNvPr>
          <p:cNvSpPr txBox="1"/>
          <p:nvPr/>
        </p:nvSpPr>
        <p:spPr>
          <a:xfrm>
            <a:off x="894522" y="1669774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Tuesday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4C6F2-29CD-D0E5-70DC-0DC0A98F5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1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8ABF9-9515-987C-8E05-FBBD4B67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D355F9D2-3847-0937-B891-2FCF404D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360847-F212-0061-6C2A-B7D08F9684A0}"/>
              </a:ext>
            </a:extLst>
          </p:cNvPr>
          <p:cNvSpPr txBox="1"/>
          <p:nvPr/>
        </p:nvSpPr>
        <p:spPr>
          <a:xfrm>
            <a:off x="3647626" y="2018052"/>
            <a:ext cx="8544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“Respect means you care enough to think about others’ feelings before you act.”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Dolores Huerta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BE2F1-99A7-B2CE-C91A-F5FE40C3F7B3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0F205-2DBB-1E0C-883F-CC6530F7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6C4F5-CDB8-EB17-532F-133F6C0A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9465E435-7F01-B0C4-8416-AA8EE069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ED944-CF75-A523-9068-6BA1B8AD4CEF}"/>
              </a:ext>
            </a:extLst>
          </p:cNvPr>
          <p:cNvSpPr txBox="1"/>
          <p:nvPr/>
        </p:nvSpPr>
        <p:spPr>
          <a:xfrm>
            <a:off x="3647626" y="2018052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“Differences are not a reason to fight – they’re a reason to learn.”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Desmond Tutu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BD703-9FC9-3C8E-357C-1DEF3B168C70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1E412-DBA8-0C22-35F7-827DA94BE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36000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0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98D8-A9FF-7D16-85D2-CFC48B4D6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026341A8-3275-C496-644D-F67F2B84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A36D8-7A4E-B46E-C127-A756278DD13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AD54F-CF54-7400-40EB-992E0E65DFFA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4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97D8A8-05B4-41CD-CD96-94A066486557}"/>
              </a:ext>
            </a:extLst>
          </p:cNvPr>
          <p:cNvSpPr txBox="1"/>
          <p:nvPr/>
        </p:nvSpPr>
        <p:spPr>
          <a:xfrm>
            <a:off x="4005539" y="1235378"/>
            <a:ext cx="987402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Follow the Golden Rule.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accepting of differences.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courteous to others.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Deal peacefully with anger, insults, and </a:t>
            </a:r>
            <a:b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disagreements.</a:t>
            </a:r>
          </a:p>
          <a:p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Be considerate of others’ feelings.</a:t>
            </a:r>
          </a:p>
          <a:p>
            <a:pPr algn="l"/>
            <a:endParaRPr lang="en-US" sz="30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CA3051FF-ABF3-CEAB-DBC2-5BA2A153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54847-CE8B-C2D4-0DC7-4349588D9759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7B56E-892E-CA25-A9C3-D56B46F6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1BE1-6F74-5CE6-754D-42F10487D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DDE20EF0-46DD-8A3D-6286-6690300E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A9F04-2E7F-C26E-93D6-67EA426069DC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2B746-01A5-54D5-55A1-4393C9043080}"/>
              </a:ext>
            </a:extLst>
          </p:cNvPr>
          <p:cNvSpPr txBox="1"/>
          <p:nvPr/>
        </p:nvSpPr>
        <p:spPr>
          <a:xfrm>
            <a:off x="4010443" y="1286862"/>
            <a:ext cx="790865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Treat someone with dignity because they have value as a person.</a:t>
            </a:r>
          </a:p>
          <a:p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5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Admiration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Look up to someone because of who they are or what they have done.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D9C80-D2BD-5D7C-429D-4B0EA7DE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7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84090-E201-D74D-4F78-FD6752AFE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161FCB20-B526-FA21-FE6C-C395BFC5E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CB305-6841-C295-D055-6B56D3283D02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160E7-78A8-61E2-805B-BEC9F2076E13}"/>
              </a:ext>
            </a:extLst>
          </p:cNvPr>
          <p:cNvSpPr txBox="1"/>
          <p:nvPr/>
        </p:nvSpPr>
        <p:spPr>
          <a:xfrm>
            <a:off x="3647627" y="2621690"/>
            <a:ext cx="85443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respect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48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mpact a school or </a:t>
            </a:r>
          </a:p>
          <a:p>
            <a:pPr algn="ctr"/>
            <a:r>
              <a:rPr lang="en-US" sz="48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community’s culture?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4437D3-B9AD-41C5-8233-AECB9898E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2DA6D-CDC4-3541-DA36-8F2E9D9D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A8F69B48-DDB2-9B78-597E-94B2138A50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C1EA0-FA3E-8A1E-8C97-20FDFD33F226}"/>
              </a:ext>
            </a:extLst>
          </p:cNvPr>
          <p:cNvSpPr txBox="1"/>
          <p:nvPr/>
        </p:nvSpPr>
        <p:spPr>
          <a:xfrm>
            <a:off x="3647627" y="2619222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 don’t have to agree with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you to respect you.”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Anthony Bourdain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BCE4B-5BE0-D49A-DC7F-71AA715763CC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745B1-F383-A066-A84B-A6DC04792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3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52558-74CB-9261-D9AD-ACB923D30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53C79308-7F8F-6D22-0C5A-A0FDD1F6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31412-2CCA-488F-B611-3910CE9D1DDD}"/>
              </a:ext>
            </a:extLst>
          </p:cNvPr>
          <p:cNvSpPr txBox="1"/>
          <p:nvPr/>
        </p:nvSpPr>
        <p:spPr>
          <a:xfrm>
            <a:off x="3647627" y="1316304"/>
            <a:ext cx="854437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“It’s not our differences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that divide us. It is our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inability to recognize,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accept, and celebrate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those differences.”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Audre Lorde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176D8-05FA-FBBE-E715-7EC82F59A4EF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BA5A9-91F3-BC07-8024-19E471433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7E4EC-DCD6-85F4-38A6-F24221EA8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B1034349-1337-3523-FA93-B519996416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26008-4606-0D98-B166-B0656E6D0C93}"/>
              </a:ext>
            </a:extLst>
          </p:cNvPr>
          <p:cNvSpPr txBox="1"/>
          <p:nvPr/>
        </p:nvSpPr>
        <p:spPr>
          <a:xfrm>
            <a:off x="3647626" y="2435169"/>
            <a:ext cx="85443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“Treat everyone like they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matter, because they do.”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Bryan Stevenson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FC00F-D6D1-DD7A-46BC-6FF7A3175C55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11B04-189E-C118-A027-437E10805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D22E-CD46-DE73-5201-774E13F71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855E55A0-6B0C-CB44-1BFC-785252FA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054123-4C42-2955-5E7C-2BE6A2B7724E}"/>
              </a:ext>
            </a:extLst>
          </p:cNvPr>
          <p:cNvSpPr txBox="1"/>
          <p:nvPr/>
        </p:nvSpPr>
        <p:spPr>
          <a:xfrm>
            <a:off x="3647626" y="2018052"/>
            <a:ext cx="85443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“We should all consider each other as human beings, and we should respect each other.”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Malala Yousafzai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6A945-135B-BEF7-F18F-4A97FCEE1762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90E61-7E61-6736-3EEC-75CB9FF6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68739-B28A-4E90-39D0-606D4C8B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background&#10;&#10;AI-generated content may be incorrect.">
            <a:extLst>
              <a:ext uri="{FF2B5EF4-FFF2-40B4-BE49-F238E27FC236}">
                <a16:creationId xmlns:a16="http://schemas.microsoft.com/office/drawing/2014/main" id="{A8B18C11-3FF3-FDE2-DC49-12B30E67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0" y="11978"/>
            <a:ext cx="3647627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FB33F-D2B8-46A2-E09B-CF0ACF57B6F0}"/>
              </a:ext>
            </a:extLst>
          </p:cNvPr>
          <p:cNvSpPr txBox="1"/>
          <p:nvPr/>
        </p:nvSpPr>
        <p:spPr>
          <a:xfrm>
            <a:off x="3647626" y="2018052"/>
            <a:ext cx="854437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“No one is born hating another person. People must learn to hate, and if they can learn to hate, they can be taught to love.”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Nelson Mandela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3617F-3033-7922-34EE-CD9F853E8413}"/>
              </a:ext>
            </a:extLst>
          </p:cNvPr>
          <p:cNvSpPr txBox="1"/>
          <p:nvPr/>
        </p:nvSpPr>
        <p:spPr>
          <a:xfrm rot="16200000">
            <a:off x="-1760857" y="2921167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Respect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913EA-5CF4-7676-9A40-44DEA33F9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613" y="223968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4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D7C716-D491-4EBE-AEEA-8B5E07F4248B}">
  <ds:schemaRefs>
    <ds:schemaRef ds:uri="http://purl.org/dc/dcmitype/"/>
    <ds:schemaRef ds:uri="http://purl.org/dc/terms/"/>
    <ds:schemaRef ds:uri="fc643b3e-0757-467e-b6a7-81a6975567a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b433e704-c25e-4386-b9df-82af91eef7d3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282</Words>
  <Application>Microsoft Macintosh PowerPoint</Application>
  <PresentationFormat>Widescreen</PresentationFormat>
  <Paragraphs>79</Paragraphs>
  <Slides>12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