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96" r:id="rId5"/>
    <p:sldId id="269" r:id="rId6"/>
    <p:sldId id="272" r:id="rId7"/>
    <p:sldId id="270" r:id="rId8"/>
    <p:sldId id="271" r:id="rId9"/>
    <p:sldId id="298" r:id="rId10"/>
    <p:sldId id="299" r:id="rId11"/>
    <p:sldId id="322" r:id="rId12"/>
    <p:sldId id="324" r:id="rId13"/>
    <p:sldId id="323" r:id="rId14"/>
    <p:sldId id="300" r:id="rId15"/>
    <p:sldId id="301" r:id="rId16"/>
    <p:sldId id="302" r:id="rId17"/>
    <p:sldId id="303" r:id="rId18"/>
    <p:sldId id="305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09E"/>
    <a:srgbClr val="E11B22"/>
    <a:srgbClr val="0B9446"/>
    <a:srgbClr val="FDB913"/>
    <a:srgbClr val="234098"/>
    <a:srgbClr val="F47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521"/>
  </p:normalViewPr>
  <p:slideViewPr>
    <p:cSldViewPr snapToGrid="0">
      <p:cViewPr varScale="1">
        <p:scale>
          <a:sx n="120" d="100"/>
          <a:sy n="120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mit" userId="f1cfc639-cc3f-4051-a51c-91c4d743c6fa" providerId="ADAL" clId="{1567A373-00BE-6343-9E38-2EB540E984C9}"/>
    <pc:docChg chg="undo custSel addSld delSld modSld sldOrd">
      <pc:chgData name="Amy Smit" userId="f1cfc639-cc3f-4051-a51c-91c4d743c6fa" providerId="ADAL" clId="{1567A373-00BE-6343-9E38-2EB540E984C9}" dt="2025-06-23T18:50:43.334" v="5703" actId="20577"/>
      <pc:docMkLst>
        <pc:docMk/>
      </pc:docMkLst>
      <pc:sldChg chg="modNotesTx">
        <pc:chgData name="Amy Smit" userId="f1cfc639-cc3f-4051-a51c-91c4d743c6fa" providerId="ADAL" clId="{1567A373-00BE-6343-9E38-2EB540E984C9}" dt="2025-06-20T19:53:10.033" v="889" actId="20577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1567A373-00BE-6343-9E38-2EB540E984C9}" dt="2025-06-23T18:02:53.867" v="5528"/>
        <pc:sldMkLst>
          <pc:docMk/>
          <pc:sldMk cId="661222583" sldId="260"/>
        </pc:sldMkLst>
      </pc:sldChg>
      <pc:sldChg chg="addSp delSp modSp mod">
        <pc:chgData name="Amy Smit" userId="f1cfc639-cc3f-4051-a51c-91c4d743c6fa" providerId="ADAL" clId="{1567A373-00BE-6343-9E38-2EB540E984C9}" dt="2025-06-23T18:05:15.295" v="5554"/>
        <pc:sldMkLst>
          <pc:docMk/>
          <pc:sldMk cId="4016193766" sldId="261"/>
        </pc:sldMkLst>
      </pc:sldChg>
      <pc:sldChg chg="addSp delSp modSp mod">
        <pc:chgData name="Amy Smit" userId="f1cfc639-cc3f-4051-a51c-91c4d743c6fa" providerId="ADAL" clId="{1567A373-00BE-6343-9E38-2EB540E984C9}" dt="2025-06-23T18:03:07.094" v="5530"/>
        <pc:sldMkLst>
          <pc:docMk/>
          <pc:sldMk cId="3509773284" sldId="262"/>
        </pc:sldMkLst>
      </pc:sldChg>
      <pc:sldChg chg="addSp delSp modSp mod">
        <pc:chgData name="Amy Smit" userId="f1cfc639-cc3f-4051-a51c-91c4d743c6fa" providerId="ADAL" clId="{1567A373-00BE-6343-9E38-2EB540E984C9}" dt="2025-06-23T18:05:53.949" v="5574" actId="1076"/>
        <pc:sldMkLst>
          <pc:docMk/>
          <pc:sldMk cId="2871606232" sldId="263"/>
        </pc:sldMkLst>
      </pc:sldChg>
      <pc:sldChg chg="addSp delSp modSp mod">
        <pc:chgData name="Amy Smit" userId="f1cfc639-cc3f-4051-a51c-91c4d743c6fa" providerId="ADAL" clId="{1567A373-00BE-6343-9E38-2EB540E984C9}" dt="2025-06-23T14:20:32.234" v="4490" actId="1076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1567A373-00BE-6343-9E38-2EB540E984C9}" dt="2025-06-23T14:09:12.008" v="3593" actId="14100"/>
        <pc:sldMkLst>
          <pc:docMk/>
          <pc:sldMk cId="3109360804" sldId="265"/>
        </pc:sldMkLst>
      </pc:sldChg>
      <pc:sldChg chg="addSp delSp modSp mod">
        <pc:chgData name="Amy Smit" userId="f1cfc639-cc3f-4051-a51c-91c4d743c6fa" providerId="ADAL" clId="{1567A373-00BE-6343-9E38-2EB540E984C9}" dt="2025-06-23T13:57:02.385" v="3565" actId="1076"/>
        <pc:sldMkLst>
          <pc:docMk/>
          <pc:sldMk cId="2118764808" sldId="266"/>
        </pc:sldMkLst>
      </pc:sldChg>
      <pc:sldChg chg="addSp delSp modSp mod modNotesTx">
        <pc:chgData name="Amy Smit" userId="f1cfc639-cc3f-4051-a51c-91c4d743c6fa" providerId="ADAL" clId="{1567A373-00BE-6343-9E38-2EB540E984C9}" dt="2025-06-23T14:21:31.102" v="4504" actId="20577"/>
        <pc:sldMkLst>
          <pc:docMk/>
          <pc:sldMk cId="3718518729" sldId="267"/>
        </pc:sldMkLst>
      </pc:sldChg>
      <pc:sldChg chg="addSp delSp modSp mod">
        <pc:chgData name="Amy Smit" userId="f1cfc639-cc3f-4051-a51c-91c4d743c6fa" providerId="ADAL" clId="{1567A373-00BE-6343-9E38-2EB540E984C9}" dt="2025-06-23T18:50:43.334" v="5703" actId="20577"/>
        <pc:sldMkLst>
          <pc:docMk/>
          <pc:sldMk cId="3127465293" sldId="268"/>
        </pc:sldMkLst>
      </pc:sldChg>
      <pc:sldChg chg="addSp delSp modSp mod">
        <pc:chgData name="Amy Smit" userId="f1cfc639-cc3f-4051-a51c-91c4d743c6fa" providerId="ADAL" clId="{1567A373-00BE-6343-9E38-2EB540E984C9}" dt="2025-06-23T18:12:04.561" v="5625" actId="1076"/>
        <pc:sldMkLst>
          <pc:docMk/>
          <pc:sldMk cId="477890307" sldId="269"/>
        </pc:sldMkLst>
        <pc:picChg chg="add mod modCrop">
          <ac:chgData name="Amy Smit" userId="f1cfc639-cc3f-4051-a51c-91c4d743c6fa" providerId="ADAL" clId="{1567A373-00BE-6343-9E38-2EB540E984C9}" dt="2025-06-23T12:54:21.386" v="2319" actId="1076"/>
          <ac:picMkLst>
            <pc:docMk/>
            <pc:sldMk cId="477890307" sldId="269"/>
            <ac:picMk id="6" creationId="{E69735F9-57D0-4A3A-ACD9-7294B544ED9E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19:39.027" v="5653" actId="1076"/>
        <pc:sldMkLst>
          <pc:docMk/>
          <pc:sldMk cId="3554964182" sldId="270"/>
        </pc:sldMkLst>
        <pc:picChg chg="add mod">
          <ac:chgData name="Amy Smit" userId="f1cfc639-cc3f-4051-a51c-91c4d743c6fa" providerId="ADAL" clId="{1567A373-00BE-6343-9E38-2EB540E984C9}" dt="2025-06-23T12:54:33.660" v="2323"/>
          <ac:picMkLst>
            <pc:docMk/>
            <pc:sldMk cId="3554964182" sldId="270"/>
            <ac:picMk id="2" creationId="{DD728300-314F-4E11-5AC5-C160575711B5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10:07.765" v="5620" actId="1076"/>
        <pc:sldMkLst>
          <pc:docMk/>
          <pc:sldMk cId="416656009" sldId="271"/>
        </pc:sldMkLst>
        <pc:picChg chg="add mod">
          <ac:chgData name="Amy Smit" userId="f1cfc639-cc3f-4051-a51c-91c4d743c6fa" providerId="ADAL" clId="{1567A373-00BE-6343-9E38-2EB540E984C9}" dt="2025-06-23T12:54:37.706" v="2325"/>
          <ac:picMkLst>
            <pc:docMk/>
            <pc:sldMk cId="416656009" sldId="271"/>
            <ac:picMk id="3" creationId="{1EB01F3A-8317-AF4C-940D-B9E94F438870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16:43.473" v="5641" actId="1076"/>
        <pc:sldMkLst>
          <pc:docMk/>
          <pc:sldMk cId="3877487587" sldId="272"/>
        </pc:sldMkLst>
        <pc:picChg chg="add mod">
          <ac:chgData name="Amy Smit" userId="f1cfc639-cc3f-4051-a51c-91c4d743c6fa" providerId="ADAL" clId="{1567A373-00BE-6343-9E38-2EB540E984C9}" dt="2025-06-23T12:54:29.225" v="2321"/>
          <ac:picMkLst>
            <pc:docMk/>
            <pc:sldMk cId="3877487587" sldId="272"/>
            <ac:picMk id="3" creationId="{1EFCE5BA-4ABE-89CD-0DA3-31F84587A8E3}"/>
          </ac:picMkLst>
        </pc:picChg>
      </pc:sldChg>
      <pc:sldChg chg="addSp delSp modSp add del mod">
        <pc:chgData name="Amy Smit" userId="f1cfc639-cc3f-4051-a51c-91c4d743c6fa" providerId="ADAL" clId="{1567A373-00BE-6343-9E38-2EB540E984C9}" dt="2025-06-23T17:39:35.539" v="5402" actId="1076"/>
        <pc:sldMkLst>
          <pc:docMk/>
          <pc:sldMk cId="1898404273" sldId="273"/>
        </pc:sldMkLst>
      </pc:sldChg>
      <pc:sldChg chg="addSp delSp modSp mod">
        <pc:chgData name="Amy Smit" userId="f1cfc639-cc3f-4051-a51c-91c4d743c6fa" providerId="ADAL" clId="{1567A373-00BE-6343-9E38-2EB540E984C9}" dt="2025-06-23T17:55:41.392" v="5456" actId="20577"/>
        <pc:sldMkLst>
          <pc:docMk/>
          <pc:sldMk cId="4103005458" sldId="274"/>
        </pc:sldMkLst>
      </pc:sldChg>
      <pc:sldChg chg="addSp delSp modSp mod">
        <pc:chgData name="Amy Smit" userId="f1cfc639-cc3f-4051-a51c-91c4d743c6fa" providerId="ADAL" clId="{1567A373-00BE-6343-9E38-2EB540E984C9}" dt="2025-06-23T17:57:07.525" v="5464" actId="1076"/>
        <pc:sldMkLst>
          <pc:docMk/>
          <pc:sldMk cId="1716178708" sldId="276"/>
        </pc:sldMkLst>
      </pc:sldChg>
      <pc:sldChg chg="addSp delSp modSp mod">
        <pc:chgData name="Amy Smit" userId="f1cfc639-cc3f-4051-a51c-91c4d743c6fa" providerId="ADAL" clId="{1567A373-00BE-6343-9E38-2EB540E984C9}" dt="2025-06-23T17:56:09.424" v="5458" actId="1076"/>
        <pc:sldMkLst>
          <pc:docMk/>
          <pc:sldMk cId="2862472313" sldId="277"/>
        </pc:sldMkLst>
      </pc:sldChg>
      <pc:sldChg chg="addSp delSp modSp add mod modNotesTx">
        <pc:chgData name="Amy Smit" userId="f1cfc639-cc3f-4051-a51c-91c4d743c6fa" providerId="ADAL" clId="{1567A373-00BE-6343-9E38-2EB540E984C9}" dt="2025-06-20T19:52:45.587" v="863" actId="20577"/>
        <pc:sldMkLst>
          <pc:docMk/>
          <pc:sldMk cId="2266351646" sldId="278"/>
        </pc:sldMkLst>
      </pc:sldChg>
      <pc:sldChg chg="addSp delSp modSp add mod modNotesTx">
        <pc:chgData name="Amy Smit" userId="f1cfc639-cc3f-4051-a51c-91c4d743c6fa" providerId="ADAL" clId="{1567A373-00BE-6343-9E38-2EB540E984C9}" dt="2025-06-20T19:52:42.143" v="862" actId="20577"/>
        <pc:sldMkLst>
          <pc:docMk/>
          <pc:sldMk cId="1831101500" sldId="279"/>
        </pc:sldMkLst>
      </pc:sldChg>
      <pc:sldChg chg="addSp modSp add mod modNotesTx">
        <pc:chgData name="Amy Smit" userId="f1cfc639-cc3f-4051-a51c-91c4d743c6fa" providerId="ADAL" clId="{1567A373-00BE-6343-9E38-2EB540E984C9}" dt="2025-06-20T19:52:38.532" v="861" actId="20577"/>
        <pc:sldMkLst>
          <pc:docMk/>
          <pc:sldMk cId="421082387" sldId="280"/>
        </pc:sldMkLst>
      </pc:sldChg>
      <pc:sldChg chg="addSp modSp add mod modNotesTx">
        <pc:chgData name="Amy Smit" userId="f1cfc639-cc3f-4051-a51c-91c4d743c6fa" providerId="ADAL" clId="{1567A373-00BE-6343-9E38-2EB540E984C9}" dt="2025-06-20T19:52:33.703" v="860" actId="20577"/>
        <pc:sldMkLst>
          <pc:docMk/>
          <pc:sldMk cId="3537086410" sldId="281"/>
        </pc:sldMkLst>
      </pc:sldChg>
      <pc:sldChg chg="addSp modSp add mod">
        <pc:chgData name="Amy Smit" userId="f1cfc639-cc3f-4051-a51c-91c4d743c6fa" providerId="ADAL" clId="{1567A373-00BE-6343-9E38-2EB540E984C9}" dt="2025-06-20T19:50:46.171" v="828" actId="1076"/>
        <pc:sldMkLst>
          <pc:docMk/>
          <pc:sldMk cId="903662629" sldId="282"/>
        </pc:sldMkLst>
      </pc:sldChg>
      <pc:sldChg chg="addSp modSp add mod">
        <pc:chgData name="Amy Smit" userId="f1cfc639-cc3f-4051-a51c-91c4d743c6fa" providerId="ADAL" clId="{1567A373-00BE-6343-9E38-2EB540E984C9}" dt="2025-06-20T19:48:54.823" v="807" actId="1076"/>
        <pc:sldMkLst>
          <pc:docMk/>
          <pc:sldMk cId="104955650" sldId="283"/>
        </pc:sldMkLst>
      </pc:sldChg>
      <pc:sldChg chg="addSp modSp add mod">
        <pc:chgData name="Amy Smit" userId="f1cfc639-cc3f-4051-a51c-91c4d743c6fa" providerId="ADAL" clId="{1567A373-00BE-6343-9E38-2EB540E984C9}" dt="2025-06-20T19:50:53.936" v="829"/>
        <pc:sldMkLst>
          <pc:docMk/>
          <pc:sldMk cId="2017312739" sldId="284"/>
        </pc:sldMkLst>
      </pc:sldChg>
      <pc:sldChg chg="addSp delSp modSp add mod modNotesTx">
        <pc:chgData name="Amy Smit" userId="f1cfc639-cc3f-4051-a51c-91c4d743c6fa" providerId="ADAL" clId="{1567A373-00BE-6343-9E38-2EB540E984C9}" dt="2025-06-20T19:52:12.322" v="859" actId="20577"/>
        <pc:sldMkLst>
          <pc:docMk/>
          <pc:sldMk cId="4180505012" sldId="285"/>
        </pc:sldMkLst>
      </pc:sldChg>
      <pc:sldChg chg="addSp delSp modSp add mod modNotesTx">
        <pc:chgData name="Amy Smit" userId="f1cfc639-cc3f-4051-a51c-91c4d743c6fa" providerId="ADAL" clId="{1567A373-00BE-6343-9E38-2EB540E984C9}" dt="2025-06-23T17:57:55.043" v="5473" actId="1076"/>
        <pc:sldMkLst>
          <pc:docMk/>
          <pc:sldMk cId="768855550" sldId="286"/>
        </pc:sldMkLst>
      </pc:sldChg>
      <pc:sldChg chg="addSp delSp modSp add mod">
        <pc:chgData name="Amy Smit" userId="f1cfc639-cc3f-4051-a51c-91c4d743c6fa" providerId="ADAL" clId="{1567A373-00BE-6343-9E38-2EB540E984C9}" dt="2025-06-23T17:58:47.656" v="5479" actId="1076"/>
        <pc:sldMkLst>
          <pc:docMk/>
          <pc:sldMk cId="556821830" sldId="287"/>
        </pc:sldMkLst>
      </pc:sldChg>
      <pc:sldChg chg="delSp add del mod">
        <pc:chgData name="Amy Smit" userId="f1cfc639-cc3f-4051-a51c-91c4d743c6fa" providerId="ADAL" clId="{1567A373-00BE-6343-9E38-2EB540E984C9}" dt="2025-06-20T20:51:52.572" v="1453" actId="2696"/>
        <pc:sldMkLst>
          <pc:docMk/>
          <pc:sldMk cId="2692421736" sldId="287"/>
        </pc:sldMkLst>
      </pc:sldChg>
      <pc:sldChg chg="addSp delSp modSp add mod">
        <pc:chgData name="Amy Smit" userId="f1cfc639-cc3f-4051-a51c-91c4d743c6fa" providerId="ADAL" clId="{1567A373-00BE-6343-9E38-2EB540E984C9}" dt="2025-06-23T17:57:22.608" v="5469" actId="1076"/>
        <pc:sldMkLst>
          <pc:docMk/>
          <pc:sldMk cId="2143638746" sldId="288"/>
        </pc:sldMkLst>
      </pc:sldChg>
      <pc:sldChg chg="delSp add del mod">
        <pc:chgData name="Amy Smit" userId="f1cfc639-cc3f-4051-a51c-91c4d743c6fa" providerId="ADAL" clId="{1567A373-00BE-6343-9E38-2EB540E984C9}" dt="2025-06-20T20:51:52.574" v="1454" actId="2696"/>
        <pc:sldMkLst>
          <pc:docMk/>
          <pc:sldMk cId="3543913915" sldId="288"/>
        </pc:sldMkLst>
      </pc:sldChg>
      <pc:sldChg chg="addSp delSp modSp add mod">
        <pc:chgData name="Amy Smit" userId="f1cfc639-cc3f-4051-a51c-91c4d743c6fa" providerId="ADAL" clId="{1567A373-00BE-6343-9E38-2EB540E984C9}" dt="2025-06-23T17:56:19.655" v="5462" actId="1076"/>
        <pc:sldMkLst>
          <pc:docMk/>
          <pc:sldMk cId="129808644" sldId="289"/>
        </pc:sldMkLst>
      </pc:sldChg>
      <pc:sldChg chg="addSp delSp modSp add mod">
        <pc:chgData name="Amy Smit" userId="f1cfc639-cc3f-4051-a51c-91c4d743c6fa" providerId="ADAL" clId="{1567A373-00BE-6343-9E38-2EB540E984C9}" dt="2025-06-23T17:58:06.535" v="5476" actId="688"/>
        <pc:sldMkLst>
          <pc:docMk/>
          <pc:sldMk cId="4029067251" sldId="290"/>
        </pc:sldMkLst>
      </pc:sldChg>
      <pc:sldChg chg="addSp delSp modSp add mod">
        <pc:chgData name="Amy Smit" userId="f1cfc639-cc3f-4051-a51c-91c4d743c6fa" providerId="ADAL" clId="{1567A373-00BE-6343-9E38-2EB540E984C9}" dt="2025-06-23T17:58:52.923" v="5481" actId="1076"/>
        <pc:sldMkLst>
          <pc:docMk/>
          <pc:sldMk cId="973979306" sldId="291"/>
        </pc:sldMkLst>
      </pc:sldChg>
      <pc:sldChg chg="addSp delSp modSp add mod">
        <pc:chgData name="Amy Smit" userId="f1cfc639-cc3f-4051-a51c-91c4d743c6fa" providerId="ADAL" clId="{1567A373-00BE-6343-9E38-2EB540E984C9}" dt="2025-06-23T17:57:15.512" v="5467" actId="688"/>
        <pc:sldMkLst>
          <pc:docMk/>
          <pc:sldMk cId="694390145" sldId="292"/>
        </pc:sldMkLst>
      </pc:sldChg>
      <pc:sldChg chg="addSp delSp modSp new mod ord modShow">
        <pc:chgData name="Amy Smit" userId="f1cfc639-cc3f-4051-a51c-91c4d743c6fa" providerId="ADAL" clId="{1567A373-00BE-6343-9E38-2EB540E984C9}" dt="2025-06-23T14:19:23.278" v="4458" actId="729"/>
        <pc:sldMkLst>
          <pc:docMk/>
          <pc:sldMk cId="2729646295" sldId="293"/>
        </pc:sldMkLst>
      </pc:sldChg>
      <pc:sldChg chg="modSp add mod modShow">
        <pc:chgData name="Amy Smit" userId="f1cfc639-cc3f-4051-a51c-91c4d743c6fa" providerId="ADAL" clId="{1567A373-00BE-6343-9E38-2EB540E984C9}" dt="2025-06-23T18:05:43.719" v="5571" actId="20577"/>
        <pc:sldMkLst>
          <pc:docMk/>
          <pc:sldMk cId="2391711402" sldId="294"/>
        </pc:sldMkLst>
      </pc:sldChg>
      <pc:sldChg chg="modSp add mod modShow modNotesTx">
        <pc:chgData name="Amy Smit" userId="f1cfc639-cc3f-4051-a51c-91c4d743c6fa" providerId="ADAL" clId="{1567A373-00BE-6343-9E38-2EB540E984C9}" dt="2025-06-23T14:19:09.004" v="4456" actId="729"/>
        <pc:sldMkLst>
          <pc:docMk/>
          <pc:sldMk cId="4167494658" sldId="295"/>
        </pc:sldMkLst>
      </pc:sldChg>
      <pc:sldChg chg="modSp add mod modShow">
        <pc:chgData name="Amy Smit" userId="f1cfc639-cc3f-4051-a51c-91c4d743c6fa" providerId="ADAL" clId="{1567A373-00BE-6343-9E38-2EB540E984C9}" dt="2025-06-23T18:06:26.788" v="5596" actId="20577"/>
        <pc:sldMkLst>
          <pc:docMk/>
          <pc:sldMk cId="3038091435" sldId="296"/>
        </pc:sldMkLst>
        <pc:spChg chg="mod">
          <ac:chgData name="Amy Smit" userId="f1cfc639-cc3f-4051-a51c-91c4d743c6fa" providerId="ADAL" clId="{1567A373-00BE-6343-9E38-2EB540E984C9}" dt="2025-06-23T13:04:24.133" v="2458" actId="207"/>
          <ac:spMkLst>
            <pc:docMk/>
            <pc:sldMk cId="3038091435" sldId="296"/>
            <ac:spMk id="4" creationId="{439ABBA2-3765-0857-160B-70AFEB7C1A9C}"/>
          </ac:spMkLst>
        </pc:spChg>
        <pc:spChg chg="mod">
          <ac:chgData name="Amy Smit" userId="f1cfc639-cc3f-4051-a51c-91c4d743c6fa" providerId="ADAL" clId="{1567A373-00BE-6343-9E38-2EB540E984C9}" dt="2025-06-23T18:06:26.788" v="5596" actId="20577"/>
          <ac:spMkLst>
            <pc:docMk/>
            <pc:sldMk cId="3038091435" sldId="296"/>
            <ac:spMk id="5" creationId="{CF133615-47F0-C78E-5C24-B2E92E8A6F4A}"/>
          </ac:spMkLst>
        </pc:spChg>
      </pc:sldChg>
      <pc:sldChg chg="addSp delSp modSp add mod modShow">
        <pc:chgData name="Amy Smit" userId="f1cfc639-cc3f-4051-a51c-91c4d743c6fa" providerId="ADAL" clId="{1567A373-00BE-6343-9E38-2EB540E984C9}" dt="2025-06-23T14:23:30.902" v="4514" actId="21"/>
        <pc:sldMkLst>
          <pc:docMk/>
          <pc:sldMk cId="476898137" sldId="297"/>
        </pc:sldMkLst>
      </pc:sldChg>
      <pc:sldChg chg="addSp delSp modSp add mod">
        <pc:chgData name="Amy Smit" userId="f1cfc639-cc3f-4051-a51c-91c4d743c6fa" providerId="ADAL" clId="{1567A373-00BE-6343-9E38-2EB540E984C9}" dt="2025-06-23T18:21:01.951" v="5661" actId="14100"/>
        <pc:sldMkLst>
          <pc:docMk/>
          <pc:sldMk cId="850020266" sldId="298"/>
        </pc:sldMkLst>
        <pc:spChg chg="mod">
          <ac:chgData name="Amy Smit" userId="f1cfc639-cc3f-4051-a51c-91c4d743c6fa" providerId="ADAL" clId="{1567A373-00BE-6343-9E38-2EB540E984C9}" dt="2025-06-23T13:29:41.040" v="2668" actId="20577"/>
          <ac:spMkLst>
            <pc:docMk/>
            <pc:sldMk cId="850020266" sldId="298"/>
            <ac:spMk id="5" creationId="{A0A7DB4C-A6F5-DC01-2EB6-786AD9C3A3A6}"/>
          </ac:spMkLst>
        </pc:spChg>
        <pc:picChg chg="add mod">
          <ac:chgData name="Amy Smit" userId="f1cfc639-cc3f-4051-a51c-91c4d743c6fa" providerId="ADAL" clId="{1567A373-00BE-6343-9E38-2EB540E984C9}" dt="2025-06-23T13:28:13.487" v="2573"/>
          <ac:picMkLst>
            <pc:docMk/>
            <pc:sldMk cId="850020266" sldId="298"/>
            <ac:picMk id="6" creationId="{8110DA5F-638C-F197-B702-B4D6BC715872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8:28:48.505" v="5674" actId="1076"/>
        <pc:sldMkLst>
          <pc:docMk/>
          <pc:sldMk cId="3492570427" sldId="299"/>
        </pc:sldMkLst>
        <pc:spChg chg="mod">
          <ac:chgData name="Amy Smit" userId="f1cfc639-cc3f-4051-a51c-91c4d743c6fa" providerId="ADAL" clId="{1567A373-00BE-6343-9E38-2EB540E984C9}" dt="2025-06-23T13:35:34.075" v="2839" actId="14100"/>
          <ac:spMkLst>
            <pc:docMk/>
            <pc:sldMk cId="3492570427" sldId="299"/>
            <ac:spMk id="5" creationId="{76421ECF-9501-2C66-162B-10EBDA1E4B9D}"/>
          </ac:spMkLst>
        </pc:spChg>
      </pc:sldChg>
      <pc:sldChg chg="addSp delSp modSp add mod ord">
        <pc:chgData name="Amy Smit" userId="f1cfc639-cc3f-4051-a51c-91c4d743c6fa" providerId="ADAL" clId="{1567A373-00BE-6343-9E38-2EB540E984C9}" dt="2025-06-23T18:27:19.910" v="5670" actId="1076"/>
        <pc:sldMkLst>
          <pc:docMk/>
          <pc:sldMk cId="915921763" sldId="300"/>
        </pc:sldMkLst>
        <pc:spChg chg="mod">
          <ac:chgData name="Amy Smit" userId="f1cfc639-cc3f-4051-a51c-91c4d743c6fa" providerId="ADAL" clId="{1567A373-00BE-6343-9E38-2EB540E984C9}" dt="2025-06-23T13:30:39.417" v="2765" actId="14100"/>
          <ac:spMkLst>
            <pc:docMk/>
            <pc:sldMk cId="915921763" sldId="300"/>
            <ac:spMk id="5" creationId="{9E214DCF-8EFD-2079-76A1-258F1EA829E1}"/>
          </ac:spMkLst>
        </pc:spChg>
      </pc:sldChg>
      <pc:sldChg chg="addSp delSp modSp add del mod">
        <pc:chgData name="Amy Smit" userId="f1cfc639-cc3f-4051-a51c-91c4d743c6fa" providerId="ADAL" clId="{1567A373-00BE-6343-9E38-2EB540E984C9}" dt="2025-06-23T18:32:15.869" v="5678" actId="1076"/>
        <pc:sldMkLst>
          <pc:docMk/>
          <pc:sldMk cId="2275946235" sldId="301"/>
        </pc:sldMkLst>
        <pc:spChg chg="mod">
          <ac:chgData name="Amy Smit" userId="f1cfc639-cc3f-4051-a51c-91c4d743c6fa" providerId="ADAL" clId="{1567A373-00BE-6343-9E38-2EB540E984C9}" dt="2025-06-23T13:36:18.961" v="3002" actId="1076"/>
          <ac:spMkLst>
            <pc:docMk/>
            <pc:sldMk cId="2275946235" sldId="301"/>
            <ac:spMk id="5" creationId="{FCC0283F-93D5-4AB5-8AF1-84A4AE66AC50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39:41.374" v="5682" actId="1076"/>
        <pc:sldMkLst>
          <pc:docMk/>
          <pc:sldMk cId="744722199" sldId="302"/>
        </pc:sldMkLst>
        <pc:spChg chg="mod">
          <ac:chgData name="Amy Smit" userId="f1cfc639-cc3f-4051-a51c-91c4d743c6fa" providerId="ADAL" clId="{1567A373-00BE-6343-9E38-2EB540E984C9}" dt="2025-06-23T13:39:24.298" v="3463" actId="1076"/>
          <ac:spMkLst>
            <pc:docMk/>
            <pc:sldMk cId="744722199" sldId="302"/>
            <ac:spMk id="5" creationId="{D5178FE5-2D26-CE6A-8213-6535720F8A43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42:54.261" v="5689" actId="1076"/>
        <pc:sldMkLst>
          <pc:docMk/>
          <pc:sldMk cId="4119512352" sldId="303"/>
        </pc:sldMkLst>
        <pc:spChg chg="mod">
          <ac:chgData name="Amy Smit" userId="f1cfc639-cc3f-4051-a51c-91c4d743c6fa" providerId="ADAL" clId="{1567A373-00BE-6343-9E38-2EB540E984C9}" dt="2025-06-23T13:39:21.050" v="3462" actId="1076"/>
          <ac:spMkLst>
            <pc:docMk/>
            <pc:sldMk cId="4119512352" sldId="303"/>
            <ac:spMk id="5" creationId="{5BC0A084-BEB1-E541-20CC-E7D958B68B37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45:49.773" v="5693" actId="1076"/>
        <pc:sldMkLst>
          <pc:docMk/>
          <pc:sldMk cId="263835107" sldId="304"/>
        </pc:sldMkLst>
      </pc:sldChg>
      <pc:sldChg chg="addSp delSp modSp add mod">
        <pc:chgData name="Amy Smit" userId="f1cfc639-cc3f-4051-a51c-91c4d743c6fa" providerId="ADAL" clId="{1567A373-00BE-6343-9E38-2EB540E984C9}" dt="2025-06-23T18:47:48.811" v="5696" actId="14100"/>
        <pc:sldMkLst>
          <pc:docMk/>
          <pc:sldMk cId="3519207223" sldId="305"/>
        </pc:sldMkLst>
        <pc:spChg chg="mod">
          <ac:chgData name="Amy Smit" userId="f1cfc639-cc3f-4051-a51c-91c4d743c6fa" providerId="ADAL" clId="{1567A373-00BE-6343-9E38-2EB540E984C9}" dt="2025-06-23T13:39:09.067" v="3457" actId="1076"/>
          <ac:spMkLst>
            <pc:docMk/>
            <pc:sldMk cId="3519207223" sldId="305"/>
            <ac:spMk id="5" creationId="{46C1B0A6-F5EF-BD9C-1B51-F69DB3369D67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49:36.008" v="5701" actId="1076"/>
        <pc:sldMkLst>
          <pc:docMk/>
          <pc:sldMk cId="350454800" sldId="306"/>
        </pc:sldMkLst>
      </pc:sldChg>
      <pc:sldChg chg="addSp delSp modSp add mod">
        <pc:chgData name="Amy Smit" userId="f1cfc639-cc3f-4051-a51c-91c4d743c6fa" providerId="ADAL" clId="{1567A373-00BE-6343-9E38-2EB540E984C9}" dt="2025-06-23T14:11:29.737" v="3690" actId="21"/>
        <pc:sldMkLst>
          <pc:docMk/>
          <pc:sldMk cId="3427710309" sldId="307"/>
        </pc:sldMkLst>
      </pc:sldChg>
      <pc:sldChg chg="addSp delSp modSp add mod modNotesTx">
        <pc:chgData name="Amy Smit" userId="f1cfc639-cc3f-4051-a51c-91c4d743c6fa" providerId="ADAL" clId="{1567A373-00BE-6343-9E38-2EB540E984C9}" dt="2025-06-23T14:17:25.463" v="4425"/>
        <pc:sldMkLst>
          <pc:docMk/>
          <pc:sldMk cId="2361947836" sldId="308"/>
        </pc:sldMkLst>
      </pc:sldChg>
      <pc:sldChg chg="addSp delSp modSp add mod modNotesTx">
        <pc:chgData name="Amy Smit" userId="f1cfc639-cc3f-4051-a51c-91c4d743c6fa" providerId="ADAL" clId="{1567A373-00BE-6343-9E38-2EB540E984C9}" dt="2025-06-23T14:13:46.588" v="3893" actId="21"/>
        <pc:sldMkLst>
          <pc:docMk/>
          <pc:sldMk cId="2666989673" sldId="309"/>
        </pc:sldMkLst>
      </pc:sldChg>
      <pc:sldChg chg="addSp delSp modSp add mod modNotesTx">
        <pc:chgData name="Amy Smit" userId="f1cfc639-cc3f-4051-a51c-91c4d743c6fa" providerId="ADAL" clId="{1567A373-00BE-6343-9E38-2EB540E984C9}" dt="2025-06-23T14:17:48.098" v="4428"/>
        <pc:sldMkLst>
          <pc:docMk/>
          <pc:sldMk cId="2258893767" sldId="310"/>
        </pc:sldMkLst>
      </pc:sldChg>
      <pc:sldChg chg="addSp delSp modSp add mod">
        <pc:chgData name="Amy Smit" userId="f1cfc639-cc3f-4051-a51c-91c4d743c6fa" providerId="ADAL" clId="{1567A373-00BE-6343-9E38-2EB540E984C9}" dt="2025-06-23T14:17:52.598" v="4430"/>
        <pc:sldMkLst>
          <pc:docMk/>
          <pc:sldMk cId="1305129139" sldId="311"/>
        </pc:sldMkLst>
      </pc:sldChg>
      <pc:sldChg chg="addSp delSp modSp add mod modNotesTx">
        <pc:chgData name="Amy Smit" userId="f1cfc639-cc3f-4051-a51c-91c4d743c6fa" providerId="ADAL" clId="{1567A373-00BE-6343-9E38-2EB540E984C9}" dt="2025-06-23T14:17:57.360" v="4432"/>
        <pc:sldMkLst>
          <pc:docMk/>
          <pc:sldMk cId="2920077573" sldId="312"/>
        </pc:sldMkLst>
      </pc:sldChg>
      <pc:sldChg chg="addSp delSp modSp add del mod ord">
        <pc:chgData name="Amy Smit" userId="f1cfc639-cc3f-4051-a51c-91c4d743c6fa" providerId="ADAL" clId="{1567A373-00BE-6343-9E38-2EB540E984C9}" dt="2025-06-23T14:17:02.417" v="4422" actId="2696"/>
        <pc:sldMkLst>
          <pc:docMk/>
          <pc:sldMk cId="3395923512" sldId="313"/>
        </pc:sldMkLst>
      </pc:sldChg>
      <pc:sldChg chg="addSp delSp modSp add mod modNotesTx">
        <pc:chgData name="Amy Smit" userId="f1cfc639-cc3f-4051-a51c-91c4d743c6fa" providerId="ADAL" clId="{1567A373-00BE-6343-9E38-2EB540E984C9}" dt="2025-06-23T14:21:16.810" v="4503" actId="20577"/>
        <pc:sldMkLst>
          <pc:docMk/>
          <pc:sldMk cId="3639738702" sldId="314"/>
        </pc:sldMkLst>
      </pc:sldChg>
      <pc:sldChg chg="addSp delSp modSp add del mod">
        <pc:chgData name="Amy Smit" userId="f1cfc639-cc3f-4051-a51c-91c4d743c6fa" providerId="ADAL" clId="{1567A373-00BE-6343-9E38-2EB540E984C9}" dt="2025-06-23T14:18:03.370" v="4435" actId="2696"/>
        <pc:sldMkLst>
          <pc:docMk/>
          <pc:sldMk cId="325119974" sldId="315"/>
        </pc:sldMkLst>
      </pc:sldChg>
      <pc:sldChg chg="add del">
        <pc:chgData name="Amy Smit" userId="f1cfc639-cc3f-4051-a51c-91c4d743c6fa" providerId="ADAL" clId="{1567A373-00BE-6343-9E38-2EB540E984C9}" dt="2025-06-23T14:30:28.585" v="4573"/>
        <pc:sldMkLst>
          <pc:docMk/>
          <pc:sldMk cId="1024018454" sldId="315"/>
        </pc:sldMkLst>
      </pc:sldChg>
      <pc:sldChg chg="addSp delSp modSp add mod modNotesTx">
        <pc:chgData name="Amy Smit" userId="f1cfc639-cc3f-4051-a51c-91c4d743c6fa" providerId="ADAL" clId="{1567A373-00BE-6343-9E38-2EB540E984C9}" dt="2025-06-23T18:03:26.483" v="5534"/>
        <pc:sldMkLst>
          <pc:docMk/>
          <pc:sldMk cId="2418730046" sldId="315"/>
        </pc:sldMkLst>
      </pc:sldChg>
      <pc:sldChg chg="add del">
        <pc:chgData name="Amy Smit" userId="f1cfc639-cc3f-4051-a51c-91c4d743c6fa" providerId="ADAL" clId="{1567A373-00BE-6343-9E38-2EB540E984C9}" dt="2025-06-23T14:41:40.137" v="4658" actId="2696"/>
        <pc:sldMkLst>
          <pc:docMk/>
          <pc:sldMk cId="1060725779" sldId="316"/>
        </pc:sldMkLst>
      </pc:sldChg>
      <pc:sldChg chg="addSp delSp modSp add mod">
        <pc:chgData name="Amy Smit" userId="f1cfc639-cc3f-4051-a51c-91c4d743c6fa" providerId="ADAL" clId="{1567A373-00BE-6343-9E38-2EB540E984C9}" dt="2025-06-23T18:03:35.862" v="5536"/>
        <pc:sldMkLst>
          <pc:docMk/>
          <pc:sldMk cId="1570168307" sldId="316"/>
        </pc:sldMkLst>
      </pc:sldChg>
      <pc:sldChg chg="addSp delSp modSp add mod">
        <pc:chgData name="Amy Smit" userId="f1cfc639-cc3f-4051-a51c-91c4d743c6fa" providerId="ADAL" clId="{1567A373-00BE-6343-9E38-2EB540E984C9}" dt="2025-06-23T18:05:05.963" v="5552" actId="478"/>
        <pc:sldMkLst>
          <pc:docMk/>
          <pc:sldMk cId="1795431318" sldId="317"/>
        </pc:sldMkLst>
      </pc:sldChg>
      <pc:sldChg chg="addSp delSp modSp add mod">
        <pc:chgData name="Amy Smit" userId="f1cfc639-cc3f-4051-a51c-91c4d743c6fa" providerId="ADAL" clId="{1567A373-00BE-6343-9E38-2EB540E984C9}" dt="2025-06-23T18:03:57.504" v="5540"/>
        <pc:sldMkLst>
          <pc:docMk/>
          <pc:sldMk cId="348639476" sldId="318"/>
        </pc:sldMkLst>
      </pc:sldChg>
      <pc:sldChg chg="addSp delSp modSp add mod">
        <pc:chgData name="Amy Smit" userId="f1cfc639-cc3f-4051-a51c-91c4d743c6fa" providerId="ADAL" clId="{1567A373-00BE-6343-9E38-2EB540E984C9}" dt="2025-06-23T18:04:42.801" v="5548"/>
        <pc:sldMkLst>
          <pc:docMk/>
          <pc:sldMk cId="1678143102" sldId="319"/>
        </pc:sldMkLst>
      </pc:sldChg>
      <pc:sldChg chg="addSp delSp modSp add mod">
        <pc:chgData name="Amy Smit" userId="f1cfc639-cc3f-4051-a51c-91c4d743c6fa" providerId="ADAL" clId="{1567A373-00BE-6343-9E38-2EB540E984C9}" dt="2025-06-23T18:05:30.545" v="5556"/>
        <pc:sldMkLst>
          <pc:docMk/>
          <pc:sldMk cId="2821062362" sldId="320"/>
        </pc:sldMkLst>
      </pc:sldChg>
      <pc:sldChg chg="addSp delSp modSp add mod">
        <pc:chgData name="Amy Smit" userId="f1cfc639-cc3f-4051-a51c-91c4d743c6fa" providerId="ADAL" clId="{1567A373-00BE-6343-9E38-2EB540E984C9}" dt="2025-06-23T18:04:18.043" v="5545"/>
        <pc:sldMkLst>
          <pc:docMk/>
          <pc:sldMk cId="3285504674" sldId="321"/>
        </pc:sldMkLst>
      </pc:sldChg>
    </pc:docChg>
  </pc:docChgLst>
  <pc:docChgLst>
    <pc:chgData name="Megan Shrum" userId="f9b3d797-b51f-4ac2-94fe-8380bc90be4c" providerId="ADAL" clId="{78DE5A5E-CE45-46E4-A644-425509BBB602}"/>
    <pc:docChg chg="modSld">
      <pc:chgData name="Megan Shrum" userId="f9b3d797-b51f-4ac2-94fe-8380bc90be4c" providerId="ADAL" clId="{78DE5A5E-CE45-46E4-A644-425509BBB602}" dt="2025-06-23T15:24:45.562" v="0" actId="20577"/>
      <pc:docMkLst>
        <pc:docMk/>
      </pc:docMkLst>
      <pc:sldChg chg="modSp mod">
        <pc:chgData name="Megan Shrum" userId="f9b3d797-b51f-4ac2-94fe-8380bc90be4c" providerId="ADAL" clId="{78DE5A5E-CE45-46E4-A644-425509BBB602}" dt="2025-06-23T15:24:45.562" v="0" actId="20577"/>
        <pc:sldMkLst>
          <pc:docMk/>
          <pc:sldMk cId="3537086410" sldId="281"/>
        </pc:sldMkLst>
      </pc:sldChg>
    </pc:docChg>
  </pc:docChgLst>
  <pc:docChgLst>
    <pc:chgData name="Megan Shrum" userId="f9b3d797-b51f-4ac2-94fe-8380bc90be4c" providerId="ADAL" clId="{3D7EC0D2-C1F5-4A6F-8B25-5D4EAE5C6265}"/>
    <pc:docChg chg="modSld">
      <pc:chgData name="Megan Shrum" userId="f9b3d797-b51f-4ac2-94fe-8380bc90be4c" providerId="ADAL" clId="{3D7EC0D2-C1F5-4A6F-8B25-5D4EAE5C6265}" dt="2025-06-24T19:19:31.129" v="0" actId="20577"/>
      <pc:docMkLst>
        <pc:docMk/>
      </pc:docMkLst>
      <pc:sldChg chg="modSp mod">
        <pc:chgData name="Megan Shrum" userId="f9b3d797-b51f-4ac2-94fe-8380bc90be4c" providerId="ADAL" clId="{3D7EC0D2-C1F5-4A6F-8B25-5D4EAE5C6265}" dt="2025-06-24T19:19:31.129" v="0" actId="20577"/>
        <pc:sldMkLst>
          <pc:docMk/>
          <pc:sldMk cId="2920077573" sldId="312"/>
        </pc:sldMkLst>
      </pc:sldChg>
    </pc:docChg>
  </pc:docChgLst>
  <pc:docChgLst>
    <pc:chgData name="Amy Smit" userId="f1cfc639-cc3f-4051-a51c-91c4d743c6fa" providerId="ADAL" clId="{21D69D34-9C17-9149-A341-E64DAE3858EE}"/>
    <pc:docChg chg="undo custSel addSld delSld modSld sldOrd">
      <pc:chgData name="Amy Smit" userId="f1cfc639-cc3f-4051-a51c-91c4d743c6fa" providerId="ADAL" clId="{21D69D34-9C17-9149-A341-E64DAE3858EE}" dt="2025-06-24T20:07:43.810" v="498" actId="1076"/>
      <pc:docMkLst>
        <pc:docMk/>
      </pc:docMkLst>
      <pc:sldChg chg="addSp delSp modSp mod">
        <pc:chgData name="Amy Smit" userId="f1cfc639-cc3f-4051-a51c-91c4d743c6fa" providerId="ADAL" clId="{21D69D34-9C17-9149-A341-E64DAE3858EE}" dt="2025-06-23T21:32:59.711" v="447" actId="1076"/>
        <pc:sldMkLst>
          <pc:docMk/>
          <pc:sldMk cId="3285898182" sldId="256"/>
        </pc:sldMkLst>
      </pc:sldChg>
      <pc:sldChg chg="addSp delSp modSp mod">
        <pc:chgData name="Amy Smit" userId="f1cfc639-cc3f-4051-a51c-91c4d743c6fa" providerId="ADAL" clId="{21D69D34-9C17-9149-A341-E64DAE3858EE}" dt="2025-06-23T21:29:59.340" v="360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21D69D34-9C17-9149-A341-E64DAE3858EE}" dt="2025-06-23T21:29:56.505" v="358"/>
        <pc:sldMkLst>
          <pc:docMk/>
          <pc:sldMk cId="4056769239" sldId="258"/>
        </pc:sldMkLst>
      </pc:sldChg>
      <pc:sldChg chg="delSp del mod">
        <pc:chgData name="Amy Smit" userId="f1cfc639-cc3f-4051-a51c-91c4d743c6fa" providerId="ADAL" clId="{21D69D34-9C17-9149-A341-E64DAE3858EE}" dt="2025-06-23T21:14:30.292" v="85" actId="2696"/>
        <pc:sldMkLst>
          <pc:docMk/>
          <pc:sldMk cId="572108231" sldId="259"/>
        </pc:sldMkLst>
      </pc:sldChg>
      <pc:sldChg chg="addSp delSp modSp mod">
        <pc:chgData name="Amy Smit" userId="f1cfc639-cc3f-4051-a51c-91c4d743c6fa" providerId="ADAL" clId="{21D69D34-9C17-9149-A341-E64DAE3858EE}" dt="2025-06-23T21:32:38.812" v="446" actId="1076"/>
        <pc:sldMkLst>
          <pc:docMk/>
          <pc:sldMk cId="661222583" sldId="260"/>
        </pc:sldMkLst>
      </pc:sldChg>
      <pc:sldChg chg="addSp delSp modSp mod">
        <pc:chgData name="Amy Smit" userId="f1cfc639-cc3f-4051-a51c-91c4d743c6fa" providerId="ADAL" clId="{21D69D34-9C17-9149-A341-E64DAE3858EE}" dt="2025-06-23T21:30:31.684" v="382"/>
        <pc:sldMkLst>
          <pc:docMk/>
          <pc:sldMk cId="4016193766" sldId="261"/>
        </pc:sldMkLst>
      </pc:sldChg>
      <pc:sldChg chg="addSp delSp modSp mod">
        <pc:chgData name="Amy Smit" userId="f1cfc639-cc3f-4051-a51c-91c4d743c6fa" providerId="ADAL" clId="{21D69D34-9C17-9149-A341-E64DAE3858EE}" dt="2025-06-23T21:30:29.507" v="380"/>
        <pc:sldMkLst>
          <pc:docMk/>
          <pc:sldMk cId="3509773284" sldId="262"/>
        </pc:sldMkLst>
      </pc:sldChg>
      <pc:sldChg chg="delSp del mod">
        <pc:chgData name="Amy Smit" userId="f1cfc639-cc3f-4051-a51c-91c4d743c6fa" providerId="ADAL" clId="{21D69D34-9C17-9149-A341-E64DAE3858EE}" dt="2025-06-23T21:14:34.189" v="86" actId="2696"/>
        <pc:sldMkLst>
          <pc:docMk/>
          <pc:sldMk cId="2871606232" sldId="263"/>
        </pc:sldMkLst>
      </pc:sldChg>
      <pc:sldChg chg="delSp del mod">
        <pc:chgData name="Amy Smit" userId="f1cfc639-cc3f-4051-a51c-91c4d743c6fa" providerId="ADAL" clId="{21D69D34-9C17-9149-A341-E64DAE3858EE}" dt="2025-06-23T21:14:36.552" v="87" actId="2696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21D69D34-9C17-9149-A341-E64DAE3858EE}" dt="2025-06-23T21:33:21.492" v="449" actId="20577"/>
        <pc:sldMkLst>
          <pc:docMk/>
          <pc:sldMk cId="3109360804" sldId="265"/>
        </pc:sldMkLst>
      </pc:sldChg>
      <pc:sldChg chg="addSp delSp modSp mod">
        <pc:chgData name="Amy Smit" userId="f1cfc639-cc3f-4051-a51c-91c4d743c6fa" providerId="ADAL" clId="{21D69D34-9C17-9149-A341-E64DAE3858EE}" dt="2025-06-23T21:29:46.655" v="352"/>
        <pc:sldMkLst>
          <pc:docMk/>
          <pc:sldMk cId="2118764808" sldId="266"/>
        </pc:sldMkLst>
      </pc:sldChg>
      <pc:sldChg chg="addSp delSp modSp mod modNotesTx">
        <pc:chgData name="Amy Smit" userId="f1cfc639-cc3f-4051-a51c-91c4d743c6fa" providerId="ADAL" clId="{21D69D34-9C17-9149-A341-E64DAE3858EE}" dt="2025-06-24T20:07:43.810" v="498" actId="1076"/>
        <pc:sldMkLst>
          <pc:docMk/>
          <pc:sldMk cId="3718518729" sldId="267"/>
        </pc:sldMkLst>
      </pc:sldChg>
      <pc:sldChg chg="delSp del mod">
        <pc:chgData name="Amy Smit" userId="f1cfc639-cc3f-4051-a51c-91c4d743c6fa" providerId="ADAL" clId="{21D69D34-9C17-9149-A341-E64DAE3858EE}" dt="2025-06-23T21:14:39.158" v="88" actId="2696"/>
        <pc:sldMkLst>
          <pc:docMk/>
          <pc:sldMk cId="3127465293" sldId="268"/>
        </pc:sldMkLst>
      </pc:sldChg>
      <pc:sldChg chg="addSp delSp modSp mod">
        <pc:chgData name="Amy Smit" userId="f1cfc639-cc3f-4051-a51c-91c4d743c6fa" providerId="ADAL" clId="{21D69D34-9C17-9149-A341-E64DAE3858EE}" dt="2025-06-23T21:33:28.768" v="450" actId="1076"/>
        <pc:sldMkLst>
          <pc:docMk/>
          <pc:sldMk cId="477890307" sldId="269"/>
        </pc:sldMkLst>
        <pc:spChg chg="add mod">
          <ac:chgData name="Amy Smit" userId="f1cfc639-cc3f-4051-a51c-91c4d743c6fa" providerId="ADAL" clId="{21D69D34-9C17-9149-A341-E64DAE3858EE}" dt="2025-06-23T21:20:08.512" v="219" actId="20577"/>
          <ac:spMkLst>
            <pc:docMk/>
            <pc:sldMk cId="477890307" sldId="269"/>
            <ac:spMk id="3" creationId="{0A2368F4-5DC5-B76D-3574-82486FE54303}"/>
          </ac:spMkLst>
        </pc:spChg>
        <pc:spChg chg="mod">
          <ac:chgData name="Amy Smit" userId="f1cfc639-cc3f-4051-a51c-91c4d743c6fa" providerId="ADAL" clId="{21D69D34-9C17-9149-A341-E64DAE3858EE}" dt="2025-06-23T21:33:28.768" v="450" actId="1076"/>
          <ac:spMkLst>
            <pc:docMk/>
            <pc:sldMk cId="477890307" sldId="269"/>
            <ac:spMk id="7" creationId="{A8E13DC9-794D-64BC-02E9-48A9606755B5}"/>
          </ac:spMkLst>
        </pc:spChg>
        <pc:picChg chg="add mod">
          <ac:chgData name="Amy Smit" userId="f1cfc639-cc3f-4051-a51c-91c4d743c6fa" providerId="ADAL" clId="{21D69D34-9C17-9149-A341-E64DAE3858EE}" dt="2025-06-23T21:30:57.473" v="399"/>
          <ac:picMkLst>
            <pc:docMk/>
            <pc:sldMk cId="477890307" sldId="269"/>
            <ac:picMk id="4" creationId="{10C8A70D-6815-C7DD-51F2-1B250F1B5B0A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7:51.996" v="465" actId="1076"/>
        <pc:sldMkLst>
          <pc:docMk/>
          <pc:sldMk cId="3554964182" sldId="270"/>
        </pc:sldMkLst>
        <pc:spChg chg="add mod">
          <ac:chgData name="Amy Smit" userId="f1cfc639-cc3f-4051-a51c-91c4d743c6fa" providerId="ADAL" clId="{21D69D34-9C17-9149-A341-E64DAE3858EE}" dt="2025-06-23T21:20:32.029" v="230"/>
          <ac:spMkLst>
            <pc:docMk/>
            <pc:sldMk cId="3554964182" sldId="270"/>
            <ac:spMk id="6" creationId="{AF169C05-13B1-3F37-0E78-4BBAED8A8E36}"/>
          </ac:spMkLst>
        </pc:spChg>
        <pc:spChg chg="add mod">
          <ac:chgData name="Amy Smit" userId="f1cfc639-cc3f-4051-a51c-91c4d743c6fa" providerId="ADAL" clId="{21D69D34-9C17-9149-A341-E64DAE3858EE}" dt="2025-06-24T15:57:51.996" v="465" actId="1076"/>
          <ac:spMkLst>
            <pc:docMk/>
            <pc:sldMk cId="3554964182" sldId="270"/>
            <ac:spMk id="9" creationId="{5D317D8C-44D2-839E-3BBF-74A3E59248ED}"/>
          </ac:spMkLst>
        </pc:spChg>
        <pc:picChg chg="add mod">
          <ac:chgData name="Amy Smit" userId="f1cfc639-cc3f-4051-a51c-91c4d743c6fa" providerId="ADAL" clId="{21D69D34-9C17-9149-A341-E64DAE3858EE}" dt="2025-06-23T21:31:01.939" v="403"/>
          <ac:picMkLst>
            <pc:docMk/>
            <pc:sldMk cId="3554964182" sldId="270"/>
            <ac:picMk id="10" creationId="{6985922C-309F-8290-9287-0CA99982FB7D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8:01.545" v="467" actId="20577"/>
        <pc:sldMkLst>
          <pc:docMk/>
          <pc:sldMk cId="416656009" sldId="271"/>
        </pc:sldMkLst>
        <pc:spChg chg="add mod">
          <ac:chgData name="Amy Smit" userId="f1cfc639-cc3f-4051-a51c-91c4d743c6fa" providerId="ADAL" clId="{21D69D34-9C17-9149-A341-E64DAE3858EE}" dt="2025-06-23T21:21:05.440" v="239"/>
          <ac:spMkLst>
            <pc:docMk/>
            <pc:sldMk cId="416656009" sldId="271"/>
            <ac:spMk id="5" creationId="{C6B4D06F-BED1-2EDA-FE34-CB081BE9C45A}"/>
          </ac:spMkLst>
        </pc:spChg>
        <pc:spChg chg="add mod">
          <ac:chgData name="Amy Smit" userId="f1cfc639-cc3f-4051-a51c-91c4d743c6fa" providerId="ADAL" clId="{21D69D34-9C17-9149-A341-E64DAE3858EE}" dt="2025-06-24T15:58:01.545" v="467" actId="20577"/>
          <ac:spMkLst>
            <pc:docMk/>
            <pc:sldMk cId="416656009" sldId="271"/>
            <ac:spMk id="6" creationId="{FE6B05A7-0D62-D265-25BF-527147230414}"/>
          </ac:spMkLst>
        </pc:spChg>
        <pc:picChg chg="add mod">
          <ac:chgData name="Amy Smit" userId="f1cfc639-cc3f-4051-a51c-91c4d743c6fa" providerId="ADAL" clId="{21D69D34-9C17-9149-A341-E64DAE3858EE}" dt="2025-06-23T21:31:04.840" v="405"/>
          <ac:picMkLst>
            <pc:docMk/>
            <pc:sldMk cId="416656009" sldId="271"/>
            <ac:picMk id="9" creationId="{3500F79E-549F-C57C-69C5-3A8135357385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3:32.510" v="451" actId="1076"/>
        <pc:sldMkLst>
          <pc:docMk/>
          <pc:sldMk cId="3877487587" sldId="272"/>
        </pc:sldMkLst>
        <pc:spChg chg="add mod">
          <ac:chgData name="Amy Smit" userId="f1cfc639-cc3f-4051-a51c-91c4d743c6fa" providerId="ADAL" clId="{21D69D34-9C17-9149-A341-E64DAE3858EE}" dt="2025-06-23T21:20:18.938" v="227" actId="20577"/>
          <ac:spMkLst>
            <pc:docMk/>
            <pc:sldMk cId="3877487587" sldId="272"/>
            <ac:spMk id="4" creationId="{190B3455-AECB-3CB4-B76D-FBF5931F96EE}"/>
          </ac:spMkLst>
        </pc:spChg>
        <pc:spChg chg="mod">
          <ac:chgData name="Amy Smit" userId="f1cfc639-cc3f-4051-a51c-91c4d743c6fa" providerId="ADAL" clId="{21D69D34-9C17-9149-A341-E64DAE3858EE}" dt="2025-06-23T21:33:32.510" v="451" actId="1076"/>
          <ac:spMkLst>
            <pc:docMk/>
            <pc:sldMk cId="3877487587" sldId="272"/>
            <ac:spMk id="7" creationId="{8295F081-1F76-2AA1-0940-BAC21DD57499}"/>
          </ac:spMkLst>
        </pc:spChg>
        <pc:picChg chg="add mod">
          <ac:chgData name="Amy Smit" userId="f1cfc639-cc3f-4051-a51c-91c4d743c6fa" providerId="ADAL" clId="{21D69D34-9C17-9149-A341-E64DAE3858EE}" dt="2025-06-23T21:30:59.619" v="401"/>
          <ac:picMkLst>
            <pc:docMk/>
            <pc:sldMk cId="3877487587" sldId="272"/>
            <ac:picMk id="6" creationId="{2CB6A164-B3B2-EDDE-6A53-2A9422C02B6F}"/>
          </ac:picMkLst>
        </pc:picChg>
      </pc:sldChg>
      <pc:sldChg chg="delSp del mod">
        <pc:chgData name="Amy Smit" userId="f1cfc639-cc3f-4051-a51c-91c4d743c6fa" providerId="ADAL" clId="{21D69D34-9C17-9149-A341-E64DAE3858EE}" dt="2025-06-23T21:14:42.861" v="89" actId="2696"/>
        <pc:sldMkLst>
          <pc:docMk/>
          <pc:sldMk cId="1898404273" sldId="273"/>
        </pc:sldMkLst>
      </pc:sldChg>
      <pc:sldChg chg="addSp delSp modSp mod">
        <pc:chgData name="Amy Smit" userId="f1cfc639-cc3f-4051-a51c-91c4d743c6fa" providerId="ADAL" clId="{21D69D34-9C17-9149-A341-E64DAE3858EE}" dt="2025-06-23T21:33:38.616" v="452" actId="1076"/>
        <pc:sldMkLst>
          <pc:docMk/>
          <pc:sldMk cId="4103005458" sldId="274"/>
        </pc:sldMkLst>
      </pc:sldChg>
      <pc:sldChg chg="addSp delSp modSp mod">
        <pc:chgData name="Amy Smit" userId="f1cfc639-cc3f-4051-a51c-91c4d743c6fa" providerId="ADAL" clId="{21D69D34-9C17-9149-A341-E64DAE3858EE}" dt="2025-06-24T15:59:17.926" v="476" actId="1076"/>
        <pc:sldMkLst>
          <pc:docMk/>
          <pc:sldMk cId="1716178708" sldId="276"/>
        </pc:sldMkLst>
      </pc:sldChg>
      <pc:sldChg chg="addSp delSp modSp mod">
        <pc:chgData name="Amy Smit" userId="f1cfc639-cc3f-4051-a51c-91c4d743c6fa" providerId="ADAL" clId="{21D69D34-9C17-9149-A341-E64DAE3858EE}" dt="2025-06-23T21:31:42.073" v="429"/>
        <pc:sldMkLst>
          <pc:docMk/>
          <pc:sldMk cId="2862472313" sldId="277"/>
        </pc:sldMkLst>
      </pc:sldChg>
      <pc:sldChg chg="addSp delSp modSp mod">
        <pc:chgData name="Amy Smit" userId="f1cfc639-cc3f-4051-a51c-91c4d743c6fa" providerId="ADAL" clId="{21D69D34-9C17-9149-A341-E64DAE3858EE}" dt="2025-06-23T21:30:01.820" v="362"/>
        <pc:sldMkLst>
          <pc:docMk/>
          <pc:sldMk cId="2266351646" sldId="278"/>
        </pc:sldMkLst>
      </pc:sldChg>
      <pc:sldChg chg="addSp delSp modSp mod">
        <pc:chgData name="Amy Smit" userId="f1cfc639-cc3f-4051-a51c-91c4d743c6fa" providerId="ADAL" clId="{21D69D34-9C17-9149-A341-E64DAE3858EE}" dt="2025-06-23T21:30:05.115" v="364"/>
        <pc:sldMkLst>
          <pc:docMk/>
          <pc:sldMk cId="1831101500" sldId="279"/>
        </pc:sldMkLst>
      </pc:sldChg>
      <pc:sldChg chg="addSp delSp modSp mod">
        <pc:chgData name="Amy Smit" userId="f1cfc639-cc3f-4051-a51c-91c4d743c6fa" providerId="ADAL" clId="{21D69D34-9C17-9149-A341-E64DAE3858EE}" dt="2025-06-23T21:30:08.847" v="366"/>
        <pc:sldMkLst>
          <pc:docMk/>
          <pc:sldMk cId="421082387" sldId="280"/>
        </pc:sldMkLst>
      </pc:sldChg>
      <pc:sldChg chg="addSp delSp modSp mod">
        <pc:chgData name="Amy Smit" userId="f1cfc639-cc3f-4051-a51c-91c4d743c6fa" providerId="ADAL" clId="{21D69D34-9C17-9149-A341-E64DAE3858EE}" dt="2025-06-23T21:30:12.180" v="368"/>
        <pc:sldMkLst>
          <pc:docMk/>
          <pc:sldMk cId="3537086410" sldId="281"/>
        </pc:sldMkLst>
      </pc:sldChg>
      <pc:sldChg chg="addSp delSp modSp mod">
        <pc:chgData name="Amy Smit" userId="f1cfc639-cc3f-4051-a51c-91c4d743c6fa" providerId="ADAL" clId="{21D69D34-9C17-9149-A341-E64DAE3858EE}" dt="2025-06-23T21:30:14.757" v="370"/>
        <pc:sldMkLst>
          <pc:docMk/>
          <pc:sldMk cId="903662629" sldId="282"/>
        </pc:sldMkLst>
      </pc:sldChg>
      <pc:sldChg chg="addSp delSp modSp mod">
        <pc:chgData name="Amy Smit" userId="f1cfc639-cc3f-4051-a51c-91c4d743c6fa" providerId="ADAL" clId="{21D69D34-9C17-9149-A341-E64DAE3858EE}" dt="2025-06-23T21:30:17.939" v="372"/>
        <pc:sldMkLst>
          <pc:docMk/>
          <pc:sldMk cId="104955650" sldId="283"/>
        </pc:sldMkLst>
      </pc:sldChg>
      <pc:sldChg chg="addSp delSp modSp mod">
        <pc:chgData name="Amy Smit" userId="f1cfc639-cc3f-4051-a51c-91c4d743c6fa" providerId="ADAL" clId="{21D69D34-9C17-9149-A341-E64DAE3858EE}" dt="2025-06-24T19:54:06.137" v="481" actId="20577"/>
        <pc:sldMkLst>
          <pc:docMk/>
          <pc:sldMk cId="2017312739" sldId="284"/>
        </pc:sldMkLst>
      </pc:sldChg>
      <pc:sldChg chg="addSp delSp modSp mod">
        <pc:chgData name="Amy Smit" userId="f1cfc639-cc3f-4051-a51c-91c4d743c6fa" providerId="ADAL" clId="{21D69D34-9C17-9149-A341-E64DAE3858EE}" dt="2025-06-24T19:48:36.946" v="480" actId="20577"/>
        <pc:sldMkLst>
          <pc:docMk/>
          <pc:sldMk cId="4180505012" sldId="285"/>
        </pc:sldMkLst>
      </pc:sldChg>
      <pc:sldChg chg="addSp delSp modSp mod">
        <pc:chgData name="Amy Smit" userId="f1cfc639-cc3f-4051-a51c-91c4d743c6fa" providerId="ADAL" clId="{21D69D34-9C17-9149-A341-E64DAE3858EE}" dt="2025-06-24T15:59:26.793" v="477" actId="1076"/>
        <pc:sldMkLst>
          <pc:docMk/>
          <pc:sldMk cId="768855550" sldId="286"/>
        </pc:sldMkLst>
      </pc:sldChg>
      <pc:sldChg chg="addSp delSp modSp mod">
        <pc:chgData name="Amy Smit" userId="f1cfc639-cc3f-4051-a51c-91c4d743c6fa" providerId="ADAL" clId="{21D69D34-9C17-9149-A341-E64DAE3858EE}" dt="2025-06-24T15:59:33.943" v="478" actId="1076"/>
        <pc:sldMkLst>
          <pc:docMk/>
          <pc:sldMk cId="556821830" sldId="287"/>
        </pc:sldMkLst>
      </pc:sldChg>
      <pc:sldChg chg="addSp delSp modSp mod">
        <pc:chgData name="Amy Smit" userId="f1cfc639-cc3f-4051-a51c-91c4d743c6fa" providerId="ADAL" clId="{21D69D34-9C17-9149-A341-E64DAE3858EE}" dt="2025-06-23T21:31:50.409" v="435"/>
        <pc:sldMkLst>
          <pc:docMk/>
          <pc:sldMk cId="2143638746" sldId="288"/>
        </pc:sldMkLst>
      </pc:sldChg>
      <pc:sldChg chg="addSp delSp modSp mod">
        <pc:chgData name="Amy Smit" userId="f1cfc639-cc3f-4051-a51c-91c4d743c6fa" providerId="ADAL" clId="{21D69D34-9C17-9149-A341-E64DAE3858EE}" dt="2025-06-23T21:31:56.781" v="438"/>
        <pc:sldMkLst>
          <pc:docMk/>
          <pc:sldMk cId="129808644" sldId="289"/>
        </pc:sldMkLst>
      </pc:sldChg>
      <pc:sldChg chg="addSp delSp modSp mod">
        <pc:chgData name="Amy Smit" userId="f1cfc639-cc3f-4051-a51c-91c4d743c6fa" providerId="ADAL" clId="{21D69D34-9C17-9149-A341-E64DAE3858EE}" dt="2025-06-23T21:31:59.290" v="440"/>
        <pc:sldMkLst>
          <pc:docMk/>
          <pc:sldMk cId="4029067251" sldId="290"/>
        </pc:sldMkLst>
      </pc:sldChg>
      <pc:sldChg chg="addSp delSp modSp mod">
        <pc:chgData name="Amy Smit" userId="f1cfc639-cc3f-4051-a51c-91c4d743c6fa" providerId="ADAL" clId="{21D69D34-9C17-9149-A341-E64DAE3858EE}" dt="2025-06-23T21:32:01.537" v="442"/>
        <pc:sldMkLst>
          <pc:docMk/>
          <pc:sldMk cId="973979306" sldId="291"/>
        </pc:sldMkLst>
      </pc:sldChg>
      <pc:sldChg chg="addSp delSp modSp mod ord">
        <pc:chgData name="Amy Smit" userId="f1cfc639-cc3f-4051-a51c-91c4d743c6fa" providerId="ADAL" clId="{21D69D34-9C17-9149-A341-E64DAE3858EE}" dt="2025-06-24T20:06:17.189" v="483" actId="20578"/>
        <pc:sldMkLst>
          <pc:docMk/>
          <pc:sldMk cId="694390145" sldId="292"/>
        </pc:sldMkLst>
      </pc:sldChg>
      <pc:sldChg chg="modSp mod">
        <pc:chgData name="Amy Smit" userId="f1cfc639-cc3f-4051-a51c-91c4d743c6fa" providerId="ADAL" clId="{21D69D34-9C17-9149-A341-E64DAE3858EE}" dt="2025-06-23T21:27:24.975" v="321" actId="20577"/>
        <pc:sldMkLst>
          <pc:docMk/>
          <pc:sldMk cId="2729646295" sldId="293"/>
        </pc:sldMkLst>
      </pc:sldChg>
      <pc:sldChg chg="modSp mod">
        <pc:chgData name="Amy Smit" userId="f1cfc639-cc3f-4051-a51c-91c4d743c6fa" providerId="ADAL" clId="{21D69D34-9C17-9149-A341-E64DAE3858EE}" dt="2025-06-23T21:27:18.576" v="319" actId="20577"/>
        <pc:sldMkLst>
          <pc:docMk/>
          <pc:sldMk cId="2391711402" sldId="294"/>
        </pc:sldMkLst>
      </pc:sldChg>
      <pc:sldChg chg="modSp mod">
        <pc:chgData name="Amy Smit" userId="f1cfc639-cc3f-4051-a51c-91c4d743c6fa" providerId="ADAL" clId="{21D69D34-9C17-9149-A341-E64DAE3858EE}" dt="2025-06-23T21:27:12.755" v="317" actId="20577"/>
        <pc:sldMkLst>
          <pc:docMk/>
          <pc:sldMk cId="4167494658" sldId="295"/>
        </pc:sldMkLst>
      </pc:sldChg>
      <pc:sldChg chg="modSp mod">
        <pc:chgData name="Amy Smit" userId="f1cfc639-cc3f-4051-a51c-91c4d743c6fa" providerId="ADAL" clId="{21D69D34-9C17-9149-A341-E64DAE3858EE}" dt="2025-06-23T21:27:07.274" v="315" actId="20577"/>
        <pc:sldMkLst>
          <pc:docMk/>
          <pc:sldMk cId="3038091435" sldId="296"/>
        </pc:sldMkLst>
        <pc:spChg chg="mod">
          <ac:chgData name="Amy Smit" userId="f1cfc639-cc3f-4051-a51c-91c4d743c6fa" providerId="ADAL" clId="{21D69D34-9C17-9149-A341-E64DAE3858EE}" dt="2025-06-23T21:27:07.274" v="315" actId="20577"/>
          <ac:spMkLst>
            <pc:docMk/>
            <pc:sldMk cId="3038091435" sldId="296"/>
            <ac:spMk id="5" creationId="{CF133615-47F0-C78E-5C24-B2E92E8A6F4A}"/>
          </ac:spMkLst>
        </pc:spChg>
      </pc:sldChg>
      <pc:sldChg chg="modSp mod">
        <pc:chgData name="Amy Smit" userId="f1cfc639-cc3f-4051-a51c-91c4d743c6fa" providerId="ADAL" clId="{21D69D34-9C17-9149-A341-E64DAE3858EE}" dt="2025-06-23T21:27:01.690" v="313" actId="1076"/>
        <pc:sldMkLst>
          <pc:docMk/>
          <pc:sldMk cId="476898137" sldId="297"/>
        </pc:sldMkLst>
      </pc:sldChg>
      <pc:sldChg chg="addSp delSp modSp mod">
        <pc:chgData name="Amy Smit" userId="f1cfc639-cc3f-4051-a51c-91c4d743c6fa" providerId="ADAL" clId="{21D69D34-9C17-9149-A341-E64DAE3858EE}" dt="2025-06-23T21:31:08.139" v="407"/>
        <pc:sldMkLst>
          <pc:docMk/>
          <pc:sldMk cId="850020266" sldId="298"/>
        </pc:sldMkLst>
        <pc:spChg chg="add mod">
          <ac:chgData name="Amy Smit" userId="f1cfc639-cc3f-4051-a51c-91c4d743c6fa" providerId="ADAL" clId="{21D69D34-9C17-9149-A341-E64DAE3858EE}" dt="2025-06-23T21:21:06.767" v="240"/>
          <ac:spMkLst>
            <pc:docMk/>
            <pc:sldMk cId="850020266" sldId="298"/>
            <ac:spMk id="3" creationId="{13656344-2A8D-BB6E-2A4B-82BE4D71B740}"/>
          </ac:spMkLst>
        </pc:spChg>
        <pc:picChg chg="add mod">
          <ac:chgData name="Amy Smit" userId="f1cfc639-cc3f-4051-a51c-91c4d743c6fa" providerId="ADAL" clId="{21D69D34-9C17-9149-A341-E64DAE3858EE}" dt="2025-06-23T21:31:08.139" v="407"/>
          <ac:picMkLst>
            <pc:docMk/>
            <pc:sldMk cId="850020266" sldId="298"/>
            <ac:picMk id="7" creationId="{B0001588-B8BC-3AA5-5D8A-6EB546EEDA31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10.434" v="409"/>
        <pc:sldMkLst>
          <pc:docMk/>
          <pc:sldMk cId="3492570427" sldId="299"/>
        </pc:sldMkLst>
        <pc:spChg chg="add mod">
          <ac:chgData name="Amy Smit" userId="f1cfc639-cc3f-4051-a51c-91c4d743c6fa" providerId="ADAL" clId="{21D69D34-9C17-9149-A341-E64DAE3858EE}" dt="2025-06-23T21:21:11.156" v="241"/>
          <ac:spMkLst>
            <pc:docMk/>
            <pc:sldMk cId="3492570427" sldId="299"/>
            <ac:spMk id="3" creationId="{6BA3F521-F3A1-398B-A313-6474D0D4BA8E}"/>
          </ac:spMkLst>
        </pc:spChg>
        <pc:picChg chg="add mod">
          <ac:chgData name="Amy Smit" userId="f1cfc639-cc3f-4051-a51c-91c4d743c6fa" providerId="ADAL" clId="{21D69D34-9C17-9149-A341-E64DAE3858EE}" dt="2025-06-23T21:31:10.434" v="409"/>
          <ac:picMkLst>
            <pc:docMk/>
            <pc:sldMk cId="3492570427" sldId="299"/>
            <ac:picMk id="7" creationId="{974AE0ED-BCD3-E0C6-F5A3-996974B024B1}"/>
          </ac:picMkLst>
        </pc:picChg>
      </pc:sldChg>
      <pc:sldChg chg="addSp delSp modSp mod ord">
        <pc:chgData name="Amy Smit" userId="f1cfc639-cc3f-4051-a51c-91c4d743c6fa" providerId="ADAL" clId="{21D69D34-9C17-9149-A341-E64DAE3858EE}" dt="2025-06-23T21:31:13.175" v="411"/>
        <pc:sldMkLst>
          <pc:docMk/>
          <pc:sldMk cId="915921763" sldId="300"/>
        </pc:sldMkLst>
        <pc:spChg chg="add mod">
          <ac:chgData name="Amy Smit" userId="f1cfc639-cc3f-4051-a51c-91c4d743c6fa" providerId="ADAL" clId="{21D69D34-9C17-9149-A341-E64DAE3858EE}" dt="2025-06-23T21:20:39.731" v="231"/>
          <ac:spMkLst>
            <pc:docMk/>
            <pc:sldMk cId="915921763" sldId="300"/>
            <ac:spMk id="3" creationId="{BAAA25E6-A326-7506-DD9D-11555519C6CD}"/>
          </ac:spMkLst>
        </pc:spChg>
        <pc:picChg chg="add mod">
          <ac:chgData name="Amy Smit" userId="f1cfc639-cc3f-4051-a51c-91c4d743c6fa" providerId="ADAL" clId="{21D69D34-9C17-9149-A341-E64DAE3858EE}" dt="2025-06-23T21:31:13.175" v="411"/>
          <ac:picMkLst>
            <pc:docMk/>
            <pc:sldMk cId="915921763" sldId="300"/>
            <ac:picMk id="7" creationId="{44E51DEE-AAC4-DFC9-D193-88D9E876B3FA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8:31.536" v="473" actId="14100"/>
        <pc:sldMkLst>
          <pc:docMk/>
          <pc:sldMk cId="2275946235" sldId="301"/>
        </pc:sldMkLst>
        <pc:spChg chg="add mod">
          <ac:chgData name="Amy Smit" userId="f1cfc639-cc3f-4051-a51c-91c4d743c6fa" providerId="ADAL" clId="{21D69D34-9C17-9149-A341-E64DAE3858EE}" dt="2025-06-23T21:20:42.530" v="232"/>
          <ac:spMkLst>
            <pc:docMk/>
            <pc:sldMk cId="2275946235" sldId="301"/>
            <ac:spMk id="3" creationId="{99966B81-DE00-B689-5D1F-6C49C3022600}"/>
          </ac:spMkLst>
        </pc:spChg>
        <pc:spChg chg="mod">
          <ac:chgData name="Amy Smit" userId="f1cfc639-cc3f-4051-a51c-91c4d743c6fa" providerId="ADAL" clId="{21D69D34-9C17-9149-A341-E64DAE3858EE}" dt="2025-06-24T15:58:31.536" v="473" actId="14100"/>
          <ac:spMkLst>
            <pc:docMk/>
            <pc:sldMk cId="2275946235" sldId="301"/>
            <ac:spMk id="5" creationId="{FCC0283F-93D5-4AB5-8AF1-84A4AE66AC50}"/>
          </ac:spMkLst>
        </pc:spChg>
        <pc:picChg chg="add mod">
          <ac:chgData name="Amy Smit" userId="f1cfc639-cc3f-4051-a51c-91c4d743c6fa" providerId="ADAL" clId="{21D69D34-9C17-9149-A341-E64DAE3858EE}" dt="2025-06-23T21:31:18.407" v="413"/>
          <ac:picMkLst>
            <pc:docMk/>
            <pc:sldMk cId="2275946235" sldId="301"/>
            <ac:picMk id="7" creationId="{B449A0AC-2626-0668-C86D-0369E1939E99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20.749" v="415"/>
        <pc:sldMkLst>
          <pc:docMk/>
          <pc:sldMk cId="744722199" sldId="302"/>
        </pc:sldMkLst>
        <pc:spChg chg="add mod">
          <ac:chgData name="Amy Smit" userId="f1cfc639-cc3f-4051-a51c-91c4d743c6fa" providerId="ADAL" clId="{21D69D34-9C17-9149-A341-E64DAE3858EE}" dt="2025-06-23T21:20:44.129" v="233"/>
          <ac:spMkLst>
            <pc:docMk/>
            <pc:sldMk cId="744722199" sldId="302"/>
            <ac:spMk id="3" creationId="{9ABAB981-F7E1-26F0-ECDA-CD21E0508980}"/>
          </ac:spMkLst>
        </pc:spChg>
        <pc:picChg chg="add mod">
          <ac:chgData name="Amy Smit" userId="f1cfc639-cc3f-4051-a51c-91c4d743c6fa" providerId="ADAL" clId="{21D69D34-9C17-9149-A341-E64DAE3858EE}" dt="2025-06-23T21:31:20.749" v="415"/>
          <ac:picMkLst>
            <pc:docMk/>
            <pc:sldMk cId="744722199" sldId="302"/>
            <ac:picMk id="7" creationId="{1ACEAF10-8EC8-49E6-EC5E-423303E12F12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23.857" v="417"/>
        <pc:sldMkLst>
          <pc:docMk/>
          <pc:sldMk cId="4119512352" sldId="303"/>
        </pc:sldMkLst>
        <pc:spChg chg="add mod">
          <ac:chgData name="Amy Smit" userId="f1cfc639-cc3f-4051-a51c-91c4d743c6fa" providerId="ADAL" clId="{21D69D34-9C17-9149-A341-E64DAE3858EE}" dt="2025-06-23T21:20:47.227" v="234"/>
          <ac:spMkLst>
            <pc:docMk/>
            <pc:sldMk cId="4119512352" sldId="303"/>
            <ac:spMk id="3" creationId="{AFEF2D09-982E-7541-7B44-1987E284E6E8}"/>
          </ac:spMkLst>
        </pc:spChg>
        <pc:picChg chg="add mod">
          <ac:chgData name="Amy Smit" userId="f1cfc639-cc3f-4051-a51c-91c4d743c6fa" providerId="ADAL" clId="{21D69D34-9C17-9149-A341-E64DAE3858EE}" dt="2025-06-23T21:31:23.857" v="417"/>
          <ac:picMkLst>
            <pc:docMk/>
            <pc:sldMk cId="4119512352" sldId="303"/>
            <ac:picMk id="7" creationId="{CEF9EED7-A28D-560F-B23C-E3E85AB8A44F}"/>
          </ac:picMkLst>
        </pc:picChg>
      </pc:sldChg>
      <pc:sldChg chg="addSp delSp modSp del mod">
        <pc:chgData name="Amy Smit" userId="f1cfc639-cc3f-4051-a51c-91c4d743c6fa" providerId="ADAL" clId="{21D69D34-9C17-9149-A341-E64DAE3858EE}" dt="2025-06-24T14:02:44.308" v="459" actId="2696"/>
        <pc:sldMkLst>
          <pc:docMk/>
          <pc:sldMk cId="263835107" sldId="304"/>
        </pc:sldMkLst>
      </pc:sldChg>
      <pc:sldChg chg="addSp delSp modSp mod">
        <pc:chgData name="Amy Smit" userId="f1cfc639-cc3f-4051-a51c-91c4d743c6fa" providerId="ADAL" clId="{21D69D34-9C17-9149-A341-E64DAE3858EE}" dt="2025-06-24T15:58:42.792" v="475" actId="313"/>
        <pc:sldMkLst>
          <pc:docMk/>
          <pc:sldMk cId="3519207223" sldId="305"/>
        </pc:sldMkLst>
        <pc:spChg chg="add mod">
          <ac:chgData name="Amy Smit" userId="f1cfc639-cc3f-4051-a51c-91c4d743c6fa" providerId="ADAL" clId="{21D69D34-9C17-9149-A341-E64DAE3858EE}" dt="2025-06-23T21:20:49.974" v="236"/>
          <ac:spMkLst>
            <pc:docMk/>
            <pc:sldMk cId="3519207223" sldId="305"/>
            <ac:spMk id="3" creationId="{393475B9-98CA-7C3B-BE43-F375456E0778}"/>
          </ac:spMkLst>
        </pc:spChg>
        <pc:spChg chg="mod">
          <ac:chgData name="Amy Smit" userId="f1cfc639-cc3f-4051-a51c-91c4d743c6fa" providerId="ADAL" clId="{21D69D34-9C17-9149-A341-E64DAE3858EE}" dt="2025-06-24T15:58:42.792" v="475" actId="313"/>
          <ac:spMkLst>
            <pc:docMk/>
            <pc:sldMk cId="3519207223" sldId="305"/>
            <ac:spMk id="5" creationId="{46C1B0A6-F5EF-BD9C-1B51-F69DB3369D67}"/>
          </ac:spMkLst>
        </pc:spChg>
        <pc:picChg chg="add mod">
          <ac:chgData name="Amy Smit" userId="f1cfc639-cc3f-4051-a51c-91c4d743c6fa" providerId="ADAL" clId="{21D69D34-9C17-9149-A341-E64DAE3858EE}" dt="2025-06-23T21:31:29.240" v="421"/>
          <ac:picMkLst>
            <pc:docMk/>
            <pc:sldMk cId="3519207223" sldId="305"/>
            <ac:picMk id="7" creationId="{EDE79943-D58A-C86C-F2B7-5B7FE97AB492}"/>
          </ac:picMkLst>
        </pc:picChg>
      </pc:sldChg>
      <pc:sldChg chg="addSp delSp modSp del mod">
        <pc:chgData name="Amy Smit" userId="f1cfc639-cc3f-4051-a51c-91c4d743c6fa" providerId="ADAL" clId="{21D69D34-9C17-9149-A341-E64DAE3858EE}" dt="2025-06-24T14:02:49.496" v="460" actId="2696"/>
        <pc:sldMkLst>
          <pc:docMk/>
          <pc:sldMk cId="350454800" sldId="306"/>
        </pc:sldMkLst>
      </pc:sldChg>
      <pc:sldChg chg="addSp delSp modSp mod">
        <pc:chgData name="Amy Smit" userId="f1cfc639-cc3f-4051-a51c-91c4d743c6fa" providerId="ADAL" clId="{21D69D34-9C17-9149-A341-E64DAE3858EE}" dt="2025-06-23T21:29:41.044" v="348"/>
        <pc:sldMkLst>
          <pc:docMk/>
          <pc:sldMk cId="3427710309" sldId="307"/>
        </pc:sldMkLst>
      </pc:sldChg>
      <pc:sldChg chg="addSp delSp modSp mod">
        <pc:chgData name="Amy Smit" userId="f1cfc639-cc3f-4051-a51c-91c4d743c6fa" providerId="ADAL" clId="{21D69D34-9C17-9149-A341-E64DAE3858EE}" dt="2025-06-23T21:29:37.959" v="346"/>
        <pc:sldMkLst>
          <pc:docMk/>
          <pc:sldMk cId="2361947836" sldId="308"/>
        </pc:sldMkLst>
      </pc:sldChg>
      <pc:sldChg chg="addSp delSp modSp mod">
        <pc:chgData name="Amy Smit" userId="f1cfc639-cc3f-4051-a51c-91c4d743c6fa" providerId="ADAL" clId="{21D69D34-9C17-9149-A341-E64DAE3858EE}" dt="2025-06-24T15:57:24.128" v="464" actId="1076"/>
        <pc:sldMkLst>
          <pc:docMk/>
          <pc:sldMk cId="2666989673" sldId="309"/>
        </pc:sldMkLst>
      </pc:sldChg>
      <pc:sldChg chg="addSp delSp modSp mod">
        <pc:chgData name="Amy Smit" userId="f1cfc639-cc3f-4051-a51c-91c4d743c6fa" providerId="ADAL" clId="{21D69D34-9C17-9149-A341-E64DAE3858EE}" dt="2025-06-23T21:29:29.540" v="342"/>
        <pc:sldMkLst>
          <pc:docMk/>
          <pc:sldMk cId="2258893767" sldId="310"/>
        </pc:sldMkLst>
      </pc:sldChg>
      <pc:sldChg chg="addSp delSp modSp mod">
        <pc:chgData name="Amy Smit" userId="f1cfc639-cc3f-4051-a51c-91c4d743c6fa" providerId="ADAL" clId="{21D69D34-9C17-9149-A341-E64DAE3858EE}" dt="2025-06-23T21:29:25.869" v="340"/>
        <pc:sldMkLst>
          <pc:docMk/>
          <pc:sldMk cId="1305129139" sldId="311"/>
        </pc:sldMkLst>
      </pc:sldChg>
      <pc:sldChg chg="addSp delSp modSp mod">
        <pc:chgData name="Amy Smit" userId="f1cfc639-cc3f-4051-a51c-91c4d743c6fa" providerId="ADAL" clId="{21D69D34-9C17-9149-A341-E64DAE3858EE}" dt="2025-06-23T21:29:22.741" v="338"/>
        <pc:sldMkLst>
          <pc:docMk/>
          <pc:sldMk cId="2920077573" sldId="312"/>
        </pc:sldMkLst>
      </pc:sldChg>
      <pc:sldChg chg="addSp delSp modSp mod">
        <pc:chgData name="Amy Smit" userId="f1cfc639-cc3f-4051-a51c-91c4d743c6fa" providerId="ADAL" clId="{21D69D34-9C17-9149-A341-E64DAE3858EE}" dt="2025-06-23T21:29:18.717" v="336" actId="1076"/>
        <pc:sldMkLst>
          <pc:docMk/>
          <pc:sldMk cId="3639738702" sldId="314"/>
        </pc:sldMkLst>
      </pc:sldChg>
      <pc:sldChg chg="addSp delSp modSp mod">
        <pc:chgData name="Amy Smit" userId="f1cfc639-cc3f-4051-a51c-91c4d743c6fa" providerId="ADAL" clId="{21D69D34-9C17-9149-A341-E64DAE3858EE}" dt="2025-06-23T21:30:34.200" v="384"/>
        <pc:sldMkLst>
          <pc:docMk/>
          <pc:sldMk cId="2418730046" sldId="315"/>
        </pc:sldMkLst>
      </pc:sldChg>
      <pc:sldChg chg="addSp delSp modSp mod">
        <pc:chgData name="Amy Smit" userId="f1cfc639-cc3f-4051-a51c-91c4d743c6fa" providerId="ADAL" clId="{21D69D34-9C17-9149-A341-E64DAE3858EE}" dt="2025-06-23T21:30:37.736" v="386"/>
        <pc:sldMkLst>
          <pc:docMk/>
          <pc:sldMk cId="1570168307" sldId="316"/>
        </pc:sldMkLst>
      </pc:sldChg>
      <pc:sldChg chg="addSp delSp modSp mod">
        <pc:chgData name="Amy Smit" userId="f1cfc639-cc3f-4051-a51c-91c4d743c6fa" providerId="ADAL" clId="{21D69D34-9C17-9149-A341-E64DAE3858EE}" dt="2025-06-23T21:30:40.469" v="388"/>
        <pc:sldMkLst>
          <pc:docMk/>
          <pc:sldMk cId="1795431318" sldId="317"/>
        </pc:sldMkLst>
      </pc:sldChg>
      <pc:sldChg chg="addSp delSp modSp mod">
        <pc:chgData name="Amy Smit" userId="f1cfc639-cc3f-4051-a51c-91c4d743c6fa" providerId="ADAL" clId="{21D69D34-9C17-9149-A341-E64DAE3858EE}" dt="2025-06-23T21:30:43.501" v="390"/>
        <pc:sldMkLst>
          <pc:docMk/>
          <pc:sldMk cId="348639476" sldId="318"/>
        </pc:sldMkLst>
      </pc:sldChg>
      <pc:sldChg chg="addSp delSp modSp mod">
        <pc:chgData name="Amy Smit" userId="f1cfc639-cc3f-4051-a51c-91c4d743c6fa" providerId="ADAL" clId="{21D69D34-9C17-9149-A341-E64DAE3858EE}" dt="2025-06-23T21:30:45.876" v="392"/>
        <pc:sldMkLst>
          <pc:docMk/>
          <pc:sldMk cId="1678143102" sldId="319"/>
        </pc:sldMkLst>
      </pc:sldChg>
      <pc:sldChg chg="addSp delSp modSp mod">
        <pc:chgData name="Amy Smit" userId="f1cfc639-cc3f-4051-a51c-91c4d743c6fa" providerId="ADAL" clId="{21D69D34-9C17-9149-A341-E64DAE3858EE}" dt="2025-06-23T21:30:48.480" v="394"/>
        <pc:sldMkLst>
          <pc:docMk/>
          <pc:sldMk cId="2821062362" sldId="320"/>
        </pc:sldMkLst>
      </pc:sldChg>
      <pc:sldChg chg="addSp delSp modSp mod">
        <pc:chgData name="Amy Smit" userId="f1cfc639-cc3f-4051-a51c-91c4d743c6fa" providerId="ADAL" clId="{21D69D34-9C17-9149-A341-E64DAE3858EE}" dt="2025-06-23T21:30:53.222" v="397" actId="1036"/>
        <pc:sldMkLst>
          <pc:docMk/>
          <pc:sldMk cId="3285504674" sldId="321"/>
        </pc:sldMkLst>
      </pc:sldChg>
      <pc:sldChg chg="addSp delSp modSp add mod">
        <pc:chgData name="Amy Smit" userId="f1cfc639-cc3f-4051-a51c-91c4d743c6fa" providerId="ADAL" clId="{21D69D34-9C17-9149-A341-E64DAE3858EE}" dt="2025-06-24T14:02:14.312" v="455"/>
        <pc:sldMkLst>
          <pc:docMk/>
          <pc:sldMk cId="3727303487" sldId="322"/>
        </pc:sldMkLst>
        <pc:spChg chg="add mod">
          <ac:chgData name="Amy Smit" userId="f1cfc639-cc3f-4051-a51c-91c4d743c6fa" providerId="ADAL" clId="{21D69D34-9C17-9149-A341-E64DAE3858EE}" dt="2025-06-24T14:02:14.312" v="455"/>
          <ac:spMkLst>
            <pc:docMk/>
            <pc:sldMk cId="3727303487" sldId="322"/>
            <ac:spMk id="2" creationId="{A989BE7B-2066-AF3C-2F0C-747AA223C3FA}"/>
          </ac:spMkLst>
        </pc:spChg>
      </pc:sldChg>
      <pc:sldChg chg="addSp delSp modSp add mod">
        <pc:chgData name="Amy Smit" userId="f1cfc639-cc3f-4051-a51c-91c4d743c6fa" providerId="ADAL" clId="{21D69D34-9C17-9149-A341-E64DAE3858EE}" dt="2025-06-24T14:02:30.804" v="458"/>
        <pc:sldMkLst>
          <pc:docMk/>
          <pc:sldMk cId="2360589941" sldId="323"/>
        </pc:sldMkLst>
        <pc:spChg chg="add mod">
          <ac:chgData name="Amy Smit" userId="f1cfc639-cc3f-4051-a51c-91c4d743c6fa" providerId="ADAL" clId="{21D69D34-9C17-9149-A341-E64DAE3858EE}" dt="2025-06-24T14:02:30.804" v="458"/>
          <ac:spMkLst>
            <pc:docMk/>
            <pc:sldMk cId="2360589941" sldId="323"/>
            <ac:spMk id="4" creationId="{AD152BE9-5204-44AF-1771-1D79D340659C}"/>
          </ac:spMkLst>
        </pc:spChg>
      </pc:sldChg>
      <pc:sldChg chg="addSp delSp modSp add mod">
        <pc:chgData name="Amy Smit" userId="f1cfc639-cc3f-4051-a51c-91c4d743c6fa" providerId="ADAL" clId="{21D69D34-9C17-9149-A341-E64DAE3858EE}" dt="2025-06-24T14:07:10.527" v="463"/>
        <pc:sldMkLst>
          <pc:docMk/>
          <pc:sldMk cId="3547857041" sldId="324"/>
        </pc:sldMkLst>
        <pc:spChg chg="add mod">
          <ac:chgData name="Amy Smit" userId="f1cfc639-cc3f-4051-a51c-91c4d743c6fa" providerId="ADAL" clId="{21D69D34-9C17-9149-A341-E64DAE3858EE}" dt="2025-06-24T14:07:10.527" v="463"/>
          <ac:spMkLst>
            <pc:docMk/>
            <pc:sldMk cId="3547857041" sldId="324"/>
            <ac:spMk id="4" creationId="{C3CC5619-0334-6ACB-D826-A72DF69C5BD5}"/>
          </ac:spMkLst>
        </pc:spChg>
      </pc:sldChg>
      <pc:sldChg chg="add">
        <pc:chgData name="Amy Smit" userId="f1cfc639-cc3f-4051-a51c-91c4d743c6fa" providerId="ADAL" clId="{21D69D34-9C17-9149-A341-E64DAE3858EE}" dt="2025-06-24T20:06:08.394" v="482"/>
        <pc:sldMkLst>
          <pc:docMk/>
          <pc:sldMk cId="2550345840" sldId="325"/>
        </pc:sldMkLst>
      </pc:sldChg>
    </pc:docChg>
  </pc:docChgLst>
  <pc:docChgLst>
    <pc:chgData name="Amy Smit" userId="f1cfc639-cc3f-4051-a51c-91c4d743c6fa" providerId="ADAL" clId="{8DE518B0-DBD3-6842-A2F3-A8BEAC024180}"/>
    <pc:docChg chg="delSld">
      <pc:chgData name="Amy Smit" userId="f1cfc639-cc3f-4051-a51c-91c4d743c6fa" providerId="ADAL" clId="{8DE518B0-DBD3-6842-A2F3-A8BEAC024180}" dt="2025-07-17T13:48:07.801" v="44" actId="2696"/>
      <pc:docMkLst>
        <pc:docMk/>
      </pc:docMkLst>
      <pc:sldChg chg="del">
        <pc:chgData name="Amy Smit" userId="f1cfc639-cc3f-4051-a51c-91c4d743c6fa" providerId="ADAL" clId="{8DE518B0-DBD3-6842-A2F3-A8BEAC024180}" dt="2025-07-17T13:48:01.949" v="18" actId="2696"/>
        <pc:sldMkLst>
          <pc:docMk/>
          <pc:sldMk cId="3285898182" sldId="256"/>
        </pc:sldMkLst>
      </pc:sldChg>
      <pc:sldChg chg="del">
        <pc:chgData name="Amy Smit" userId="f1cfc639-cc3f-4051-a51c-91c4d743c6fa" providerId="ADAL" clId="{8DE518B0-DBD3-6842-A2F3-A8BEAC024180}" dt="2025-07-17T13:48:01.921" v="1" actId="2696"/>
        <pc:sldMkLst>
          <pc:docMk/>
          <pc:sldMk cId="3702744445" sldId="257"/>
        </pc:sldMkLst>
      </pc:sldChg>
      <pc:sldChg chg="del">
        <pc:chgData name="Amy Smit" userId="f1cfc639-cc3f-4051-a51c-91c4d743c6fa" providerId="ADAL" clId="{8DE518B0-DBD3-6842-A2F3-A8BEAC024180}" dt="2025-07-17T13:48:01.954" v="20" actId="2696"/>
        <pc:sldMkLst>
          <pc:docMk/>
          <pc:sldMk cId="4056769239" sldId="258"/>
        </pc:sldMkLst>
      </pc:sldChg>
      <pc:sldChg chg="del">
        <pc:chgData name="Amy Smit" userId="f1cfc639-cc3f-4051-a51c-91c4d743c6fa" providerId="ADAL" clId="{8DE518B0-DBD3-6842-A2F3-A8BEAC024180}" dt="2025-07-17T13:48:01.937" v="10" actId="2696"/>
        <pc:sldMkLst>
          <pc:docMk/>
          <pc:sldMk cId="661222583" sldId="260"/>
        </pc:sldMkLst>
      </pc:sldChg>
      <pc:sldChg chg="del">
        <pc:chgData name="Amy Smit" userId="f1cfc639-cc3f-4051-a51c-91c4d743c6fa" providerId="ADAL" clId="{8DE518B0-DBD3-6842-A2F3-A8BEAC024180}" dt="2025-07-17T13:48:01.941" v="13" actId="2696"/>
        <pc:sldMkLst>
          <pc:docMk/>
          <pc:sldMk cId="4016193766" sldId="261"/>
        </pc:sldMkLst>
      </pc:sldChg>
      <pc:sldChg chg="del">
        <pc:chgData name="Amy Smit" userId="f1cfc639-cc3f-4051-a51c-91c4d743c6fa" providerId="ADAL" clId="{8DE518B0-DBD3-6842-A2F3-A8BEAC024180}" dt="2025-07-17T13:48:01.932" v="7" actId="2696"/>
        <pc:sldMkLst>
          <pc:docMk/>
          <pc:sldMk cId="3509773284" sldId="262"/>
        </pc:sldMkLst>
      </pc:sldChg>
      <pc:sldChg chg="del">
        <pc:chgData name="Amy Smit" userId="f1cfc639-cc3f-4051-a51c-91c4d743c6fa" providerId="ADAL" clId="{8DE518B0-DBD3-6842-A2F3-A8BEAC024180}" dt="2025-07-17T13:48:01.955" v="21" actId="2696"/>
        <pc:sldMkLst>
          <pc:docMk/>
          <pc:sldMk cId="3109360804" sldId="265"/>
        </pc:sldMkLst>
      </pc:sldChg>
      <pc:sldChg chg="del">
        <pc:chgData name="Amy Smit" userId="f1cfc639-cc3f-4051-a51c-91c4d743c6fa" providerId="ADAL" clId="{8DE518B0-DBD3-6842-A2F3-A8BEAC024180}" dt="2025-07-17T13:48:01.960" v="26" actId="2696"/>
        <pc:sldMkLst>
          <pc:docMk/>
          <pc:sldMk cId="2118764808" sldId="266"/>
        </pc:sldMkLst>
      </pc:sldChg>
      <pc:sldChg chg="del">
        <pc:chgData name="Amy Smit" userId="f1cfc639-cc3f-4051-a51c-91c4d743c6fa" providerId="ADAL" clId="{8DE518B0-DBD3-6842-A2F3-A8BEAC024180}" dt="2025-07-17T13:48:01.925" v="3" actId="2696"/>
        <pc:sldMkLst>
          <pc:docMk/>
          <pc:sldMk cId="3718518729" sldId="267"/>
        </pc:sldMkLst>
      </pc:sldChg>
      <pc:sldChg chg="del">
        <pc:chgData name="Amy Smit" userId="f1cfc639-cc3f-4051-a51c-91c4d743c6fa" providerId="ADAL" clId="{8DE518B0-DBD3-6842-A2F3-A8BEAC024180}" dt="2025-07-17T13:48:07.785" v="35" actId="2696"/>
        <pc:sldMkLst>
          <pc:docMk/>
          <pc:sldMk cId="4103005458" sldId="274"/>
        </pc:sldMkLst>
      </pc:sldChg>
      <pc:sldChg chg="del">
        <pc:chgData name="Amy Smit" userId="f1cfc639-cc3f-4051-a51c-91c4d743c6fa" providerId="ADAL" clId="{8DE518B0-DBD3-6842-A2F3-A8BEAC024180}" dt="2025-07-17T13:48:07.794" v="39" actId="2696"/>
        <pc:sldMkLst>
          <pc:docMk/>
          <pc:sldMk cId="1716178708" sldId="276"/>
        </pc:sldMkLst>
      </pc:sldChg>
      <pc:sldChg chg="del">
        <pc:chgData name="Amy Smit" userId="f1cfc639-cc3f-4051-a51c-91c4d743c6fa" providerId="ADAL" clId="{8DE518B0-DBD3-6842-A2F3-A8BEAC024180}" dt="2025-07-17T13:48:07.801" v="44" actId="2696"/>
        <pc:sldMkLst>
          <pc:docMk/>
          <pc:sldMk cId="2862472313" sldId="277"/>
        </pc:sldMkLst>
      </pc:sldChg>
      <pc:sldChg chg="del">
        <pc:chgData name="Amy Smit" userId="f1cfc639-cc3f-4051-a51c-91c4d743c6fa" providerId="ADAL" clId="{8DE518B0-DBD3-6842-A2F3-A8BEAC024180}" dt="2025-07-17T13:48:01.935" v="9" actId="2696"/>
        <pc:sldMkLst>
          <pc:docMk/>
          <pc:sldMk cId="2266351646" sldId="278"/>
        </pc:sldMkLst>
      </pc:sldChg>
      <pc:sldChg chg="del">
        <pc:chgData name="Amy Smit" userId="f1cfc639-cc3f-4051-a51c-91c4d743c6fa" providerId="ADAL" clId="{8DE518B0-DBD3-6842-A2F3-A8BEAC024180}" dt="2025-07-17T13:48:01.945" v="17" actId="2696"/>
        <pc:sldMkLst>
          <pc:docMk/>
          <pc:sldMk cId="1831101500" sldId="279"/>
        </pc:sldMkLst>
      </pc:sldChg>
      <pc:sldChg chg="del">
        <pc:chgData name="Amy Smit" userId="f1cfc639-cc3f-4051-a51c-91c4d743c6fa" providerId="ADAL" clId="{8DE518B0-DBD3-6842-A2F3-A8BEAC024180}" dt="2025-07-17T13:48:01.963" v="27" actId="2696"/>
        <pc:sldMkLst>
          <pc:docMk/>
          <pc:sldMk cId="421082387" sldId="280"/>
        </pc:sldMkLst>
      </pc:sldChg>
      <pc:sldChg chg="del">
        <pc:chgData name="Amy Smit" userId="f1cfc639-cc3f-4051-a51c-91c4d743c6fa" providerId="ADAL" clId="{8DE518B0-DBD3-6842-A2F3-A8BEAC024180}" dt="2025-07-17T13:48:01.939" v="12" actId="2696"/>
        <pc:sldMkLst>
          <pc:docMk/>
          <pc:sldMk cId="3537086410" sldId="281"/>
        </pc:sldMkLst>
      </pc:sldChg>
      <pc:sldChg chg="del">
        <pc:chgData name="Amy Smit" userId="f1cfc639-cc3f-4051-a51c-91c4d743c6fa" providerId="ADAL" clId="{8DE518B0-DBD3-6842-A2F3-A8BEAC024180}" dt="2025-07-17T13:48:01.956" v="22" actId="2696"/>
        <pc:sldMkLst>
          <pc:docMk/>
          <pc:sldMk cId="903662629" sldId="282"/>
        </pc:sldMkLst>
      </pc:sldChg>
      <pc:sldChg chg="del">
        <pc:chgData name="Amy Smit" userId="f1cfc639-cc3f-4051-a51c-91c4d743c6fa" providerId="ADAL" clId="{8DE518B0-DBD3-6842-A2F3-A8BEAC024180}" dt="2025-07-17T13:48:01.944" v="16" actId="2696"/>
        <pc:sldMkLst>
          <pc:docMk/>
          <pc:sldMk cId="104955650" sldId="283"/>
        </pc:sldMkLst>
      </pc:sldChg>
      <pc:sldChg chg="del">
        <pc:chgData name="Amy Smit" userId="f1cfc639-cc3f-4051-a51c-91c4d743c6fa" providerId="ADAL" clId="{8DE518B0-DBD3-6842-A2F3-A8BEAC024180}" dt="2025-07-17T13:48:01.927" v="4" actId="2696"/>
        <pc:sldMkLst>
          <pc:docMk/>
          <pc:sldMk cId="2017312739" sldId="284"/>
        </pc:sldMkLst>
      </pc:sldChg>
      <pc:sldChg chg="del">
        <pc:chgData name="Amy Smit" userId="f1cfc639-cc3f-4051-a51c-91c4d743c6fa" providerId="ADAL" clId="{8DE518B0-DBD3-6842-A2F3-A8BEAC024180}" dt="2025-07-17T13:48:01.938" v="11" actId="2696"/>
        <pc:sldMkLst>
          <pc:docMk/>
          <pc:sldMk cId="4180505012" sldId="285"/>
        </pc:sldMkLst>
      </pc:sldChg>
      <pc:sldChg chg="del">
        <pc:chgData name="Amy Smit" userId="f1cfc639-cc3f-4051-a51c-91c4d743c6fa" providerId="ADAL" clId="{8DE518B0-DBD3-6842-A2F3-A8BEAC024180}" dt="2025-07-17T13:48:07.790" v="38" actId="2696"/>
        <pc:sldMkLst>
          <pc:docMk/>
          <pc:sldMk cId="768855550" sldId="286"/>
        </pc:sldMkLst>
      </pc:sldChg>
      <pc:sldChg chg="del">
        <pc:chgData name="Amy Smit" userId="f1cfc639-cc3f-4051-a51c-91c4d743c6fa" providerId="ADAL" clId="{8DE518B0-DBD3-6842-A2F3-A8BEAC024180}" dt="2025-07-17T13:48:07.789" v="37" actId="2696"/>
        <pc:sldMkLst>
          <pc:docMk/>
          <pc:sldMk cId="556821830" sldId="287"/>
        </pc:sldMkLst>
      </pc:sldChg>
      <pc:sldChg chg="del">
        <pc:chgData name="Amy Smit" userId="f1cfc639-cc3f-4051-a51c-91c4d743c6fa" providerId="ADAL" clId="{8DE518B0-DBD3-6842-A2F3-A8BEAC024180}" dt="2025-07-17T13:48:07.795" v="40" actId="2696"/>
        <pc:sldMkLst>
          <pc:docMk/>
          <pc:sldMk cId="2143638746" sldId="288"/>
        </pc:sldMkLst>
      </pc:sldChg>
      <pc:sldChg chg="del">
        <pc:chgData name="Amy Smit" userId="f1cfc639-cc3f-4051-a51c-91c4d743c6fa" providerId="ADAL" clId="{8DE518B0-DBD3-6842-A2F3-A8BEAC024180}" dt="2025-07-17T13:48:07.796" v="41" actId="2696"/>
        <pc:sldMkLst>
          <pc:docMk/>
          <pc:sldMk cId="129808644" sldId="289"/>
        </pc:sldMkLst>
      </pc:sldChg>
      <pc:sldChg chg="del">
        <pc:chgData name="Amy Smit" userId="f1cfc639-cc3f-4051-a51c-91c4d743c6fa" providerId="ADAL" clId="{8DE518B0-DBD3-6842-A2F3-A8BEAC024180}" dt="2025-07-17T13:48:07.797" v="42" actId="2696"/>
        <pc:sldMkLst>
          <pc:docMk/>
          <pc:sldMk cId="4029067251" sldId="290"/>
        </pc:sldMkLst>
      </pc:sldChg>
      <pc:sldChg chg="del">
        <pc:chgData name="Amy Smit" userId="f1cfc639-cc3f-4051-a51c-91c4d743c6fa" providerId="ADAL" clId="{8DE518B0-DBD3-6842-A2F3-A8BEAC024180}" dt="2025-07-17T13:48:07.787" v="36" actId="2696"/>
        <pc:sldMkLst>
          <pc:docMk/>
          <pc:sldMk cId="973979306" sldId="291"/>
        </pc:sldMkLst>
      </pc:sldChg>
      <pc:sldChg chg="del">
        <pc:chgData name="Amy Smit" userId="f1cfc639-cc3f-4051-a51c-91c4d743c6fa" providerId="ADAL" clId="{8DE518B0-DBD3-6842-A2F3-A8BEAC024180}" dt="2025-07-17T13:48:07.798" v="43" actId="2696"/>
        <pc:sldMkLst>
          <pc:docMk/>
          <pc:sldMk cId="694390145" sldId="292"/>
        </pc:sldMkLst>
      </pc:sldChg>
      <pc:sldChg chg="del">
        <pc:chgData name="Amy Smit" userId="f1cfc639-cc3f-4051-a51c-91c4d743c6fa" providerId="ADAL" clId="{8DE518B0-DBD3-6842-A2F3-A8BEAC024180}" dt="2025-07-17T13:48:01.917" v="0" actId="2696"/>
        <pc:sldMkLst>
          <pc:docMk/>
          <pc:sldMk cId="2729646295" sldId="293"/>
        </pc:sldMkLst>
      </pc:sldChg>
      <pc:sldChg chg="del">
        <pc:chgData name="Amy Smit" userId="f1cfc639-cc3f-4051-a51c-91c4d743c6fa" providerId="ADAL" clId="{8DE518B0-DBD3-6842-A2F3-A8BEAC024180}" dt="2025-07-17T13:48:01.943" v="15" actId="2696"/>
        <pc:sldMkLst>
          <pc:docMk/>
          <pc:sldMk cId="2391711402" sldId="294"/>
        </pc:sldMkLst>
      </pc:sldChg>
      <pc:sldChg chg="del">
        <pc:chgData name="Amy Smit" userId="f1cfc639-cc3f-4051-a51c-91c4d743c6fa" providerId="ADAL" clId="{8DE518B0-DBD3-6842-A2F3-A8BEAC024180}" dt="2025-07-17T13:48:01.958" v="24" actId="2696"/>
        <pc:sldMkLst>
          <pc:docMk/>
          <pc:sldMk cId="4167494658" sldId="295"/>
        </pc:sldMkLst>
      </pc:sldChg>
      <pc:sldChg chg="del">
        <pc:chgData name="Amy Smit" userId="f1cfc639-cc3f-4051-a51c-91c4d743c6fa" providerId="ADAL" clId="{8DE518B0-DBD3-6842-A2F3-A8BEAC024180}" dt="2025-07-17T13:48:07.776" v="34" actId="2696"/>
        <pc:sldMkLst>
          <pc:docMk/>
          <pc:sldMk cId="476898137" sldId="297"/>
        </pc:sldMkLst>
      </pc:sldChg>
      <pc:sldChg chg="del">
        <pc:chgData name="Amy Smit" userId="f1cfc639-cc3f-4051-a51c-91c4d743c6fa" providerId="ADAL" clId="{8DE518B0-DBD3-6842-A2F3-A8BEAC024180}" dt="2025-07-17T13:48:01.942" v="14" actId="2696"/>
        <pc:sldMkLst>
          <pc:docMk/>
          <pc:sldMk cId="3427710309" sldId="307"/>
        </pc:sldMkLst>
      </pc:sldChg>
      <pc:sldChg chg="del">
        <pc:chgData name="Amy Smit" userId="f1cfc639-cc3f-4051-a51c-91c4d743c6fa" providerId="ADAL" clId="{8DE518B0-DBD3-6842-A2F3-A8BEAC024180}" dt="2025-07-17T13:48:01.968" v="31" actId="2696"/>
        <pc:sldMkLst>
          <pc:docMk/>
          <pc:sldMk cId="2361947836" sldId="308"/>
        </pc:sldMkLst>
      </pc:sldChg>
      <pc:sldChg chg="del">
        <pc:chgData name="Amy Smit" userId="f1cfc639-cc3f-4051-a51c-91c4d743c6fa" providerId="ADAL" clId="{8DE518B0-DBD3-6842-A2F3-A8BEAC024180}" dt="2025-07-17T13:48:01.929" v="5" actId="2696"/>
        <pc:sldMkLst>
          <pc:docMk/>
          <pc:sldMk cId="2666989673" sldId="309"/>
        </pc:sldMkLst>
      </pc:sldChg>
      <pc:sldChg chg="del">
        <pc:chgData name="Amy Smit" userId="f1cfc639-cc3f-4051-a51c-91c4d743c6fa" providerId="ADAL" clId="{8DE518B0-DBD3-6842-A2F3-A8BEAC024180}" dt="2025-07-17T13:48:01.966" v="29" actId="2696"/>
        <pc:sldMkLst>
          <pc:docMk/>
          <pc:sldMk cId="2258893767" sldId="310"/>
        </pc:sldMkLst>
      </pc:sldChg>
      <pc:sldChg chg="del">
        <pc:chgData name="Amy Smit" userId="f1cfc639-cc3f-4051-a51c-91c4d743c6fa" providerId="ADAL" clId="{8DE518B0-DBD3-6842-A2F3-A8BEAC024180}" dt="2025-07-17T13:48:01.957" v="23" actId="2696"/>
        <pc:sldMkLst>
          <pc:docMk/>
          <pc:sldMk cId="1305129139" sldId="311"/>
        </pc:sldMkLst>
      </pc:sldChg>
      <pc:sldChg chg="del">
        <pc:chgData name="Amy Smit" userId="f1cfc639-cc3f-4051-a51c-91c4d743c6fa" providerId="ADAL" clId="{8DE518B0-DBD3-6842-A2F3-A8BEAC024180}" dt="2025-07-17T13:48:01.972" v="33" actId="2696"/>
        <pc:sldMkLst>
          <pc:docMk/>
          <pc:sldMk cId="2920077573" sldId="312"/>
        </pc:sldMkLst>
      </pc:sldChg>
      <pc:sldChg chg="del">
        <pc:chgData name="Amy Smit" userId="f1cfc639-cc3f-4051-a51c-91c4d743c6fa" providerId="ADAL" clId="{8DE518B0-DBD3-6842-A2F3-A8BEAC024180}" dt="2025-07-17T13:48:01.967" v="30" actId="2696"/>
        <pc:sldMkLst>
          <pc:docMk/>
          <pc:sldMk cId="3639738702" sldId="314"/>
        </pc:sldMkLst>
      </pc:sldChg>
      <pc:sldChg chg="del">
        <pc:chgData name="Amy Smit" userId="f1cfc639-cc3f-4051-a51c-91c4d743c6fa" providerId="ADAL" clId="{8DE518B0-DBD3-6842-A2F3-A8BEAC024180}" dt="2025-07-17T13:48:01.965" v="28" actId="2696"/>
        <pc:sldMkLst>
          <pc:docMk/>
          <pc:sldMk cId="2418730046" sldId="315"/>
        </pc:sldMkLst>
      </pc:sldChg>
      <pc:sldChg chg="del">
        <pc:chgData name="Amy Smit" userId="f1cfc639-cc3f-4051-a51c-91c4d743c6fa" providerId="ADAL" clId="{8DE518B0-DBD3-6842-A2F3-A8BEAC024180}" dt="2025-07-17T13:48:01.930" v="6" actId="2696"/>
        <pc:sldMkLst>
          <pc:docMk/>
          <pc:sldMk cId="1570168307" sldId="316"/>
        </pc:sldMkLst>
      </pc:sldChg>
      <pc:sldChg chg="del">
        <pc:chgData name="Amy Smit" userId="f1cfc639-cc3f-4051-a51c-91c4d743c6fa" providerId="ADAL" clId="{8DE518B0-DBD3-6842-A2F3-A8BEAC024180}" dt="2025-07-17T13:48:01.933" v="8" actId="2696"/>
        <pc:sldMkLst>
          <pc:docMk/>
          <pc:sldMk cId="1795431318" sldId="317"/>
        </pc:sldMkLst>
      </pc:sldChg>
      <pc:sldChg chg="del">
        <pc:chgData name="Amy Smit" userId="f1cfc639-cc3f-4051-a51c-91c4d743c6fa" providerId="ADAL" clId="{8DE518B0-DBD3-6842-A2F3-A8BEAC024180}" dt="2025-07-17T13:48:01.951" v="19" actId="2696"/>
        <pc:sldMkLst>
          <pc:docMk/>
          <pc:sldMk cId="348639476" sldId="318"/>
        </pc:sldMkLst>
      </pc:sldChg>
      <pc:sldChg chg="del">
        <pc:chgData name="Amy Smit" userId="f1cfc639-cc3f-4051-a51c-91c4d743c6fa" providerId="ADAL" clId="{8DE518B0-DBD3-6842-A2F3-A8BEAC024180}" dt="2025-07-17T13:48:01.923" v="2" actId="2696"/>
        <pc:sldMkLst>
          <pc:docMk/>
          <pc:sldMk cId="1678143102" sldId="319"/>
        </pc:sldMkLst>
      </pc:sldChg>
      <pc:sldChg chg="del">
        <pc:chgData name="Amy Smit" userId="f1cfc639-cc3f-4051-a51c-91c4d743c6fa" providerId="ADAL" clId="{8DE518B0-DBD3-6842-A2F3-A8BEAC024180}" dt="2025-07-17T13:48:01.970" v="32" actId="2696"/>
        <pc:sldMkLst>
          <pc:docMk/>
          <pc:sldMk cId="2821062362" sldId="320"/>
        </pc:sldMkLst>
      </pc:sldChg>
      <pc:sldChg chg="del">
        <pc:chgData name="Amy Smit" userId="f1cfc639-cc3f-4051-a51c-91c4d743c6fa" providerId="ADAL" clId="{8DE518B0-DBD3-6842-A2F3-A8BEAC024180}" dt="2025-07-17T13:48:01.959" v="25" actId="2696"/>
        <pc:sldMkLst>
          <pc:docMk/>
          <pc:sldMk cId="3285504674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F2D0-22CA-6540-9357-6CE4465B6030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016C-D0C9-A34E-9B6D-EB318B6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7701B-D3C6-FE38-F62E-79F9B809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CCBB1-FFFD-41BA-52D0-1CF09BD2B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C8612E-E8A8-A9F8-829F-3116DAAF3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INTRODUCTION TO FAIRNESS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8D4B8-1ECC-B197-C1B3-4BC1EBAD5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15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0C42B-FC5B-A5E5-3D86-6D510B025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85A31-6D23-1ECF-2ADA-482135FD1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A7F17F-B694-64DB-2D23-8B084941B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2F834-CE2A-7005-11ED-3B4EA4ABB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19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39A56-F063-F21E-F1A4-EBE51CDFF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C385F-8FA3-DD1A-50BF-991C3F4A6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B2DEF-5943-1733-E566-DBD87BCFF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814B0-ADF3-56E8-CDAF-51F96ACEB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6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6589-7EC3-8361-ECC8-74F4ED07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86529-40E5-1929-506F-F665A6DBB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64333-89BE-278D-9595-AA557350F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46B86-C88D-61A7-B20D-C3A95732B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56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9CB5C-EA13-AE04-8F80-EAD7E53FA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4F361-0C6E-4982-999D-99FAFA393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AD2E5-A43D-91C3-591A-4A12FA297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CCA42-C83A-AB4C-C2B1-481266C86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0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59A54-4EA5-54BA-7900-DA5D97D9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679E46-EF16-CEC6-4443-546878951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BA2179-20FE-1D1B-3D11-1D84753B2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32A97-2873-13E4-D691-1385E5034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2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186E5-874A-A9BA-34CC-82EA004B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E36405-377D-9953-4D69-6DF7D654F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166AC2-2E1E-3F99-C6A1-BDBC49B10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INTRODUCTION TO CARING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25820-A50F-8A50-7954-D30AC1737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4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4BE6F-8042-8072-A090-9133FD0AD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A89C4-9D56-CA3F-2666-06E631679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1E8CA6-37E0-B06C-99AF-D7783196A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16FA9-63C0-389F-AB5B-5F76C01FA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8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78260-EAC7-54C9-F397-6209FD7D5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11DE6-ABB7-CC17-6237-8FBA91ACD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D6EF29-E988-7809-2BEA-D73A34E48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JOURNAL PROMPT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16B66-CF06-B12F-D51D-F1C56841C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5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565DD-F5FB-7230-C376-839574684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E9063-6651-E955-1541-68C9CD7DA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41B58B-6E1D-7BE3-0C23-443414793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7A24E-0B7A-1D1E-6A73-3D6AD7E39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38E88-4273-3D50-D55B-C4419EE01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164DC-F383-0B34-6B25-67C44E0AD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ED172-868E-76D0-D45C-8FF6C76B4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2FDD6-9159-EFC1-5E98-2008999E5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36FFA-5299-8EC2-C15F-2C0E8E319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78831-4061-2A87-F723-382BA3445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57D79-8CC4-CDEB-8F41-DB43F5872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D9B70-4B61-DCB9-CB32-B16390323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75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B898A-7F59-0EFA-B3E3-2D79B63DE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6672D-AC55-F6DC-82BA-7231A560B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0C35A-5F39-9CA2-9E5E-711C43382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B37BC-678C-C472-2DDD-529758C34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2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6A33F-82EB-832E-B5CD-C668753EC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7E948C-C2E5-7DC7-6C9E-5F0B4E30A3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AC1EF0-84CD-6F33-C155-ECC88854A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228CB-8BE3-FC7E-B2B8-5217D8032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1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5C98-22F7-4A02-08BD-26975AA4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B30B9-FC9C-4209-2A0E-456B4248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9516-6FC6-F4AF-2699-D012EC9F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1091-088E-51F9-CAA0-99FF4939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9B57-EF93-3F03-8CBC-5A71BD0C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05CC-D6C8-1130-0231-012EB992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314-D58D-8C75-5C00-554EDFF8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9704-0715-3DB3-AE80-6C23E8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EF69-2105-52A3-56A6-42579F5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CBD1-6F00-42B4-503D-0EF3D533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786A-0BDE-4607-62EA-DA54B61BD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DE4A-491A-5E8C-AECB-35354A6B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E9BE-97DA-1F51-AD38-07763D4E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2864-5CFD-CA18-AE51-764BB3DE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73E-0F19-231E-4504-2E44978C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6B99-D49F-7B21-4F40-3F544626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5AAD-A20D-643A-8080-94825EC7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28FA-65F7-20BF-0BD2-48040C1F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ECCA-D85B-6635-0355-990CCC39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9C7D-5920-D5E7-2D27-E823E9B7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3DE-F72F-FD0B-5049-A9F1EE6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B0F3-A4EB-EA15-83DC-226CE858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9D0D-C6A0-CA49-4A87-2E657F9A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4548-E071-6AD6-B9A5-758AEFA7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7206-AAC0-53F7-6479-51988EB2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7B0-6548-D9D0-2BCF-0D855DC5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7403-12A3-4779-885B-CD033226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47525-2508-B6FD-D5EA-BAF2A9EF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DE90-2E0F-449B-51B8-A2FDDBC9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5FAAE-3C41-2940-B8CA-1AE1088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63140-DA0A-FEE4-222F-D6515329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0449-A2BB-788E-E462-8DAD0D0C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9228-AA71-DD34-7D06-682904A4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7C4B6-DC72-423E-03EB-9396333A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23E7A-A188-32DF-8A02-681AC91E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57B9-3082-7284-9983-B610C2C53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A54B8-7061-7421-DBE2-87236FE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BD4FB-B276-B941-97B6-8DE02166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2FB30-BB05-383C-3707-1303754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B093-01A7-AAAB-F8AD-90D88B22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44C4-6387-AABF-2CED-F017B7E6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68AF-6CE3-3FC3-8C9F-379C8CA7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978B8-8704-1A36-C559-B5358F8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76621-DC4F-108F-A983-CF4C2594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0EF98-C2B7-E181-7503-916F397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E9E2-575A-29F7-DD3E-8C07B33C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BCC-613F-3D08-DB88-F210EC45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0FF6-B93D-CDE4-608C-58AA1EEC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BE81-7B24-9C40-A918-785160B8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80E56-14DC-9575-D00B-90BB6A50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FF985-8517-9C5E-7E90-CA005C2E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1400-0CD6-7F09-FED3-9CE8DDD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63F0-CDE1-986C-5954-62A18E10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DC98-DF5E-CA5C-5184-48643983C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B91A-B7BD-A2D1-8F1E-9A9C487A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F9F5-67A6-83AF-B94E-613ADF2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FE4C-9E2C-959C-38F8-061BFDC8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52C70-9408-46A8-62FD-04D7E389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8DF2B-AD34-07FA-27A8-6E2F8CE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F1B3-7FCF-5D45-06B9-F3DAF5CF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9118-A61E-8F9A-676F-077455CD5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9C76-4676-519B-62E4-829D440F8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1659-56FD-7095-36FA-EB4FE49B1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30C0A80-2DDE-0382-3F86-861574B2C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ABBA2-3765-0857-160B-70AFEB7C1A9C}"/>
              </a:ext>
            </a:extLst>
          </p:cNvPr>
          <p:cNvSpPr/>
          <p:nvPr/>
        </p:nvSpPr>
        <p:spPr>
          <a:xfrm>
            <a:off x="-139148" y="0"/>
            <a:ext cx="13020261" cy="7315200"/>
          </a:xfrm>
          <a:prstGeom prst="rect">
            <a:avLst/>
          </a:prstGeom>
          <a:solidFill>
            <a:srgbClr val="E11B2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33615-47F0-C78E-5C24-B2E92E8A6F4A}"/>
              </a:ext>
            </a:extLst>
          </p:cNvPr>
          <p:cNvSpPr txBox="1"/>
          <p:nvPr/>
        </p:nvSpPr>
        <p:spPr>
          <a:xfrm>
            <a:off x="894522" y="1669774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Thursday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 and Caring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3BF83-974A-757D-364A-BF0FD8FA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9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F97FC-8BAE-544C-6ED7-555062220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5609C6D0-99B2-41BA-7958-7DBBE002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297AD-EDFC-4CAB-BCF0-4B3214C5B0D2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Fairness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B0164-9A64-9903-D0CB-0F4FE8D7C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52BE9-5204-44AF-1771-1D79D340659C}"/>
              </a:ext>
            </a:extLst>
          </p:cNvPr>
          <p:cNvSpPr txBox="1"/>
          <p:nvPr/>
        </p:nvSpPr>
        <p:spPr>
          <a:xfrm>
            <a:off x="3749659" y="2148575"/>
            <a:ext cx="844234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“Equality is giving everyone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 shoe. Equity is giving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everyone a shoe that fits.”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Dr.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Naheed Dosani</a:t>
            </a:r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8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EAF8F-DF3B-5E35-01E2-48A1C8A58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214DCF-8EFD-2079-76A1-258F1EA829E1}"/>
              </a:ext>
            </a:extLst>
          </p:cNvPr>
          <p:cNvSpPr txBox="1"/>
          <p:nvPr/>
        </p:nvSpPr>
        <p:spPr>
          <a:xfrm>
            <a:off x="3737061" y="2148575"/>
            <a:ext cx="84549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“The measure of a society is how it treats its weakest members.”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Mahatma Gandhi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D332E276-82AC-BC2F-C1BB-81AB15F1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AA25E6-A326-7506-DD9D-11555519C6CD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Caring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51DEE-AAC4-DFC9-D193-88D9E876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E963B-9BB5-079A-B350-743ACCBE0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C0283F-93D5-4AB5-8AF1-84A4AE66AC50}"/>
              </a:ext>
            </a:extLst>
          </p:cNvPr>
          <p:cNvSpPr txBox="1"/>
          <p:nvPr/>
        </p:nvSpPr>
        <p:spPr>
          <a:xfrm>
            <a:off x="3737062" y="1488881"/>
            <a:ext cx="845493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have learned that people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will forget what you said,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people will forget what you did, but people will never forget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you made them feel.”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Maya Angelou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A4E119B1-235C-6989-BCE4-464D8CFC68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966B81-DE00-B689-5D1F-6C49C3022600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Caring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49A0AC-2626-0668-C86D-0369E1939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7F7BA-3718-EE8E-8188-5B3BB725D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178FE5-2D26-CE6A-8213-6535720F8A43}"/>
              </a:ext>
            </a:extLst>
          </p:cNvPr>
          <p:cNvSpPr txBox="1"/>
          <p:nvPr/>
        </p:nvSpPr>
        <p:spPr>
          <a:xfrm>
            <a:off x="3737061" y="2447147"/>
            <a:ext cx="845493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“Be kinder than necessary, for everyone you meet is fighting some kind of battle.”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Unknown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2ED397B7-34A4-6B28-2012-01A35D8AE2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AB981-F7E1-26F0-ECDA-CD21E0508980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Caring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EAF10-8EC8-49E6-EC5E-423303E12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22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6C7AE-2908-CF66-537A-82C7100AE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0A084-BEB1-E541-20CC-E7D958B68B37}"/>
              </a:ext>
            </a:extLst>
          </p:cNvPr>
          <p:cNvSpPr txBox="1"/>
          <p:nvPr/>
        </p:nvSpPr>
        <p:spPr>
          <a:xfrm>
            <a:off x="3737062" y="2605775"/>
            <a:ext cx="84549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“We can do no great things; only small things with great love.”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Mother Teresa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F988CF83-07BA-E2E1-EEFD-3684306637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EF2D09-982E-7541-7B44-1987E284E6E8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Caring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F9EED7-A28D-560F-B23C-E3E85AB8A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C08C9-7192-4403-9E90-D57348628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C1B0A6-F5EF-BD9C-1B51-F69DB3369D67}"/>
              </a:ext>
            </a:extLst>
          </p:cNvPr>
          <p:cNvSpPr txBox="1"/>
          <p:nvPr/>
        </p:nvSpPr>
        <p:spPr>
          <a:xfrm>
            <a:off x="3737061" y="2605775"/>
            <a:ext cx="84549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“Be kind whenever possible.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It is always possible.”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Dalai Lama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6455DED8-A1FD-261F-DB5B-C5ADC8005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3475B9-98CA-7C3B-BE43-F375456E0778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Caring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E79943-D58A-C86C-F2B7-5B7FE97AB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0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98D8-A9FF-7D16-85D2-CFC48B4D6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026341A8-3275-C496-644D-F67F2B84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93" y="2281314"/>
            <a:ext cx="7772400" cy="1486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BA36D8-7A4E-B46E-C127-A756278DD13C}"/>
              </a:ext>
            </a:extLst>
          </p:cNvPr>
          <p:cNvSpPr txBox="1"/>
          <p:nvPr/>
        </p:nvSpPr>
        <p:spPr>
          <a:xfrm>
            <a:off x="1065321" y="6249880"/>
            <a:ext cx="112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2" charset="2"/>
              </a:rPr>
              <a:t>2025 The Robert D. and Billie Ray Center.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 COUNTS! is a trademark of the Josephson Institute.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AD54F-CF54-7400-40EB-992E0E65DFFA}"/>
              </a:ext>
            </a:extLst>
          </p:cNvPr>
          <p:cNvSpPr txBox="1"/>
          <p:nvPr/>
        </p:nvSpPr>
        <p:spPr>
          <a:xfrm>
            <a:off x="2920753" y="4376691"/>
            <a:ext cx="724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TheRayCenter.org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CharacterCounts.org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4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67566-661F-103E-D03B-BB4AB8218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E13DC9-794D-64BC-02E9-48A9606755B5}"/>
              </a:ext>
            </a:extLst>
          </p:cNvPr>
          <p:cNvSpPr txBox="1"/>
          <p:nvPr/>
        </p:nvSpPr>
        <p:spPr>
          <a:xfrm>
            <a:off x="4033613" y="1536172"/>
            <a:ext cx="75978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Play by the rules.</a:t>
            </a:r>
          </a:p>
          <a:p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Take turns and share.</a:t>
            </a:r>
          </a:p>
          <a:p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Be open-minded. Listen to others.</a:t>
            </a:r>
          </a:p>
          <a:p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Don’t take advantage of others.</a:t>
            </a:r>
          </a:p>
          <a:p>
            <a:pPr algn="l"/>
            <a:endParaRPr lang="en-US" sz="30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E69735F9-57D0-4A3A-ACD9-7294B544ED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2368F4-5DC5-B76D-3574-82486FE54303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Fairness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8A70D-6815-C7DD-51F2-1B250F1B5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9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E765C-494B-EE08-8955-E2857FE7D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95F081-1F76-2AA1-0940-BAC21DD57499}"/>
              </a:ext>
            </a:extLst>
          </p:cNvPr>
          <p:cNvSpPr txBox="1"/>
          <p:nvPr/>
        </p:nvSpPr>
        <p:spPr>
          <a:xfrm>
            <a:off x="4033613" y="1074507"/>
            <a:ext cx="746466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Be kind.</a:t>
            </a:r>
          </a:p>
          <a:p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Be compassionate.</a:t>
            </a:r>
          </a:p>
          <a:p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Express gratitude.</a:t>
            </a:r>
          </a:p>
          <a:p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Forgive others.</a:t>
            </a:r>
          </a:p>
          <a:p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Be considerate of others’ feelings.</a:t>
            </a:r>
          </a:p>
          <a:p>
            <a:pPr algn="l"/>
            <a:endParaRPr lang="en-US" sz="30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A red and orange sunburst&#10;&#10;AI-generated content may be incorrect.">
            <a:extLst>
              <a:ext uri="{FF2B5EF4-FFF2-40B4-BE49-F238E27FC236}">
                <a16:creationId xmlns:a16="http://schemas.microsoft.com/office/drawing/2014/main" id="{1EFCE5BA-4ABE-89CD-0DA3-31F84587A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0B3455-AECB-3CB4-B76D-FBF5931F96EE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Caring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A164-B3B2-EDDE-6A53-2A9422C02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69117-6121-B1B7-A532-CFA1202D5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orange sunburst&#10;&#10;AI-generated content may be incorrect.">
            <a:extLst>
              <a:ext uri="{FF2B5EF4-FFF2-40B4-BE49-F238E27FC236}">
                <a16:creationId xmlns:a16="http://schemas.microsoft.com/office/drawing/2014/main" id="{DD728300-314F-4E11-5AC5-C160575711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69C05-13B1-3F37-0E78-4BBAED8A8E36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Caring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17D8C-44D2-839E-3BBF-74A3E59248ED}"/>
              </a:ext>
            </a:extLst>
          </p:cNvPr>
          <p:cNvSpPr txBox="1"/>
          <p:nvPr/>
        </p:nvSpPr>
        <p:spPr>
          <a:xfrm>
            <a:off x="4241909" y="1340025"/>
            <a:ext cx="756410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Equity</a:t>
            </a:r>
          </a:p>
          <a:p>
            <a:r>
              <a:rPr lang="en-US" sz="4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Everyone gets that the need to be successful.</a:t>
            </a:r>
          </a:p>
          <a:p>
            <a:endParaRPr lang="en-US" sz="4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5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Equality</a:t>
            </a:r>
          </a:p>
          <a:p>
            <a:r>
              <a:rPr lang="en-US" sz="4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Everyone gets the same thing.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85922C-309F-8290-9287-0CA99982F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6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72394-F81B-C992-5773-B79D510B4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orange sunburst&#10;&#10;AI-generated content may be incorrect.">
            <a:extLst>
              <a:ext uri="{FF2B5EF4-FFF2-40B4-BE49-F238E27FC236}">
                <a16:creationId xmlns:a16="http://schemas.microsoft.com/office/drawing/2014/main" id="{1EB01F3A-8317-AF4C-940D-B9E94F4388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4D06F-BED1-2EDA-FE34-CB081BE9C45A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Fairness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B05A7-0D62-D265-25BF-527147230414}"/>
              </a:ext>
            </a:extLst>
          </p:cNvPr>
          <p:cNvSpPr txBox="1"/>
          <p:nvPr/>
        </p:nvSpPr>
        <p:spPr>
          <a:xfrm>
            <a:off x="3737062" y="2897320"/>
            <a:ext cx="8454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can fairness and kindness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be in conflict? Explain.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00F79E-549F-C57C-69C5-3A8135357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B20F7-5381-4824-2535-6B372154A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A7DB4C-A6F5-DC01-2EB6-786AD9C3A3A6}"/>
              </a:ext>
            </a:extLst>
          </p:cNvPr>
          <p:cNvSpPr txBox="1"/>
          <p:nvPr/>
        </p:nvSpPr>
        <p:spPr>
          <a:xfrm>
            <a:off x="3647627" y="2148575"/>
            <a:ext cx="854437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“Injustice anywhere is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 threat to justice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everywhere.”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Martin Luther King, Jr.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8110DA5F-638C-F197-B702-B4D6BC7158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656344-2A8D-BB6E-2A4B-82BE4D71B740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Fairness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01588-B8BC-3AA5-5D8A-6EB546EED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2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6C62C-B7FA-FDA9-AE21-49E32ED28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421ECF-9501-2C66-162B-10EBDA1E4B9D}"/>
              </a:ext>
            </a:extLst>
          </p:cNvPr>
          <p:cNvSpPr txBox="1"/>
          <p:nvPr/>
        </p:nvSpPr>
        <p:spPr>
          <a:xfrm>
            <a:off x="3737062" y="2619222"/>
            <a:ext cx="84549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“Fairness is giving all people a chance to shine.”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Unknown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975D807F-D07D-00EB-A374-037AF08C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A3F521-F3A1-398B-A313-6474D0D4BA8E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Fairness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AE0ED-BCD3-E0C6-F5A3-996974B02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7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A133A-12A2-7A25-2CF8-9C9A0C8CD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EDD53E17-32FE-1BFD-6F23-FDC3F3873F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6AD89-0555-7EF9-5343-1D50F8FC8ED2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Fairness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DAC07-4275-5EC7-101F-F3FEA6B2A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89BE7B-2066-AF3C-2F0C-747AA223C3FA}"/>
              </a:ext>
            </a:extLst>
          </p:cNvPr>
          <p:cNvSpPr txBox="1"/>
          <p:nvPr/>
        </p:nvSpPr>
        <p:spPr>
          <a:xfrm>
            <a:off x="3749660" y="1863267"/>
            <a:ext cx="844234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“Diversity is being invited to the party; inclusion is being asked to dance. Equity is making sure everyone can get to the party and dance comfortably.”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Verna Myers</a:t>
            </a:r>
          </a:p>
        </p:txBody>
      </p:sp>
    </p:spTree>
    <p:extLst>
      <p:ext uri="{BB962C8B-B14F-4D97-AF65-F5344CB8AC3E}">
        <p14:creationId xmlns:p14="http://schemas.microsoft.com/office/powerpoint/2010/main" val="372730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075AF-B4CA-49AE-F17C-6512F97FF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7B383790-2482-99DD-2033-F69EBA34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F1FD8-C176-D13D-657D-EA2C683B2278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Fairness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F8FB1-8E53-5727-7B07-F2DCDB6DA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CC5619-0334-6ACB-D826-A72DF69C5BD5}"/>
              </a:ext>
            </a:extLst>
          </p:cNvPr>
          <p:cNvSpPr txBox="1"/>
          <p:nvPr/>
        </p:nvSpPr>
        <p:spPr>
          <a:xfrm>
            <a:off x="3737062" y="1710037"/>
            <a:ext cx="844234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raise up my voice-not so that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shout, but so that those without a voice can be heard.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We cannot all succeed when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half of us are held back.”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Malala Yousafzai</a:t>
            </a:r>
          </a:p>
        </p:txBody>
      </p:sp>
    </p:spTree>
    <p:extLst>
      <p:ext uri="{BB962C8B-B14F-4D97-AF65-F5344CB8AC3E}">
        <p14:creationId xmlns:p14="http://schemas.microsoft.com/office/powerpoint/2010/main" val="354785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9A06B2EE6B446AF97796A2A29EDEC" ma:contentTypeVersion="21" ma:contentTypeDescription="Create a new document." ma:contentTypeScope="" ma:versionID="4ee200e9dd3fec4249cc757a8c458962">
  <xsd:schema xmlns:xsd="http://www.w3.org/2001/XMLSchema" xmlns:xs="http://www.w3.org/2001/XMLSchema" xmlns:p="http://schemas.microsoft.com/office/2006/metadata/properties" xmlns:ns1="http://schemas.microsoft.com/sharepoint/v3" xmlns:ns2="fc643b3e-0757-467e-b6a7-81a6975567ab" xmlns:ns3="b433e704-c25e-4386-b9df-82af91eef7d3" targetNamespace="http://schemas.microsoft.com/office/2006/metadata/properties" ma:root="true" ma:fieldsID="eca949566cc146c9eb3233249640fdae" ns1:_="" ns2:_="" ns3:_="">
    <xsd:import namespace="http://schemas.microsoft.com/sharepoint/v3"/>
    <xsd:import namespace="fc643b3e-0757-467e-b6a7-81a6975567ab"/>
    <xsd:import namespace="b433e704-c25e-4386-b9df-82af91eef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43b3e-0757-467e-b6a7-81a6975567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a24743-8347-4253-b4eb-dead049729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3e704-c25e-4386-b9df-82af91eef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4af3a3-a045-41cb-80b0-c13b5df0d6c8}" ma:internalName="TaxCatchAll" ma:showField="CatchAllData" ma:web="b433e704-c25e-4386-b9df-82af91eef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433e704-c25e-4386-b9df-82af91eef7d3" xsi:nil="true"/>
    <_ip_UnifiedCompliancePolicyProperties xmlns="http://schemas.microsoft.com/sharepoint/v3" xsi:nil="true"/>
    <lcf76f155ced4ddcb4097134ff3c332f xmlns="fc643b3e-0757-467e-b6a7-81a6975567a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FE5BFF-CA9F-43A4-BAD4-AC1170E45305}">
  <ds:schemaRefs>
    <ds:schemaRef ds:uri="b433e704-c25e-4386-b9df-82af91eef7d3"/>
    <ds:schemaRef ds:uri="fc643b3e-0757-467e-b6a7-81a6975567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D7C716-D491-4EBE-AEEA-8B5E07F4248B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b433e704-c25e-4386-b9df-82af91eef7d3"/>
    <ds:schemaRef ds:uri="fc643b3e-0757-467e-b6a7-81a6975567a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BB04E8A-2DE8-42F5-84F2-B5B5BA04714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f028129-009c-4b33-b633-bbfc58bbd960}" enabled="0" method="" siteId="{6f028129-009c-4b33-b633-bbfc58bbd9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379</Words>
  <Application>Microsoft Macintosh PowerPoint</Application>
  <PresentationFormat>Widescreen</PresentationFormat>
  <Paragraphs>106</Paragraphs>
  <Slides>16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 Light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Smit</dc:creator>
  <cp:lastModifiedBy>Amy Smit</cp:lastModifiedBy>
  <cp:revision>1</cp:revision>
  <dcterms:created xsi:type="dcterms:W3CDTF">2025-06-20T14:19:22Z</dcterms:created>
  <dcterms:modified xsi:type="dcterms:W3CDTF">2025-07-17T13:48:11Z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0x010100C1A9A06B2EE6B446AF97796A2A29EDEC</vt:lpwstr>
  </property>
  <property fmtid="{D5CDD505-2E9C-101B-9397-08002B2CF9AE}" pid="3" name="MediaServiceImageTags">
    <vt:lpwstr/>
  </property>
</Properties>
</file>