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8"/>
  </p:notesMasterIdLst>
  <p:sldIdLst>
    <p:sldId id="293" r:id="rId5"/>
    <p:sldId id="256" r:id="rId6"/>
    <p:sldId id="258" r:id="rId7"/>
    <p:sldId id="257" r:id="rId8"/>
    <p:sldId id="278" r:id="rId9"/>
    <p:sldId id="279" r:id="rId10"/>
    <p:sldId id="280" r:id="rId11"/>
    <p:sldId id="281" r:id="rId12"/>
    <p:sldId id="282" r:id="rId13"/>
    <p:sldId id="283" r:id="rId14"/>
    <p:sldId id="284" r:id="rId15"/>
    <p:sldId id="285" r:id="rId16"/>
    <p:sldId id="32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509E"/>
    <a:srgbClr val="E11B22"/>
    <a:srgbClr val="0B9446"/>
    <a:srgbClr val="FDB913"/>
    <a:srgbClr val="234098"/>
    <a:srgbClr val="F479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59"/>
    <p:restoredTop sz="94521"/>
  </p:normalViewPr>
  <p:slideViewPr>
    <p:cSldViewPr snapToGrid="0">
      <p:cViewPr varScale="1">
        <p:scale>
          <a:sx n="120" d="100"/>
          <a:sy n="120" d="100"/>
        </p:scale>
        <p:origin x="84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my Smit" userId="f1cfc639-cc3f-4051-a51c-91c4d743c6fa" providerId="ADAL" clId="{1567A373-00BE-6343-9E38-2EB540E984C9}"/>
    <pc:docChg chg="undo custSel addSld delSld modSld sldOrd">
      <pc:chgData name="Amy Smit" userId="f1cfc639-cc3f-4051-a51c-91c4d743c6fa" providerId="ADAL" clId="{1567A373-00BE-6343-9E38-2EB540E984C9}" dt="2025-06-23T18:50:43.334" v="5703" actId="20577"/>
      <pc:docMkLst>
        <pc:docMk/>
      </pc:docMkLst>
      <pc:sldChg chg="modNotesTx">
        <pc:chgData name="Amy Smit" userId="f1cfc639-cc3f-4051-a51c-91c4d743c6fa" providerId="ADAL" clId="{1567A373-00BE-6343-9E38-2EB540E984C9}" dt="2025-06-20T19:53:10.033" v="889" actId="20577"/>
        <pc:sldMkLst>
          <pc:docMk/>
          <pc:sldMk cId="3702744445" sldId="257"/>
        </pc:sldMkLst>
      </pc:sldChg>
      <pc:sldChg chg="addSp delSp modSp mod">
        <pc:chgData name="Amy Smit" userId="f1cfc639-cc3f-4051-a51c-91c4d743c6fa" providerId="ADAL" clId="{1567A373-00BE-6343-9E38-2EB540E984C9}" dt="2025-06-23T18:02:53.867" v="5528"/>
        <pc:sldMkLst>
          <pc:docMk/>
          <pc:sldMk cId="661222583" sldId="260"/>
        </pc:sldMkLst>
      </pc:sldChg>
      <pc:sldChg chg="addSp delSp modSp mod">
        <pc:chgData name="Amy Smit" userId="f1cfc639-cc3f-4051-a51c-91c4d743c6fa" providerId="ADAL" clId="{1567A373-00BE-6343-9E38-2EB540E984C9}" dt="2025-06-23T18:05:15.295" v="5554"/>
        <pc:sldMkLst>
          <pc:docMk/>
          <pc:sldMk cId="4016193766" sldId="261"/>
        </pc:sldMkLst>
      </pc:sldChg>
      <pc:sldChg chg="addSp delSp modSp mod">
        <pc:chgData name="Amy Smit" userId="f1cfc639-cc3f-4051-a51c-91c4d743c6fa" providerId="ADAL" clId="{1567A373-00BE-6343-9E38-2EB540E984C9}" dt="2025-06-23T18:03:07.094" v="5530"/>
        <pc:sldMkLst>
          <pc:docMk/>
          <pc:sldMk cId="3509773284" sldId="262"/>
        </pc:sldMkLst>
      </pc:sldChg>
      <pc:sldChg chg="addSp delSp modSp mod">
        <pc:chgData name="Amy Smit" userId="f1cfc639-cc3f-4051-a51c-91c4d743c6fa" providerId="ADAL" clId="{1567A373-00BE-6343-9E38-2EB540E984C9}" dt="2025-06-23T18:05:53.949" v="5574" actId="1076"/>
        <pc:sldMkLst>
          <pc:docMk/>
          <pc:sldMk cId="2871606232" sldId="263"/>
        </pc:sldMkLst>
      </pc:sldChg>
      <pc:sldChg chg="addSp delSp modSp mod">
        <pc:chgData name="Amy Smit" userId="f1cfc639-cc3f-4051-a51c-91c4d743c6fa" providerId="ADAL" clId="{1567A373-00BE-6343-9E38-2EB540E984C9}" dt="2025-06-23T14:20:32.234" v="4490" actId="1076"/>
        <pc:sldMkLst>
          <pc:docMk/>
          <pc:sldMk cId="2966557179" sldId="264"/>
        </pc:sldMkLst>
      </pc:sldChg>
      <pc:sldChg chg="addSp delSp modSp mod">
        <pc:chgData name="Amy Smit" userId="f1cfc639-cc3f-4051-a51c-91c4d743c6fa" providerId="ADAL" clId="{1567A373-00BE-6343-9E38-2EB540E984C9}" dt="2025-06-23T14:09:12.008" v="3593" actId="14100"/>
        <pc:sldMkLst>
          <pc:docMk/>
          <pc:sldMk cId="3109360804" sldId="265"/>
        </pc:sldMkLst>
      </pc:sldChg>
      <pc:sldChg chg="addSp delSp modSp mod">
        <pc:chgData name="Amy Smit" userId="f1cfc639-cc3f-4051-a51c-91c4d743c6fa" providerId="ADAL" clId="{1567A373-00BE-6343-9E38-2EB540E984C9}" dt="2025-06-23T13:57:02.385" v="3565" actId="1076"/>
        <pc:sldMkLst>
          <pc:docMk/>
          <pc:sldMk cId="2118764808" sldId="266"/>
        </pc:sldMkLst>
      </pc:sldChg>
      <pc:sldChg chg="addSp delSp modSp mod modNotesTx">
        <pc:chgData name="Amy Smit" userId="f1cfc639-cc3f-4051-a51c-91c4d743c6fa" providerId="ADAL" clId="{1567A373-00BE-6343-9E38-2EB540E984C9}" dt="2025-06-23T14:21:31.102" v="4504" actId="20577"/>
        <pc:sldMkLst>
          <pc:docMk/>
          <pc:sldMk cId="3718518729" sldId="267"/>
        </pc:sldMkLst>
      </pc:sldChg>
      <pc:sldChg chg="addSp delSp modSp mod">
        <pc:chgData name="Amy Smit" userId="f1cfc639-cc3f-4051-a51c-91c4d743c6fa" providerId="ADAL" clId="{1567A373-00BE-6343-9E38-2EB540E984C9}" dt="2025-06-23T18:50:43.334" v="5703" actId="20577"/>
        <pc:sldMkLst>
          <pc:docMk/>
          <pc:sldMk cId="3127465293" sldId="268"/>
        </pc:sldMkLst>
      </pc:sldChg>
      <pc:sldChg chg="addSp delSp modSp mod">
        <pc:chgData name="Amy Smit" userId="f1cfc639-cc3f-4051-a51c-91c4d743c6fa" providerId="ADAL" clId="{1567A373-00BE-6343-9E38-2EB540E984C9}" dt="2025-06-23T18:12:04.561" v="5625" actId="1076"/>
        <pc:sldMkLst>
          <pc:docMk/>
          <pc:sldMk cId="477890307" sldId="269"/>
        </pc:sldMkLst>
      </pc:sldChg>
      <pc:sldChg chg="addSp delSp modSp mod">
        <pc:chgData name="Amy Smit" userId="f1cfc639-cc3f-4051-a51c-91c4d743c6fa" providerId="ADAL" clId="{1567A373-00BE-6343-9E38-2EB540E984C9}" dt="2025-06-23T18:19:39.027" v="5653" actId="1076"/>
        <pc:sldMkLst>
          <pc:docMk/>
          <pc:sldMk cId="3554964182" sldId="270"/>
        </pc:sldMkLst>
      </pc:sldChg>
      <pc:sldChg chg="addSp delSp modSp mod">
        <pc:chgData name="Amy Smit" userId="f1cfc639-cc3f-4051-a51c-91c4d743c6fa" providerId="ADAL" clId="{1567A373-00BE-6343-9E38-2EB540E984C9}" dt="2025-06-23T18:10:07.765" v="5620" actId="1076"/>
        <pc:sldMkLst>
          <pc:docMk/>
          <pc:sldMk cId="416656009" sldId="271"/>
        </pc:sldMkLst>
      </pc:sldChg>
      <pc:sldChg chg="addSp delSp modSp mod">
        <pc:chgData name="Amy Smit" userId="f1cfc639-cc3f-4051-a51c-91c4d743c6fa" providerId="ADAL" clId="{1567A373-00BE-6343-9E38-2EB540E984C9}" dt="2025-06-23T18:16:43.473" v="5641" actId="1076"/>
        <pc:sldMkLst>
          <pc:docMk/>
          <pc:sldMk cId="3877487587" sldId="272"/>
        </pc:sldMkLst>
      </pc:sldChg>
      <pc:sldChg chg="addSp delSp modSp add del mod">
        <pc:chgData name="Amy Smit" userId="f1cfc639-cc3f-4051-a51c-91c4d743c6fa" providerId="ADAL" clId="{1567A373-00BE-6343-9E38-2EB540E984C9}" dt="2025-06-23T17:39:35.539" v="5402" actId="1076"/>
        <pc:sldMkLst>
          <pc:docMk/>
          <pc:sldMk cId="1898404273" sldId="273"/>
        </pc:sldMkLst>
      </pc:sldChg>
      <pc:sldChg chg="addSp delSp modSp mod">
        <pc:chgData name="Amy Smit" userId="f1cfc639-cc3f-4051-a51c-91c4d743c6fa" providerId="ADAL" clId="{1567A373-00BE-6343-9E38-2EB540E984C9}" dt="2025-06-23T17:55:41.392" v="5456" actId="20577"/>
        <pc:sldMkLst>
          <pc:docMk/>
          <pc:sldMk cId="4103005458" sldId="274"/>
        </pc:sldMkLst>
      </pc:sldChg>
      <pc:sldChg chg="addSp delSp modSp mod">
        <pc:chgData name="Amy Smit" userId="f1cfc639-cc3f-4051-a51c-91c4d743c6fa" providerId="ADAL" clId="{1567A373-00BE-6343-9E38-2EB540E984C9}" dt="2025-06-23T17:57:07.525" v="5464" actId="1076"/>
        <pc:sldMkLst>
          <pc:docMk/>
          <pc:sldMk cId="1716178708" sldId="276"/>
        </pc:sldMkLst>
      </pc:sldChg>
      <pc:sldChg chg="addSp delSp modSp mod">
        <pc:chgData name="Amy Smit" userId="f1cfc639-cc3f-4051-a51c-91c4d743c6fa" providerId="ADAL" clId="{1567A373-00BE-6343-9E38-2EB540E984C9}" dt="2025-06-23T17:56:09.424" v="5458" actId="1076"/>
        <pc:sldMkLst>
          <pc:docMk/>
          <pc:sldMk cId="2862472313" sldId="277"/>
        </pc:sldMkLst>
      </pc:sldChg>
      <pc:sldChg chg="addSp delSp modSp add mod modNotesTx">
        <pc:chgData name="Amy Smit" userId="f1cfc639-cc3f-4051-a51c-91c4d743c6fa" providerId="ADAL" clId="{1567A373-00BE-6343-9E38-2EB540E984C9}" dt="2025-06-20T19:52:45.587" v="863" actId="20577"/>
        <pc:sldMkLst>
          <pc:docMk/>
          <pc:sldMk cId="2266351646" sldId="278"/>
        </pc:sldMkLst>
        <pc:spChg chg="mod">
          <ac:chgData name="Amy Smit" userId="f1cfc639-cc3f-4051-a51c-91c4d743c6fa" providerId="ADAL" clId="{1567A373-00BE-6343-9E38-2EB540E984C9}" dt="2025-06-20T19:41:55.102" v="86" actId="20577"/>
          <ac:spMkLst>
            <pc:docMk/>
            <pc:sldMk cId="2266351646" sldId="278"/>
            <ac:spMk id="7" creationId="{876BD43A-A6A8-9597-3D83-F331E76C7BE4}"/>
          </ac:spMkLst>
        </pc:spChg>
      </pc:sldChg>
      <pc:sldChg chg="addSp delSp modSp add mod modNotesTx">
        <pc:chgData name="Amy Smit" userId="f1cfc639-cc3f-4051-a51c-91c4d743c6fa" providerId="ADAL" clId="{1567A373-00BE-6343-9E38-2EB540E984C9}" dt="2025-06-20T19:52:42.143" v="862" actId="20577"/>
        <pc:sldMkLst>
          <pc:docMk/>
          <pc:sldMk cId="1831101500" sldId="279"/>
        </pc:sldMkLst>
        <pc:spChg chg="mod">
          <ac:chgData name="Amy Smit" userId="f1cfc639-cc3f-4051-a51c-91c4d743c6fa" providerId="ADAL" clId="{1567A373-00BE-6343-9E38-2EB540E984C9}" dt="2025-06-20T19:42:45.887" v="194" actId="20577"/>
          <ac:spMkLst>
            <pc:docMk/>
            <pc:sldMk cId="1831101500" sldId="279"/>
            <ac:spMk id="7" creationId="{5690E9CF-4F01-E2A3-5DCE-D0585885F832}"/>
          </ac:spMkLst>
        </pc:spChg>
      </pc:sldChg>
      <pc:sldChg chg="addSp modSp add mod modNotesTx">
        <pc:chgData name="Amy Smit" userId="f1cfc639-cc3f-4051-a51c-91c4d743c6fa" providerId="ADAL" clId="{1567A373-00BE-6343-9E38-2EB540E984C9}" dt="2025-06-20T19:52:38.532" v="861" actId="20577"/>
        <pc:sldMkLst>
          <pc:docMk/>
          <pc:sldMk cId="421082387" sldId="280"/>
        </pc:sldMkLst>
        <pc:spChg chg="mod">
          <ac:chgData name="Amy Smit" userId="f1cfc639-cc3f-4051-a51c-91c4d743c6fa" providerId="ADAL" clId="{1567A373-00BE-6343-9E38-2EB540E984C9}" dt="2025-06-20T19:43:30.296" v="265" actId="20577"/>
          <ac:spMkLst>
            <pc:docMk/>
            <pc:sldMk cId="421082387" sldId="280"/>
            <ac:spMk id="7" creationId="{025A0B0C-6E02-EFD9-3F6B-D6211107FF29}"/>
          </ac:spMkLst>
        </pc:spChg>
      </pc:sldChg>
      <pc:sldChg chg="addSp modSp add mod modNotesTx">
        <pc:chgData name="Amy Smit" userId="f1cfc639-cc3f-4051-a51c-91c4d743c6fa" providerId="ADAL" clId="{1567A373-00BE-6343-9E38-2EB540E984C9}" dt="2025-06-20T19:52:33.703" v="860" actId="20577"/>
        <pc:sldMkLst>
          <pc:docMk/>
          <pc:sldMk cId="3537086410" sldId="281"/>
        </pc:sldMkLst>
        <pc:spChg chg="mod">
          <ac:chgData name="Amy Smit" userId="f1cfc639-cc3f-4051-a51c-91c4d743c6fa" providerId="ADAL" clId="{1567A373-00BE-6343-9E38-2EB540E984C9}" dt="2025-06-20T19:43:48.160" v="322" actId="20577"/>
          <ac:spMkLst>
            <pc:docMk/>
            <pc:sldMk cId="3537086410" sldId="281"/>
            <ac:spMk id="7" creationId="{FA6A2956-483B-7A02-1729-6A1B30E2B3EE}"/>
          </ac:spMkLst>
        </pc:spChg>
      </pc:sldChg>
      <pc:sldChg chg="addSp modSp add mod">
        <pc:chgData name="Amy Smit" userId="f1cfc639-cc3f-4051-a51c-91c4d743c6fa" providerId="ADAL" clId="{1567A373-00BE-6343-9E38-2EB540E984C9}" dt="2025-06-20T19:50:46.171" v="828" actId="1076"/>
        <pc:sldMkLst>
          <pc:docMk/>
          <pc:sldMk cId="903662629" sldId="282"/>
        </pc:sldMkLst>
        <pc:spChg chg="mod">
          <ac:chgData name="Amy Smit" userId="f1cfc639-cc3f-4051-a51c-91c4d743c6fa" providerId="ADAL" clId="{1567A373-00BE-6343-9E38-2EB540E984C9}" dt="2025-06-20T19:44:31.052" v="441" actId="20577"/>
          <ac:spMkLst>
            <pc:docMk/>
            <pc:sldMk cId="903662629" sldId="282"/>
            <ac:spMk id="7" creationId="{BCC2342A-B942-6321-3212-8164BA10AFEB}"/>
          </ac:spMkLst>
        </pc:spChg>
      </pc:sldChg>
      <pc:sldChg chg="addSp modSp add mod">
        <pc:chgData name="Amy Smit" userId="f1cfc639-cc3f-4051-a51c-91c4d743c6fa" providerId="ADAL" clId="{1567A373-00BE-6343-9E38-2EB540E984C9}" dt="2025-06-20T19:48:54.823" v="807" actId="1076"/>
        <pc:sldMkLst>
          <pc:docMk/>
          <pc:sldMk cId="104955650" sldId="283"/>
        </pc:sldMkLst>
        <pc:spChg chg="mod">
          <ac:chgData name="Amy Smit" userId="f1cfc639-cc3f-4051-a51c-91c4d743c6fa" providerId="ADAL" clId="{1567A373-00BE-6343-9E38-2EB540E984C9}" dt="2025-06-20T19:45:02.274" v="524" actId="20577"/>
          <ac:spMkLst>
            <pc:docMk/>
            <pc:sldMk cId="104955650" sldId="283"/>
            <ac:spMk id="7" creationId="{66ACB6E4-9A3D-65B2-6CC3-63D84D6A01C4}"/>
          </ac:spMkLst>
        </pc:spChg>
      </pc:sldChg>
      <pc:sldChg chg="addSp modSp add mod">
        <pc:chgData name="Amy Smit" userId="f1cfc639-cc3f-4051-a51c-91c4d743c6fa" providerId="ADAL" clId="{1567A373-00BE-6343-9E38-2EB540E984C9}" dt="2025-06-20T19:50:53.936" v="829"/>
        <pc:sldMkLst>
          <pc:docMk/>
          <pc:sldMk cId="2017312739" sldId="284"/>
        </pc:sldMkLst>
        <pc:spChg chg="mod">
          <ac:chgData name="Amy Smit" userId="f1cfc639-cc3f-4051-a51c-91c4d743c6fa" providerId="ADAL" clId="{1567A373-00BE-6343-9E38-2EB540E984C9}" dt="2025-06-20T19:48:20.321" v="802" actId="20577"/>
          <ac:spMkLst>
            <pc:docMk/>
            <pc:sldMk cId="2017312739" sldId="284"/>
            <ac:spMk id="7" creationId="{644DA64B-90E3-6031-8E62-3A5783304B65}"/>
          </ac:spMkLst>
        </pc:spChg>
      </pc:sldChg>
      <pc:sldChg chg="addSp delSp modSp add mod modNotesTx">
        <pc:chgData name="Amy Smit" userId="f1cfc639-cc3f-4051-a51c-91c4d743c6fa" providerId="ADAL" clId="{1567A373-00BE-6343-9E38-2EB540E984C9}" dt="2025-06-20T19:52:12.322" v="859" actId="20577"/>
        <pc:sldMkLst>
          <pc:docMk/>
          <pc:sldMk cId="4180505012" sldId="285"/>
        </pc:sldMkLst>
        <pc:spChg chg="add mod">
          <ac:chgData name="Amy Smit" userId="f1cfc639-cc3f-4051-a51c-91c4d743c6fa" providerId="ADAL" clId="{1567A373-00BE-6343-9E38-2EB540E984C9}" dt="2025-06-20T19:48:17.263" v="801" actId="20577"/>
          <ac:spMkLst>
            <pc:docMk/>
            <pc:sldMk cId="4180505012" sldId="285"/>
            <ac:spMk id="3" creationId="{99CA69E1-2BBB-52CC-9C5C-2B527C4A478A}"/>
          </ac:spMkLst>
        </pc:spChg>
      </pc:sldChg>
      <pc:sldChg chg="addSp delSp modSp add mod modNotesTx">
        <pc:chgData name="Amy Smit" userId="f1cfc639-cc3f-4051-a51c-91c4d743c6fa" providerId="ADAL" clId="{1567A373-00BE-6343-9E38-2EB540E984C9}" dt="2025-06-23T17:57:55.043" v="5473" actId="1076"/>
        <pc:sldMkLst>
          <pc:docMk/>
          <pc:sldMk cId="768855550" sldId="286"/>
        </pc:sldMkLst>
      </pc:sldChg>
      <pc:sldChg chg="addSp delSp modSp add mod">
        <pc:chgData name="Amy Smit" userId="f1cfc639-cc3f-4051-a51c-91c4d743c6fa" providerId="ADAL" clId="{1567A373-00BE-6343-9E38-2EB540E984C9}" dt="2025-06-23T17:58:47.656" v="5479" actId="1076"/>
        <pc:sldMkLst>
          <pc:docMk/>
          <pc:sldMk cId="556821830" sldId="287"/>
        </pc:sldMkLst>
      </pc:sldChg>
      <pc:sldChg chg="delSp add del mod">
        <pc:chgData name="Amy Smit" userId="f1cfc639-cc3f-4051-a51c-91c4d743c6fa" providerId="ADAL" clId="{1567A373-00BE-6343-9E38-2EB540E984C9}" dt="2025-06-20T20:51:52.572" v="1453" actId="2696"/>
        <pc:sldMkLst>
          <pc:docMk/>
          <pc:sldMk cId="2692421736" sldId="287"/>
        </pc:sldMkLst>
      </pc:sldChg>
      <pc:sldChg chg="addSp delSp modSp add mod">
        <pc:chgData name="Amy Smit" userId="f1cfc639-cc3f-4051-a51c-91c4d743c6fa" providerId="ADAL" clId="{1567A373-00BE-6343-9E38-2EB540E984C9}" dt="2025-06-23T17:57:22.608" v="5469" actId="1076"/>
        <pc:sldMkLst>
          <pc:docMk/>
          <pc:sldMk cId="2143638746" sldId="288"/>
        </pc:sldMkLst>
      </pc:sldChg>
      <pc:sldChg chg="delSp add del mod">
        <pc:chgData name="Amy Smit" userId="f1cfc639-cc3f-4051-a51c-91c4d743c6fa" providerId="ADAL" clId="{1567A373-00BE-6343-9E38-2EB540E984C9}" dt="2025-06-20T20:51:52.574" v="1454" actId="2696"/>
        <pc:sldMkLst>
          <pc:docMk/>
          <pc:sldMk cId="3543913915" sldId="288"/>
        </pc:sldMkLst>
      </pc:sldChg>
      <pc:sldChg chg="addSp delSp modSp add mod">
        <pc:chgData name="Amy Smit" userId="f1cfc639-cc3f-4051-a51c-91c4d743c6fa" providerId="ADAL" clId="{1567A373-00BE-6343-9E38-2EB540E984C9}" dt="2025-06-23T17:56:19.655" v="5462" actId="1076"/>
        <pc:sldMkLst>
          <pc:docMk/>
          <pc:sldMk cId="129808644" sldId="289"/>
        </pc:sldMkLst>
      </pc:sldChg>
      <pc:sldChg chg="addSp delSp modSp add mod">
        <pc:chgData name="Amy Smit" userId="f1cfc639-cc3f-4051-a51c-91c4d743c6fa" providerId="ADAL" clId="{1567A373-00BE-6343-9E38-2EB540E984C9}" dt="2025-06-23T17:58:06.535" v="5476" actId="688"/>
        <pc:sldMkLst>
          <pc:docMk/>
          <pc:sldMk cId="4029067251" sldId="290"/>
        </pc:sldMkLst>
      </pc:sldChg>
      <pc:sldChg chg="addSp delSp modSp add mod">
        <pc:chgData name="Amy Smit" userId="f1cfc639-cc3f-4051-a51c-91c4d743c6fa" providerId="ADAL" clId="{1567A373-00BE-6343-9E38-2EB540E984C9}" dt="2025-06-23T17:58:52.923" v="5481" actId="1076"/>
        <pc:sldMkLst>
          <pc:docMk/>
          <pc:sldMk cId="973979306" sldId="291"/>
        </pc:sldMkLst>
      </pc:sldChg>
      <pc:sldChg chg="addSp delSp modSp add mod">
        <pc:chgData name="Amy Smit" userId="f1cfc639-cc3f-4051-a51c-91c4d743c6fa" providerId="ADAL" clId="{1567A373-00BE-6343-9E38-2EB540E984C9}" dt="2025-06-23T17:57:15.512" v="5467" actId="688"/>
        <pc:sldMkLst>
          <pc:docMk/>
          <pc:sldMk cId="694390145" sldId="292"/>
        </pc:sldMkLst>
      </pc:sldChg>
      <pc:sldChg chg="addSp delSp modSp new mod ord modShow">
        <pc:chgData name="Amy Smit" userId="f1cfc639-cc3f-4051-a51c-91c4d743c6fa" providerId="ADAL" clId="{1567A373-00BE-6343-9E38-2EB540E984C9}" dt="2025-06-23T14:19:23.278" v="4458" actId="729"/>
        <pc:sldMkLst>
          <pc:docMk/>
          <pc:sldMk cId="2729646295" sldId="293"/>
        </pc:sldMkLst>
        <pc:spChg chg="add mod">
          <ac:chgData name="Amy Smit" userId="f1cfc639-cc3f-4051-a51c-91c4d743c6fa" providerId="ADAL" clId="{1567A373-00BE-6343-9E38-2EB540E984C9}" dt="2025-06-23T12:57:38.721" v="2358" actId="207"/>
          <ac:spMkLst>
            <pc:docMk/>
            <pc:sldMk cId="2729646295" sldId="293"/>
            <ac:spMk id="4" creationId="{04483E17-21DD-FA6D-1492-87E2BF020D25}"/>
          </ac:spMkLst>
        </pc:spChg>
        <pc:spChg chg="add mod">
          <ac:chgData name="Amy Smit" userId="f1cfc639-cc3f-4051-a51c-91c4d743c6fa" providerId="ADAL" clId="{1567A373-00BE-6343-9E38-2EB540E984C9}" dt="2025-06-23T12:58:30.029" v="2412" actId="122"/>
          <ac:spMkLst>
            <pc:docMk/>
            <pc:sldMk cId="2729646295" sldId="293"/>
            <ac:spMk id="5" creationId="{7141E7A0-F8DD-36B9-AA8F-1194CB7E83E1}"/>
          </ac:spMkLst>
        </pc:spChg>
        <pc:picChg chg="add mod">
          <ac:chgData name="Amy Smit" userId="f1cfc639-cc3f-4051-a51c-91c4d743c6fa" providerId="ADAL" clId="{1567A373-00BE-6343-9E38-2EB540E984C9}" dt="2025-06-23T12:58:15.700" v="2409"/>
          <ac:picMkLst>
            <pc:docMk/>
            <pc:sldMk cId="2729646295" sldId="293"/>
            <ac:picMk id="6" creationId="{542448FD-A8B3-E813-F308-6431949E4FE9}"/>
          </ac:picMkLst>
        </pc:picChg>
      </pc:sldChg>
      <pc:sldChg chg="modSp add mod modShow">
        <pc:chgData name="Amy Smit" userId="f1cfc639-cc3f-4051-a51c-91c4d743c6fa" providerId="ADAL" clId="{1567A373-00BE-6343-9E38-2EB540E984C9}" dt="2025-06-23T18:05:43.719" v="5571" actId="20577"/>
        <pc:sldMkLst>
          <pc:docMk/>
          <pc:sldMk cId="2391711402" sldId="294"/>
        </pc:sldMkLst>
      </pc:sldChg>
      <pc:sldChg chg="modSp add mod modShow modNotesTx">
        <pc:chgData name="Amy Smit" userId="f1cfc639-cc3f-4051-a51c-91c4d743c6fa" providerId="ADAL" clId="{1567A373-00BE-6343-9E38-2EB540E984C9}" dt="2025-06-23T14:19:09.004" v="4456" actId="729"/>
        <pc:sldMkLst>
          <pc:docMk/>
          <pc:sldMk cId="4167494658" sldId="295"/>
        </pc:sldMkLst>
      </pc:sldChg>
      <pc:sldChg chg="modSp add mod modShow">
        <pc:chgData name="Amy Smit" userId="f1cfc639-cc3f-4051-a51c-91c4d743c6fa" providerId="ADAL" clId="{1567A373-00BE-6343-9E38-2EB540E984C9}" dt="2025-06-23T18:06:26.788" v="5596" actId="20577"/>
        <pc:sldMkLst>
          <pc:docMk/>
          <pc:sldMk cId="3038091435" sldId="296"/>
        </pc:sldMkLst>
      </pc:sldChg>
      <pc:sldChg chg="addSp delSp modSp add mod modShow">
        <pc:chgData name="Amy Smit" userId="f1cfc639-cc3f-4051-a51c-91c4d743c6fa" providerId="ADAL" clId="{1567A373-00BE-6343-9E38-2EB540E984C9}" dt="2025-06-23T14:23:30.902" v="4514" actId="21"/>
        <pc:sldMkLst>
          <pc:docMk/>
          <pc:sldMk cId="476898137" sldId="297"/>
        </pc:sldMkLst>
      </pc:sldChg>
      <pc:sldChg chg="addSp delSp modSp add mod">
        <pc:chgData name="Amy Smit" userId="f1cfc639-cc3f-4051-a51c-91c4d743c6fa" providerId="ADAL" clId="{1567A373-00BE-6343-9E38-2EB540E984C9}" dt="2025-06-23T18:21:01.951" v="5661" actId="14100"/>
        <pc:sldMkLst>
          <pc:docMk/>
          <pc:sldMk cId="850020266" sldId="298"/>
        </pc:sldMkLst>
      </pc:sldChg>
      <pc:sldChg chg="addSp delSp modSp add mod">
        <pc:chgData name="Amy Smit" userId="f1cfc639-cc3f-4051-a51c-91c4d743c6fa" providerId="ADAL" clId="{1567A373-00BE-6343-9E38-2EB540E984C9}" dt="2025-06-23T18:28:48.505" v="5674" actId="1076"/>
        <pc:sldMkLst>
          <pc:docMk/>
          <pc:sldMk cId="3492570427" sldId="299"/>
        </pc:sldMkLst>
      </pc:sldChg>
      <pc:sldChg chg="addSp delSp modSp add mod ord">
        <pc:chgData name="Amy Smit" userId="f1cfc639-cc3f-4051-a51c-91c4d743c6fa" providerId="ADAL" clId="{1567A373-00BE-6343-9E38-2EB540E984C9}" dt="2025-06-23T18:27:19.910" v="5670" actId="1076"/>
        <pc:sldMkLst>
          <pc:docMk/>
          <pc:sldMk cId="915921763" sldId="300"/>
        </pc:sldMkLst>
      </pc:sldChg>
      <pc:sldChg chg="addSp delSp modSp add del mod">
        <pc:chgData name="Amy Smit" userId="f1cfc639-cc3f-4051-a51c-91c4d743c6fa" providerId="ADAL" clId="{1567A373-00BE-6343-9E38-2EB540E984C9}" dt="2025-06-23T18:32:15.869" v="5678" actId="1076"/>
        <pc:sldMkLst>
          <pc:docMk/>
          <pc:sldMk cId="2275946235" sldId="301"/>
        </pc:sldMkLst>
      </pc:sldChg>
      <pc:sldChg chg="addSp delSp modSp add mod">
        <pc:chgData name="Amy Smit" userId="f1cfc639-cc3f-4051-a51c-91c4d743c6fa" providerId="ADAL" clId="{1567A373-00BE-6343-9E38-2EB540E984C9}" dt="2025-06-23T18:39:41.374" v="5682" actId="1076"/>
        <pc:sldMkLst>
          <pc:docMk/>
          <pc:sldMk cId="744722199" sldId="302"/>
        </pc:sldMkLst>
      </pc:sldChg>
      <pc:sldChg chg="addSp delSp modSp add mod">
        <pc:chgData name="Amy Smit" userId="f1cfc639-cc3f-4051-a51c-91c4d743c6fa" providerId="ADAL" clId="{1567A373-00BE-6343-9E38-2EB540E984C9}" dt="2025-06-23T18:42:54.261" v="5689" actId="1076"/>
        <pc:sldMkLst>
          <pc:docMk/>
          <pc:sldMk cId="4119512352" sldId="303"/>
        </pc:sldMkLst>
      </pc:sldChg>
      <pc:sldChg chg="addSp delSp modSp add mod">
        <pc:chgData name="Amy Smit" userId="f1cfc639-cc3f-4051-a51c-91c4d743c6fa" providerId="ADAL" clId="{1567A373-00BE-6343-9E38-2EB540E984C9}" dt="2025-06-23T18:45:49.773" v="5693" actId="1076"/>
        <pc:sldMkLst>
          <pc:docMk/>
          <pc:sldMk cId="263835107" sldId="304"/>
        </pc:sldMkLst>
      </pc:sldChg>
      <pc:sldChg chg="addSp delSp modSp add mod">
        <pc:chgData name="Amy Smit" userId="f1cfc639-cc3f-4051-a51c-91c4d743c6fa" providerId="ADAL" clId="{1567A373-00BE-6343-9E38-2EB540E984C9}" dt="2025-06-23T18:47:48.811" v="5696" actId="14100"/>
        <pc:sldMkLst>
          <pc:docMk/>
          <pc:sldMk cId="3519207223" sldId="305"/>
        </pc:sldMkLst>
      </pc:sldChg>
      <pc:sldChg chg="addSp delSp modSp add mod">
        <pc:chgData name="Amy Smit" userId="f1cfc639-cc3f-4051-a51c-91c4d743c6fa" providerId="ADAL" clId="{1567A373-00BE-6343-9E38-2EB540E984C9}" dt="2025-06-23T18:49:36.008" v="5701" actId="1076"/>
        <pc:sldMkLst>
          <pc:docMk/>
          <pc:sldMk cId="350454800" sldId="306"/>
        </pc:sldMkLst>
      </pc:sldChg>
      <pc:sldChg chg="addSp delSp modSp add mod">
        <pc:chgData name="Amy Smit" userId="f1cfc639-cc3f-4051-a51c-91c4d743c6fa" providerId="ADAL" clId="{1567A373-00BE-6343-9E38-2EB540E984C9}" dt="2025-06-23T14:11:29.737" v="3690" actId="21"/>
        <pc:sldMkLst>
          <pc:docMk/>
          <pc:sldMk cId="3427710309" sldId="307"/>
        </pc:sldMkLst>
      </pc:sldChg>
      <pc:sldChg chg="addSp delSp modSp add mod modNotesTx">
        <pc:chgData name="Amy Smit" userId="f1cfc639-cc3f-4051-a51c-91c4d743c6fa" providerId="ADAL" clId="{1567A373-00BE-6343-9E38-2EB540E984C9}" dt="2025-06-23T14:17:25.463" v="4425"/>
        <pc:sldMkLst>
          <pc:docMk/>
          <pc:sldMk cId="2361947836" sldId="308"/>
        </pc:sldMkLst>
      </pc:sldChg>
      <pc:sldChg chg="addSp delSp modSp add mod modNotesTx">
        <pc:chgData name="Amy Smit" userId="f1cfc639-cc3f-4051-a51c-91c4d743c6fa" providerId="ADAL" clId="{1567A373-00BE-6343-9E38-2EB540E984C9}" dt="2025-06-23T14:13:46.588" v="3893" actId="21"/>
        <pc:sldMkLst>
          <pc:docMk/>
          <pc:sldMk cId="2666989673" sldId="309"/>
        </pc:sldMkLst>
      </pc:sldChg>
      <pc:sldChg chg="addSp delSp modSp add mod modNotesTx">
        <pc:chgData name="Amy Smit" userId="f1cfc639-cc3f-4051-a51c-91c4d743c6fa" providerId="ADAL" clId="{1567A373-00BE-6343-9E38-2EB540E984C9}" dt="2025-06-23T14:17:48.098" v="4428"/>
        <pc:sldMkLst>
          <pc:docMk/>
          <pc:sldMk cId="2258893767" sldId="310"/>
        </pc:sldMkLst>
      </pc:sldChg>
      <pc:sldChg chg="addSp delSp modSp add mod">
        <pc:chgData name="Amy Smit" userId="f1cfc639-cc3f-4051-a51c-91c4d743c6fa" providerId="ADAL" clId="{1567A373-00BE-6343-9E38-2EB540E984C9}" dt="2025-06-23T14:17:52.598" v="4430"/>
        <pc:sldMkLst>
          <pc:docMk/>
          <pc:sldMk cId="1305129139" sldId="311"/>
        </pc:sldMkLst>
      </pc:sldChg>
      <pc:sldChg chg="addSp delSp modSp add mod modNotesTx">
        <pc:chgData name="Amy Smit" userId="f1cfc639-cc3f-4051-a51c-91c4d743c6fa" providerId="ADAL" clId="{1567A373-00BE-6343-9E38-2EB540E984C9}" dt="2025-06-23T14:17:57.360" v="4432"/>
        <pc:sldMkLst>
          <pc:docMk/>
          <pc:sldMk cId="2920077573" sldId="312"/>
        </pc:sldMkLst>
      </pc:sldChg>
      <pc:sldChg chg="addSp delSp modSp add del mod ord">
        <pc:chgData name="Amy Smit" userId="f1cfc639-cc3f-4051-a51c-91c4d743c6fa" providerId="ADAL" clId="{1567A373-00BE-6343-9E38-2EB540E984C9}" dt="2025-06-23T14:17:02.417" v="4422" actId="2696"/>
        <pc:sldMkLst>
          <pc:docMk/>
          <pc:sldMk cId="3395923512" sldId="313"/>
        </pc:sldMkLst>
      </pc:sldChg>
      <pc:sldChg chg="addSp delSp modSp add mod modNotesTx">
        <pc:chgData name="Amy Smit" userId="f1cfc639-cc3f-4051-a51c-91c4d743c6fa" providerId="ADAL" clId="{1567A373-00BE-6343-9E38-2EB540E984C9}" dt="2025-06-23T14:21:16.810" v="4503" actId="20577"/>
        <pc:sldMkLst>
          <pc:docMk/>
          <pc:sldMk cId="3639738702" sldId="314"/>
        </pc:sldMkLst>
      </pc:sldChg>
      <pc:sldChg chg="addSp delSp modSp add del mod">
        <pc:chgData name="Amy Smit" userId="f1cfc639-cc3f-4051-a51c-91c4d743c6fa" providerId="ADAL" clId="{1567A373-00BE-6343-9E38-2EB540E984C9}" dt="2025-06-23T14:18:03.370" v="4435" actId="2696"/>
        <pc:sldMkLst>
          <pc:docMk/>
          <pc:sldMk cId="325119974" sldId="315"/>
        </pc:sldMkLst>
      </pc:sldChg>
      <pc:sldChg chg="add del">
        <pc:chgData name="Amy Smit" userId="f1cfc639-cc3f-4051-a51c-91c4d743c6fa" providerId="ADAL" clId="{1567A373-00BE-6343-9E38-2EB540E984C9}" dt="2025-06-23T14:30:28.585" v="4573"/>
        <pc:sldMkLst>
          <pc:docMk/>
          <pc:sldMk cId="1024018454" sldId="315"/>
        </pc:sldMkLst>
      </pc:sldChg>
      <pc:sldChg chg="addSp delSp modSp add mod modNotesTx">
        <pc:chgData name="Amy Smit" userId="f1cfc639-cc3f-4051-a51c-91c4d743c6fa" providerId="ADAL" clId="{1567A373-00BE-6343-9E38-2EB540E984C9}" dt="2025-06-23T18:03:26.483" v="5534"/>
        <pc:sldMkLst>
          <pc:docMk/>
          <pc:sldMk cId="2418730046" sldId="315"/>
        </pc:sldMkLst>
      </pc:sldChg>
      <pc:sldChg chg="add del">
        <pc:chgData name="Amy Smit" userId="f1cfc639-cc3f-4051-a51c-91c4d743c6fa" providerId="ADAL" clId="{1567A373-00BE-6343-9E38-2EB540E984C9}" dt="2025-06-23T14:41:40.137" v="4658" actId="2696"/>
        <pc:sldMkLst>
          <pc:docMk/>
          <pc:sldMk cId="1060725779" sldId="316"/>
        </pc:sldMkLst>
      </pc:sldChg>
      <pc:sldChg chg="addSp delSp modSp add mod">
        <pc:chgData name="Amy Smit" userId="f1cfc639-cc3f-4051-a51c-91c4d743c6fa" providerId="ADAL" clId="{1567A373-00BE-6343-9E38-2EB540E984C9}" dt="2025-06-23T18:03:35.862" v="5536"/>
        <pc:sldMkLst>
          <pc:docMk/>
          <pc:sldMk cId="1570168307" sldId="316"/>
        </pc:sldMkLst>
      </pc:sldChg>
      <pc:sldChg chg="addSp delSp modSp add mod">
        <pc:chgData name="Amy Smit" userId="f1cfc639-cc3f-4051-a51c-91c4d743c6fa" providerId="ADAL" clId="{1567A373-00BE-6343-9E38-2EB540E984C9}" dt="2025-06-23T18:05:05.963" v="5552" actId="478"/>
        <pc:sldMkLst>
          <pc:docMk/>
          <pc:sldMk cId="1795431318" sldId="317"/>
        </pc:sldMkLst>
      </pc:sldChg>
      <pc:sldChg chg="addSp delSp modSp add mod">
        <pc:chgData name="Amy Smit" userId="f1cfc639-cc3f-4051-a51c-91c4d743c6fa" providerId="ADAL" clId="{1567A373-00BE-6343-9E38-2EB540E984C9}" dt="2025-06-23T18:03:57.504" v="5540"/>
        <pc:sldMkLst>
          <pc:docMk/>
          <pc:sldMk cId="348639476" sldId="318"/>
        </pc:sldMkLst>
      </pc:sldChg>
      <pc:sldChg chg="addSp delSp modSp add mod">
        <pc:chgData name="Amy Smit" userId="f1cfc639-cc3f-4051-a51c-91c4d743c6fa" providerId="ADAL" clId="{1567A373-00BE-6343-9E38-2EB540E984C9}" dt="2025-06-23T18:04:42.801" v="5548"/>
        <pc:sldMkLst>
          <pc:docMk/>
          <pc:sldMk cId="1678143102" sldId="319"/>
        </pc:sldMkLst>
      </pc:sldChg>
      <pc:sldChg chg="addSp delSp modSp add mod">
        <pc:chgData name="Amy Smit" userId="f1cfc639-cc3f-4051-a51c-91c4d743c6fa" providerId="ADAL" clId="{1567A373-00BE-6343-9E38-2EB540E984C9}" dt="2025-06-23T18:05:30.545" v="5556"/>
        <pc:sldMkLst>
          <pc:docMk/>
          <pc:sldMk cId="2821062362" sldId="320"/>
        </pc:sldMkLst>
      </pc:sldChg>
      <pc:sldChg chg="addSp delSp modSp add mod">
        <pc:chgData name="Amy Smit" userId="f1cfc639-cc3f-4051-a51c-91c4d743c6fa" providerId="ADAL" clId="{1567A373-00BE-6343-9E38-2EB540E984C9}" dt="2025-06-23T18:04:18.043" v="5545"/>
        <pc:sldMkLst>
          <pc:docMk/>
          <pc:sldMk cId="3285504674" sldId="321"/>
        </pc:sldMkLst>
      </pc:sldChg>
    </pc:docChg>
  </pc:docChgLst>
  <pc:docChgLst>
    <pc:chgData name="Megan Shrum" userId="f9b3d797-b51f-4ac2-94fe-8380bc90be4c" providerId="ADAL" clId="{78DE5A5E-CE45-46E4-A644-425509BBB602}"/>
    <pc:docChg chg="modSld">
      <pc:chgData name="Megan Shrum" userId="f9b3d797-b51f-4ac2-94fe-8380bc90be4c" providerId="ADAL" clId="{78DE5A5E-CE45-46E4-A644-425509BBB602}" dt="2025-06-23T15:24:45.562" v="0" actId="20577"/>
      <pc:docMkLst>
        <pc:docMk/>
      </pc:docMkLst>
      <pc:sldChg chg="modSp mod">
        <pc:chgData name="Megan Shrum" userId="f9b3d797-b51f-4ac2-94fe-8380bc90be4c" providerId="ADAL" clId="{78DE5A5E-CE45-46E4-A644-425509BBB602}" dt="2025-06-23T15:24:45.562" v="0" actId="20577"/>
        <pc:sldMkLst>
          <pc:docMk/>
          <pc:sldMk cId="3537086410" sldId="281"/>
        </pc:sldMkLst>
        <pc:spChg chg="mod">
          <ac:chgData name="Megan Shrum" userId="f9b3d797-b51f-4ac2-94fe-8380bc90be4c" providerId="ADAL" clId="{78DE5A5E-CE45-46E4-A644-425509BBB602}" dt="2025-06-23T15:24:45.562" v="0" actId="20577"/>
          <ac:spMkLst>
            <pc:docMk/>
            <pc:sldMk cId="3537086410" sldId="281"/>
            <ac:spMk id="7" creationId="{FA6A2956-483B-7A02-1729-6A1B30E2B3EE}"/>
          </ac:spMkLst>
        </pc:spChg>
      </pc:sldChg>
    </pc:docChg>
  </pc:docChgLst>
  <pc:docChgLst>
    <pc:chgData name="Megan Shrum" userId="f9b3d797-b51f-4ac2-94fe-8380bc90be4c" providerId="ADAL" clId="{3D7EC0D2-C1F5-4A6F-8B25-5D4EAE5C6265}"/>
    <pc:docChg chg="modSld">
      <pc:chgData name="Megan Shrum" userId="f9b3d797-b51f-4ac2-94fe-8380bc90be4c" providerId="ADAL" clId="{3D7EC0D2-C1F5-4A6F-8B25-5D4EAE5C6265}" dt="2025-06-24T19:19:31.129" v="0" actId="20577"/>
      <pc:docMkLst>
        <pc:docMk/>
      </pc:docMkLst>
      <pc:sldChg chg="modSp mod">
        <pc:chgData name="Megan Shrum" userId="f9b3d797-b51f-4ac2-94fe-8380bc90be4c" providerId="ADAL" clId="{3D7EC0D2-C1F5-4A6F-8B25-5D4EAE5C6265}" dt="2025-06-24T19:19:31.129" v="0" actId="20577"/>
        <pc:sldMkLst>
          <pc:docMk/>
          <pc:sldMk cId="2920077573" sldId="312"/>
        </pc:sldMkLst>
      </pc:sldChg>
    </pc:docChg>
  </pc:docChgLst>
  <pc:docChgLst>
    <pc:chgData name="Amy Smit" userId="f1cfc639-cc3f-4051-a51c-91c4d743c6fa" providerId="ADAL" clId="{8C689DC8-CCC1-7342-8265-C59FFD2AD27A}"/>
    <pc:docChg chg="delSld">
      <pc:chgData name="Amy Smit" userId="f1cfc639-cc3f-4051-a51c-91c4d743c6fa" providerId="ADAL" clId="{8C689DC8-CCC1-7342-8265-C59FFD2AD27A}" dt="2025-07-17T13:46:45.371" v="47" actId="2696"/>
      <pc:docMkLst>
        <pc:docMk/>
      </pc:docMkLst>
      <pc:sldChg chg="del">
        <pc:chgData name="Amy Smit" userId="f1cfc639-cc3f-4051-a51c-91c4d743c6fa" providerId="ADAL" clId="{8C689DC8-CCC1-7342-8265-C59FFD2AD27A}" dt="2025-07-17T13:46:45.334" v="2" actId="2696"/>
        <pc:sldMkLst>
          <pc:docMk/>
          <pc:sldMk cId="661222583" sldId="260"/>
        </pc:sldMkLst>
      </pc:sldChg>
      <pc:sldChg chg="del">
        <pc:chgData name="Amy Smit" userId="f1cfc639-cc3f-4051-a51c-91c4d743c6fa" providerId="ADAL" clId="{8C689DC8-CCC1-7342-8265-C59FFD2AD27A}" dt="2025-07-17T13:46:45.359" v="32" actId="2696"/>
        <pc:sldMkLst>
          <pc:docMk/>
          <pc:sldMk cId="4016193766" sldId="261"/>
        </pc:sldMkLst>
      </pc:sldChg>
      <pc:sldChg chg="del">
        <pc:chgData name="Amy Smit" userId="f1cfc639-cc3f-4051-a51c-91c4d743c6fa" providerId="ADAL" clId="{8C689DC8-CCC1-7342-8265-C59FFD2AD27A}" dt="2025-07-17T13:46:45.349" v="20" actId="2696"/>
        <pc:sldMkLst>
          <pc:docMk/>
          <pc:sldMk cId="3509773284" sldId="262"/>
        </pc:sldMkLst>
      </pc:sldChg>
      <pc:sldChg chg="del">
        <pc:chgData name="Amy Smit" userId="f1cfc639-cc3f-4051-a51c-91c4d743c6fa" providerId="ADAL" clId="{8C689DC8-CCC1-7342-8265-C59FFD2AD27A}" dt="2025-07-17T13:46:45.340" v="9" actId="2696"/>
        <pc:sldMkLst>
          <pc:docMk/>
          <pc:sldMk cId="3109360804" sldId="265"/>
        </pc:sldMkLst>
      </pc:sldChg>
      <pc:sldChg chg="del">
        <pc:chgData name="Amy Smit" userId="f1cfc639-cc3f-4051-a51c-91c4d743c6fa" providerId="ADAL" clId="{8C689DC8-CCC1-7342-8265-C59FFD2AD27A}" dt="2025-07-17T13:46:45.344" v="15" actId="2696"/>
        <pc:sldMkLst>
          <pc:docMk/>
          <pc:sldMk cId="2118764808" sldId="266"/>
        </pc:sldMkLst>
      </pc:sldChg>
      <pc:sldChg chg="del">
        <pc:chgData name="Amy Smit" userId="f1cfc639-cc3f-4051-a51c-91c4d743c6fa" providerId="ADAL" clId="{8C689DC8-CCC1-7342-8265-C59FFD2AD27A}" dt="2025-07-17T13:46:45.338" v="6" actId="2696"/>
        <pc:sldMkLst>
          <pc:docMk/>
          <pc:sldMk cId="3718518729" sldId="267"/>
        </pc:sldMkLst>
      </pc:sldChg>
      <pc:sldChg chg="del">
        <pc:chgData name="Amy Smit" userId="f1cfc639-cc3f-4051-a51c-91c4d743c6fa" providerId="ADAL" clId="{8C689DC8-CCC1-7342-8265-C59FFD2AD27A}" dt="2025-07-17T13:46:45.342" v="12" actId="2696"/>
        <pc:sldMkLst>
          <pc:docMk/>
          <pc:sldMk cId="477890307" sldId="269"/>
        </pc:sldMkLst>
      </pc:sldChg>
      <pc:sldChg chg="del">
        <pc:chgData name="Amy Smit" userId="f1cfc639-cc3f-4051-a51c-91c4d743c6fa" providerId="ADAL" clId="{8C689DC8-CCC1-7342-8265-C59FFD2AD27A}" dt="2025-07-17T13:46:45.346" v="18" actId="2696"/>
        <pc:sldMkLst>
          <pc:docMk/>
          <pc:sldMk cId="3554964182" sldId="270"/>
        </pc:sldMkLst>
      </pc:sldChg>
      <pc:sldChg chg="del">
        <pc:chgData name="Amy Smit" userId="f1cfc639-cc3f-4051-a51c-91c4d743c6fa" providerId="ADAL" clId="{8C689DC8-CCC1-7342-8265-C59FFD2AD27A}" dt="2025-07-17T13:46:45.363" v="39" actId="2696"/>
        <pc:sldMkLst>
          <pc:docMk/>
          <pc:sldMk cId="416656009" sldId="271"/>
        </pc:sldMkLst>
      </pc:sldChg>
      <pc:sldChg chg="del">
        <pc:chgData name="Amy Smit" userId="f1cfc639-cc3f-4051-a51c-91c4d743c6fa" providerId="ADAL" clId="{8C689DC8-CCC1-7342-8265-C59FFD2AD27A}" dt="2025-07-17T13:46:45.343" v="13" actId="2696"/>
        <pc:sldMkLst>
          <pc:docMk/>
          <pc:sldMk cId="3877487587" sldId="272"/>
        </pc:sldMkLst>
      </pc:sldChg>
      <pc:sldChg chg="del">
        <pc:chgData name="Amy Smit" userId="f1cfc639-cc3f-4051-a51c-91c4d743c6fa" providerId="ADAL" clId="{8C689DC8-CCC1-7342-8265-C59FFD2AD27A}" dt="2025-07-17T13:46:45.365" v="41" actId="2696"/>
        <pc:sldMkLst>
          <pc:docMk/>
          <pc:sldMk cId="4103005458" sldId="274"/>
        </pc:sldMkLst>
      </pc:sldChg>
      <pc:sldChg chg="del">
        <pc:chgData name="Amy Smit" userId="f1cfc639-cc3f-4051-a51c-91c4d743c6fa" providerId="ADAL" clId="{8C689DC8-CCC1-7342-8265-C59FFD2AD27A}" dt="2025-07-17T13:46:45.337" v="5" actId="2696"/>
        <pc:sldMkLst>
          <pc:docMk/>
          <pc:sldMk cId="1716178708" sldId="276"/>
        </pc:sldMkLst>
      </pc:sldChg>
      <pc:sldChg chg="del">
        <pc:chgData name="Amy Smit" userId="f1cfc639-cc3f-4051-a51c-91c4d743c6fa" providerId="ADAL" clId="{8C689DC8-CCC1-7342-8265-C59FFD2AD27A}" dt="2025-07-17T13:46:45.345" v="16" actId="2696"/>
        <pc:sldMkLst>
          <pc:docMk/>
          <pc:sldMk cId="2862472313" sldId="277"/>
        </pc:sldMkLst>
      </pc:sldChg>
      <pc:sldChg chg="del">
        <pc:chgData name="Amy Smit" userId="f1cfc639-cc3f-4051-a51c-91c4d743c6fa" providerId="ADAL" clId="{8C689DC8-CCC1-7342-8265-C59FFD2AD27A}" dt="2025-07-17T13:46:45.347" v="19" actId="2696"/>
        <pc:sldMkLst>
          <pc:docMk/>
          <pc:sldMk cId="768855550" sldId="286"/>
        </pc:sldMkLst>
      </pc:sldChg>
      <pc:sldChg chg="del">
        <pc:chgData name="Amy Smit" userId="f1cfc639-cc3f-4051-a51c-91c4d743c6fa" providerId="ADAL" clId="{8C689DC8-CCC1-7342-8265-C59FFD2AD27A}" dt="2025-07-17T13:46:45.352" v="24" actId="2696"/>
        <pc:sldMkLst>
          <pc:docMk/>
          <pc:sldMk cId="556821830" sldId="287"/>
        </pc:sldMkLst>
      </pc:sldChg>
      <pc:sldChg chg="del">
        <pc:chgData name="Amy Smit" userId="f1cfc639-cc3f-4051-a51c-91c4d743c6fa" providerId="ADAL" clId="{8C689DC8-CCC1-7342-8265-C59FFD2AD27A}" dt="2025-07-17T13:46:45.366" v="43" actId="2696"/>
        <pc:sldMkLst>
          <pc:docMk/>
          <pc:sldMk cId="2143638746" sldId="288"/>
        </pc:sldMkLst>
      </pc:sldChg>
      <pc:sldChg chg="del">
        <pc:chgData name="Amy Smit" userId="f1cfc639-cc3f-4051-a51c-91c4d743c6fa" providerId="ADAL" clId="{8C689DC8-CCC1-7342-8265-C59FFD2AD27A}" dt="2025-07-17T13:46:45.353" v="26" actId="2696"/>
        <pc:sldMkLst>
          <pc:docMk/>
          <pc:sldMk cId="129808644" sldId="289"/>
        </pc:sldMkLst>
      </pc:sldChg>
      <pc:sldChg chg="del">
        <pc:chgData name="Amy Smit" userId="f1cfc639-cc3f-4051-a51c-91c4d743c6fa" providerId="ADAL" clId="{8C689DC8-CCC1-7342-8265-C59FFD2AD27A}" dt="2025-07-17T13:46:45.366" v="44" actId="2696"/>
        <pc:sldMkLst>
          <pc:docMk/>
          <pc:sldMk cId="4029067251" sldId="290"/>
        </pc:sldMkLst>
      </pc:sldChg>
      <pc:sldChg chg="del">
        <pc:chgData name="Amy Smit" userId="f1cfc639-cc3f-4051-a51c-91c4d743c6fa" providerId="ADAL" clId="{8C689DC8-CCC1-7342-8265-C59FFD2AD27A}" dt="2025-07-17T13:46:45.355" v="29" actId="2696"/>
        <pc:sldMkLst>
          <pc:docMk/>
          <pc:sldMk cId="973979306" sldId="291"/>
        </pc:sldMkLst>
      </pc:sldChg>
      <pc:sldChg chg="del">
        <pc:chgData name="Amy Smit" userId="f1cfc639-cc3f-4051-a51c-91c4d743c6fa" providerId="ADAL" clId="{8C689DC8-CCC1-7342-8265-C59FFD2AD27A}" dt="2025-07-17T13:46:45.369" v="46" actId="2696"/>
        <pc:sldMkLst>
          <pc:docMk/>
          <pc:sldMk cId="694390145" sldId="292"/>
        </pc:sldMkLst>
      </pc:sldChg>
      <pc:sldChg chg="del">
        <pc:chgData name="Amy Smit" userId="f1cfc639-cc3f-4051-a51c-91c4d743c6fa" providerId="ADAL" clId="{8C689DC8-CCC1-7342-8265-C59FFD2AD27A}" dt="2025-07-17T13:46:45.331" v="0" actId="2696"/>
        <pc:sldMkLst>
          <pc:docMk/>
          <pc:sldMk cId="2391711402" sldId="294"/>
        </pc:sldMkLst>
      </pc:sldChg>
      <pc:sldChg chg="del">
        <pc:chgData name="Amy Smit" userId="f1cfc639-cc3f-4051-a51c-91c4d743c6fa" providerId="ADAL" clId="{8C689DC8-CCC1-7342-8265-C59FFD2AD27A}" dt="2025-07-17T13:46:45.351" v="23" actId="2696"/>
        <pc:sldMkLst>
          <pc:docMk/>
          <pc:sldMk cId="4167494658" sldId="295"/>
        </pc:sldMkLst>
      </pc:sldChg>
      <pc:sldChg chg="del">
        <pc:chgData name="Amy Smit" userId="f1cfc639-cc3f-4051-a51c-91c4d743c6fa" providerId="ADAL" clId="{8C689DC8-CCC1-7342-8265-C59FFD2AD27A}" dt="2025-07-17T13:46:45.338" v="7" actId="2696"/>
        <pc:sldMkLst>
          <pc:docMk/>
          <pc:sldMk cId="3038091435" sldId="296"/>
        </pc:sldMkLst>
      </pc:sldChg>
      <pc:sldChg chg="del">
        <pc:chgData name="Amy Smit" userId="f1cfc639-cc3f-4051-a51c-91c4d743c6fa" providerId="ADAL" clId="{8C689DC8-CCC1-7342-8265-C59FFD2AD27A}" dt="2025-07-17T13:46:45.354" v="28" actId="2696"/>
        <pc:sldMkLst>
          <pc:docMk/>
          <pc:sldMk cId="476898137" sldId="297"/>
        </pc:sldMkLst>
      </pc:sldChg>
      <pc:sldChg chg="del">
        <pc:chgData name="Amy Smit" userId="f1cfc639-cc3f-4051-a51c-91c4d743c6fa" providerId="ADAL" clId="{8C689DC8-CCC1-7342-8265-C59FFD2AD27A}" dt="2025-07-17T13:46:45.363" v="38" actId="2696"/>
        <pc:sldMkLst>
          <pc:docMk/>
          <pc:sldMk cId="850020266" sldId="298"/>
        </pc:sldMkLst>
      </pc:sldChg>
      <pc:sldChg chg="del">
        <pc:chgData name="Amy Smit" userId="f1cfc639-cc3f-4051-a51c-91c4d743c6fa" providerId="ADAL" clId="{8C689DC8-CCC1-7342-8265-C59FFD2AD27A}" dt="2025-07-17T13:46:45.365" v="42" actId="2696"/>
        <pc:sldMkLst>
          <pc:docMk/>
          <pc:sldMk cId="3492570427" sldId="299"/>
        </pc:sldMkLst>
      </pc:sldChg>
      <pc:sldChg chg="del">
        <pc:chgData name="Amy Smit" userId="f1cfc639-cc3f-4051-a51c-91c4d743c6fa" providerId="ADAL" clId="{8C689DC8-CCC1-7342-8265-C59FFD2AD27A}" dt="2025-07-17T13:46:45.364" v="40" actId="2696"/>
        <pc:sldMkLst>
          <pc:docMk/>
          <pc:sldMk cId="915921763" sldId="300"/>
        </pc:sldMkLst>
      </pc:sldChg>
      <pc:sldChg chg="del">
        <pc:chgData name="Amy Smit" userId="f1cfc639-cc3f-4051-a51c-91c4d743c6fa" providerId="ADAL" clId="{8C689DC8-CCC1-7342-8265-C59FFD2AD27A}" dt="2025-07-17T13:46:45.332" v="1" actId="2696"/>
        <pc:sldMkLst>
          <pc:docMk/>
          <pc:sldMk cId="2275946235" sldId="301"/>
        </pc:sldMkLst>
      </pc:sldChg>
      <pc:sldChg chg="del">
        <pc:chgData name="Amy Smit" userId="f1cfc639-cc3f-4051-a51c-91c4d743c6fa" providerId="ADAL" clId="{8C689DC8-CCC1-7342-8265-C59FFD2AD27A}" dt="2025-07-17T13:46:45.336" v="4" actId="2696"/>
        <pc:sldMkLst>
          <pc:docMk/>
          <pc:sldMk cId="744722199" sldId="302"/>
        </pc:sldMkLst>
      </pc:sldChg>
      <pc:sldChg chg="del">
        <pc:chgData name="Amy Smit" userId="f1cfc639-cc3f-4051-a51c-91c4d743c6fa" providerId="ADAL" clId="{8C689DC8-CCC1-7342-8265-C59FFD2AD27A}" dt="2025-07-17T13:46:45.343" v="14" actId="2696"/>
        <pc:sldMkLst>
          <pc:docMk/>
          <pc:sldMk cId="4119512352" sldId="303"/>
        </pc:sldMkLst>
      </pc:sldChg>
      <pc:sldChg chg="del">
        <pc:chgData name="Amy Smit" userId="f1cfc639-cc3f-4051-a51c-91c4d743c6fa" providerId="ADAL" clId="{8C689DC8-CCC1-7342-8265-C59FFD2AD27A}" dt="2025-07-17T13:46:45.350" v="21" actId="2696"/>
        <pc:sldMkLst>
          <pc:docMk/>
          <pc:sldMk cId="3519207223" sldId="305"/>
        </pc:sldMkLst>
      </pc:sldChg>
      <pc:sldChg chg="del">
        <pc:chgData name="Amy Smit" userId="f1cfc639-cc3f-4051-a51c-91c4d743c6fa" providerId="ADAL" clId="{8C689DC8-CCC1-7342-8265-C59FFD2AD27A}" dt="2025-07-17T13:46:45.360" v="33" actId="2696"/>
        <pc:sldMkLst>
          <pc:docMk/>
          <pc:sldMk cId="3427710309" sldId="307"/>
        </pc:sldMkLst>
      </pc:sldChg>
      <pc:sldChg chg="del">
        <pc:chgData name="Amy Smit" userId="f1cfc639-cc3f-4051-a51c-91c4d743c6fa" providerId="ADAL" clId="{8C689DC8-CCC1-7342-8265-C59FFD2AD27A}" dt="2025-07-17T13:46:45.335" v="3" actId="2696"/>
        <pc:sldMkLst>
          <pc:docMk/>
          <pc:sldMk cId="2361947836" sldId="308"/>
        </pc:sldMkLst>
      </pc:sldChg>
      <pc:sldChg chg="del">
        <pc:chgData name="Amy Smit" userId="f1cfc639-cc3f-4051-a51c-91c4d743c6fa" providerId="ADAL" clId="{8C689DC8-CCC1-7342-8265-C59FFD2AD27A}" dt="2025-07-17T13:46:45.339" v="8" actId="2696"/>
        <pc:sldMkLst>
          <pc:docMk/>
          <pc:sldMk cId="2666989673" sldId="309"/>
        </pc:sldMkLst>
      </pc:sldChg>
      <pc:sldChg chg="del">
        <pc:chgData name="Amy Smit" userId="f1cfc639-cc3f-4051-a51c-91c4d743c6fa" providerId="ADAL" clId="{8C689DC8-CCC1-7342-8265-C59FFD2AD27A}" dt="2025-07-17T13:46:45.352" v="25" actId="2696"/>
        <pc:sldMkLst>
          <pc:docMk/>
          <pc:sldMk cId="2258893767" sldId="310"/>
        </pc:sldMkLst>
      </pc:sldChg>
      <pc:sldChg chg="del">
        <pc:chgData name="Amy Smit" userId="f1cfc639-cc3f-4051-a51c-91c4d743c6fa" providerId="ADAL" clId="{8C689DC8-CCC1-7342-8265-C59FFD2AD27A}" dt="2025-07-17T13:46:45.360" v="34" actId="2696"/>
        <pc:sldMkLst>
          <pc:docMk/>
          <pc:sldMk cId="1305129139" sldId="311"/>
        </pc:sldMkLst>
      </pc:sldChg>
      <pc:sldChg chg="del">
        <pc:chgData name="Amy Smit" userId="f1cfc639-cc3f-4051-a51c-91c4d743c6fa" providerId="ADAL" clId="{8C689DC8-CCC1-7342-8265-C59FFD2AD27A}" dt="2025-07-17T13:46:45.356" v="31" actId="2696"/>
        <pc:sldMkLst>
          <pc:docMk/>
          <pc:sldMk cId="2920077573" sldId="312"/>
        </pc:sldMkLst>
      </pc:sldChg>
      <pc:sldChg chg="del">
        <pc:chgData name="Amy Smit" userId="f1cfc639-cc3f-4051-a51c-91c4d743c6fa" providerId="ADAL" clId="{8C689DC8-CCC1-7342-8265-C59FFD2AD27A}" dt="2025-07-17T13:46:45.371" v="47" actId="2696"/>
        <pc:sldMkLst>
          <pc:docMk/>
          <pc:sldMk cId="3639738702" sldId="314"/>
        </pc:sldMkLst>
      </pc:sldChg>
      <pc:sldChg chg="del">
        <pc:chgData name="Amy Smit" userId="f1cfc639-cc3f-4051-a51c-91c4d743c6fa" providerId="ADAL" clId="{8C689DC8-CCC1-7342-8265-C59FFD2AD27A}" dt="2025-07-17T13:46:45.341" v="11" actId="2696"/>
        <pc:sldMkLst>
          <pc:docMk/>
          <pc:sldMk cId="2418730046" sldId="315"/>
        </pc:sldMkLst>
      </pc:sldChg>
      <pc:sldChg chg="del">
        <pc:chgData name="Amy Smit" userId="f1cfc639-cc3f-4051-a51c-91c4d743c6fa" providerId="ADAL" clId="{8C689DC8-CCC1-7342-8265-C59FFD2AD27A}" dt="2025-07-17T13:46:45.341" v="10" actId="2696"/>
        <pc:sldMkLst>
          <pc:docMk/>
          <pc:sldMk cId="1570168307" sldId="316"/>
        </pc:sldMkLst>
      </pc:sldChg>
      <pc:sldChg chg="del">
        <pc:chgData name="Amy Smit" userId="f1cfc639-cc3f-4051-a51c-91c4d743c6fa" providerId="ADAL" clId="{8C689DC8-CCC1-7342-8265-C59FFD2AD27A}" dt="2025-07-17T13:46:45.356" v="30" actId="2696"/>
        <pc:sldMkLst>
          <pc:docMk/>
          <pc:sldMk cId="1795431318" sldId="317"/>
        </pc:sldMkLst>
      </pc:sldChg>
      <pc:sldChg chg="del">
        <pc:chgData name="Amy Smit" userId="f1cfc639-cc3f-4051-a51c-91c4d743c6fa" providerId="ADAL" clId="{8C689DC8-CCC1-7342-8265-C59FFD2AD27A}" dt="2025-07-17T13:46:45.369" v="45" actId="2696"/>
        <pc:sldMkLst>
          <pc:docMk/>
          <pc:sldMk cId="348639476" sldId="318"/>
        </pc:sldMkLst>
      </pc:sldChg>
      <pc:sldChg chg="del">
        <pc:chgData name="Amy Smit" userId="f1cfc639-cc3f-4051-a51c-91c4d743c6fa" providerId="ADAL" clId="{8C689DC8-CCC1-7342-8265-C59FFD2AD27A}" dt="2025-07-17T13:46:45.345" v="17" actId="2696"/>
        <pc:sldMkLst>
          <pc:docMk/>
          <pc:sldMk cId="1678143102" sldId="319"/>
        </pc:sldMkLst>
      </pc:sldChg>
      <pc:sldChg chg="del">
        <pc:chgData name="Amy Smit" userId="f1cfc639-cc3f-4051-a51c-91c4d743c6fa" providerId="ADAL" clId="{8C689DC8-CCC1-7342-8265-C59FFD2AD27A}" dt="2025-07-17T13:46:45.354" v="27" actId="2696"/>
        <pc:sldMkLst>
          <pc:docMk/>
          <pc:sldMk cId="2821062362" sldId="320"/>
        </pc:sldMkLst>
      </pc:sldChg>
      <pc:sldChg chg="del">
        <pc:chgData name="Amy Smit" userId="f1cfc639-cc3f-4051-a51c-91c4d743c6fa" providerId="ADAL" clId="{8C689DC8-CCC1-7342-8265-C59FFD2AD27A}" dt="2025-07-17T13:46:45.350" v="22" actId="2696"/>
        <pc:sldMkLst>
          <pc:docMk/>
          <pc:sldMk cId="3285504674" sldId="321"/>
        </pc:sldMkLst>
      </pc:sldChg>
      <pc:sldChg chg="del">
        <pc:chgData name="Amy Smit" userId="f1cfc639-cc3f-4051-a51c-91c4d743c6fa" providerId="ADAL" clId="{8C689DC8-CCC1-7342-8265-C59FFD2AD27A}" dt="2025-07-17T13:46:45.361" v="35" actId="2696"/>
        <pc:sldMkLst>
          <pc:docMk/>
          <pc:sldMk cId="3727303487" sldId="322"/>
        </pc:sldMkLst>
      </pc:sldChg>
      <pc:sldChg chg="del">
        <pc:chgData name="Amy Smit" userId="f1cfc639-cc3f-4051-a51c-91c4d743c6fa" providerId="ADAL" clId="{8C689DC8-CCC1-7342-8265-C59FFD2AD27A}" dt="2025-07-17T13:46:45.362" v="37" actId="2696"/>
        <pc:sldMkLst>
          <pc:docMk/>
          <pc:sldMk cId="2360589941" sldId="323"/>
        </pc:sldMkLst>
      </pc:sldChg>
      <pc:sldChg chg="del">
        <pc:chgData name="Amy Smit" userId="f1cfc639-cc3f-4051-a51c-91c4d743c6fa" providerId="ADAL" clId="{8C689DC8-CCC1-7342-8265-C59FFD2AD27A}" dt="2025-07-17T13:46:45.362" v="36" actId="2696"/>
        <pc:sldMkLst>
          <pc:docMk/>
          <pc:sldMk cId="3547857041" sldId="324"/>
        </pc:sldMkLst>
      </pc:sldChg>
    </pc:docChg>
  </pc:docChgLst>
  <pc:docChgLst>
    <pc:chgData name="Amy Smit" userId="f1cfc639-cc3f-4051-a51c-91c4d743c6fa" providerId="ADAL" clId="{21D69D34-9C17-9149-A341-E64DAE3858EE}"/>
    <pc:docChg chg="undo custSel addSld delSld modSld sldOrd">
      <pc:chgData name="Amy Smit" userId="f1cfc639-cc3f-4051-a51c-91c4d743c6fa" providerId="ADAL" clId="{21D69D34-9C17-9149-A341-E64DAE3858EE}" dt="2025-06-24T20:07:43.810" v="498" actId="1076"/>
      <pc:docMkLst>
        <pc:docMk/>
      </pc:docMkLst>
      <pc:sldChg chg="addSp delSp modSp mod">
        <pc:chgData name="Amy Smit" userId="f1cfc639-cc3f-4051-a51c-91c4d743c6fa" providerId="ADAL" clId="{21D69D34-9C17-9149-A341-E64DAE3858EE}" dt="2025-06-23T21:32:59.711" v="447" actId="1076"/>
        <pc:sldMkLst>
          <pc:docMk/>
          <pc:sldMk cId="3285898182" sldId="256"/>
        </pc:sldMkLst>
        <pc:spChg chg="mod">
          <ac:chgData name="Amy Smit" userId="f1cfc639-cc3f-4051-a51c-91c4d743c6fa" providerId="ADAL" clId="{21D69D34-9C17-9149-A341-E64DAE3858EE}" dt="2025-06-23T21:32:59.711" v="447" actId="1076"/>
          <ac:spMkLst>
            <pc:docMk/>
            <pc:sldMk cId="3285898182" sldId="256"/>
            <ac:spMk id="9" creationId="{46462D3D-E619-28D8-F916-706717881F52}"/>
          </ac:spMkLst>
        </pc:spChg>
        <pc:spChg chg="mod">
          <ac:chgData name="Amy Smit" userId="f1cfc639-cc3f-4051-a51c-91c4d743c6fa" providerId="ADAL" clId="{21D69D34-9C17-9149-A341-E64DAE3858EE}" dt="2025-06-23T21:16:20.028" v="106" actId="207"/>
          <ac:spMkLst>
            <pc:docMk/>
            <pc:sldMk cId="3285898182" sldId="256"/>
            <ac:spMk id="25" creationId="{465953DE-0F74-1C76-910D-AFC51516EDAA}"/>
          </ac:spMkLst>
        </pc:spChg>
        <pc:picChg chg="add mod">
          <ac:chgData name="Amy Smit" userId="f1cfc639-cc3f-4051-a51c-91c4d743c6fa" providerId="ADAL" clId="{21D69D34-9C17-9149-A341-E64DAE3858EE}" dt="2025-06-23T21:29:54.172" v="356"/>
          <ac:picMkLst>
            <pc:docMk/>
            <pc:sldMk cId="3285898182" sldId="256"/>
            <ac:picMk id="2" creationId="{5B8F888B-46A7-2E64-A477-B4A03D3E5C34}"/>
          </ac:picMkLst>
        </pc:picChg>
      </pc:sldChg>
      <pc:sldChg chg="addSp delSp modSp mod">
        <pc:chgData name="Amy Smit" userId="f1cfc639-cc3f-4051-a51c-91c4d743c6fa" providerId="ADAL" clId="{21D69D34-9C17-9149-A341-E64DAE3858EE}" dt="2025-06-23T21:29:59.340" v="360"/>
        <pc:sldMkLst>
          <pc:docMk/>
          <pc:sldMk cId="3702744445" sldId="257"/>
        </pc:sldMkLst>
        <pc:spChg chg="add mod">
          <ac:chgData name="Amy Smit" userId="f1cfc639-cc3f-4051-a51c-91c4d743c6fa" providerId="ADAL" clId="{21D69D34-9C17-9149-A341-E64DAE3858EE}" dt="2025-06-23T21:16:36.619" v="108"/>
          <ac:spMkLst>
            <pc:docMk/>
            <pc:sldMk cId="3702744445" sldId="257"/>
            <ac:spMk id="2" creationId="{87D182D8-54C1-E091-D6C3-BB47247677D1}"/>
          </ac:spMkLst>
        </pc:spChg>
        <pc:spChg chg="add mod">
          <ac:chgData name="Amy Smit" userId="f1cfc639-cc3f-4051-a51c-91c4d743c6fa" providerId="ADAL" clId="{21D69D34-9C17-9149-A341-E64DAE3858EE}" dt="2025-06-23T21:24:32.084" v="297" actId="1076"/>
          <ac:spMkLst>
            <pc:docMk/>
            <pc:sldMk cId="3702744445" sldId="257"/>
            <ac:spMk id="3" creationId="{53FBC48D-2B3B-D8DA-9CFC-19C3DE50551A}"/>
          </ac:spMkLst>
        </pc:spChg>
        <pc:picChg chg="add mod">
          <ac:chgData name="Amy Smit" userId="f1cfc639-cc3f-4051-a51c-91c4d743c6fa" providerId="ADAL" clId="{21D69D34-9C17-9149-A341-E64DAE3858EE}" dt="2025-06-23T21:29:59.340" v="360"/>
          <ac:picMkLst>
            <pc:docMk/>
            <pc:sldMk cId="3702744445" sldId="257"/>
            <ac:picMk id="5" creationId="{E6961638-2EB6-68F5-2A0A-A852442EC8DE}"/>
          </ac:picMkLst>
        </pc:picChg>
      </pc:sldChg>
      <pc:sldChg chg="addSp delSp modSp mod">
        <pc:chgData name="Amy Smit" userId="f1cfc639-cc3f-4051-a51c-91c4d743c6fa" providerId="ADAL" clId="{21D69D34-9C17-9149-A341-E64DAE3858EE}" dt="2025-06-23T21:29:56.505" v="358"/>
        <pc:sldMkLst>
          <pc:docMk/>
          <pc:sldMk cId="4056769239" sldId="258"/>
        </pc:sldMkLst>
        <pc:spChg chg="add mod">
          <ac:chgData name="Amy Smit" userId="f1cfc639-cc3f-4051-a51c-91c4d743c6fa" providerId="ADAL" clId="{21D69D34-9C17-9149-A341-E64DAE3858EE}" dt="2025-06-23T21:16:35.724" v="107"/>
          <ac:spMkLst>
            <pc:docMk/>
            <pc:sldMk cId="4056769239" sldId="258"/>
            <ac:spMk id="2" creationId="{E3B7FA51-5313-4B2B-0B3F-1695CE37C5C4}"/>
          </ac:spMkLst>
        </pc:spChg>
        <pc:picChg chg="add mod">
          <ac:chgData name="Amy Smit" userId="f1cfc639-cc3f-4051-a51c-91c4d743c6fa" providerId="ADAL" clId="{21D69D34-9C17-9149-A341-E64DAE3858EE}" dt="2025-06-23T21:29:56.505" v="358"/>
          <ac:picMkLst>
            <pc:docMk/>
            <pc:sldMk cId="4056769239" sldId="258"/>
            <ac:picMk id="3" creationId="{9A0B72D2-575F-7611-6251-0CA30962C9CF}"/>
          </ac:picMkLst>
        </pc:picChg>
      </pc:sldChg>
      <pc:sldChg chg="delSp del mod">
        <pc:chgData name="Amy Smit" userId="f1cfc639-cc3f-4051-a51c-91c4d743c6fa" providerId="ADAL" clId="{21D69D34-9C17-9149-A341-E64DAE3858EE}" dt="2025-06-23T21:14:30.292" v="85" actId="2696"/>
        <pc:sldMkLst>
          <pc:docMk/>
          <pc:sldMk cId="572108231" sldId="259"/>
        </pc:sldMkLst>
      </pc:sldChg>
      <pc:sldChg chg="addSp delSp modSp mod">
        <pc:chgData name="Amy Smit" userId="f1cfc639-cc3f-4051-a51c-91c4d743c6fa" providerId="ADAL" clId="{21D69D34-9C17-9149-A341-E64DAE3858EE}" dt="2025-06-23T21:32:38.812" v="446" actId="1076"/>
        <pc:sldMkLst>
          <pc:docMk/>
          <pc:sldMk cId="661222583" sldId="260"/>
        </pc:sldMkLst>
      </pc:sldChg>
      <pc:sldChg chg="addSp delSp modSp mod">
        <pc:chgData name="Amy Smit" userId="f1cfc639-cc3f-4051-a51c-91c4d743c6fa" providerId="ADAL" clId="{21D69D34-9C17-9149-A341-E64DAE3858EE}" dt="2025-06-23T21:30:31.684" v="382"/>
        <pc:sldMkLst>
          <pc:docMk/>
          <pc:sldMk cId="4016193766" sldId="261"/>
        </pc:sldMkLst>
      </pc:sldChg>
      <pc:sldChg chg="addSp delSp modSp mod">
        <pc:chgData name="Amy Smit" userId="f1cfc639-cc3f-4051-a51c-91c4d743c6fa" providerId="ADAL" clId="{21D69D34-9C17-9149-A341-E64DAE3858EE}" dt="2025-06-23T21:30:29.507" v="380"/>
        <pc:sldMkLst>
          <pc:docMk/>
          <pc:sldMk cId="3509773284" sldId="262"/>
        </pc:sldMkLst>
      </pc:sldChg>
      <pc:sldChg chg="delSp del mod">
        <pc:chgData name="Amy Smit" userId="f1cfc639-cc3f-4051-a51c-91c4d743c6fa" providerId="ADAL" clId="{21D69D34-9C17-9149-A341-E64DAE3858EE}" dt="2025-06-23T21:14:34.189" v="86" actId="2696"/>
        <pc:sldMkLst>
          <pc:docMk/>
          <pc:sldMk cId="2871606232" sldId="263"/>
        </pc:sldMkLst>
      </pc:sldChg>
      <pc:sldChg chg="delSp del mod">
        <pc:chgData name="Amy Smit" userId="f1cfc639-cc3f-4051-a51c-91c4d743c6fa" providerId="ADAL" clId="{21D69D34-9C17-9149-A341-E64DAE3858EE}" dt="2025-06-23T21:14:36.552" v="87" actId="2696"/>
        <pc:sldMkLst>
          <pc:docMk/>
          <pc:sldMk cId="2966557179" sldId="264"/>
        </pc:sldMkLst>
      </pc:sldChg>
      <pc:sldChg chg="addSp delSp modSp mod">
        <pc:chgData name="Amy Smit" userId="f1cfc639-cc3f-4051-a51c-91c4d743c6fa" providerId="ADAL" clId="{21D69D34-9C17-9149-A341-E64DAE3858EE}" dt="2025-06-23T21:33:21.492" v="449" actId="20577"/>
        <pc:sldMkLst>
          <pc:docMk/>
          <pc:sldMk cId="3109360804" sldId="265"/>
        </pc:sldMkLst>
      </pc:sldChg>
      <pc:sldChg chg="addSp delSp modSp mod">
        <pc:chgData name="Amy Smit" userId="f1cfc639-cc3f-4051-a51c-91c4d743c6fa" providerId="ADAL" clId="{21D69D34-9C17-9149-A341-E64DAE3858EE}" dt="2025-06-23T21:29:46.655" v="352"/>
        <pc:sldMkLst>
          <pc:docMk/>
          <pc:sldMk cId="2118764808" sldId="266"/>
        </pc:sldMkLst>
      </pc:sldChg>
      <pc:sldChg chg="addSp delSp modSp mod modNotesTx">
        <pc:chgData name="Amy Smit" userId="f1cfc639-cc3f-4051-a51c-91c4d743c6fa" providerId="ADAL" clId="{21D69D34-9C17-9149-A341-E64DAE3858EE}" dt="2025-06-24T20:07:43.810" v="498" actId="1076"/>
        <pc:sldMkLst>
          <pc:docMk/>
          <pc:sldMk cId="3718518729" sldId="267"/>
        </pc:sldMkLst>
      </pc:sldChg>
      <pc:sldChg chg="delSp del mod">
        <pc:chgData name="Amy Smit" userId="f1cfc639-cc3f-4051-a51c-91c4d743c6fa" providerId="ADAL" clId="{21D69D34-9C17-9149-A341-E64DAE3858EE}" dt="2025-06-23T21:14:39.158" v="88" actId="2696"/>
        <pc:sldMkLst>
          <pc:docMk/>
          <pc:sldMk cId="3127465293" sldId="268"/>
        </pc:sldMkLst>
      </pc:sldChg>
      <pc:sldChg chg="addSp delSp modSp mod">
        <pc:chgData name="Amy Smit" userId="f1cfc639-cc3f-4051-a51c-91c4d743c6fa" providerId="ADAL" clId="{21D69D34-9C17-9149-A341-E64DAE3858EE}" dt="2025-06-23T21:33:28.768" v="450" actId="1076"/>
        <pc:sldMkLst>
          <pc:docMk/>
          <pc:sldMk cId="477890307" sldId="269"/>
        </pc:sldMkLst>
      </pc:sldChg>
      <pc:sldChg chg="addSp delSp modSp mod">
        <pc:chgData name="Amy Smit" userId="f1cfc639-cc3f-4051-a51c-91c4d743c6fa" providerId="ADAL" clId="{21D69D34-9C17-9149-A341-E64DAE3858EE}" dt="2025-06-24T15:57:51.996" v="465" actId="1076"/>
        <pc:sldMkLst>
          <pc:docMk/>
          <pc:sldMk cId="3554964182" sldId="270"/>
        </pc:sldMkLst>
      </pc:sldChg>
      <pc:sldChg chg="addSp delSp modSp mod">
        <pc:chgData name="Amy Smit" userId="f1cfc639-cc3f-4051-a51c-91c4d743c6fa" providerId="ADAL" clId="{21D69D34-9C17-9149-A341-E64DAE3858EE}" dt="2025-06-24T15:58:01.545" v="467" actId="20577"/>
        <pc:sldMkLst>
          <pc:docMk/>
          <pc:sldMk cId="416656009" sldId="271"/>
        </pc:sldMkLst>
      </pc:sldChg>
      <pc:sldChg chg="addSp delSp modSp mod">
        <pc:chgData name="Amy Smit" userId="f1cfc639-cc3f-4051-a51c-91c4d743c6fa" providerId="ADAL" clId="{21D69D34-9C17-9149-A341-E64DAE3858EE}" dt="2025-06-23T21:33:32.510" v="451" actId="1076"/>
        <pc:sldMkLst>
          <pc:docMk/>
          <pc:sldMk cId="3877487587" sldId="272"/>
        </pc:sldMkLst>
      </pc:sldChg>
      <pc:sldChg chg="delSp del mod">
        <pc:chgData name="Amy Smit" userId="f1cfc639-cc3f-4051-a51c-91c4d743c6fa" providerId="ADAL" clId="{21D69D34-9C17-9149-A341-E64DAE3858EE}" dt="2025-06-23T21:14:42.861" v="89" actId="2696"/>
        <pc:sldMkLst>
          <pc:docMk/>
          <pc:sldMk cId="1898404273" sldId="273"/>
        </pc:sldMkLst>
      </pc:sldChg>
      <pc:sldChg chg="addSp delSp modSp mod">
        <pc:chgData name="Amy Smit" userId="f1cfc639-cc3f-4051-a51c-91c4d743c6fa" providerId="ADAL" clId="{21D69D34-9C17-9149-A341-E64DAE3858EE}" dt="2025-06-23T21:33:38.616" v="452" actId="1076"/>
        <pc:sldMkLst>
          <pc:docMk/>
          <pc:sldMk cId="4103005458" sldId="274"/>
        </pc:sldMkLst>
      </pc:sldChg>
      <pc:sldChg chg="addSp delSp modSp mod">
        <pc:chgData name="Amy Smit" userId="f1cfc639-cc3f-4051-a51c-91c4d743c6fa" providerId="ADAL" clId="{21D69D34-9C17-9149-A341-E64DAE3858EE}" dt="2025-06-24T15:59:17.926" v="476" actId="1076"/>
        <pc:sldMkLst>
          <pc:docMk/>
          <pc:sldMk cId="1716178708" sldId="276"/>
        </pc:sldMkLst>
      </pc:sldChg>
      <pc:sldChg chg="addSp delSp modSp mod">
        <pc:chgData name="Amy Smit" userId="f1cfc639-cc3f-4051-a51c-91c4d743c6fa" providerId="ADAL" clId="{21D69D34-9C17-9149-A341-E64DAE3858EE}" dt="2025-06-23T21:31:42.073" v="429"/>
        <pc:sldMkLst>
          <pc:docMk/>
          <pc:sldMk cId="2862472313" sldId="277"/>
        </pc:sldMkLst>
      </pc:sldChg>
      <pc:sldChg chg="addSp delSp modSp mod">
        <pc:chgData name="Amy Smit" userId="f1cfc639-cc3f-4051-a51c-91c4d743c6fa" providerId="ADAL" clId="{21D69D34-9C17-9149-A341-E64DAE3858EE}" dt="2025-06-23T21:30:01.820" v="362"/>
        <pc:sldMkLst>
          <pc:docMk/>
          <pc:sldMk cId="2266351646" sldId="278"/>
        </pc:sldMkLst>
        <pc:spChg chg="add mod">
          <ac:chgData name="Amy Smit" userId="f1cfc639-cc3f-4051-a51c-91c4d743c6fa" providerId="ADAL" clId="{21D69D34-9C17-9149-A341-E64DAE3858EE}" dt="2025-06-23T21:16:37.303" v="109"/>
          <ac:spMkLst>
            <pc:docMk/>
            <pc:sldMk cId="2266351646" sldId="278"/>
            <ac:spMk id="3" creationId="{7F1C8CE3-C018-5566-35E7-391A26D7B6EE}"/>
          </ac:spMkLst>
        </pc:spChg>
        <pc:picChg chg="add mod">
          <ac:chgData name="Amy Smit" userId="f1cfc639-cc3f-4051-a51c-91c4d743c6fa" providerId="ADAL" clId="{21D69D34-9C17-9149-A341-E64DAE3858EE}" dt="2025-06-23T21:30:01.820" v="362"/>
          <ac:picMkLst>
            <pc:docMk/>
            <pc:sldMk cId="2266351646" sldId="278"/>
            <ac:picMk id="5" creationId="{B41C1330-20E6-7B6A-9301-AACA4597983B}"/>
          </ac:picMkLst>
        </pc:picChg>
      </pc:sldChg>
      <pc:sldChg chg="addSp delSp modSp mod">
        <pc:chgData name="Amy Smit" userId="f1cfc639-cc3f-4051-a51c-91c4d743c6fa" providerId="ADAL" clId="{21D69D34-9C17-9149-A341-E64DAE3858EE}" dt="2025-06-23T21:30:05.115" v="364"/>
        <pc:sldMkLst>
          <pc:docMk/>
          <pc:sldMk cId="1831101500" sldId="279"/>
        </pc:sldMkLst>
        <pc:spChg chg="add mod">
          <ac:chgData name="Amy Smit" userId="f1cfc639-cc3f-4051-a51c-91c4d743c6fa" providerId="ADAL" clId="{21D69D34-9C17-9149-A341-E64DAE3858EE}" dt="2025-06-23T21:16:38.034" v="110"/>
          <ac:spMkLst>
            <pc:docMk/>
            <pc:sldMk cId="1831101500" sldId="279"/>
            <ac:spMk id="3" creationId="{8322AE39-AEA0-7EB8-CED2-A9BFD871C638}"/>
          </ac:spMkLst>
        </pc:spChg>
        <pc:spChg chg="mod">
          <ac:chgData name="Amy Smit" userId="f1cfc639-cc3f-4051-a51c-91c4d743c6fa" providerId="ADAL" clId="{21D69D34-9C17-9149-A341-E64DAE3858EE}" dt="2025-06-23T21:17:12.010" v="127" actId="1076"/>
          <ac:spMkLst>
            <pc:docMk/>
            <pc:sldMk cId="1831101500" sldId="279"/>
            <ac:spMk id="7" creationId="{5690E9CF-4F01-E2A3-5DCE-D0585885F832}"/>
          </ac:spMkLst>
        </pc:spChg>
        <pc:picChg chg="add mod">
          <ac:chgData name="Amy Smit" userId="f1cfc639-cc3f-4051-a51c-91c4d743c6fa" providerId="ADAL" clId="{21D69D34-9C17-9149-A341-E64DAE3858EE}" dt="2025-06-23T21:30:05.115" v="364"/>
          <ac:picMkLst>
            <pc:docMk/>
            <pc:sldMk cId="1831101500" sldId="279"/>
            <ac:picMk id="5" creationId="{A2A3E86C-57ED-3E24-443F-DA0DCA5F2D8A}"/>
          </ac:picMkLst>
        </pc:picChg>
      </pc:sldChg>
      <pc:sldChg chg="addSp delSp modSp mod">
        <pc:chgData name="Amy Smit" userId="f1cfc639-cc3f-4051-a51c-91c4d743c6fa" providerId="ADAL" clId="{21D69D34-9C17-9149-A341-E64DAE3858EE}" dt="2025-06-23T21:30:08.847" v="366"/>
        <pc:sldMkLst>
          <pc:docMk/>
          <pc:sldMk cId="421082387" sldId="280"/>
        </pc:sldMkLst>
        <pc:spChg chg="add mod">
          <ac:chgData name="Amy Smit" userId="f1cfc639-cc3f-4051-a51c-91c4d743c6fa" providerId="ADAL" clId="{21D69D34-9C17-9149-A341-E64DAE3858EE}" dt="2025-06-23T21:16:39.870" v="111"/>
          <ac:spMkLst>
            <pc:docMk/>
            <pc:sldMk cId="421082387" sldId="280"/>
            <ac:spMk id="3" creationId="{B5197DF1-FAFA-F90B-B420-EF6946C6D702}"/>
          </ac:spMkLst>
        </pc:spChg>
        <pc:picChg chg="add mod">
          <ac:chgData name="Amy Smit" userId="f1cfc639-cc3f-4051-a51c-91c4d743c6fa" providerId="ADAL" clId="{21D69D34-9C17-9149-A341-E64DAE3858EE}" dt="2025-06-23T21:30:08.847" v="366"/>
          <ac:picMkLst>
            <pc:docMk/>
            <pc:sldMk cId="421082387" sldId="280"/>
            <ac:picMk id="5" creationId="{F536BF4D-84EF-22E3-5A0A-BBA8EB23A03E}"/>
          </ac:picMkLst>
        </pc:picChg>
      </pc:sldChg>
      <pc:sldChg chg="addSp delSp modSp mod">
        <pc:chgData name="Amy Smit" userId="f1cfc639-cc3f-4051-a51c-91c4d743c6fa" providerId="ADAL" clId="{21D69D34-9C17-9149-A341-E64DAE3858EE}" dt="2025-06-23T21:30:12.180" v="368"/>
        <pc:sldMkLst>
          <pc:docMk/>
          <pc:sldMk cId="3537086410" sldId="281"/>
        </pc:sldMkLst>
        <pc:spChg chg="add mod">
          <ac:chgData name="Amy Smit" userId="f1cfc639-cc3f-4051-a51c-91c4d743c6fa" providerId="ADAL" clId="{21D69D34-9C17-9149-A341-E64DAE3858EE}" dt="2025-06-23T21:16:40.448" v="112"/>
          <ac:spMkLst>
            <pc:docMk/>
            <pc:sldMk cId="3537086410" sldId="281"/>
            <ac:spMk id="3" creationId="{A4FD9D5D-CBE4-3AD9-D307-D6A465AA4ED6}"/>
          </ac:spMkLst>
        </pc:spChg>
        <pc:picChg chg="add mod">
          <ac:chgData name="Amy Smit" userId="f1cfc639-cc3f-4051-a51c-91c4d743c6fa" providerId="ADAL" clId="{21D69D34-9C17-9149-A341-E64DAE3858EE}" dt="2025-06-23T21:30:12.180" v="368"/>
          <ac:picMkLst>
            <pc:docMk/>
            <pc:sldMk cId="3537086410" sldId="281"/>
            <ac:picMk id="5" creationId="{4891EEDB-0C5C-5D71-B771-D7817165C3A8}"/>
          </ac:picMkLst>
        </pc:picChg>
      </pc:sldChg>
      <pc:sldChg chg="addSp delSp modSp mod">
        <pc:chgData name="Amy Smit" userId="f1cfc639-cc3f-4051-a51c-91c4d743c6fa" providerId="ADAL" clId="{21D69D34-9C17-9149-A341-E64DAE3858EE}" dt="2025-06-23T21:30:14.757" v="370"/>
        <pc:sldMkLst>
          <pc:docMk/>
          <pc:sldMk cId="903662629" sldId="282"/>
        </pc:sldMkLst>
        <pc:spChg chg="add mod">
          <ac:chgData name="Amy Smit" userId="f1cfc639-cc3f-4051-a51c-91c4d743c6fa" providerId="ADAL" clId="{21D69D34-9C17-9149-A341-E64DAE3858EE}" dt="2025-06-23T21:16:42.034" v="113"/>
          <ac:spMkLst>
            <pc:docMk/>
            <pc:sldMk cId="903662629" sldId="282"/>
            <ac:spMk id="3" creationId="{EE63A5CB-EC9E-16E9-0BFB-566A7B1E8648}"/>
          </ac:spMkLst>
        </pc:spChg>
        <pc:picChg chg="add mod">
          <ac:chgData name="Amy Smit" userId="f1cfc639-cc3f-4051-a51c-91c4d743c6fa" providerId="ADAL" clId="{21D69D34-9C17-9149-A341-E64DAE3858EE}" dt="2025-06-23T21:30:14.757" v="370"/>
          <ac:picMkLst>
            <pc:docMk/>
            <pc:sldMk cId="903662629" sldId="282"/>
            <ac:picMk id="5" creationId="{42742D53-F446-5752-567D-0FB6D7DFD1D7}"/>
          </ac:picMkLst>
        </pc:picChg>
      </pc:sldChg>
      <pc:sldChg chg="addSp delSp modSp mod">
        <pc:chgData name="Amy Smit" userId="f1cfc639-cc3f-4051-a51c-91c4d743c6fa" providerId="ADAL" clId="{21D69D34-9C17-9149-A341-E64DAE3858EE}" dt="2025-06-23T21:30:17.939" v="372"/>
        <pc:sldMkLst>
          <pc:docMk/>
          <pc:sldMk cId="104955650" sldId="283"/>
        </pc:sldMkLst>
        <pc:spChg chg="add mod">
          <ac:chgData name="Amy Smit" userId="f1cfc639-cc3f-4051-a51c-91c4d743c6fa" providerId="ADAL" clId="{21D69D34-9C17-9149-A341-E64DAE3858EE}" dt="2025-06-23T21:16:42.894" v="114"/>
          <ac:spMkLst>
            <pc:docMk/>
            <pc:sldMk cId="104955650" sldId="283"/>
            <ac:spMk id="3" creationId="{22BFFE77-D723-9305-B0C7-9D5AF68A7E19}"/>
          </ac:spMkLst>
        </pc:spChg>
        <pc:picChg chg="add mod">
          <ac:chgData name="Amy Smit" userId="f1cfc639-cc3f-4051-a51c-91c4d743c6fa" providerId="ADAL" clId="{21D69D34-9C17-9149-A341-E64DAE3858EE}" dt="2025-06-23T21:30:17.939" v="372"/>
          <ac:picMkLst>
            <pc:docMk/>
            <pc:sldMk cId="104955650" sldId="283"/>
            <ac:picMk id="5" creationId="{2BCC1385-DA7B-E86E-4981-B0B9848F716E}"/>
          </ac:picMkLst>
        </pc:picChg>
      </pc:sldChg>
      <pc:sldChg chg="addSp delSp modSp mod">
        <pc:chgData name="Amy Smit" userId="f1cfc639-cc3f-4051-a51c-91c4d743c6fa" providerId="ADAL" clId="{21D69D34-9C17-9149-A341-E64DAE3858EE}" dt="2025-06-24T19:54:06.137" v="481" actId="20577"/>
        <pc:sldMkLst>
          <pc:docMk/>
          <pc:sldMk cId="2017312739" sldId="284"/>
        </pc:sldMkLst>
        <pc:spChg chg="add mod">
          <ac:chgData name="Amy Smit" userId="f1cfc639-cc3f-4051-a51c-91c4d743c6fa" providerId="ADAL" clId="{21D69D34-9C17-9149-A341-E64DAE3858EE}" dt="2025-06-23T21:16:44.414" v="115"/>
          <ac:spMkLst>
            <pc:docMk/>
            <pc:sldMk cId="2017312739" sldId="284"/>
            <ac:spMk id="3" creationId="{506A13FD-62C6-6DF7-C115-E0025E525E98}"/>
          </ac:spMkLst>
        </pc:spChg>
        <pc:spChg chg="mod">
          <ac:chgData name="Amy Smit" userId="f1cfc639-cc3f-4051-a51c-91c4d743c6fa" providerId="ADAL" clId="{21D69D34-9C17-9149-A341-E64DAE3858EE}" dt="2025-06-24T19:54:06.137" v="481" actId="20577"/>
          <ac:spMkLst>
            <pc:docMk/>
            <pc:sldMk cId="2017312739" sldId="284"/>
            <ac:spMk id="7" creationId="{644DA64B-90E3-6031-8E62-3A5783304B65}"/>
          </ac:spMkLst>
        </pc:spChg>
        <pc:picChg chg="add mod">
          <ac:chgData name="Amy Smit" userId="f1cfc639-cc3f-4051-a51c-91c4d743c6fa" providerId="ADAL" clId="{21D69D34-9C17-9149-A341-E64DAE3858EE}" dt="2025-06-23T21:30:20.359" v="374"/>
          <ac:picMkLst>
            <pc:docMk/>
            <pc:sldMk cId="2017312739" sldId="284"/>
            <ac:picMk id="5" creationId="{9FB24DF9-FF4A-0049-91E6-59420E56168A}"/>
          </ac:picMkLst>
        </pc:picChg>
      </pc:sldChg>
      <pc:sldChg chg="addSp delSp modSp mod">
        <pc:chgData name="Amy Smit" userId="f1cfc639-cc3f-4051-a51c-91c4d743c6fa" providerId="ADAL" clId="{21D69D34-9C17-9149-A341-E64DAE3858EE}" dt="2025-06-24T19:48:36.946" v="480" actId="20577"/>
        <pc:sldMkLst>
          <pc:docMk/>
          <pc:sldMk cId="4180505012" sldId="285"/>
        </pc:sldMkLst>
        <pc:spChg chg="add mod">
          <ac:chgData name="Amy Smit" userId="f1cfc639-cc3f-4051-a51c-91c4d743c6fa" providerId="ADAL" clId="{21D69D34-9C17-9149-A341-E64DAE3858EE}" dt="2025-06-23T21:16:49.742" v="119"/>
          <ac:spMkLst>
            <pc:docMk/>
            <pc:sldMk cId="4180505012" sldId="285"/>
            <ac:spMk id="2" creationId="{9EC154E2-91DC-665B-B759-1706A10F2A40}"/>
          </ac:spMkLst>
        </pc:spChg>
        <pc:spChg chg="mod">
          <ac:chgData name="Amy Smit" userId="f1cfc639-cc3f-4051-a51c-91c4d743c6fa" providerId="ADAL" clId="{21D69D34-9C17-9149-A341-E64DAE3858EE}" dt="2025-06-24T19:48:36.946" v="480" actId="20577"/>
          <ac:spMkLst>
            <pc:docMk/>
            <pc:sldMk cId="4180505012" sldId="285"/>
            <ac:spMk id="3" creationId="{99CA69E1-2BBB-52CC-9C5C-2B527C4A478A}"/>
          </ac:spMkLst>
        </pc:spChg>
        <pc:picChg chg="add mod">
          <ac:chgData name="Amy Smit" userId="f1cfc639-cc3f-4051-a51c-91c4d743c6fa" providerId="ADAL" clId="{21D69D34-9C17-9149-A341-E64DAE3858EE}" dt="2025-06-23T21:30:23.822" v="376"/>
          <ac:picMkLst>
            <pc:docMk/>
            <pc:sldMk cId="4180505012" sldId="285"/>
            <ac:picMk id="6" creationId="{F44A33D7-617C-0936-B8C7-5BA00BC9ECF2}"/>
          </ac:picMkLst>
        </pc:picChg>
      </pc:sldChg>
      <pc:sldChg chg="addSp delSp modSp mod">
        <pc:chgData name="Amy Smit" userId="f1cfc639-cc3f-4051-a51c-91c4d743c6fa" providerId="ADAL" clId="{21D69D34-9C17-9149-A341-E64DAE3858EE}" dt="2025-06-24T15:59:26.793" v="477" actId="1076"/>
        <pc:sldMkLst>
          <pc:docMk/>
          <pc:sldMk cId="768855550" sldId="286"/>
        </pc:sldMkLst>
      </pc:sldChg>
      <pc:sldChg chg="addSp delSp modSp mod">
        <pc:chgData name="Amy Smit" userId="f1cfc639-cc3f-4051-a51c-91c4d743c6fa" providerId="ADAL" clId="{21D69D34-9C17-9149-A341-E64DAE3858EE}" dt="2025-06-24T15:59:33.943" v="478" actId="1076"/>
        <pc:sldMkLst>
          <pc:docMk/>
          <pc:sldMk cId="556821830" sldId="287"/>
        </pc:sldMkLst>
      </pc:sldChg>
      <pc:sldChg chg="addSp delSp modSp mod">
        <pc:chgData name="Amy Smit" userId="f1cfc639-cc3f-4051-a51c-91c4d743c6fa" providerId="ADAL" clId="{21D69D34-9C17-9149-A341-E64DAE3858EE}" dt="2025-06-23T21:31:50.409" v="435"/>
        <pc:sldMkLst>
          <pc:docMk/>
          <pc:sldMk cId="2143638746" sldId="288"/>
        </pc:sldMkLst>
      </pc:sldChg>
      <pc:sldChg chg="addSp delSp modSp mod">
        <pc:chgData name="Amy Smit" userId="f1cfc639-cc3f-4051-a51c-91c4d743c6fa" providerId="ADAL" clId="{21D69D34-9C17-9149-A341-E64DAE3858EE}" dt="2025-06-23T21:31:56.781" v="438"/>
        <pc:sldMkLst>
          <pc:docMk/>
          <pc:sldMk cId="129808644" sldId="289"/>
        </pc:sldMkLst>
      </pc:sldChg>
      <pc:sldChg chg="addSp delSp modSp mod">
        <pc:chgData name="Amy Smit" userId="f1cfc639-cc3f-4051-a51c-91c4d743c6fa" providerId="ADAL" clId="{21D69D34-9C17-9149-A341-E64DAE3858EE}" dt="2025-06-23T21:31:59.290" v="440"/>
        <pc:sldMkLst>
          <pc:docMk/>
          <pc:sldMk cId="4029067251" sldId="290"/>
        </pc:sldMkLst>
      </pc:sldChg>
      <pc:sldChg chg="addSp delSp modSp mod">
        <pc:chgData name="Amy Smit" userId="f1cfc639-cc3f-4051-a51c-91c4d743c6fa" providerId="ADAL" clId="{21D69D34-9C17-9149-A341-E64DAE3858EE}" dt="2025-06-23T21:32:01.537" v="442"/>
        <pc:sldMkLst>
          <pc:docMk/>
          <pc:sldMk cId="973979306" sldId="291"/>
        </pc:sldMkLst>
      </pc:sldChg>
      <pc:sldChg chg="addSp delSp modSp mod ord">
        <pc:chgData name="Amy Smit" userId="f1cfc639-cc3f-4051-a51c-91c4d743c6fa" providerId="ADAL" clId="{21D69D34-9C17-9149-A341-E64DAE3858EE}" dt="2025-06-24T20:06:17.189" v="483" actId="20578"/>
        <pc:sldMkLst>
          <pc:docMk/>
          <pc:sldMk cId="694390145" sldId="292"/>
        </pc:sldMkLst>
      </pc:sldChg>
      <pc:sldChg chg="modSp mod">
        <pc:chgData name="Amy Smit" userId="f1cfc639-cc3f-4051-a51c-91c4d743c6fa" providerId="ADAL" clId="{21D69D34-9C17-9149-A341-E64DAE3858EE}" dt="2025-06-23T21:27:24.975" v="321" actId="20577"/>
        <pc:sldMkLst>
          <pc:docMk/>
          <pc:sldMk cId="2729646295" sldId="293"/>
        </pc:sldMkLst>
        <pc:spChg chg="mod">
          <ac:chgData name="Amy Smit" userId="f1cfc639-cc3f-4051-a51c-91c4d743c6fa" providerId="ADAL" clId="{21D69D34-9C17-9149-A341-E64DAE3858EE}" dt="2025-06-23T21:27:24.975" v="321" actId="20577"/>
          <ac:spMkLst>
            <pc:docMk/>
            <pc:sldMk cId="2729646295" sldId="293"/>
            <ac:spMk id="5" creationId="{7141E7A0-F8DD-36B9-AA8F-1194CB7E83E1}"/>
          </ac:spMkLst>
        </pc:spChg>
      </pc:sldChg>
      <pc:sldChg chg="modSp mod">
        <pc:chgData name="Amy Smit" userId="f1cfc639-cc3f-4051-a51c-91c4d743c6fa" providerId="ADAL" clId="{21D69D34-9C17-9149-A341-E64DAE3858EE}" dt="2025-06-23T21:27:18.576" v="319" actId="20577"/>
        <pc:sldMkLst>
          <pc:docMk/>
          <pc:sldMk cId="2391711402" sldId="294"/>
        </pc:sldMkLst>
      </pc:sldChg>
      <pc:sldChg chg="modSp mod">
        <pc:chgData name="Amy Smit" userId="f1cfc639-cc3f-4051-a51c-91c4d743c6fa" providerId="ADAL" clId="{21D69D34-9C17-9149-A341-E64DAE3858EE}" dt="2025-06-23T21:27:12.755" v="317" actId="20577"/>
        <pc:sldMkLst>
          <pc:docMk/>
          <pc:sldMk cId="4167494658" sldId="295"/>
        </pc:sldMkLst>
      </pc:sldChg>
      <pc:sldChg chg="modSp mod">
        <pc:chgData name="Amy Smit" userId="f1cfc639-cc3f-4051-a51c-91c4d743c6fa" providerId="ADAL" clId="{21D69D34-9C17-9149-A341-E64DAE3858EE}" dt="2025-06-23T21:27:07.274" v="315" actId="20577"/>
        <pc:sldMkLst>
          <pc:docMk/>
          <pc:sldMk cId="3038091435" sldId="296"/>
        </pc:sldMkLst>
      </pc:sldChg>
      <pc:sldChg chg="modSp mod">
        <pc:chgData name="Amy Smit" userId="f1cfc639-cc3f-4051-a51c-91c4d743c6fa" providerId="ADAL" clId="{21D69D34-9C17-9149-A341-E64DAE3858EE}" dt="2025-06-23T21:27:01.690" v="313" actId="1076"/>
        <pc:sldMkLst>
          <pc:docMk/>
          <pc:sldMk cId="476898137" sldId="297"/>
        </pc:sldMkLst>
      </pc:sldChg>
      <pc:sldChg chg="addSp delSp modSp mod">
        <pc:chgData name="Amy Smit" userId="f1cfc639-cc3f-4051-a51c-91c4d743c6fa" providerId="ADAL" clId="{21D69D34-9C17-9149-A341-E64DAE3858EE}" dt="2025-06-23T21:31:08.139" v="407"/>
        <pc:sldMkLst>
          <pc:docMk/>
          <pc:sldMk cId="850020266" sldId="298"/>
        </pc:sldMkLst>
      </pc:sldChg>
      <pc:sldChg chg="addSp delSp modSp mod">
        <pc:chgData name="Amy Smit" userId="f1cfc639-cc3f-4051-a51c-91c4d743c6fa" providerId="ADAL" clId="{21D69D34-9C17-9149-A341-E64DAE3858EE}" dt="2025-06-23T21:31:10.434" v="409"/>
        <pc:sldMkLst>
          <pc:docMk/>
          <pc:sldMk cId="3492570427" sldId="299"/>
        </pc:sldMkLst>
      </pc:sldChg>
      <pc:sldChg chg="addSp delSp modSp mod ord">
        <pc:chgData name="Amy Smit" userId="f1cfc639-cc3f-4051-a51c-91c4d743c6fa" providerId="ADAL" clId="{21D69D34-9C17-9149-A341-E64DAE3858EE}" dt="2025-06-23T21:31:13.175" v="411"/>
        <pc:sldMkLst>
          <pc:docMk/>
          <pc:sldMk cId="915921763" sldId="300"/>
        </pc:sldMkLst>
      </pc:sldChg>
      <pc:sldChg chg="addSp delSp modSp mod">
        <pc:chgData name="Amy Smit" userId="f1cfc639-cc3f-4051-a51c-91c4d743c6fa" providerId="ADAL" clId="{21D69D34-9C17-9149-A341-E64DAE3858EE}" dt="2025-06-24T15:58:31.536" v="473" actId="14100"/>
        <pc:sldMkLst>
          <pc:docMk/>
          <pc:sldMk cId="2275946235" sldId="301"/>
        </pc:sldMkLst>
      </pc:sldChg>
      <pc:sldChg chg="addSp delSp modSp mod">
        <pc:chgData name="Amy Smit" userId="f1cfc639-cc3f-4051-a51c-91c4d743c6fa" providerId="ADAL" clId="{21D69D34-9C17-9149-A341-E64DAE3858EE}" dt="2025-06-23T21:31:20.749" v="415"/>
        <pc:sldMkLst>
          <pc:docMk/>
          <pc:sldMk cId="744722199" sldId="302"/>
        </pc:sldMkLst>
      </pc:sldChg>
      <pc:sldChg chg="addSp delSp modSp mod">
        <pc:chgData name="Amy Smit" userId="f1cfc639-cc3f-4051-a51c-91c4d743c6fa" providerId="ADAL" clId="{21D69D34-9C17-9149-A341-E64DAE3858EE}" dt="2025-06-23T21:31:23.857" v="417"/>
        <pc:sldMkLst>
          <pc:docMk/>
          <pc:sldMk cId="4119512352" sldId="303"/>
        </pc:sldMkLst>
      </pc:sldChg>
      <pc:sldChg chg="addSp delSp modSp del mod">
        <pc:chgData name="Amy Smit" userId="f1cfc639-cc3f-4051-a51c-91c4d743c6fa" providerId="ADAL" clId="{21D69D34-9C17-9149-A341-E64DAE3858EE}" dt="2025-06-24T14:02:44.308" v="459" actId="2696"/>
        <pc:sldMkLst>
          <pc:docMk/>
          <pc:sldMk cId="263835107" sldId="304"/>
        </pc:sldMkLst>
      </pc:sldChg>
      <pc:sldChg chg="addSp delSp modSp mod">
        <pc:chgData name="Amy Smit" userId="f1cfc639-cc3f-4051-a51c-91c4d743c6fa" providerId="ADAL" clId="{21D69D34-9C17-9149-A341-E64DAE3858EE}" dt="2025-06-24T15:58:42.792" v="475" actId="313"/>
        <pc:sldMkLst>
          <pc:docMk/>
          <pc:sldMk cId="3519207223" sldId="305"/>
        </pc:sldMkLst>
      </pc:sldChg>
      <pc:sldChg chg="addSp delSp modSp del mod">
        <pc:chgData name="Amy Smit" userId="f1cfc639-cc3f-4051-a51c-91c4d743c6fa" providerId="ADAL" clId="{21D69D34-9C17-9149-A341-E64DAE3858EE}" dt="2025-06-24T14:02:49.496" v="460" actId="2696"/>
        <pc:sldMkLst>
          <pc:docMk/>
          <pc:sldMk cId="350454800" sldId="306"/>
        </pc:sldMkLst>
      </pc:sldChg>
      <pc:sldChg chg="addSp delSp modSp mod">
        <pc:chgData name="Amy Smit" userId="f1cfc639-cc3f-4051-a51c-91c4d743c6fa" providerId="ADAL" clId="{21D69D34-9C17-9149-A341-E64DAE3858EE}" dt="2025-06-23T21:29:41.044" v="348"/>
        <pc:sldMkLst>
          <pc:docMk/>
          <pc:sldMk cId="3427710309" sldId="307"/>
        </pc:sldMkLst>
      </pc:sldChg>
      <pc:sldChg chg="addSp delSp modSp mod">
        <pc:chgData name="Amy Smit" userId="f1cfc639-cc3f-4051-a51c-91c4d743c6fa" providerId="ADAL" clId="{21D69D34-9C17-9149-A341-E64DAE3858EE}" dt="2025-06-23T21:29:37.959" v="346"/>
        <pc:sldMkLst>
          <pc:docMk/>
          <pc:sldMk cId="2361947836" sldId="308"/>
        </pc:sldMkLst>
      </pc:sldChg>
      <pc:sldChg chg="addSp delSp modSp mod">
        <pc:chgData name="Amy Smit" userId="f1cfc639-cc3f-4051-a51c-91c4d743c6fa" providerId="ADAL" clId="{21D69D34-9C17-9149-A341-E64DAE3858EE}" dt="2025-06-24T15:57:24.128" v="464" actId="1076"/>
        <pc:sldMkLst>
          <pc:docMk/>
          <pc:sldMk cId="2666989673" sldId="309"/>
        </pc:sldMkLst>
      </pc:sldChg>
      <pc:sldChg chg="addSp delSp modSp mod">
        <pc:chgData name="Amy Smit" userId="f1cfc639-cc3f-4051-a51c-91c4d743c6fa" providerId="ADAL" clId="{21D69D34-9C17-9149-A341-E64DAE3858EE}" dt="2025-06-23T21:29:29.540" v="342"/>
        <pc:sldMkLst>
          <pc:docMk/>
          <pc:sldMk cId="2258893767" sldId="310"/>
        </pc:sldMkLst>
      </pc:sldChg>
      <pc:sldChg chg="addSp delSp modSp mod">
        <pc:chgData name="Amy Smit" userId="f1cfc639-cc3f-4051-a51c-91c4d743c6fa" providerId="ADAL" clId="{21D69D34-9C17-9149-A341-E64DAE3858EE}" dt="2025-06-23T21:29:25.869" v="340"/>
        <pc:sldMkLst>
          <pc:docMk/>
          <pc:sldMk cId="1305129139" sldId="311"/>
        </pc:sldMkLst>
      </pc:sldChg>
      <pc:sldChg chg="addSp delSp modSp mod">
        <pc:chgData name="Amy Smit" userId="f1cfc639-cc3f-4051-a51c-91c4d743c6fa" providerId="ADAL" clId="{21D69D34-9C17-9149-A341-E64DAE3858EE}" dt="2025-06-23T21:29:22.741" v="338"/>
        <pc:sldMkLst>
          <pc:docMk/>
          <pc:sldMk cId="2920077573" sldId="312"/>
        </pc:sldMkLst>
      </pc:sldChg>
      <pc:sldChg chg="addSp delSp modSp mod">
        <pc:chgData name="Amy Smit" userId="f1cfc639-cc3f-4051-a51c-91c4d743c6fa" providerId="ADAL" clId="{21D69D34-9C17-9149-A341-E64DAE3858EE}" dt="2025-06-23T21:29:18.717" v="336" actId="1076"/>
        <pc:sldMkLst>
          <pc:docMk/>
          <pc:sldMk cId="3639738702" sldId="314"/>
        </pc:sldMkLst>
      </pc:sldChg>
      <pc:sldChg chg="addSp delSp modSp mod">
        <pc:chgData name="Amy Smit" userId="f1cfc639-cc3f-4051-a51c-91c4d743c6fa" providerId="ADAL" clId="{21D69D34-9C17-9149-A341-E64DAE3858EE}" dt="2025-06-23T21:30:34.200" v="384"/>
        <pc:sldMkLst>
          <pc:docMk/>
          <pc:sldMk cId="2418730046" sldId="315"/>
        </pc:sldMkLst>
      </pc:sldChg>
      <pc:sldChg chg="addSp delSp modSp mod">
        <pc:chgData name="Amy Smit" userId="f1cfc639-cc3f-4051-a51c-91c4d743c6fa" providerId="ADAL" clId="{21D69D34-9C17-9149-A341-E64DAE3858EE}" dt="2025-06-23T21:30:37.736" v="386"/>
        <pc:sldMkLst>
          <pc:docMk/>
          <pc:sldMk cId="1570168307" sldId="316"/>
        </pc:sldMkLst>
      </pc:sldChg>
      <pc:sldChg chg="addSp delSp modSp mod">
        <pc:chgData name="Amy Smit" userId="f1cfc639-cc3f-4051-a51c-91c4d743c6fa" providerId="ADAL" clId="{21D69D34-9C17-9149-A341-E64DAE3858EE}" dt="2025-06-23T21:30:40.469" v="388"/>
        <pc:sldMkLst>
          <pc:docMk/>
          <pc:sldMk cId="1795431318" sldId="317"/>
        </pc:sldMkLst>
      </pc:sldChg>
      <pc:sldChg chg="addSp delSp modSp mod">
        <pc:chgData name="Amy Smit" userId="f1cfc639-cc3f-4051-a51c-91c4d743c6fa" providerId="ADAL" clId="{21D69D34-9C17-9149-A341-E64DAE3858EE}" dt="2025-06-23T21:30:43.501" v="390"/>
        <pc:sldMkLst>
          <pc:docMk/>
          <pc:sldMk cId="348639476" sldId="318"/>
        </pc:sldMkLst>
      </pc:sldChg>
      <pc:sldChg chg="addSp delSp modSp mod">
        <pc:chgData name="Amy Smit" userId="f1cfc639-cc3f-4051-a51c-91c4d743c6fa" providerId="ADAL" clId="{21D69D34-9C17-9149-A341-E64DAE3858EE}" dt="2025-06-23T21:30:45.876" v="392"/>
        <pc:sldMkLst>
          <pc:docMk/>
          <pc:sldMk cId="1678143102" sldId="319"/>
        </pc:sldMkLst>
      </pc:sldChg>
      <pc:sldChg chg="addSp delSp modSp mod">
        <pc:chgData name="Amy Smit" userId="f1cfc639-cc3f-4051-a51c-91c4d743c6fa" providerId="ADAL" clId="{21D69D34-9C17-9149-A341-E64DAE3858EE}" dt="2025-06-23T21:30:48.480" v="394"/>
        <pc:sldMkLst>
          <pc:docMk/>
          <pc:sldMk cId="2821062362" sldId="320"/>
        </pc:sldMkLst>
      </pc:sldChg>
      <pc:sldChg chg="addSp delSp modSp mod">
        <pc:chgData name="Amy Smit" userId="f1cfc639-cc3f-4051-a51c-91c4d743c6fa" providerId="ADAL" clId="{21D69D34-9C17-9149-A341-E64DAE3858EE}" dt="2025-06-23T21:30:53.222" v="397" actId="1036"/>
        <pc:sldMkLst>
          <pc:docMk/>
          <pc:sldMk cId="3285504674" sldId="321"/>
        </pc:sldMkLst>
      </pc:sldChg>
      <pc:sldChg chg="addSp delSp modSp add mod">
        <pc:chgData name="Amy Smit" userId="f1cfc639-cc3f-4051-a51c-91c4d743c6fa" providerId="ADAL" clId="{21D69D34-9C17-9149-A341-E64DAE3858EE}" dt="2025-06-24T14:02:14.312" v="455"/>
        <pc:sldMkLst>
          <pc:docMk/>
          <pc:sldMk cId="3727303487" sldId="322"/>
        </pc:sldMkLst>
      </pc:sldChg>
      <pc:sldChg chg="addSp delSp modSp add mod">
        <pc:chgData name="Amy Smit" userId="f1cfc639-cc3f-4051-a51c-91c4d743c6fa" providerId="ADAL" clId="{21D69D34-9C17-9149-A341-E64DAE3858EE}" dt="2025-06-24T14:02:30.804" v="458"/>
        <pc:sldMkLst>
          <pc:docMk/>
          <pc:sldMk cId="2360589941" sldId="323"/>
        </pc:sldMkLst>
      </pc:sldChg>
      <pc:sldChg chg="addSp delSp modSp add mod">
        <pc:chgData name="Amy Smit" userId="f1cfc639-cc3f-4051-a51c-91c4d743c6fa" providerId="ADAL" clId="{21D69D34-9C17-9149-A341-E64DAE3858EE}" dt="2025-06-24T14:07:10.527" v="463"/>
        <pc:sldMkLst>
          <pc:docMk/>
          <pc:sldMk cId="3547857041" sldId="324"/>
        </pc:sldMkLst>
      </pc:sldChg>
      <pc:sldChg chg="add">
        <pc:chgData name="Amy Smit" userId="f1cfc639-cc3f-4051-a51c-91c4d743c6fa" providerId="ADAL" clId="{21D69D34-9C17-9149-A341-E64DAE3858EE}" dt="2025-06-24T20:06:08.394" v="482"/>
        <pc:sldMkLst>
          <pc:docMk/>
          <pc:sldMk cId="2550345840" sldId="32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B3F2D0-22CA-6540-9357-6CE4465B6030}" type="datetimeFigureOut">
              <a:rPr lang="en-US" smtClean="0"/>
              <a:t>7/17/25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4C016C-D0C9-A34E-9B6D-EB318B6AF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2340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INTRODUCTION TO TRUSTWORTHINESS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4C016C-D0C9-A34E-9B6D-EB318B6AFE2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1296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C749F5-4ADF-FD97-AC82-18A78AC8DD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5E29FA6-D73B-0282-8904-4D2BAA2DEB6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DFA2B12-5CAF-735B-57D4-5C8F2BAA6F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QUOTE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5915A6-EEB2-0DC1-88D1-75E87B65EAA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4C016C-D0C9-A34E-9B6D-EB318B6AFE2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6267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C1DA38-7A76-D00F-5FD7-24CB368827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F0543F2-2714-2148-A4B0-53BA62C9B6D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6DE272B-AFB9-03AF-BE8B-906FAEE3FF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QUOTE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48ABA7-DC6E-78D7-8F8B-F1304FE1600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4C016C-D0C9-A34E-9B6D-EB318B6AFE2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565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VOCAB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4C016C-D0C9-A34E-9B6D-EB318B6AFE2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4745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JOURNAL PROMPT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4C016C-D0C9-A34E-9B6D-EB318B6AFE2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3015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53D637-C322-2C9D-F7E6-0E7ECD3FA7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64CD87B-888C-E1F7-6EB8-BBA92377FE0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673E307-F6B9-868A-B011-647F44F2FC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QUOTE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D97B26-144D-3575-BF73-460754A3099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4C016C-D0C9-A34E-9B6D-EB318B6AFE2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743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B587DC-E478-67E8-BCB0-37BDD85C96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08F0CB7-A0B4-16E5-B1F1-D0BD6BFF6F2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8909C82-5543-9A92-3921-7DAB866408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QUOTE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039559-D620-84C6-A199-62F051A1384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4C016C-D0C9-A34E-9B6D-EB318B6AFE2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0917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BF1288-E95B-C374-5B52-868613EE46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6174481-165D-D304-96B3-95D568DF15C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D48CF39-9FF8-D314-2255-AB73135976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QUOTE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D3F08E-881D-42F9-E497-36A9A02CB1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4C016C-D0C9-A34E-9B6D-EB318B6AFE2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5293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0C2554-0B04-EE3E-EAD3-9146E5348F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78C2764-50A9-B1DC-6274-6C2241D22DB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3EEA817-59B5-266C-2268-AB4C028998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QUOTE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821D09-ECFC-CF27-B7EA-8D75B45E8E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4C016C-D0C9-A34E-9B6D-EB318B6AFE2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6598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27D0D0-DAAB-DF7F-114F-42B551ED1D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993CB64-A2EE-3135-5831-44CC6B91855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2DD294D-7C27-D5CD-5981-5D808AB37E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QUOTE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CAF1F8-11DE-E5C6-7B1B-8D16969A2D8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4C016C-D0C9-A34E-9B6D-EB318B6AFE2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0673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3DD085-A6B9-6292-3F8A-EFC7A1E86C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C2D2A48-6F2E-D338-4D05-30B243701FC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BE595D0-D14A-4EB3-444D-0887049534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QUOTE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34C141-558E-502E-40C0-A43135578E7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4C016C-D0C9-A34E-9B6D-EB318B6AFE2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0722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C95C98-22F7-4A02-08BD-26975AA4FA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7B30B9-FC9C-4209-2A0E-456B42480E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DB9516-6FC6-F4AF-2699-D012EC9F79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7F2AA-43B8-C442-BA40-20673688262A}" type="datetimeFigureOut">
              <a:rPr lang="en-US" smtClean="0"/>
              <a:t>7/17/25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E51091-088E-51F9-CAA0-99FF49391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BE9B57-EF93-3F03-8CBC-5A71BD0C7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96E99-AE88-F54F-9CF7-642D4D931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694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205CC-D6C8-1130-0231-012EB9920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725314-D58D-8C75-5C00-554EDFF82E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4F9704-0715-3DB3-AE80-6C23E8723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7F2AA-43B8-C442-BA40-20673688262A}" type="datetimeFigureOut">
              <a:rPr lang="en-US" smtClean="0"/>
              <a:t>7/17/25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65EF69-2105-52A3-56A6-42579F593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D4CBD1-6F00-42B4-503D-0EF3D533A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96E99-AE88-F54F-9CF7-642D4D931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272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97B786A-0BDE-4607-62EA-DA54B61BD4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31DE4A-491A-5E8C-AECB-35354A6B91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F3E9BE-97DA-1F51-AD38-07763D4EFC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7F2AA-43B8-C442-BA40-20673688262A}" type="datetimeFigureOut">
              <a:rPr lang="en-US" smtClean="0"/>
              <a:t>7/17/25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442864-5CFD-CA18-AE51-764BB3DEE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9F973E-0F19-231E-4504-2E44978C4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96E99-AE88-F54F-9CF7-642D4D931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875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476B99-D49F-7B21-4F40-3F5446267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525AAD-A20D-643A-8080-94825EC71D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1728FA-65F7-20BF-0BD2-48040C1F7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7F2AA-43B8-C442-BA40-20673688262A}" type="datetimeFigureOut">
              <a:rPr lang="en-US" smtClean="0"/>
              <a:t>7/17/25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C7ECCA-D85B-6635-0355-990CCC39F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A09C7D-5920-D5E7-2D27-E823E9B72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96E99-AE88-F54F-9CF7-642D4D931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859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803DE-F72F-FD0B-5049-A9F1EE6AB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2AB0F3-A4EB-EA15-83DC-226CE858AD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3E9D0D-C6A0-CA49-4A87-2E657F9A8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7F2AA-43B8-C442-BA40-20673688262A}" type="datetimeFigureOut">
              <a:rPr lang="en-US" smtClean="0"/>
              <a:t>7/17/25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4D4548-E071-6AD6-B9A5-758AEFA7B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947206-AAC0-53F7-6479-51988EB26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96E99-AE88-F54F-9CF7-642D4D931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927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EAA7B0-6548-D9D0-2BCF-0D855DC51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7E7403-12A3-4779-885B-CD03322603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A47525-2508-B6FD-D5EA-BAF2A9EF89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9ADE90-2E0F-449B-51B8-A2FDDBC9AE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7F2AA-43B8-C442-BA40-20673688262A}" type="datetimeFigureOut">
              <a:rPr lang="en-US" smtClean="0"/>
              <a:t>7/17/25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35FAAE-3C41-2940-B8CA-1AE108872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063140-DA0A-FEE4-222F-D6515329C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96E99-AE88-F54F-9CF7-642D4D931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138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DC0449-A2BB-788E-E462-8DAD0D0CB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DA9228-AA71-DD34-7D06-682904A443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47C4B6-DC72-423E-03EB-9396333A02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A23E7A-A188-32DF-8A02-681AC91E88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03F57B9-3082-7284-9983-B610C2C533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A4A54B8-7061-7421-DBE2-87236FE09A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7F2AA-43B8-C442-BA40-20673688262A}" type="datetimeFigureOut">
              <a:rPr lang="en-US" smtClean="0"/>
              <a:t>7/17/25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CABD4FB-B276-B941-97B6-8DE021660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62FB30-BB05-383C-3707-130375475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96E99-AE88-F54F-9CF7-642D4D931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185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D2B093-01A7-AAAB-F8AD-90D88B220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F344C4-6387-AABF-2CED-F017B7E6E8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7F2AA-43B8-C442-BA40-20673688262A}" type="datetimeFigureOut">
              <a:rPr lang="en-US" smtClean="0"/>
              <a:t>7/17/25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0568AF-6CE3-3FC3-8C9F-379C8CA77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C978B8-8704-1A36-C559-B5358F8F6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96E99-AE88-F54F-9CF7-642D4D931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33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F676621-DC4F-108F-A983-CF4C2594C6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7F2AA-43B8-C442-BA40-20673688262A}" type="datetimeFigureOut">
              <a:rPr lang="en-US" smtClean="0"/>
              <a:t>7/17/25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30EF98-C2B7-E181-7503-916F397D3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00E9E2-575A-29F7-DD3E-8C07B33C8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96E99-AE88-F54F-9CF7-642D4D931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212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D8BCC-613F-3D08-DB88-F210EC450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D80FF6-B93D-CDE4-608C-58AA1EECB1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9FBE81-7B24-9C40-A918-785160B8B1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E80E56-14DC-9575-D00B-90BB6A50F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7F2AA-43B8-C442-BA40-20673688262A}" type="datetimeFigureOut">
              <a:rPr lang="en-US" smtClean="0"/>
              <a:t>7/17/25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FFF985-8517-9C5E-7E90-CA005C2E8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FD1400-0CD6-7F09-FED3-9CE8DDDBD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96E99-AE88-F54F-9CF7-642D4D931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652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F63F0-CDE1-986C-5954-62A18E10F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F70DC98-DF5E-CA5C-5184-48643983CB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28B91A-B7BD-A2D1-8F1E-9A9C487ADF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83F9F5-67A6-83AF-B94E-613ADF2E8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7F2AA-43B8-C442-BA40-20673688262A}" type="datetimeFigureOut">
              <a:rPr lang="en-US" smtClean="0"/>
              <a:t>7/17/25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86FE4C-9E2C-959C-38F8-061BFDC87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552C70-9408-46A8-62FD-04D7E3897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96E99-AE88-F54F-9CF7-642D4D931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894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898DF2B-AD34-07FA-27A8-6E2F8CE49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1EF1B3-7FCF-5D45-06B9-F3DAF5CF54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119118-A61E-8F9A-676F-077455CD5B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A37F2AA-43B8-C442-BA40-20673688262A}" type="datetimeFigureOut">
              <a:rPr lang="en-US" smtClean="0"/>
              <a:t>7/17/25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B49C76-4676-519B-62E4-829D440F81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C31659-56FD-7095-36FA-EB4FE49B1B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D896E99-AE88-F54F-9CF7-642D4D931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885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4483E17-21DD-FA6D-1492-87E2BF020D25}"/>
              </a:ext>
            </a:extLst>
          </p:cNvPr>
          <p:cNvSpPr/>
          <p:nvPr/>
        </p:nvSpPr>
        <p:spPr>
          <a:xfrm>
            <a:off x="-139148" y="0"/>
            <a:ext cx="13020261" cy="7315200"/>
          </a:xfrm>
          <a:prstGeom prst="rect">
            <a:avLst/>
          </a:prstGeom>
          <a:solidFill>
            <a:srgbClr val="23409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41E7A0-F8DD-36B9-AA8F-1194CB7E83E1}"/>
              </a:ext>
            </a:extLst>
          </p:cNvPr>
          <p:cNvSpPr txBox="1"/>
          <p:nvPr/>
        </p:nvSpPr>
        <p:spPr>
          <a:xfrm>
            <a:off x="894522" y="1669774"/>
            <a:ext cx="10515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Monday</a:t>
            </a:r>
          </a:p>
          <a:p>
            <a:pPr algn="ctr"/>
            <a:endParaRPr lang="en-US" sz="60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r>
              <a:rPr lang="en-US" sz="6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Trustworthiness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42448FD-A8B3-E813-F308-6431949E4F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458" y="354676"/>
            <a:ext cx="9987005" cy="635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6462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FC0201-E971-A142-498B-183C846A3B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blue background with light rays&#10;&#10;AI-generated content may be incorrect.">
            <a:extLst>
              <a:ext uri="{FF2B5EF4-FFF2-40B4-BE49-F238E27FC236}">
                <a16:creationId xmlns:a16="http://schemas.microsoft.com/office/drawing/2014/main" id="{D4DC4F68-1D7E-2981-ACE6-A24A155AC15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70080"/>
          <a:stretch>
            <a:fillRect/>
          </a:stretch>
        </p:blipFill>
        <p:spPr>
          <a:xfrm>
            <a:off x="546" y="0"/>
            <a:ext cx="3647627" cy="685830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6ACB6E4-9A3D-65B2-6CC3-63D84D6A01C4}"/>
              </a:ext>
            </a:extLst>
          </p:cNvPr>
          <p:cNvSpPr txBox="1"/>
          <p:nvPr/>
        </p:nvSpPr>
        <p:spPr>
          <a:xfrm>
            <a:off x="3734607" y="2507390"/>
            <a:ext cx="8457393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latin typeface="Calibri Light" panose="020F0302020204030204" pitchFamily="34" charset="0"/>
                <a:cs typeface="Calibri Light" panose="020F0302020204030204" pitchFamily="34" charset="0"/>
              </a:rPr>
              <a:t>“It takes 20 years to build </a:t>
            </a:r>
          </a:p>
          <a:p>
            <a:pPr algn="ctr"/>
            <a:r>
              <a:rPr lang="en-US" sz="4800" dirty="0">
                <a:latin typeface="Calibri Light" panose="020F0302020204030204" pitchFamily="34" charset="0"/>
                <a:cs typeface="Calibri Light" panose="020F0302020204030204" pitchFamily="34" charset="0"/>
              </a:rPr>
              <a:t>a reputation and five </a:t>
            </a:r>
          </a:p>
          <a:p>
            <a:pPr algn="ctr"/>
            <a:r>
              <a:rPr lang="en-US" sz="4800" dirty="0">
                <a:latin typeface="Calibri Light" panose="020F0302020204030204" pitchFamily="34" charset="0"/>
                <a:cs typeface="Calibri Light" panose="020F0302020204030204" pitchFamily="34" charset="0"/>
              </a:rPr>
              <a:t>minutes to ruin it.”</a:t>
            </a:r>
          </a:p>
          <a:p>
            <a:pPr algn="ctr"/>
            <a:endParaRPr lang="en-US" sz="3200" u="none" strike="noStrike" dirty="0"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r>
              <a:rPr lang="en-US" sz="3200" u="none" strike="noStrike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- Warren Buffet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BFFE77-D723-9305-B0C7-9D5AF68A7E19}"/>
              </a:ext>
            </a:extLst>
          </p:cNvPr>
          <p:cNvSpPr txBox="1"/>
          <p:nvPr/>
        </p:nvSpPr>
        <p:spPr>
          <a:xfrm rot="16200000">
            <a:off x="-1760857" y="2921167"/>
            <a:ext cx="685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Trustworthiness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CC1385-DA7B-E86E-4981-B0B9848F71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3613" y="223968"/>
            <a:ext cx="7772400" cy="459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556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FC7A8D-A1E8-F79D-9F56-E2DA5D991C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blue background with light rays&#10;&#10;AI-generated content may be incorrect.">
            <a:extLst>
              <a:ext uri="{FF2B5EF4-FFF2-40B4-BE49-F238E27FC236}">
                <a16:creationId xmlns:a16="http://schemas.microsoft.com/office/drawing/2014/main" id="{3806DF13-D8C9-2A69-8291-9B2290D7C96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70080"/>
          <a:stretch>
            <a:fillRect/>
          </a:stretch>
        </p:blipFill>
        <p:spPr>
          <a:xfrm>
            <a:off x="546" y="0"/>
            <a:ext cx="3647627" cy="685830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44DA64B-90E3-6031-8E62-3A5783304B65}"/>
              </a:ext>
            </a:extLst>
          </p:cNvPr>
          <p:cNvSpPr txBox="1"/>
          <p:nvPr/>
        </p:nvSpPr>
        <p:spPr>
          <a:xfrm>
            <a:off x="3734607" y="2507390"/>
            <a:ext cx="8457393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latin typeface="Calibri Light" panose="020F0302020204030204" pitchFamily="34" charset="0"/>
                <a:cs typeface="Calibri Light" panose="020F0302020204030204" pitchFamily="34" charset="0"/>
              </a:rPr>
              <a:t>“If it is not right, do not do it; </a:t>
            </a:r>
          </a:p>
          <a:p>
            <a:pPr algn="ctr"/>
            <a:r>
              <a:rPr lang="en-US" sz="4800" dirty="0">
                <a:latin typeface="Calibri Light" panose="020F0302020204030204" pitchFamily="34" charset="0"/>
                <a:cs typeface="Calibri Light" panose="020F0302020204030204" pitchFamily="34" charset="0"/>
              </a:rPr>
              <a:t>if it is not true, do not say it.”</a:t>
            </a:r>
          </a:p>
          <a:p>
            <a:pPr algn="ctr"/>
            <a:endParaRPr lang="en-US" sz="3200" u="none" strike="noStrike" dirty="0"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r>
              <a:rPr lang="en-US" sz="3200" u="none" strike="noStrike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- Marcus Aurelius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06A13FD-62C6-6DF7-C115-E0025E525E98}"/>
              </a:ext>
            </a:extLst>
          </p:cNvPr>
          <p:cNvSpPr txBox="1"/>
          <p:nvPr/>
        </p:nvSpPr>
        <p:spPr>
          <a:xfrm rot="16200000">
            <a:off x="-1760857" y="2921167"/>
            <a:ext cx="685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Trustworthiness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B24DF9-FF4A-0049-91E6-59420E5616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3613" y="223968"/>
            <a:ext cx="7772400" cy="459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3127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5B6DFD-2770-82F6-1FD9-1DB5C209E8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blue background with light rays&#10;&#10;AI-generated content may be incorrect.">
            <a:extLst>
              <a:ext uri="{FF2B5EF4-FFF2-40B4-BE49-F238E27FC236}">
                <a16:creationId xmlns:a16="http://schemas.microsoft.com/office/drawing/2014/main" id="{D30E7A3B-D1E6-9DE6-DD88-BA5F0BA792D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70080"/>
          <a:stretch>
            <a:fillRect/>
          </a:stretch>
        </p:blipFill>
        <p:spPr>
          <a:xfrm>
            <a:off x="546" y="0"/>
            <a:ext cx="3647627" cy="685830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9CA69E1-2BBB-52CC-9C5C-2B527C4A478A}"/>
              </a:ext>
            </a:extLst>
          </p:cNvPr>
          <p:cNvSpPr txBox="1"/>
          <p:nvPr/>
        </p:nvSpPr>
        <p:spPr>
          <a:xfrm>
            <a:off x="3734607" y="2507390"/>
            <a:ext cx="8457393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latin typeface="Calibri Light" panose="020F0302020204030204" pitchFamily="34" charset="0"/>
                <a:cs typeface="Calibri Light" panose="020F0302020204030204" pitchFamily="34" charset="0"/>
              </a:rPr>
              <a:t>“People with good intentions make promises. People with </a:t>
            </a:r>
          </a:p>
          <a:p>
            <a:pPr algn="ctr"/>
            <a:r>
              <a:rPr lang="en-US" sz="4800" dirty="0">
                <a:latin typeface="Calibri Light" panose="020F0302020204030204" pitchFamily="34" charset="0"/>
                <a:cs typeface="Calibri Light" panose="020F0302020204030204" pitchFamily="34" charset="0"/>
              </a:rPr>
              <a:t>good character keep them.”</a:t>
            </a:r>
          </a:p>
          <a:p>
            <a:pPr algn="ctr"/>
            <a:endParaRPr lang="en-US" sz="3200" u="none" strike="noStrike" dirty="0"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r>
              <a:rPr lang="en-US" sz="3200" u="none" strike="noStrike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- Unknown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EC154E2-91DC-665B-B759-1706A10F2A40}"/>
              </a:ext>
            </a:extLst>
          </p:cNvPr>
          <p:cNvSpPr txBox="1"/>
          <p:nvPr/>
        </p:nvSpPr>
        <p:spPr>
          <a:xfrm rot="16200000">
            <a:off x="-1760857" y="2921167"/>
            <a:ext cx="685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Trustworthiness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4A33D7-617C-0936-B8C7-5BA00BC9EC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3613" y="223968"/>
            <a:ext cx="7772400" cy="459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5050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F398D8-A9FF-7D16-85D2-CFC48B4D61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logo&#10;&#10;AI-generated content may be incorrect.">
            <a:extLst>
              <a:ext uri="{FF2B5EF4-FFF2-40B4-BE49-F238E27FC236}">
                <a16:creationId xmlns:a16="http://schemas.microsoft.com/office/drawing/2014/main" id="{026341A8-3275-C496-644D-F67F2B84AA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7693" y="2281314"/>
            <a:ext cx="7772400" cy="148670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0BA36D8-7A4E-B46E-C127-A756278DD13C}"/>
              </a:ext>
            </a:extLst>
          </p:cNvPr>
          <p:cNvSpPr txBox="1"/>
          <p:nvPr/>
        </p:nvSpPr>
        <p:spPr>
          <a:xfrm>
            <a:off x="1065321" y="6249880"/>
            <a:ext cx="112213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  <a:sym typeface="Symbol" pitchFamily="2" charset="2"/>
              </a:rPr>
              <a:t>2025 The Robert D. and Billie Ray Center. 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CHARACTER COUNTS! is a trademark of the Josephson Institute.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19AD54F-CF54-7400-40EB-992E0E65DFFA}"/>
              </a:ext>
            </a:extLst>
          </p:cNvPr>
          <p:cNvSpPr txBox="1"/>
          <p:nvPr/>
        </p:nvSpPr>
        <p:spPr>
          <a:xfrm>
            <a:off x="2920753" y="4376691"/>
            <a:ext cx="72441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003B7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TheRayCenter.org</a:t>
            </a:r>
            <a:endParaRPr lang="en-US" sz="2400" dirty="0">
              <a:solidFill>
                <a:srgbClr val="003B73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r>
              <a:rPr lang="en-US" sz="2400" dirty="0" err="1">
                <a:solidFill>
                  <a:srgbClr val="003B7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CharacterCounts.org</a:t>
            </a:r>
            <a:endParaRPr lang="en-US" sz="2400" dirty="0">
              <a:solidFill>
                <a:srgbClr val="003B73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03458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A blue background with light rays&#10;&#10;AI-generated content may be incorrect.">
            <a:extLst>
              <a:ext uri="{FF2B5EF4-FFF2-40B4-BE49-F238E27FC236}">
                <a16:creationId xmlns:a16="http://schemas.microsoft.com/office/drawing/2014/main" id="{4C0DF6E0-1A30-02C3-D35C-B2FB1E3773B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70080"/>
          <a:stretch>
            <a:fillRect/>
          </a:stretch>
        </p:blipFill>
        <p:spPr>
          <a:xfrm>
            <a:off x="546" y="0"/>
            <a:ext cx="3647627" cy="685830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6462D3D-E619-28D8-F916-706717881F52}"/>
              </a:ext>
            </a:extLst>
          </p:cNvPr>
          <p:cNvSpPr txBox="1"/>
          <p:nvPr/>
        </p:nvSpPr>
        <p:spPr>
          <a:xfrm>
            <a:off x="4033613" y="1594378"/>
            <a:ext cx="9874023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3000" u="none" strike="noStrike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Be honest. Don’t deceive, cheat, or steal.</a:t>
            </a:r>
          </a:p>
          <a:p>
            <a:pPr algn="l"/>
            <a:endParaRPr lang="en-US" sz="3000" u="none" strike="noStrike" dirty="0"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l"/>
            <a:r>
              <a:rPr lang="en-US" sz="3000" u="none" strike="noStrike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Have integrity. Do what you say you’ll do.</a:t>
            </a:r>
          </a:p>
          <a:p>
            <a:pPr algn="l"/>
            <a:endParaRPr lang="en-US" sz="3000" u="none" strike="noStrike" dirty="0"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l"/>
            <a:r>
              <a:rPr lang="en-US" sz="3000" u="none" strike="noStrike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Keep your promises.</a:t>
            </a:r>
          </a:p>
          <a:p>
            <a:pPr algn="l"/>
            <a:endParaRPr lang="en-US" sz="3000" u="none" strike="noStrike" dirty="0"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l"/>
            <a:r>
              <a:rPr lang="en-US" sz="3000" u="none" strike="noStrike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Be loyal. Stand by your values.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65953DE-0F74-1C76-910D-AFC51516EDAA}"/>
              </a:ext>
            </a:extLst>
          </p:cNvPr>
          <p:cNvSpPr txBox="1"/>
          <p:nvPr/>
        </p:nvSpPr>
        <p:spPr>
          <a:xfrm rot="16200000">
            <a:off x="-1760857" y="2921167"/>
            <a:ext cx="685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Trustworthiness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B8F888B-46A7-2E64-A477-B4A03D3E5C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3613" y="223968"/>
            <a:ext cx="7772400" cy="459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8981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blue background with light rays&#10;&#10;AI-generated content may be incorrect.">
            <a:extLst>
              <a:ext uri="{FF2B5EF4-FFF2-40B4-BE49-F238E27FC236}">
                <a16:creationId xmlns:a16="http://schemas.microsoft.com/office/drawing/2014/main" id="{370BA4C9-A568-CAC6-35B8-F9819773936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70080"/>
          <a:stretch>
            <a:fillRect/>
          </a:stretch>
        </p:blipFill>
        <p:spPr>
          <a:xfrm>
            <a:off x="546" y="0"/>
            <a:ext cx="3647627" cy="685830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8D3CCF8-FC54-5B55-1C80-4DA506F8F995}"/>
              </a:ext>
            </a:extLst>
          </p:cNvPr>
          <p:cNvSpPr txBox="1"/>
          <p:nvPr/>
        </p:nvSpPr>
        <p:spPr>
          <a:xfrm>
            <a:off x="4154069" y="2308972"/>
            <a:ext cx="7564104" cy="29546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u="sng">
                <a:latin typeface="Calibri Light" panose="020F0302020204030204" pitchFamily="34" charset="0"/>
                <a:cs typeface="Calibri Light" panose="020F0302020204030204" pitchFamily="34" charset="0"/>
              </a:rPr>
              <a:t>Integrity</a:t>
            </a:r>
          </a:p>
          <a:p>
            <a:endParaRPr lang="en-US" sz="300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4800">
                <a:latin typeface="Calibri Light" panose="020F0302020204030204" pitchFamily="34" charset="0"/>
                <a:cs typeface="Calibri Light" panose="020F0302020204030204" pitchFamily="34" charset="0"/>
              </a:rPr>
              <a:t>Do the right thing when no one is looking.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3B7FA51-5313-4B2B-0B3F-1695CE37C5C4}"/>
              </a:ext>
            </a:extLst>
          </p:cNvPr>
          <p:cNvSpPr txBox="1"/>
          <p:nvPr/>
        </p:nvSpPr>
        <p:spPr>
          <a:xfrm rot="16200000">
            <a:off x="-1760857" y="2921167"/>
            <a:ext cx="685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Trustworthiness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A0B72D2-575F-7611-6251-0CA30962C9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3613" y="223968"/>
            <a:ext cx="7772400" cy="459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7692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blue background with light rays&#10;&#10;AI-generated content may be incorrect.">
            <a:extLst>
              <a:ext uri="{FF2B5EF4-FFF2-40B4-BE49-F238E27FC236}">
                <a16:creationId xmlns:a16="http://schemas.microsoft.com/office/drawing/2014/main" id="{AF5F90EC-ED51-073D-95CB-36C5807C467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70080"/>
          <a:stretch>
            <a:fillRect/>
          </a:stretch>
        </p:blipFill>
        <p:spPr>
          <a:xfrm>
            <a:off x="546" y="0"/>
            <a:ext cx="3647627" cy="685830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7D182D8-54C1-E091-D6C3-BB47247677D1}"/>
              </a:ext>
            </a:extLst>
          </p:cNvPr>
          <p:cNvSpPr txBox="1"/>
          <p:nvPr/>
        </p:nvSpPr>
        <p:spPr>
          <a:xfrm rot="16200000">
            <a:off x="-1760857" y="2921167"/>
            <a:ext cx="685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Trustworthiness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3FBC48D-2B3B-D8DA-9CFC-19C3DE50551A}"/>
              </a:ext>
            </a:extLst>
          </p:cNvPr>
          <p:cNvSpPr txBox="1"/>
          <p:nvPr/>
        </p:nvSpPr>
        <p:spPr>
          <a:xfrm>
            <a:off x="3648173" y="1933231"/>
            <a:ext cx="8457393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latin typeface="Calibri Light" panose="020F0302020204030204" pitchFamily="34" charset="0"/>
                <a:cs typeface="Calibri Light" panose="020F0302020204030204" pitchFamily="34" charset="0"/>
              </a:rPr>
              <a:t>Think of a time when telling the truth was difficult. </a:t>
            </a:r>
          </a:p>
          <a:p>
            <a:pPr algn="ctr"/>
            <a:endParaRPr lang="en-US" sz="4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r>
              <a:rPr lang="en-US" sz="4800" dirty="0">
                <a:latin typeface="Calibri Light" panose="020F0302020204030204" pitchFamily="34" charset="0"/>
                <a:cs typeface="Calibri Light" panose="020F0302020204030204" pitchFamily="34" charset="0"/>
              </a:rPr>
              <a:t>What did you do, and how did affect your relationships?</a:t>
            </a:r>
            <a:r>
              <a:rPr lang="en-US" sz="4800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endParaRPr lang="en-US" sz="4800" u="none" strike="noStrike" dirty="0"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961638-2EB6-68F5-2A0A-A852442EC8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3613" y="223968"/>
            <a:ext cx="7772400" cy="459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7444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9C77BD-01C7-4EA2-4C3A-9A68416681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blue background with light rays&#10;&#10;AI-generated content may be incorrect.">
            <a:extLst>
              <a:ext uri="{FF2B5EF4-FFF2-40B4-BE49-F238E27FC236}">
                <a16:creationId xmlns:a16="http://schemas.microsoft.com/office/drawing/2014/main" id="{5A68AB58-F2FC-2B42-090F-7FD485A5EAD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70080"/>
          <a:stretch>
            <a:fillRect/>
          </a:stretch>
        </p:blipFill>
        <p:spPr>
          <a:xfrm>
            <a:off x="546" y="0"/>
            <a:ext cx="3647627" cy="685830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76BD43A-A6A8-9597-3D83-F331E76C7BE4}"/>
              </a:ext>
            </a:extLst>
          </p:cNvPr>
          <p:cNvSpPr txBox="1"/>
          <p:nvPr/>
        </p:nvSpPr>
        <p:spPr>
          <a:xfrm>
            <a:off x="3734607" y="2507390"/>
            <a:ext cx="8457393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latin typeface="Calibri Light" panose="020F0302020204030204" pitchFamily="34" charset="0"/>
                <a:cs typeface="Calibri Light" panose="020F0302020204030204" pitchFamily="34" charset="0"/>
              </a:rPr>
              <a:t>“The time is always right </a:t>
            </a:r>
            <a:br>
              <a:rPr lang="en-US" sz="48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4800" dirty="0">
                <a:latin typeface="Calibri Light" panose="020F0302020204030204" pitchFamily="34" charset="0"/>
                <a:cs typeface="Calibri Light" panose="020F0302020204030204" pitchFamily="34" charset="0"/>
              </a:rPr>
              <a:t>to do what is right.”</a:t>
            </a:r>
          </a:p>
          <a:p>
            <a:pPr algn="ctr"/>
            <a:endParaRPr lang="en-US" sz="3200" u="none" strike="noStrike" dirty="0"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r>
              <a:rPr lang="en-US" sz="3200" u="none" strike="noStrike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- Martin Luther King, Jr.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F1C8CE3-C018-5566-35E7-391A26D7B6EE}"/>
              </a:ext>
            </a:extLst>
          </p:cNvPr>
          <p:cNvSpPr txBox="1"/>
          <p:nvPr/>
        </p:nvSpPr>
        <p:spPr>
          <a:xfrm rot="16200000">
            <a:off x="-1760857" y="2921167"/>
            <a:ext cx="685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Trustworthiness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1C1330-20E6-7B6A-9301-AACA459798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3613" y="223968"/>
            <a:ext cx="7772400" cy="459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3516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4EFB58-177B-DB76-1D75-F2BABC8C75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blue background with light rays&#10;&#10;AI-generated content may be incorrect.">
            <a:extLst>
              <a:ext uri="{FF2B5EF4-FFF2-40B4-BE49-F238E27FC236}">
                <a16:creationId xmlns:a16="http://schemas.microsoft.com/office/drawing/2014/main" id="{15E85134-E148-FB2B-CDF2-6145BFD9EA5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70080"/>
          <a:stretch>
            <a:fillRect/>
          </a:stretch>
        </p:blipFill>
        <p:spPr>
          <a:xfrm>
            <a:off x="546" y="0"/>
            <a:ext cx="3647627" cy="685830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690E9CF-4F01-E2A3-5DCE-D0585885F832}"/>
              </a:ext>
            </a:extLst>
          </p:cNvPr>
          <p:cNvSpPr txBox="1"/>
          <p:nvPr/>
        </p:nvSpPr>
        <p:spPr>
          <a:xfrm>
            <a:off x="3734061" y="1782393"/>
            <a:ext cx="8457393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latin typeface="Calibri Light" panose="020F0302020204030204" pitchFamily="34" charset="0"/>
                <a:cs typeface="Calibri Light" panose="020F0302020204030204" pitchFamily="34" charset="0"/>
              </a:rPr>
              <a:t>“When someone tells you </a:t>
            </a:r>
          </a:p>
          <a:p>
            <a:pPr algn="ctr"/>
            <a:r>
              <a:rPr lang="en-US" sz="4800" dirty="0">
                <a:latin typeface="Calibri Light" panose="020F0302020204030204" pitchFamily="34" charset="0"/>
                <a:cs typeface="Calibri Light" panose="020F0302020204030204" pitchFamily="34" charset="0"/>
              </a:rPr>
              <a:t>who they are, believe </a:t>
            </a:r>
          </a:p>
          <a:p>
            <a:pPr algn="ctr"/>
            <a:r>
              <a:rPr lang="en-US" sz="4800" dirty="0">
                <a:latin typeface="Calibri Light" panose="020F0302020204030204" pitchFamily="34" charset="0"/>
                <a:cs typeface="Calibri Light" panose="020F0302020204030204" pitchFamily="34" charset="0"/>
              </a:rPr>
              <a:t>them the first time.”</a:t>
            </a:r>
          </a:p>
          <a:p>
            <a:pPr algn="ctr"/>
            <a:endParaRPr lang="en-US" sz="3200" u="none" strike="noStrike" dirty="0"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r>
              <a:rPr lang="en-US" sz="3200" u="none" strike="noStrike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- Maya Angelou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322AE39-AEA0-7EB8-CED2-A9BFD871C638}"/>
              </a:ext>
            </a:extLst>
          </p:cNvPr>
          <p:cNvSpPr txBox="1"/>
          <p:nvPr/>
        </p:nvSpPr>
        <p:spPr>
          <a:xfrm rot="16200000">
            <a:off x="-1760857" y="2921167"/>
            <a:ext cx="685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Trustworthiness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A3E86C-57ED-3E24-443F-DA0DCA5F2D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3613" y="223968"/>
            <a:ext cx="7772400" cy="459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1015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823A94-689E-8039-C79E-31C3DFB5CD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blue background with light rays&#10;&#10;AI-generated content may be incorrect.">
            <a:extLst>
              <a:ext uri="{FF2B5EF4-FFF2-40B4-BE49-F238E27FC236}">
                <a16:creationId xmlns:a16="http://schemas.microsoft.com/office/drawing/2014/main" id="{528F09E7-949A-845A-F473-E1B85E6CD63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70080"/>
          <a:stretch>
            <a:fillRect/>
          </a:stretch>
        </p:blipFill>
        <p:spPr>
          <a:xfrm>
            <a:off x="546" y="0"/>
            <a:ext cx="3647627" cy="685830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25A0B0C-6E02-EFD9-3F6B-D6211107FF29}"/>
              </a:ext>
            </a:extLst>
          </p:cNvPr>
          <p:cNvSpPr txBox="1"/>
          <p:nvPr/>
        </p:nvSpPr>
        <p:spPr>
          <a:xfrm>
            <a:off x="3734607" y="2507390"/>
            <a:ext cx="8457393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latin typeface="Calibri Light" panose="020F0302020204030204" pitchFamily="34" charset="0"/>
                <a:cs typeface="Calibri Light" panose="020F0302020204030204" pitchFamily="34" charset="0"/>
              </a:rPr>
              <a:t>“If you tell the truth, you don’t have to remember anything.”</a:t>
            </a:r>
          </a:p>
          <a:p>
            <a:pPr algn="ctr"/>
            <a:endParaRPr lang="en-US" sz="3200" u="none" strike="noStrike" dirty="0"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r>
              <a:rPr lang="en-US" sz="3200" u="none" strike="noStrike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- Mark Twain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5197DF1-FAFA-F90B-B420-EF6946C6D702}"/>
              </a:ext>
            </a:extLst>
          </p:cNvPr>
          <p:cNvSpPr txBox="1"/>
          <p:nvPr/>
        </p:nvSpPr>
        <p:spPr>
          <a:xfrm rot="16200000">
            <a:off x="-1760857" y="2921167"/>
            <a:ext cx="685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Trustworthiness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36BF4D-84EF-22E3-5A0A-BBA8EB23A0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3613" y="223968"/>
            <a:ext cx="7772400" cy="459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823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1A03F1-2E20-77A6-7A5E-94FE48053F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blue background with light rays&#10;&#10;AI-generated content may be incorrect.">
            <a:extLst>
              <a:ext uri="{FF2B5EF4-FFF2-40B4-BE49-F238E27FC236}">
                <a16:creationId xmlns:a16="http://schemas.microsoft.com/office/drawing/2014/main" id="{665B4506-C30C-3296-2633-46BBFDA2F7C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70080"/>
          <a:stretch>
            <a:fillRect/>
          </a:stretch>
        </p:blipFill>
        <p:spPr>
          <a:xfrm>
            <a:off x="546" y="0"/>
            <a:ext cx="3647627" cy="685830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A6A2956-483B-7A02-1729-6A1B30E2B3EE}"/>
              </a:ext>
            </a:extLst>
          </p:cNvPr>
          <p:cNvSpPr txBox="1"/>
          <p:nvPr/>
        </p:nvSpPr>
        <p:spPr>
          <a:xfrm>
            <a:off x="3734607" y="2507390"/>
            <a:ext cx="8457393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latin typeface="Calibri Light" panose="020F0302020204030204" pitchFamily="34" charset="0"/>
                <a:cs typeface="Calibri Light" panose="020F0302020204030204" pitchFamily="34" charset="0"/>
              </a:rPr>
              <a:t>“Trust is built in very </a:t>
            </a:r>
            <a:r>
              <a:rPr lang="en-US" sz="4800">
                <a:latin typeface="Calibri Light" panose="020F0302020204030204" pitchFamily="34" charset="0"/>
                <a:cs typeface="Calibri Light" panose="020F0302020204030204" pitchFamily="34" charset="0"/>
              </a:rPr>
              <a:t>small</a:t>
            </a:r>
            <a:r>
              <a:rPr lang="en-US" sz="4800" dirty="0">
                <a:latin typeface="Calibri Light" panose="020F0302020204030204" pitchFamily="34" charset="0"/>
                <a:cs typeface="Calibri Light" panose="020F0302020204030204" pitchFamily="34" charset="0"/>
              </a:rPr>
              <a:t> moments.”</a:t>
            </a:r>
          </a:p>
          <a:p>
            <a:pPr algn="ctr"/>
            <a:endParaRPr lang="en-US" sz="3200" u="none" strike="noStrike" dirty="0"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r>
              <a:rPr lang="en-US" sz="3200" u="none" strike="noStrike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- Brene Brown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4FD9D5D-CBE4-3AD9-D307-D6A465AA4ED6}"/>
              </a:ext>
            </a:extLst>
          </p:cNvPr>
          <p:cNvSpPr txBox="1"/>
          <p:nvPr/>
        </p:nvSpPr>
        <p:spPr>
          <a:xfrm rot="16200000">
            <a:off x="-1760857" y="2921167"/>
            <a:ext cx="685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Trustworthiness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91EEDB-0C5C-5D71-B771-D7817165C3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3613" y="223968"/>
            <a:ext cx="7772400" cy="459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0864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B26AAB-42AA-459C-FADF-950A22CA5D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blue background with light rays&#10;&#10;AI-generated content may be incorrect.">
            <a:extLst>
              <a:ext uri="{FF2B5EF4-FFF2-40B4-BE49-F238E27FC236}">
                <a16:creationId xmlns:a16="http://schemas.microsoft.com/office/drawing/2014/main" id="{E624C57A-A591-0A2B-6F73-790B4AA5CDC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70080"/>
          <a:stretch>
            <a:fillRect/>
          </a:stretch>
        </p:blipFill>
        <p:spPr>
          <a:xfrm>
            <a:off x="546" y="0"/>
            <a:ext cx="3647627" cy="685830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CC2342A-B942-6321-3212-8164BA10AFEB}"/>
              </a:ext>
            </a:extLst>
          </p:cNvPr>
          <p:cNvSpPr txBox="1"/>
          <p:nvPr/>
        </p:nvSpPr>
        <p:spPr>
          <a:xfrm>
            <a:off x="3734607" y="2507390"/>
            <a:ext cx="8457393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latin typeface="Calibri Light" panose="020F0302020204030204" pitchFamily="34" charset="0"/>
                <a:cs typeface="Calibri Light" panose="020F0302020204030204" pitchFamily="34" charset="0"/>
              </a:rPr>
              <a:t>“Whoever is careless with the truth in small matters cannot be trusted with important matters.”</a:t>
            </a:r>
          </a:p>
          <a:p>
            <a:pPr algn="ctr"/>
            <a:endParaRPr lang="en-US" sz="3200" u="none" strike="noStrike" dirty="0"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r>
              <a:rPr lang="en-US" sz="3200" u="none" strike="noStrike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- Albert Einstein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63A5CB-EC9E-16E9-0BFB-566A7B1E8648}"/>
              </a:ext>
            </a:extLst>
          </p:cNvPr>
          <p:cNvSpPr txBox="1"/>
          <p:nvPr/>
        </p:nvSpPr>
        <p:spPr>
          <a:xfrm rot="16200000">
            <a:off x="-1760857" y="2921167"/>
            <a:ext cx="685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Trustworthiness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742D53-F446-5752-567D-0FB6D7DFD1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3613" y="223968"/>
            <a:ext cx="7772400" cy="459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6626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1A9A06B2EE6B446AF97796A2A29EDEC" ma:contentTypeVersion="21" ma:contentTypeDescription="Create a new document." ma:contentTypeScope="" ma:versionID="4ee200e9dd3fec4249cc757a8c458962">
  <xsd:schema xmlns:xsd="http://www.w3.org/2001/XMLSchema" xmlns:xs="http://www.w3.org/2001/XMLSchema" xmlns:p="http://schemas.microsoft.com/office/2006/metadata/properties" xmlns:ns1="http://schemas.microsoft.com/sharepoint/v3" xmlns:ns2="fc643b3e-0757-467e-b6a7-81a6975567ab" xmlns:ns3="b433e704-c25e-4386-b9df-82af91eef7d3" targetNamespace="http://schemas.microsoft.com/office/2006/metadata/properties" ma:root="true" ma:fieldsID="eca949566cc146c9eb3233249640fdae" ns1:_="" ns2:_="" ns3:_="">
    <xsd:import namespace="http://schemas.microsoft.com/sharepoint/v3"/>
    <xsd:import namespace="fc643b3e-0757-467e-b6a7-81a6975567ab"/>
    <xsd:import namespace="b433e704-c25e-4386-b9df-82af91eef7d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1:_ip_UnifiedCompliancePolicyProperties" minOccurs="0"/>
                <xsd:element ref="ns1:_ip_UnifiedCompliancePolicyUIAction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4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5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643b3e-0757-467e-b6a7-81a6975567a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f2a24743-8347-4253-b4eb-dead0497291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8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33e704-c25e-4386-b9df-82af91eef7d3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984af3a3-a045-41cb-80b0-c13b5df0d6c8}" ma:internalName="TaxCatchAll" ma:showField="CatchAllData" ma:web="b433e704-c25e-4386-b9df-82af91eef7d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TaxCatchAll xmlns="b433e704-c25e-4386-b9df-82af91eef7d3" xsi:nil="true"/>
    <_ip_UnifiedCompliancePolicyProperties xmlns="http://schemas.microsoft.com/sharepoint/v3" xsi:nil="true"/>
    <lcf76f155ced4ddcb4097134ff3c332f xmlns="fc643b3e-0757-467e-b6a7-81a6975567ab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2FE5BFF-CA9F-43A4-BAD4-AC1170E45305}">
  <ds:schemaRefs>
    <ds:schemaRef ds:uri="b433e704-c25e-4386-b9df-82af91eef7d3"/>
    <ds:schemaRef ds:uri="fc643b3e-0757-467e-b6a7-81a6975567a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64D7C716-D491-4EBE-AEEA-8B5E07F4248B}">
  <ds:schemaRefs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sharepoint/v3"/>
    <ds:schemaRef ds:uri="http://purl.org/dc/terms/"/>
    <ds:schemaRef ds:uri="b433e704-c25e-4386-b9df-82af91eef7d3"/>
    <ds:schemaRef ds:uri="http://www.w3.org/XML/1998/namespace"/>
    <ds:schemaRef ds:uri="http://schemas.microsoft.com/office/infopath/2007/PartnerControls"/>
    <ds:schemaRef ds:uri="fc643b3e-0757-467e-b6a7-81a6975567ab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8BB04E8A-2DE8-42F5-84F2-B5B5BA047148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6f028129-009c-4b33-b633-bbfc58bbd960}" enabled="0" method="" siteId="{6f028129-009c-4b33-b633-bbfc58bbd960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282</Words>
  <Application>Microsoft Macintosh PowerPoint</Application>
  <PresentationFormat>Widescreen</PresentationFormat>
  <Paragraphs>82</Paragraphs>
  <Slides>13</Slides>
  <Notes>11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Aptos</vt:lpstr>
      <vt:lpstr>Aptos Display</vt:lpstr>
      <vt:lpstr>Arial</vt:lpstr>
      <vt:lpstr>Calibri Light</vt:lpstr>
      <vt:lpstr>Futura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Amy Smit</dc:creator>
  <cp:lastModifiedBy>Amy Smit</cp:lastModifiedBy>
  <cp:revision>1</cp:revision>
  <dcterms:created xsi:type="dcterms:W3CDTF">2025-06-20T14:19:22Z</dcterms:created>
  <dcterms:modified xsi:type="dcterms:W3CDTF">2025-07-17T13:46:51Z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0x010100C1A9A06B2EE6B446AF97796A2A29EDEC</vt:lpwstr>
  </property>
  <property fmtid="{D5CDD505-2E9C-101B-9397-08002B2CF9AE}" pid="3" name="MediaServiceImageTags">
    <vt:lpwstr/>
  </property>
</Properties>
</file>