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97" r:id="rId5"/>
    <p:sldId id="274" r:id="rId6"/>
    <p:sldId id="276" r:id="rId7"/>
    <p:sldId id="277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521"/>
  </p:normalViewPr>
  <p:slideViewPr>
    <p:cSldViewPr snapToGrid="0">
      <p:cViewPr varScale="1">
        <p:scale>
          <a:sx n="120" d="100"/>
          <a:sy n="12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Shrum" userId="f9b3d797-b51f-4ac2-94fe-8380bc90be4c" providerId="ADAL" clId="{3D7EC0D2-C1F5-4A6F-8B25-5D4EAE5C6265}"/>
    <pc:docChg chg="modSld">
      <pc:chgData name="Megan Shrum" userId="f9b3d797-b51f-4ac2-94fe-8380bc90be4c" providerId="ADAL" clId="{3D7EC0D2-C1F5-4A6F-8B25-5D4EAE5C6265}" dt="2025-06-24T19:19:31.129" v="0" actId="20577"/>
      <pc:docMkLst>
        <pc:docMk/>
      </pc:docMkLst>
      <pc:sldChg chg="modSp mod">
        <pc:chgData name="Megan Shrum" userId="f9b3d797-b51f-4ac2-94fe-8380bc90be4c" providerId="ADAL" clId="{3D7EC0D2-C1F5-4A6F-8B25-5D4EAE5C6265}" dt="2025-06-24T19:19:31.129" v="0" actId="20577"/>
        <pc:sldMkLst>
          <pc:docMk/>
          <pc:sldMk cId="2920077573" sldId="312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3T15:24:45.562" v="0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</pc:docChg>
  </pc:docChgLst>
  <pc:docChgLst>
    <pc:chgData name="Amy Smit" userId="f1cfc639-cc3f-4051-a51c-91c4d743c6fa" providerId="ADAL" clId="{21D69D34-9C17-9149-A341-E64DAE3858EE}"/>
    <pc:docChg chg="undo custSel addSld delSld modSld sldOrd">
      <pc:chgData name="Amy Smit" userId="f1cfc639-cc3f-4051-a51c-91c4d743c6fa" providerId="ADAL" clId="{21D69D34-9C17-9149-A341-E64DAE3858EE}" dt="2025-06-24T20:07:43.810" v="498" actId="1076"/>
      <pc:docMkLst>
        <pc:docMk/>
      </pc:docMkLst>
      <pc:sldChg chg="addSp delSp modSp mod">
        <pc:chgData name="Amy Smit" userId="f1cfc639-cc3f-4051-a51c-91c4d743c6fa" providerId="ADAL" clId="{21D69D34-9C17-9149-A341-E64DAE3858EE}" dt="2025-06-23T21:32:59.711" v="447" actId="1076"/>
        <pc:sldMkLst>
          <pc:docMk/>
          <pc:sldMk cId="3285898182" sldId="256"/>
        </pc:sldMkLst>
      </pc:sldChg>
      <pc:sldChg chg="addSp delSp modSp mod">
        <pc:chgData name="Amy Smit" userId="f1cfc639-cc3f-4051-a51c-91c4d743c6fa" providerId="ADAL" clId="{21D69D34-9C17-9149-A341-E64DAE3858EE}" dt="2025-06-23T21:29:59.340" v="360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21D69D34-9C17-9149-A341-E64DAE3858EE}" dt="2025-06-23T21:29:56.505" v="358"/>
        <pc:sldMkLst>
          <pc:docMk/>
          <pc:sldMk cId="4056769239" sldId="258"/>
        </pc:sldMkLst>
      </pc:sldChg>
      <pc:sldChg chg="delSp del mod">
        <pc:chgData name="Amy Smit" userId="f1cfc639-cc3f-4051-a51c-91c4d743c6fa" providerId="ADAL" clId="{21D69D34-9C17-9149-A341-E64DAE3858EE}" dt="2025-06-23T21:14:30.292" v="85" actId="2696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21D69D34-9C17-9149-A341-E64DAE3858EE}" dt="2025-06-23T21:32:38.812" v="446" actId="1076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21D69D34-9C17-9149-A341-E64DAE3858EE}" dt="2025-06-23T21:30:31.684" v="382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21D69D34-9C17-9149-A341-E64DAE3858EE}" dt="2025-06-23T21:30:29.507" v="380"/>
        <pc:sldMkLst>
          <pc:docMk/>
          <pc:sldMk cId="3509773284" sldId="262"/>
        </pc:sldMkLst>
      </pc:sldChg>
      <pc:sldChg chg="delSp del mod">
        <pc:chgData name="Amy Smit" userId="f1cfc639-cc3f-4051-a51c-91c4d743c6fa" providerId="ADAL" clId="{21D69D34-9C17-9149-A341-E64DAE3858EE}" dt="2025-06-23T21:14:34.189" v="86" actId="2696"/>
        <pc:sldMkLst>
          <pc:docMk/>
          <pc:sldMk cId="2871606232" sldId="263"/>
        </pc:sldMkLst>
      </pc:sldChg>
      <pc:sldChg chg="delSp del mod">
        <pc:chgData name="Amy Smit" userId="f1cfc639-cc3f-4051-a51c-91c4d743c6fa" providerId="ADAL" clId="{21D69D34-9C17-9149-A341-E64DAE3858EE}" dt="2025-06-23T21:14:36.552" v="87" actId="269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21D69D34-9C17-9149-A341-E64DAE3858EE}" dt="2025-06-23T21:33:21.492" v="449" actId="20577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21D69D34-9C17-9149-A341-E64DAE3858EE}" dt="2025-06-23T21:29:46.655" v="352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21D69D34-9C17-9149-A341-E64DAE3858EE}" dt="2025-06-24T20:07:43.810" v="498" actId="1076"/>
        <pc:sldMkLst>
          <pc:docMk/>
          <pc:sldMk cId="3718518729" sldId="267"/>
        </pc:sldMkLst>
      </pc:sldChg>
      <pc:sldChg chg="delSp del mod">
        <pc:chgData name="Amy Smit" userId="f1cfc639-cc3f-4051-a51c-91c4d743c6fa" providerId="ADAL" clId="{21D69D34-9C17-9149-A341-E64DAE3858EE}" dt="2025-06-23T21:14:39.158" v="88" actId="2696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21D69D34-9C17-9149-A341-E64DAE3858EE}" dt="2025-06-23T21:33:28.768" v="450" actId="1076"/>
        <pc:sldMkLst>
          <pc:docMk/>
          <pc:sldMk cId="477890307" sldId="269"/>
        </pc:sldMkLst>
      </pc:sldChg>
      <pc:sldChg chg="addSp delSp modSp mod">
        <pc:chgData name="Amy Smit" userId="f1cfc639-cc3f-4051-a51c-91c4d743c6fa" providerId="ADAL" clId="{21D69D34-9C17-9149-A341-E64DAE3858EE}" dt="2025-06-24T15:57:51.996" v="465" actId="1076"/>
        <pc:sldMkLst>
          <pc:docMk/>
          <pc:sldMk cId="3554964182" sldId="270"/>
        </pc:sldMkLst>
      </pc:sldChg>
      <pc:sldChg chg="addSp delSp modSp mod">
        <pc:chgData name="Amy Smit" userId="f1cfc639-cc3f-4051-a51c-91c4d743c6fa" providerId="ADAL" clId="{21D69D34-9C17-9149-A341-E64DAE3858EE}" dt="2025-06-24T15:58:01.545" v="467" actId="20577"/>
        <pc:sldMkLst>
          <pc:docMk/>
          <pc:sldMk cId="416656009" sldId="271"/>
        </pc:sldMkLst>
      </pc:sldChg>
      <pc:sldChg chg="addSp delSp modSp mod">
        <pc:chgData name="Amy Smit" userId="f1cfc639-cc3f-4051-a51c-91c4d743c6fa" providerId="ADAL" clId="{21D69D34-9C17-9149-A341-E64DAE3858EE}" dt="2025-06-23T21:33:32.510" v="451" actId="1076"/>
        <pc:sldMkLst>
          <pc:docMk/>
          <pc:sldMk cId="3877487587" sldId="272"/>
        </pc:sldMkLst>
      </pc:sldChg>
      <pc:sldChg chg="delSp del mod">
        <pc:chgData name="Amy Smit" userId="f1cfc639-cc3f-4051-a51c-91c4d743c6fa" providerId="ADAL" clId="{21D69D34-9C17-9149-A341-E64DAE3858EE}" dt="2025-06-23T21:14:42.861" v="89" actId="269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21D69D34-9C17-9149-A341-E64DAE3858EE}" dt="2025-06-23T21:33:38.616" v="452" actId="1076"/>
        <pc:sldMkLst>
          <pc:docMk/>
          <pc:sldMk cId="4103005458" sldId="274"/>
        </pc:sldMkLst>
        <pc:spChg chg="add mod">
          <ac:chgData name="Amy Smit" userId="f1cfc639-cc3f-4051-a51c-91c4d743c6fa" providerId="ADAL" clId="{21D69D34-9C17-9149-A341-E64DAE3858EE}" dt="2025-06-23T21:22:13.067" v="271" actId="20577"/>
          <ac:spMkLst>
            <pc:docMk/>
            <pc:sldMk cId="4103005458" sldId="274"/>
            <ac:spMk id="3" creationId="{C50611E9-DC01-96C0-D677-377D4559D64A}"/>
          </ac:spMkLst>
        </pc:spChg>
        <pc:spChg chg="mod">
          <ac:chgData name="Amy Smit" userId="f1cfc639-cc3f-4051-a51c-91c4d743c6fa" providerId="ADAL" clId="{21D69D34-9C17-9149-A341-E64DAE3858EE}" dt="2025-06-23T21:33:38.616" v="452" actId="1076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21D69D34-9C17-9149-A341-E64DAE3858EE}" dt="2025-06-23T21:31:36.481" v="425"/>
          <ac:picMkLst>
            <pc:docMk/>
            <pc:sldMk cId="4103005458" sldId="274"/>
            <ac:picMk id="4" creationId="{3BA77850-7999-E3C6-281A-465666678AF5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9:17.926" v="476" actId="1076"/>
        <pc:sldMkLst>
          <pc:docMk/>
          <pc:sldMk cId="1716178708" sldId="276"/>
        </pc:sldMkLst>
        <pc:spChg chg="add mod">
          <ac:chgData name="Amy Smit" userId="f1cfc639-cc3f-4051-a51c-91c4d743c6fa" providerId="ADAL" clId="{21D69D34-9C17-9149-A341-E64DAE3858EE}" dt="2025-06-23T21:22:19.862" v="273"/>
          <ac:spMkLst>
            <pc:docMk/>
            <pc:sldMk cId="1716178708" sldId="276"/>
            <ac:spMk id="3" creationId="{CF1B32B6-26A9-1430-B3EA-341E0FE24BCF}"/>
          </ac:spMkLst>
        </pc:spChg>
        <pc:spChg chg="add mod">
          <ac:chgData name="Amy Smit" userId="f1cfc639-cc3f-4051-a51c-91c4d743c6fa" providerId="ADAL" clId="{21D69D34-9C17-9149-A341-E64DAE3858EE}" dt="2025-06-24T15:59:17.926" v="476" actId="1076"/>
          <ac:spMkLst>
            <pc:docMk/>
            <pc:sldMk cId="1716178708" sldId="276"/>
            <ac:spMk id="5" creationId="{BEF46BA5-4910-16F7-082A-9CEFF071F70C}"/>
          </ac:spMkLst>
        </pc:spChg>
        <pc:picChg chg="add mod">
          <ac:chgData name="Amy Smit" userId="f1cfc639-cc3f-4051-a51c-91c4d743c6fa" providerId="ADAL" clId="{21D69D34-9C17-9149-A341-E64DAE3858EE}" dt="2025-06-23T21:31:39.274" v="427"/>
          <ac:picMkLst>
            <pc:docMk/>
            <pc:sldMk cId="1716178708" sldId="276"/>
            <ac:picMk id="6" creationId="{D8FF484D-CAA5-9F99-A3F9-CAAC316AF61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42.073" v="429"/>
        <pc:sldMkLst>
          <pc:docMk/>
          <pc:sldMk cId="2862472313" sldId="277"/>
        </pc:sldMkLst>
        <pc:spChg chg="add mod">
          <ac:chgData name="Amy Smit" userId="f1cfc639-cc3f-4051-a51c-91c4d743c6fa" providerId="ADAL" clId="{21D69D34-9C17-9149-A341-E64DAE3858EE}" dt="2025-06-23T21:22:25.508" v="275"/>
          <ac:spMkLst>
            <pc:docMk/>
            <pc:sldMk cId="2862472313" sldId="277"/>
            <ac:spMk id="2" creationId="{D1321801-1DD9-7AF1-757C-F1D50ADE0F08}"/>
          </ac:spMkLst>
        </pc:spChg>
        <pc:spChg chg="add mod">
          <ac:chgData name="Amy Smit" userId="f1cfc639-cc3f-4051-a51c-91c4d743c6fa" providerId="ADAL" clId="{21D69D34-9C17-9149-A341-E64DAE3858EE}" dt="2025-06-23T21:26:04.478" v="310"/>
          <ac:spMkLst>
            <pc:docMk/>
            <pc:sldMk cId="2862472313" sldId="277"/>
            <ac:spMk id="5" creationId="{ADC31591-AB9A-78A8-37B0-06530C7E59AC}"/>
          </ac:spMkLst>
        </pc:spChg>
        <pc:picChg chg="add mod">
          <ac:chgData name="Amy Smit" userId="f1cfc639-cc3f-4051-a51c-91c4d743c6fa" providerId="ADAL" clId="{21D69D34-9C17-9149-A341-E64DAE3858EE}" dt="2025-06-23T21:31:42.073" v="429"/>
          <ac:picMkLst>
            <pc:docMk/>
            <pc:sldMk cId="2862472313" sldId="277"/>
            <ac:picMk id="6" creationId="{FFF5D0F6-30E2-D2B0-5A36-D21F267CB73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01.820" v="362"/>
        <pc:sldMkLst>
          <pc:docMk/>
          <pc:sldMk cId="2266351646" sldId="278"/>
        </pc:sldMkLst>
      </pc:sldChg>
      <pc:sldChg chg="addSp delSp modSp mod">
        <pc:chgData name="Amy Smit" userId="f1cfc639-cc3f-4051-a51c-91c4d743c6fa" providerId="ADAL" clId="{21D69D34-9C17-9149-A341-E64DAE3858EE}" dt="2025-06-23T21:30:05.115" v="364"/>
        <pc:sldMkLst>
          <pc:docMk/>
          <pc:sldMk cId="1831101500" sldId="279"/>
        </pc:sldMkLst>
      </pc:sldChg>
      <pc:sldChg chg="addSp delSp modSp mod">
        <pc:chgData name="Amy Smit" userId="f1cfc639-cc3f-4051-a51c-91c4d743c6fa" providerId="ADAL" clId="{21D69D34-9C17-9149-A341-E64DAE3858EE}" dt="2025-06-23T21:30:08.847" v="366"/>
        <pc:sldMkLst>
          <pc:docMk/>
          <pc:sldMk cId="421082387" sldId="280"/>
        </pc:sldMkLst>
      </pc:sldChg>
      <pc:sldChg chg="addSp delSp modSp mod">
        <pc:chgData name="Amy Smit" userId="f1cfc639-cc3f-4051-a51c-91c4d743c6fa" providerId="ADAL" clId="{21D69D34-9C17-9149-A341-E64DAE3858EE}" dt="2025-06-23T21:30:12.180" v="368"/>
        <pc:sldMkLst>
          <pc:docMk/>
          <pc:sldMk cId="3537086410" sldId="281"/>
        </pc:sldMkLst>
      </pc:sldChg>
      <pc:sldChg chg="addSp delSp modSp mod">
        <pc:chgData name="Amy Smit" userId="f1cfc639-cc3f-4051-a51c-91c4d743c6fa" providerId="ADAL" clId="{21D69D34-9C17-9149-A341-E64DAE3858EE}" dt="2025-06-23T21:30:14.757" v="370"/>
        <pc:sldMkLst>
          <pc:docMk/>
          <pc:sldMk cId="903662629" sldId="282"/>
        </pc:sldMkLst>
      </pc:sldChg>
      <pc:sldChg chg="addSp delSp modSp mod">
        <pc:chgData name="Amy Smit" userId="f1cfc639-cc3f-4051-a51c-91c4d743c6fa" providerId="ADAL" clId="{21D69D34-9C17-9149-A341-E64DAE3858EE}" dt="2025-06-23T21:30:17.939" v="372"/>
        <pc:sldMkLst>
          <pc:docMk/>
          <pc:sldMk cId="104955650" sldId="283"/>
        </pc:sldMkLst>
      </pc:sldChg>
      <pc:sldChg chg="addSp delSp modSp mod">
        <pc:chgData name="Amy Smit" userId="f1cfc639-cc3f-4051-a51c-91c4d743c6fa" providerId="ADAL" clId="{21D69D34-9C17-9149-A341-E64DAE3858EE}" dt="2025-06-24T19:54:06.137" v="481" actId="20577"/>
        <pc:sldMkLst>
          <pc:docMk/>
          <pc:sldMk cId="2017312739" sldId="284"/>
        </pc:sldMkLst>
      </pc:sldChg>
      <pc:sldChg chg="addSp delSp modSp mod">
        <pc:chgData name="Amy Smit" userId="f1cfc639-cc3f-4051-a51c-91c4d743c6fa" providerId="ADAL" clId="{21D69D34-9C17-9149-A341-E64DAE3858EE}" dt="2025-06-24T19:48:36.946" v="480" actId="20577"/>
        <pc:sldMkLst>
          <pc:docMk/>
          <pc:sldMk cId="4180505012" sldId="285"/>
        </pc:sldMkLst>
      </pc:sldChg>
      <pc:sldChg chg="addSp delSp modSp mod">
        <pc:chgData name="Amy Smit" userId="f1cfc639-cc3f-4051-a51c-91c4d743c6fa" providerId="ADAL" clId="{21D69D34-9C17-9149-A341-E64DAE3858EE}" dt="2025-06-24T15:59:26.793" v="477" actId="1076"/>
        <pc:sldMkLst>
          <pc:docMk/>
          <pc:sldMk cId="768855550" sldId="286"/>
        </pc:sldMkLst>
        <pc:spChg chg="add mod">
          <ac:chgData name="Amy Smit" userId="f1cfc639-cc3f-4051-a51c-91c4d743c6fa" providerId="ADAL" clId="{21D69D34-9C17-9149-A341-E64DAE3858EE}" dt="2025-06-23T21:22:29.273" v="277"/>
          <ac:spMkLst>
            <pc:docMk/>
            <pc:sldMk cId="768855550" sldId="286"/>
            <ac:spMk id="2" creationId="{169D6FA7-D639-EC6B-F127-143F796FD27C}"/>
          </ac:spMkLst>
        </pc:spChg>
        <pc:spChg chg="mod">
          <ac:chgData name="Amy Smit" userId="f1cfc639-cc3f-4051-a51c-91c4d743c6fa" providerId="ADAL" clId="{21D69D34-9C17-9149-A341-E64DAE3858EE}" dt="2025-06-24T15:59:26.793" v="477" actId="1076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21D69D34-9C17-9149-A341-E64DAE3858EE}" dt="2025-06-23T21:31:45.311" v="431"/>
          <ac:picMkLst>
            <pc:docMk/>
            <pc:sldMk cId="768855550" sldId="286"/>
            <ac:picMk id="6" creationId="{C67755B6-C2FF-176B-AD36-CC26CE835D4B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9:33.943" v="478" actId="1076"/>
        <pc:sldMkLst>
          <pc:docMk/>
          <pc:sldMk cId="556821830" sldId="287"/>
        </pc:sldMkLst>
        <pc:spChg chg="add mod">
          <ac:chgData name="Amy Smit" userId="f1cfc639-cc3f-4051-a51c-91c4d743c6fa" providerId="ADAL" clId="{21D69D34-9C17-9149-A341-E64DAE3858EE}" dt="2025-06-23T21:22:33.745" v="279"/>
          <ac:spMkLst>
            <pc:docMk/>
            <pc:sldMk cId="556821830" sldId="287"/>
            <ac:spMk id="2" creationId="{CAE5D355-3428-1F03-1DEF-A12A98720A1E}"/>
          </ac:spMkLst>
        </pc:spChg>
        <pc:spChg chg="mod">
          <ac:chgData name="Amy Smit" userId="f1cfc639-cc3f-4051-a51c-91c4d743c6fa" providerId="ADAL" clId="{21D69D34-9C17-9149-A341-E64DAE3858EE}" dt="2025-06-24T15:59:33.943" v="478" actId="1076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21D69D34-9C17-9149-A341-E64DAE3858EE}" dt="2025-06-23T21:31:47.686" v="433"/>
          <ac:picMkLst>
            <pc:docMk/>
            <pc:sldMk cId="556821830" sldId="287"/>
            <ac:picMk id="6" creationId="{0A7DAC03-3845-46B2-8A1F-DD21E5CA231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0.409" v="435"/>
        <pc:sldMkLst>
          <pc:docMk/>
          <pc:sldMk cId="2143638746" sldId="288"/>
        </pc:sldMkLst>
        <pc:spChg chg="add mod">
          <ac:chgData name="Amy Smit" userId="f1cfc639-cc3f-4051-a51c-91c4d743c6fa" providerId="ADAL" clId="{21D69D34-9C17-9149-A341-E64DAE3858EE}" dt="2025-06-23T21:22:37.644" v="281"/>
          <ac:spMkLst>
            <pc:docMk/>
            <pc:sldMk cId="2143638746" sldId="288"/>
            <ac:spMk id="2" creationId="{0D1B8356-6F9C-6B1C-BECD-5F2DE382B993}"/>
          </ac:spMkLst>
        </pc:spChg>
        <pc:picChg chg="add mod">
          <ac:chgData name="Amy Smit" userId="f1cfc639-cc3f-4051-a51c-91c4d743c6fa" providerId="ADAL" clId="{21D69D34-9C17-9149-A341-E64DAE3858EE}" dt="2025-06-23T21:31:50.409" v="435"/>
          <ac:picMkLst>
            <pc:docMk/>
            <pc:sldMk cId="2143638746" sldId="288"/>
            <ac:picMk id="6" creationId="{F590D849-6E63-ECDF-3235-4541F66119BB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6.781" v="438"/>
        <pc:sldMkLst>
          <pc:docMk/>
          <pc:sldMk cId="129808644" sldId="289"/>
        </pc:sldMkLst>
        <pc:spChg chg="add mod">
          <ac:chgData name="Amy Smit" userId="f1cfc639-cc3f-4051-a51c-91c4d743c6fa" providerId="ADAL" clId="{21D69D34-9C17-9149-A341-E64DAE3858EE}" dt="2025-06-23T21:22:40.904" v="283"/>
          <ac:spMkLst>
            <pc:docMk/>
            <pc:sldMk cId="129808644" sldId="289"/>
            <ac:spMk id="2" creationId="{3F9DF6DB-8223-0B11-AB91-8241D6D2AEBF}"/>
          </ac:spMkLst>
        </pc:spChg>
        <pc:picChg chg="add mod">
          <ac:chgData name="Amy Smit" userId="f1cfc639-cc3f-4051-a51c-91c4d743c6fa" providerId="ADAL" clId="{21D69D34-9C17-9149-A341-E64DAE3858EE}" dt="2025-06-23T21:31:56.781" v="438"/>
          <ac:picMkLst>
            <pc:docMk/>
            <pc:sldMk cId="129808644" sldId="289"/>
            <ac:picMk id="8" creationId="{1A2A1C18-EABE-607D-F15A-83E085DC6261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9.290" v="440"/>
        <pc:sldMkLst>
          <pc:docMk/>
          <pc:sldMk cId="4029067251" sldId="290"/>
        </pc:sldMkLst>
        <pc:spChg chg="add mod">
          <ac:chgData name="Amy Smit" userId="f1cfc639-cc3f-4051-a51c-91c4d743c6fa" providerId="ADAL" clId="{21D69D34-9C17-9149-A341-E64DAE3858EE}" dt="2025-06-23T21:22:44.771" v="285"/>
          <ac:spMkLst>
            <pc:docMk/>
            <pc:sldMk cId="4029067251" sldId="290"/>
            <ac:spMk id="2" creationId="{0DE1906A-38ED-270D-E1DF-9B27A8EAC057}"/>
          </ac:spMkLst>
        </pc:spChg>
        <pc:picChg chg="add mod">
          <ac:chgData name="Amy Smit" userId="f1cfc639-cc3f-4051-a51c-91c4d743c6fa" providerId="ADAL" clId="{21D69D34-9C17-9149-A341-E64DAE3858EE}" dt="2025-06-23T21:31:59.290" v="440"/>
          <ac:picMkLst>
            <pc:docMk/>
            <pc:sldMk cId="4029067251" sldId="290"/>
            <ac:picMk id="6" creationId="{3D0C2F30-2331-AE4D-6A4D-A8A17A197D8C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2:01.537" v="442"/>
        <pc:sldMkLst>
          <pc:docMk/>
          <pc:sldMk cId="973979306" sldId="291"/>
        </pc:sldMkLst>
        <pc:spChg chg="add mod">
          <ac:chgData name="Amy Smit" userId="f1cfc639-cc3f-4051-a51c-91c4d743c6fa" providerId="ADAL" clId="{21D69D34-9C17-9149-A341-E64DAE3858EE}" dt="2025-06-23T21:22:49.647" v="287"/>
          <ac:spMkLst>
            <pc:docMk/>
            <pc:sldMk cId="973979306" sldId="291"/>
            <ac:spMk id="2" creationId="{378BEDF5-973E-78C4-1DAD-3BD2C380D0CF}"/>
          </ac:spMkLst>
        </pc:spChg>
        <pc:picChg chg="add mod">
          <ac:chgData name="Amy Smit" userId="f1cfc639-cc3f-4051-a51c-91c4d743c6fa" providerId="ADAL" clId="{21D69D34-9C17-9149-A341-E64DAE3858EE}" dt="2025-06-23T21:32:01.537" v="442"/>
          <ac:picMkLst>
            <pc:docMk/>
            <pc:sldMk cId="973979306" sldId="291"/>
            <ac:picMk id="7" creationId="{8F765469-3EBA-5370-08A5-03CC9C77F0DB}"/>
          </ac:picMkLst>
        </pc:picChg>
      </pc:sldChg>
      <pc:sldChg chg="addSp delSp modSp mod ord">
        <pc:chgData name="Amy Smit" userId="f1cfc639-cc3f-4051-a51c-91c4d743c6fa" providerId="ADAL" clId="{21D69D34-9C17-9149-A341-E64DAE3858EE}" dt="2025-06-24T20:06:17.189" v="483" actId="20578"/>
        <pc:sldMkLst>
          <pc:docMk/>
          <pc:sldMk cId="694390145" sldId="292"/>
        </pc:sldMkLst>
        <pc:spChg chg="add mod">
          <ac:chgData name="Amy Smit" userId="f1cfc639-cc3f-4051-a51c-91c4d743c6fa" providerId="ADAL" clId="{21D69D34-9C17-9149-A341-E64DAE3858EE}" dt="2025-06-23T21:22:53.066" v="289"/>
          <ac:spMkLst>
            <pc:docMk/>
            <pc:sldMk cId="694390145" sldId="292"/>
            <ac:spMk id="2" creationId="{D72339B7-6EAE-D7B7-B9C0-C29E676DCF57}"/>
          </ac:spMkLst>
        </pc:spChg>
        <pc:picChg chg="add mod">
          <ac:chgData name="Amy Smit" userId="f1cfc639-cc3f-4051-a51c-91c4d743c6fa" providerId="ADAL" clId="{21D69D34-9C17-9149-A341-E64DAE3858EE}" dt="2025-06-23T21:32:08.025" v="445" actId="1035"/>
          <ac:picMkLst>
            <pc:docMk/>
            <pc:sldMk cId="694390145" sldId="292"/>
            <ac:picMk id="7" creationId="{851FB7D3-3D9B-6493-F9B9-A89CAF6CAAE0}"/>
          </ac:picMkLst>
        </pc:picChg>
      </pc:sldChg>
      <pc:sldChg chg="modSp mod">
        <pc:chgData name="Amy Smit" userId="f1cfc639-cc3f-4051-a51c-91c4d743c6fa" providerId="ADAL" clId="{21D69D34-9C17-9149-A341-E64DAE3858EE}" dt="2025-06-23T21:27:24.975" v="321" actId="20577"/>
        <pc:sldMkLst>
          <pc:docMk/>
          <pc:sldMk cId="2729646295" sldId="293"/>
        </pc:sldMkLst>
      </pc:sldChg>
      <pc:sldChg chg="modSp mod">
        <pc:chgData name="Amy Smit" userId="f1cfc639-cc3f-4051-a51c-91c4d743c6fa" providerId="ADAL" clId="{21D69D34-9C17-9149-A341-E64DAE3858EE}" dt="2025-06-23T21:27:18.576" v="319" actId="20577"/>
        <pc:sldMkLst>
          <pc:docMk/>
          <pc:sldMk cId="2391711402" sldId="294"/>
        </pc:sldMkLst>
      </pc:sldChg>
      <pc:sldChg chg="modSp mod">
        <pc:chgData name="Amy Smit" userId="f1cfc639-cc3f-4051-a51c-91c4d743c6fa" providerId="ADAL" clId="{21D69D34-9C17-9149-A341-E64DAE3858EE}" dt="2025-06-23T21:27:12.755" v="317" actId="20577"/>
        <pc:sldMkLst>
          <pc:docMk/>
          <pc:sldMk cId="4167494658" sldId="295"/>
        </pc:sldMkLst>
      </pc:sldChg>
      <pc:sldChg chg="modSp mod">
        <pc:chgData name="Amy Smit" userId="f1cfc639-cc3f-4051-a51c-91c4d743c6fa" providerId="ADAL" clId="{21D69D34-9C17-9149-A341-E64DAE3858EE}" dt="2025-06-23T21:27:07.274" v="315" actId="20577"/>
        <pc:sldMkLst>
          <pc:docMk/>
          <pc:sldMk cId="3038091435" sldId="296"/>
        </pc:sldMkLst>
      </pc:sldChg>
      <pc:sldChg chg="modSp mod">
        <pc:chgData name="Amy Smit" userId="f1cfc639-cc3f-4051-a51c-91c4d743c6fa" providerId="ADAL" clId="{21D69D34-9C17-9149-A341-E64DAE3858EE}" dt="2025-06-23T21:27:01.690" v="313" actId="1076"/>
        <pc:sldMkLst>
          <pc:docMk/>
          <pc:sldMk cId="476898137" sldId="297"/>
        </pc:sldMkLst>
        <pc:spChg chg="mod">
          <ac:chgData name="Amy Smit" userId="f1cfc639-cc3f-4051-a51c-91c4d743c6fa" providerId="ADAL" clId="{21D69D34-9C17-9149-A341-E64DAE3858EE}" dt="2025-06-23T21:27:01.690" v="313" actId="1076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mod">
        <pc:chgData name="Amy Smit" userId="f1cfc639-cc3f-4051-a51c-91c4d743c6fa" providerId="ADAL" clId="{21D69D34-9C17-9149-A341-E64DAE3858EE}" dt="2025-06-23T21:31:08.139" v="407"/>
        <pc:sldMkLst>
          <pc:docMk/>
          <pc:sldMk cId="850020266" sldId="298"/>
        </pc:sldMkLst>
      </pc:sldChg>
      <pc:sldChg chg="addSp delSp modSp mod">
        <pc:chgData name="Amy Smit" userId="f1cfc639-cc3f-4051-a51c-91c4d743c6fa" providerId="ADAL" clId="{21D69D34-9C17-9149-A341-E64DAE3858EE}" dt="2025-06-23T21:31:10.434" v="409"/>
        <pc:sldMkLst>
          <pc:docMk/>
          <pc:sldMk cId="3492570427" sldId="299"/>
        </pc:sldMkLst>
      </pc:sldChg>
      <pc:sldChg chg="addSp delSp modSp mod ord">
        <pc:chgData name="Amy Smit" userId="f1cfc639-cc3f-4051-a51c-91c4d743c6fa" providerId="ADAL" clId="{21D69D34-9C17-9149-A341-E64DAE3858EE}" dt="2025-06-23T21:31:13.175" v="411"/>
        <pc:sldMkLst>
          <pc:docMk/>
          <pc:sldMk cId="915921763" sldId="300"/>
        </pc:sldMkLst>
      </pc:sldChg>
      <pc:sldChg chg="addSp delSp modSp mod">
        <pc:chgData name="Amy Smit" userId="f1cfc639-cc3f-4051-a51c-91c4d743c6fa" providerId="ADAL" clId="{21D69D34-9C17-9149-A341-E64DAE3858EE}" dt="2025-06-24T15:58:31.536" v="473" actId="14100"/>
        <pc:sldMkLst>
          <pc:docMk/>
          <pc:sldMk cId="2275946235" sldId="301"/>
        </pc:sldMkLst>
      </pc:sldChg>
      <pc:sldChg chg="addSp delSp modSp mod">
        <pc:chgData name="Amy Smit" userId="f1cfc639-cc3f-4051-a51c-91c4d743c6fa" providerId="ADAL" clId="{21D69D34-9C17-9149-A341-E64DAE3858EE}" dt="2025-06-23T21:31:20.749" v="415"/>
        <pc:sldMkLst>
          <pc:docMk/>
          <pc:sldMk cId="744722199" sldId="302"/>
        </pc:sldMkLst>
      </pc:sldChg>
      <pc:sldChg chg="addSp delSp modSp mod">
        <pc:chgData name="Amy Smit" userId="f1cfc639-cc3f-4051-a51c-91c4d743c6fa" providerId="ADAL" clId="{21D69D34-9C17-9149-A341-E64DAE3858EE}" dt="2025-06-23T21:31:23.857" v="417"/>
        <pc:sldMkLst>
          <pc:docMk/>
          <pc:sldMk cId="4119512352" sldId="303"/>
        </pc:sldMkLst>
      </pc:sldChg>
      <pc:sldChg chg="addSp delSp modSp del mod">
        <pc:chgData name="Amy Smit" userId="f1cfc639-cc3f-4051-a51c-91c4d743c6fa" providerId="ADAL" clId="{21D69D34-9C17-9149-A341-E64DAE3858EE}" dt="2025-06-24T14:02:44.308" v="459" actId="2696"/>
        <pc:sldMkLst>
          <pc:docMk/>
          <pc:sldMk cId="263835107" sldId="304"/>
        </pc:sldMkLst>
      </pc:sldChg>
      <pc:sldChg chg="addSp delSp modSp mod">
        <pc:chgData name="Amy Smit" userId="f1cfc639-cc3f-4051-a51c-91c4d743c6fa" providerId="ADAL" clId="{21D69D34-9C17-9149-A341-E64DAE3858EE}" dt="2025-06-24T15:58:42.792" v="475" actId="313"/>
        <pc:sldMkLst>
          <pc:docMk/>
          <pc:sldMk cId="3519207223" sldId="305"/>
        </pc:sldMkLst>
      </pc:sldChg>
      <pc:sldChg chg="addSp delSp modSp del mod">
        <pc:chgData name="Amy Smit" userId="f1cfc639-cc3f-4051-a51c-91c4d743c6fa" providerId="ADAL" clId="{21D69D34-9C17-9149-A341-E64DAE3858EE}" dt="2025-06-24T14:02:49.496" v="460" actId="2696"/>
        <pc:sldMkLst>
          <pc:docMk/>
          <pc:sldMk cId="350454800" sldId="306"/>
        </pc:sldMkLst>
      </pc:sldChg>
      <pc:sldChg chg="addSp delSp modSp mod">
        <pc:chgData name="Amy Smit" userId="f1cfc639-cc3f-4051-a51c-91c4d743c6fa" providerId="ADAL" clId="{21D69D34-9C17-9149-A341-E64DAE3858EE}" dt="2025-06-23T21:29:41.044" v="348"/>
        <pc:sldMkLst>
          <pc:docMk/>
          <pc:sldMk cId="3427710309" sldId="307"/>
        </pc:sldMkLst>
      </pc:sldChg>
      <pc:sldChg chg="addSp delSp modSp mod">
        <pc:chgData name="Amy Smit" userId="f1cfc639-cc3f-4051-a51c-91c4d743c6fa" providerId="ADAL" clId="{21D69D34-9C17-9149-A341-E64DAE3858EE}" dt="2025-06-23T21:29:37.959" v="346"/>
        <pc:sldMkLst>
          <pc:docMk/>
          <pc:sldMk cId="2361947836" sldId="308"/>
        </pc:sldMkLst>
      </pc:sldChg>
      <pc:sldChg chg="addSp delSp modSp mod">
        <pc:chgData name="Amy Smit" userId="f1cfc639-cc3f-4051-a51c-91c4d743c6fa" providerId="ADAL" clId="{21D69D34-9C17-9149-A341-E64DAE3858EE}" dt="2025-06-24T15:57:24.128" v="464" actId="1076"/>
        <pc:sldMkLst>
          <pc:docMk/>
          <pc:sldMk cId="2666989673" sldId="309"/>
        </pc:sldMkLst>
      </pc:sldChg>
      <pc:sldChg chg="addSp delSp modSp mod">
        <pc:chgData name="Amy Smit" userId="f1cfc639-cc3f-4051-a51c-91c4d743c6fa" providerId="ADAL" clId="{21D69D34-9C17-9149-A341-E64DAE3858EE}" dt="2025-06-23T21:29:29.540" v="342"/>
        <pc:sldMkLst>
          <pc:docMk/>
          <pc:sldMk cId="2258893767" sldId="310"/>
        </pc:sldMkLst>
      </pc:sldChg>
      <pc:sldChg chg="addSp delSp modSp mod">
        <pc:chgData name="Amy Smit" userId="f1cfc639-cc3f-4051-a51c-91c4d743c6fa" providerId="ADAL" clId="{21D69D34-9C17-9149-A341-E64DAE3858EE}" dt="2025-06-23T21:29:25.869" v="340"/>
        <pc:sldMkLst>
          <pc:docMk/>
          <pc:sldMk cId="1305129139" sldId="311"/>
        </pc:sldMkLst>
      </pc:sldChg>
      <pc:sldChg chg="addSp delSp modSp mod">
        <pc:chgData name="Amy Smit" userId="f1cfc639-cc3f-4051-a51c-91c4d743c6fa" providerId="ADAL" clId="{21D69D34-9C17-9149-A341-E64DAE3858EE}" dt="2025-06-23T21:29:22.741" v="338"/>
        <pc:sldMkLst>
          <pc:docMk/>
          <pc:sldMk cId="2920077573" sldId="312"/>
        </pc:sldMkLst>
      </pc:sldChg>
      <pc:sldChg chg="addSp delSp modSp mod">
        <pc:chgData name="Amy Smit" userId="f1cfc639-cc3f-4051-a51c-91c4d743c6fa" providerId="ADAL" clId="{21D69D34-9C17-9149-A341-E64DAE3858EE}" dt="2025-06-23T21:29:18.717" v="336" actId="1076"/>
        <pc:sldMkLst>
          <pc:docMk/>
          <pc:sldMk cId="3639738702" sldId="314"/>
        </pc:sldMkLst>
      </pc:sldChg>
      <pc:sldChg chg="addSp delSp modSp mod">
        <pc:chgData name="Amy Smit" userId="f1cfc639-cc3f-4051-a51c-91c4d743c6fa" providerId="ADAL" clId="{21D69D34-9C17-9149-A341-E64DAE3858EE}" dt="2025-06-23T21:30:34.200" v="384"/>
        <pc:sldMkLst>
          <pc:docMk/>
          <pc:sldMk cId="2418730046" sldId="315"/>
        </pc:sldMkLst>
      </pc:sldChg>
      <pc:sldChg chg="addSp delSp modSp mod">
        <pc:chgData name="Amy Smit" userId="f1cfc639-cc3f-4051-a51c-91c4d743c6fa" providerId="ADAL" clId="{21D69D34-9C17-9149-A341-E64DAE3858EE}" dt="2025-06-23T21:30:37.736" v="386"/>
        <pc:sldMkLst>
          <pc:docMk/>
          <pc:sldMk cId="1570168307" sldId="316"/>
        </pc:sldMkLst>
      </pc:sldChg>
      <pc:sldChg chg="addSp delSp modSp mod">
        <pc:chgData name="Amy Smit" userId="f1cfc639-cc3f-4051-a51c-91c4d743c6fa" providerId="ADAL" clId="{21D69D34-9C17-9149-A341-E64DAE3858EE}" dt="2025-06-23T21:30:40.469" v="388"/>
        <pc:sldMkLst>
          <pc:docMk/>
          <pc:sldMk cId="1795431318" sldId="317"/>
        </pc:sldMkLst>
      </pc:sldChg>
      <pc:sldChg chg="addSp delSp modSp mod">
        <pc:chgData name="Amy Smit" userId="f1cfc639-cc3f-4051-a51c-91c4d743c6fa" providerId="ADAL" clId="{21D69D34-9C17-9149-A341-E64DAE3858EE}" dt="2025-06-23T21:30:43.501" v="390"/>
        <pc:sldMkLst>
          <pc:docMk/>
          <pc:sldMk cId="348639476" sldId="318"/>
        </pc:sldMkLst>
      </pc:sldChg>
      <pc:sldChg chg="addSp delSp modSp mod">
        <pc:chgData name="Amy Smit" userId="f1cfc639-cc3f-4051-a51c-91c4d743c6fa" providerId="ADAL" clId="{21D69D34-9C17-9149-A341-E64DAE3858EE}" dt="2025-06-23T21:30:45.876" v="392"/>
        <pc:sldMkLst>
          <pc:docMk/>
          <pc:sldMk cId="1678143102" sldId="319"/>
        </pc:sldMkLst>
      </pc:sldChg>
      <pc:sldChg chg="addSp delSp modSp mod">
        <pc:chgData name="Amy Smit" userId="f1cfc639-cc3f-4051-a51c-91c4d743c6fa" providerId="ADAL" clId="{21D69D34-9C17-9149-A341-E64DAE3858EE}" dt="2025-06-23T21:30:48.480" v="394"/>
        <pc:sldMkLst>
          <pc:docMk/>
          <pc:sldMk cId="2821062362" sldId="320"/>
        </pc:sldMkLst>
      </pc:sldChg>
      <pc:sldChg chg="addSp delSp modSp mod">
        <pc:chgData name="Amy Smit" userId="f1cfc639-cc3f-4051-a51c-91c4d743c6fa" providerId="ADAL" clId="{21D69D34-9C17-9149-A341-E64DAE3858EE}" dt="2025-06-23T21:30:53.222" v="397" actId="1036"/>
        <pc:sldMkLst>
          <pc:docMk/>
          <pc:sldMk cId="3285504674" sldId="321"/>
        </pc:sldMkLst>
      </pc:sldChg>
      <pc:sldChg chg="addSp delSp modSp add mod">
        <pc:chgData name="Amy Smit" userId="f1cfc639-cc3f-4051-a51c-91c4d743c6fa" providerId="ADAL" clId="{21D69D34-9C17-9149-A341-E64DAE3858EE}" dt="2025-06-24T14:02:14.312" v="455"/>
        <pc:sldMkLst>
          <pc:docMk/>
          <pc:sldMk cId="3727303487" sldId="322"/>
        </pc:sldMkLst>
      </pc:sldChg>
      <pc:sldChg chg="addSp delSp modSp add mod">
        <pc:chgData name="Amy Smit" userId="f1cfc639-cc3f-4051-a51c-91c4d743c6fa" providerId="ADAL" clId="{21D69D34-9C17-9149-A341-E64DAE3858EE}" dt="2025-06-24T14:02:30.804" v="458"/>
        <pc:sldMkLst>
          <pc:docMk/>
          <pc:sldMk cId="2360589941" sldId="323"/>
        </pc:sldMkLst>
      </pc:sldChg>
      <pc:sldChg chg="addSp delSp modSp add mod">
        <pc:chgData name="Amy Smit" userId="f1cfc639-cc3f-4051-a51c-91c4d743c6fa" providerId="ADAL" clId="{21D69D34-9C17-9149-A341-E64DAE3858EE}" dt="2025-06-24T14:07:10.527" v="463"/>
        <pc:sldMkLst>
          <pc:docMk/>
          <pc:sldMk cId="3547857041" sldId="324"/>
        </pc:sldMkLst>
      </pc:sldChg>
      <pc:sldChg chg="add">
        <pc:chgData name="Amy Smit" userId="f1cfc639-cc3f-4051-a51c-91c4d743c6fa" providerId="ADAL" clId="{21D69D34-9C17-9149-A341-E64DAE3858EE}" dt="2025-06-24T20:06:08.394" v="482"/>
        <pc:sldMkLst>
          <pc:docMk/>
          <pc:sldMk cId="2550345840" sldId="325"/>
        </pc:sldMkLst>
      </pc:sldChg>
    </pc:docChg>
  </pc:docChgLst>
  <pc:docChgLst>
    <pc:chgData name="Amy Smit" userId="f1cfc639-cc3f-4051-a51c-91c4d743c6fa" providerId="ADAL" clId="{92CEB016-762F-D142-9DB0-6C5893784CDE}"/>
    <pc:docChg chg="delSld">
      <pc:chgData name="Amy Smit" userId="f1cfc639-cc3f-4051-a51c-91c4d743c6fa" providerId="ADAL" clId="{92CEB016-762F-D142-9DB0-6C5893784CDE}" dt="2025-07-17T13:48:34.193" v="48" actId="2696"/>
      <pc:docMkLst>
        <pc:docMk/>
      </pc:docMkLst>
      <pc:sldChg chg="del">
        <pc:chgData name="Amy Smit" userId="f1cfc639-cc3f-4051-a51c-91c4d743c6fa" providerId="ADAL" clId="{92CEB016-762F-D142-9DB0-6C5893784CDE}" dt="2025-07-17T13:48:34.181" v="37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92CEB016-762F-D142-9DB0-6C5893784CDE}" dt="2025-07-17T13:48:34.190" v="45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92CEB016-762F-D142-9DB0-6C5893784CDE}" dt="2025-07-17T13:48:34.156" v="14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92CEB016-762F-D142-9DB0-6C5893784CDE}" dt="2025-07-17T13:48:34.185" v="42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92CEB016-762F-D142-9DB0-6C5893784CDE}" dt="2025-07-17T13:48:34.157" v="15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92CEB016-762F-D142-9DB0-6C5893784CDE}" dt="2025-07-17T13:48:34.145" v="6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92CEB016-762F-D142-9DB0-6C5893784CDE}" dt="2025-07-17T13:48:34.186" v="43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92CEB016-762F-D142-9DB0-6C5893784CDE}" dt="2025-07-17T13:48:34.150" v="9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92CEB016-762F-D142-9DB0-6C5893784CDE}" dt="2025-07-17T13:48:34.153" v="11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92CEB016-762F-D142-9DB0-6C5893784CDE}" dt="2025-07-17T13:48:34.190" v="46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92CEB016-762F-D142-9DB0-6C5893784CDE}" dt="2025-07-17T13:48:34.176" v="34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92CEB016-762F-D142-9DB0-6C5893784CDE}" dt="2025-07-17T13:48:34.169" v="26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92CEB016-762F-D142-9DB0-6C5893784CDE}" dt="2025-07-17T13:48:34.162" v="20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92CEB016-762F-D142-9DB0-6C5893784CDE}" dt="2025-07-17T13:48:34.184" v="40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92CEB016-762F-D142-9DB0-6C5893784CDE}" dt="2025-07-17T13:48:34.170" v="27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92CEB016-762F-D142-9DB0-6C5893784CDE}" dt="2025-07-17T13:48:34.159" v="16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92CEB016-762F-D142-9DB0-6C5893784CDE}" dt="2025-07-17T13:48:34.185" v="41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92CEB016-762F-D142-9DB0-6C5893784CDE}" dt="2025-07-17T13:48:34.165" v="22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92CEB016-762F-D142-9DB0-6C5893784CDE}" dt="2025-07-17T13:48:34.160" v="18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92CEB016-762F-D142-9DB0-6C5893784CDE}" dt="2025-07-17T13:48:34.182" v="38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92CEB016-762F-D142-9DB0-6C5893784CDE}" dt="2025-07-17T13:48:34.168" v="25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92CEB016-762F-D142-9DB0-6C5893784CDE}" dt="2025-07-17T13:48:34.132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92CEB016-762F-D142-9DB0-6C5893784CDE}" dt="2025-07-17T13:48:34.175" v="33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92CEB016-762F-D142-9DB0-6C5893784CDE}" dt="2025-07-17T13:48:34.148" v="8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92CEB016-762F-D142-9DB0-6C5893784CDE}" dt="2025-07-17T13:48:34.140" v="3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92CEB016-762F-D142-9DB0-6C5893784CDE}" dt="2025-07-17T13:48:34.177" v="35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92CEB016-762F-D142-9DB0-6C5893784CDE}" dt="2025-07-17T13:48:34.136" v="1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92CEB016-762F-D142-9DB0-6C5893784CDE}" dt="2025-07-17T13:48:34.183" v="39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92CEB016-762F-D142-9DB0-6C5893784CDE}" dt="2025-07-17T13:48:34.155" v="13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92CEB016-762F-D142-9DB0-6C5893784CDE}" dt="2025-07-17T13:48:34.191" v="47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92CEB016-762F-D142-9DB0-6C5893784CDE}" dt="2025-07-17T13:48:34.141" v="4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92CEB016-762F-D142-9DB0-6C5893784CDE}" dt="2025-07-17T13:48:34.178" v="36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92CEB016-762F-D142-9DB0-6C5893784CDE}" dt="2025-07-17T13:48:34.173" v="30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92CEB016-762F-D142-9DB0-6C5893784CDE}" dt="2025-07-17T13:48:34.174" v="31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92CEB016-762F-D142-9DB0-6C5893784CDE}" dt="2025-07-17T13:48:34.193" v="48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92CEB016-762F-D142-9DB0-6C5893784CDE}" dt="2025-07-17T13:48:34.161" v="19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92CEB016-762F-D142-9DB0-6C5893784CDE}" dt="2025-07-17T13:48:34.171" v="28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92CEB016-762F-D142-9DB0-6C5893784CDE}" dt="2025-07-17T13:48:34.175" v="32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92CEB016-762F-D142-9DB0-6C5893784CDE}" dt="2025-07-17T13:48:34.151" v="10" actId="2696"/>
        <pc:sldMkLst>
          <pc:docMk/>
          <pc:sldMk cId="3639738702" sldId="314"/>
        </pc:sldMkLst>
      </pc:sldChg>
      <pc:sldChg chg="del">
        <pc:chgData name="Amy Smit" userId="f1cfc639-cc3f-4051-a51c-91c4d743c6fa" providerId="ADAL" clId="{92CEB016-762F-D142-9DB0-6C5893784CDE}" dt="2025-07-17T13:48:34.187" v="44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92CEB016-762F-D142-9DB0-6C5893784CDE}" dt="2025-07-17T13:48:34.138" v="2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92CEB016-762F-D142-9DB0-6C5893784CDE}" dt="2025-07-17T13:48:34.164" v="21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92CEB016-762F-D142-9DB0-6C5893784CDE}" dt="2025-07-17T13:48:34.147" v="7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92CEB016-762F-D142-9DB0-6C5893784CDE}" dt="2025-07-17T13:48:34.143" v="5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92CEB016-762F-D142-9DB0-6C5893784CDE}" dt="2025-07-17T13:48:34.172" v="29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92CEB016-762F-D142-9DB0-6C5893784CDE}" dt="2025-07-17T13:48:34.160" v="17" actId="2696"/>
        <pc:sldMkLst>
          <pc:docMk/>
          <pc:sldMk cId="3285504674" sldId="321"/>
        </pc:sldMkLst>
      </pc:sldChg>
      <pc:sldChg chg="del">
        <pc:chgData name="Amy Smit" userId="f1cfc639-cc3f-4051-a51c-91c4d743c6fa" providerId="ADAL" clId="{92CEB016-762F-D142-9DB0-6C5893784CDE}" dt="2025-07-17T13:48:34.166" v="23" actId="2696"/>
        <pc:sldMkLst>
          <pc:docMk/>
          <pc:sldMk cId="3727303487" sldId="322"/>
        </pc:sldMkLst>
      </pc:sldChg>
      <pc:sldChg chg="del">
        <pc:chgData name="Amy Smit" userId="f1cfc639-cc3f-4051-a51c-91c4d743c6fa" providerId="ADAL" clId="{92CEB016-762F-D142-9DB0-6C5893784CDE}" dt="2025-07-17T13:48:34.167" v="24" actId="2696"/>
        <pc:sldMkLst>
          <pc:docMk/>
          <pc:sldMk cId="2360589941" sldId="323"/>
        </pc:sldMkLst>
      </pc:sldChg>
      <pc:sldChg chg="del">
        <pc:chgData name="Amy Smit" userId="f1cfc639-cc3f-4051-a51c-91c4d743c6fa" providerId="ADAL" clId="{92CEB016-762F-D142-9DB0-6C5893784CDE}" dt="2025-07-17T13:48:34.154" v="12" actId="2696"/>
        <pc:sldMkLst>
          <pc:docMk/>
          <pc:sldMk cId="3547857041" sldId="324"/>
        </pc:sldMkLst>
      </pc:sldChg>
    </pc:docChg>
  </pc:docChgLst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3T18:50:43.334" v="5703" actId="20577"/>
      <pc:docMkLst>
        <pc:docMk/>
      </pc:docMkLst>
      <pc:sldChg chg="modNotesTx">
        <pc:chgData name="Amy Smit" userId="f1cfc639-cc3f-4051-a51c-91c4d743c6fa" providerId="ADAL" clId="{1567A373-00BE-6343-9E38-2EB540E984C9}" dt="2025-06-20T19:53:10.033" v="889" actId="20577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3T18:02:53.867" v="5528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3T18:05:15.295" v="555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3T18:03:07.094" v="5530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3T18:05:53.949" v="5574" actId="1076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3T14:20:32.234" v="4490" actId="107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3T14:09:12.008" v="3593" actId="14100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1567A373-00BE-6343-9E38-2EB540E984C9}" dt="2025-06-23T13:57:02.385" v="3565" actId="1076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1567A373-00BE-6343-9E38-2EB540E984C9}" dt="2025-06-23T14:21:31.102" v="4504" actId="20577"/>
        <pc:sldMkLst>
          <pc:docMk/>
          <pc:sldMk cId="3718518729" sldId="267"/>
        </pc:sldMkLst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1567A373-00BE-6343-9E38-2EB540E984C9}" dt="2025-06-23T18:12:04.561" v="5625" actId="1076"/>
        <pc:sldMkLst>
          <pc:docMk/>
          <pc:sldMk cId="477890307" sldId="269"/>
        </pc:sldMkLst>
      </pc:sldChg>
      <pc:sldChg chg="addSp delSp modSp mod">
        <pc:chgData name="Amy Smit" userId="f1cfc639-cc3f-4051-a51c-91c4d743c6fa" providerId="ADAL" clId="{1567A373-00BE-6343-9E38-2EB540E984C9}" dt="2025-06-23T18:19:39.027" v="5653" actId="1076"/>
        <pc:sldMkLst>
          <pc:docMk/>
          <pc:sldMk cId="3554964182" sldId="270"/>
        </pc:sldMkLst>
      </pc:sldChg>
      <pc:sldChg chg="addSp delSp modSp mod">
        <pc:chgData name="Amy Smit" userId="f1cfc639-cc3f-4051-a51c-91c4d743c6fa" providerId="ADAL" clId="{1567A373-00BE-6343-9E38-2EB540E984C9}" dt="2025-06-23T18:10:07.765" v="5620" actId="1076"/>
        <pc:sldMkLst>
          <pc:docMk/>
          <pc:sldMk cId="416656009" sldId="271"/>
        </pc:sldMkLst>
      </pc:sldChg>
      <pc:sldChg chg="addSp delSp modSp mod">
        <pc:chgData name="Amy Smit" userId="f1cfc639-cc3f-4051-a51c-91c4d743c6fa" providerId="ADAL" clId="{1567A373-00BE-6343-9E38-2EB540E984C9}" dt="2025-06-23T18:16:43.473" v="5641" actId="1076"/>
        <pc:sldMkLst>
          <pc:docMk/>
          <pc:sldMk cId="3877487587" sldId="272"/>
        </pc:sldMkLst>
      </pc:sldChg>
      <pc:sldChg chg="addSp delSp modSp add del mod">
        <pc:chgData name="Amy Smit" userId="f1cfc639-cc3f-4051-a51c-91c4d743c6fa" providerId="ADAL" clId="{1567A373-00BE-6343-9E38-2EB540E984C9}" dt="2025-06-23T17:39:35.539" v="5402" actId="107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1567A373-00BE-6343-9E38-2EB540E984C9}" dt="2025-06-23T17:55:41.392" v="5456" actId="20577"/>
        <pc:sldMkLst>
          <pc:docMk/>
          <pc:sldMk cId="4103005458" sldId="274"/>
        </pc:sldMkLst>
        <pc:spChg chg="mod">
          <ac:chgData name="Amy Smit" userId="f1cfc639-cc3f-4051-a51c-91c4d743c6fa" providerId="ADAL" clId="{1567A373-00BE-6343-9E38-2EB540E984C9}" dt="2025-06-23T17:55:41.392" v="5456" actId="20577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1567A373-00BE-6343-9E38-2EB540E984C9}" dt="2025-06-23T14:23:46.995" v="4521" actId="14100"/>
          <ac:picMkLst>
            <pc:docMk/>
            <pc:sldMk cId="4103005458" sldId="274"/>
            <ac:picMk id="135" creationId="{FE56CB2E-E212-201E-7D28-5D6429DF6C6D}"/>
          </ac:picMkLst>
        </pc:picChg>
      </pc:sldChg>
      <pc:sldChg chg="addSp delSp modSp mod">
        <pc:chgData name="Amy Smit" userId="f1cfc639-cc3f-4051-a51c-91c4d743c6fa" providerId="ADAL" clId="{1567A373-00BE-6343-9E38-2EB540E984C9}" dt="2025-06-23T17:57:07.525" v="5464" actId="1076"/>
        <pc:sldMkLst>
          <pc:docMk/>
          <pc:sldMk cId="1716178708" sldId="276"/>
        </pc:sldMkLst>
        <pc:picChg chg="add mod">
          <ac:chgData name="Amy Smit" userId="f1cfc639-cc3f-4051-a51c-91c4d743c6fa" providerId="ADAL" clId="{1567A373-00BE-6343-9E38-2EB540E984C9}" dt="2025-06-20T21:12:52.894" v="2166" actId="14100"/>
          <ac:picMkLst>
            <pc:docMk/>
            <pc:sldMk cId="1716178708" sldId="276"/>
            <ac:picMk id="23" creationId="{377EEE15-4698-28EF-BBF8-E6A4A216BF67}"/>
          </ac:picMkLst>
        </pc:picChg>
      </pc:sldChg>
      <pc:sldChg chg="addSp delSp modSp mod">
        <pc:chgData name="Amy Smit" userId="f1cfc639-cc3f-4051-a51c-91c4d743c6fa" providerId="ADAL" clId="{1567A373-00BE-6343-9E38-2EB540E984C9}" dt="2025-06-23T17:56:09.424" v="5458" actId="1076"/>
        <pc:sldMkLst>
          <pc:docMk/>
          <pc:sldMk cId="2862472313" sldId="277"/>
        </pc:sldMkLst>
        <pc:picChg chg="add mod">
          <ac:chgData name="Amy Smit" userId="f1cfc639-cc3f-4051-a51c-91c4d743c6fa" providerId="ADAL" clId="{1567A373-00BE-6343-9E38-2EB540E984C9}" dt="2025-06-23T14:24:09.456" v="4529"/>
          <ac:picMkLst>
            <pc:docMk/>
            <pc:sldMk cId="2862472313" sldId="277"/>
            <ac:picMk id="14" creationId="{7662F676-472B-50F8-E0CC-70EF81343BE2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0T19:52:45.587" v="863" actId="20577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0T19:52:42.143" v="862" actId="20577"/>
        <pc:sldMkLst>
          <pc:docMk/>
          <pc:sldMk cId="1831101500" sldId="279"/>
        </pc:sldMkLst>
      </pc:sldChg>
      <pc:sldChg chg="addSp modSp add mod modNotesTx">
        <pc:chgData name="Amy Smit" userId="f1cfc639-cc3f-4051-a51c-91c4d743c6fa" providerId="ADAL" clId="{1567A373-00BE-6343-9E38-2EB540E984C9}" dt="2025-06-20T19:52:38.532" v="861" actId="20577"/>
        <pc:sldMkLst>
          <pc:docMk/>
          <pc:sldMk cId="421082387" sldId="280"/>
        </pc:sldMkLst>
      </pc:sldChg>
      <pc:sldChg chg="addSp modSp add mod modNotesTx">
        <pc:chgData name="Amy Smit" userId="f1cfc639-cc3f-4051-a51c-91c4d743c6fa" providerId="ADAL" clId="{1567A373-00BE-6343-9E38-2EB540E984C9}" dt="2025-06-20T19:52:33.703" v="860" actId="20577"/>
        <pc:sldMkLst>
          <pc:docMk/>
          <pc:sldMk cId="3537086410" sldId="281"/>
        </pc:sldMkLst>
      </pc:sldChg>
      <pc:sldChg chg="addSp modSp add mod">
        <pc:chgData name="Amy Smit" userId="f1cfc639-cc3f-4051-a51c-91c4d743c6fa" providerId="ADAL" clId="{1567A373-00BE-6343-9E38-2EB540E984C9}" dt="2025-06-20T19:50:46.171" v="828" actId="1076"/>
        <pc:sldMkLst>
          <pc:docMk/>
          <pc:sldMk cId="903662629" sldId="282"/>
        </pc:sldMkLst>
      </pc:sldChg>
      <pc:sldChg chg="addSp modSp add mod">
        <pc:chgData name="Amy Smit" userId="f1cfc639-cc3f-4051-a51c-91c4d743c6fa" providerId="ADAL" clId="{1567A373-00BE-6343-9E38-2EB540E984C9}" dt="2025-06-20T19:48:54.823" v="807" actId="1076"/>
        <pc:sldMkLst>
          <pc:docMk/>
          <pc:sldMk cId="104955650" sldId="283"/>
        </pc:sldMkLst>
      </pc:sldChg>
      <pc:sldChg chg="addSp modSp add mod">
        <pc:chgData name="Amy Smit" userId="f1cfc639-cc3f-4051-a51c-91c4d743c6fa" providerId="ADAL" clId="{1567A373-00BE-6343-9E38-2EB540E984C9}" dt="2025-06-20T19:50:53.936" v="829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0T19:52:12.322" v="859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3T17:57:55.043" v="5473" actId="1076"/>
        <pc:sldMkLst>
          <pc:docMk/>
          <pc:sldMk cId="768855550" sldId="286"/>
        </pc:sldMkLst>
        <pc:spChg chg="add mod">
          <ac:chgData name="Amy Smit" userId="f1cfc639-cc3f-4051-a51c-91c4d743c6fa" providerId="ADAL" clId="{1567A373-00BE-6343-9E38-2EB540E984C9}" dt="2025-06-20T21:18:06.993" v="2217" actId="14100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1567A373-00BE-6343-9E38-2EB540E984C9}" dt="2025-06-23T14:24:10.650" v="4530"/>
          <ac:picMkLst>
            <pc:docMk/>
            <pc:sldMk cId="768855550" sldId="286"/>
            <ac:picMk id="11" creationId="{25F8DE45-48F1-5F71-2B78-E0DDC0712F9B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47.656" v="5479" actId="1076"/>
        <pc:sldMkLst>
          <pc:docMk/>
          <pc:sldMk cId="556821830" sldId="287"/>
        </pc:sldMkLst>
        <pc:spChg chg="mod">
          <ac:chgData name="Amy Smit" userId="f1cfc639-cc3f-4051-a51c-91c4d743c6fa" providerId="ADAL" clId="{1567A373-00BE-6343-9E38-2EB540E984C9}" dt="2025-06-20T21:18:00.814" v="2215" actId="14100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1567A373-00BE-6343-9E38-2EB540E984C9}" dt="2025-06-23T14:24:12.979" v="4531"/>
          <ac:picMkLst>
            <pc:docMk/>
            <pc:sldMk cId="556821830" sldId="287"/>
            <ac:picMk id="8" creationId="{49A8B643-C92D-0582-FF39-30A3ED95351E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3T17:57:22.608" v="5469" actId="1076"/>
        <pc:sldMkLst>
          <pc:docMk/>
          <pc:sldMk cId="2143638746" sldId="288"/>
        </pc:sldMkLst>
        <pc:spChg chg="mod">
          <ac:chgData name="Amy Smit" userId="f1cfc639-cc3f-4051-a51c-91c4d743c6fa" providerId="ADAL" clId="{1567A373-00BE-6343-9E38-2EB540E984C9}" dt="2025-06-20T21:17:55.057" v="2213" actId="14100"/>
          <ac:spMkLst>
            <pc:docMk/>
            <pc:sldMk cId="2143638746" sldId="288"/>
            <ac:spMk id="5" creationId="{747FA187-CB09-0F6A-3A27-C1286E469B77}"/>
          </ac:spMkLst>
        </pc:spChg>
        <pc:picChg chg="add mod">
          <ac:chgData name="Amy Smit" userId="f1cfc639-cc3f-4051-a51c-91c4d743c6fa" providerId="ADAL" clId="{1567A373-00BE-6343-9E38-2EB540E984C9}" dt="2025-06-23T14:24:14.101" v="4532"/>
          <ac:picMkLst>
            <pc:docMk/>
            <pc:sldMk cId="2143638746" sldId="288"/>
            <ac:picMk id="7" creationId="{D43C69B4-44BA-606E-6A88-58E10A338508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3T17:56:19.655" v="5462" actId="1076"/>
        <pc:sldMkLst>
          <pc:docMk/>
          <pc:sldMk cId="129808644" sldId="289"/>
        </pc:sldMkLst>
        <pc:spChg chg="mod">
          <ac:chgData name="Amy Smit" userId="f1cfc639-cc3f-4051-a51c-91c4d743c6fa" providerId="ADAL" clId="{1567A373-00BE-6343-9E38-2EB540E984C9}" dt="2025-06-20T21:17:52.135" v="2212" actId="14100"/>
          <ac:spMkLst>
            <pc:docMk/>
            <pc:sldMk cId="129808644" sldId="289"/>
            <ac:spMk id="5" creationId="{9284A276-57F5-E899-51C6-9A3D51394BBD}"/>
          </ac:spMkLst>
        </pc:spChg>
        <pc:picChg chg="add mod">
          <ac:chgData name="Amy Smit" userId="f1cfc639-cc3f-4051-a51c-91c4d743c6fa" providerId="ADAL" clId="{1567A373-00BE-6343-9E38-2EB540E984C9}" dt="2025-06-23T14:24:15.808" v="4533"/>
          <ac:picMkLst>
            <pc:docMk/>
            <pc:sldMk cId="129808644" sldId="289"/>
            <ac:picMk id="7" creationId="{011217F3-7866-29AC-7002-C8E3B39B053E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06.535" v="5476" actId="688"/>
        <pc:sldMkLst>
          <pc:docMk/>
          <pc:sldMk cId="4029067251" sldId="290"/>
        </pc:sldMkLst>
        <pc:spChg chg="mod">
          <ac:chgData name="Amy Smit" userId="f1cfc639-cc3f-4051-a51c-91c4d743c6fa" providerId="ADAL" clId="{1567A373-00BE-6343-9E38-2EB540E984C9}" dt="2025-06-20T21:17:48.415" v="2211" actId="14100"/>
          <ac:spMkLst>
            <pc:docMk/>
            <pc:sldMk cId="4029067251" sldId="290"/>
            <ac:spMk id="5" creationId="{3A76855F-11CD-6D1D-4705-5197AA9BF6AE}"/>
          </ac:spMkLst>
        </pc:spChg>
        <pc:picChg chg="add mod">
          <ac:chgData name="Amy Smit" userId="f1cfc639-cc3f-4051-a51c-91c4d743c6fa" providerId="ADAL" clId="{1567A373-00BE-6343-9E38-2EB540E984C9}" dt="2025-06-23T14:24:16.659" v="4534"/>
          <ac:picMkLst>
            <pc:docMk/>
            <pc:sldMk cId="4029067251" sldId="290"/>
            <ac:picMk id="7" creationId="{9DAE4260-0F27-0C06-F3A3-7019721F930A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52.923" v="5481" actId="1076"/>
        <pc:sldMkLst>
          <pc:docMk/>
          <pc:sldMk cId="973979306" sldId="291"/>
        </pc:sldMkLst>
        <pc:spChg chg="mod">
          <ac:chgData name="Amy Smit" userId="f1cfc639-cc3f-4051-a51c-91c4d743c6fa" providerId="ADAL" clId="{1567A373-00BE-6343-9E38-2EB540E984C9}" dt="2025-06-20T21:17:45.323" v="2210" actId="14100"/>
          <ac:spMkLst>
            <pc:docMk/>
            <pc:sldMk cId="973979306" sldId="291"/>
            <ac:spMk id="5" creationId="{313666DB-B9AE-EBB7-2F10-2B330B8C7D8E}"/>
          </ac:spMkLst>
        </pc:spChg>
        <pc:picChg chg="add mod">
          <ac:chgData name="Amy Smit" userId="f1cfc639-cc3f-4051-a51c-91c4d743c6fa" providerId="ADAL" clId="{1567A373-00BE-6343-9E38-2EB540E984C9}" dt="2025-06-23T14:24:18.482" v="4535"/>
          <ac:picMkLst>
            <pc:docMk/>
            <pc:sldMk cId="973979306" sldId="291"/>
            <ac:picMk id="6" creationId="{C3BC1B35-164E-207C-6FCA-0C116C05820D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7:15.512" v="5467" actId="688"/>
        <pc:sldMkLst>
          <pc:docMk/>
          <pc:sldMk cId="694390145" sldId="292"/>
        </pc:sldMkLst>
        <pc:spChg chg="mod">
          <ac:chgData name="Amy Smit" userId="f1cfc639-cc3f-4051-a51c-91c4d743c6fa" providerId="ADAL" clId="{1567A373-00BE-6343-9E38-2EB540E984C9}" dt="2025-06-20T21:17:42.335" v="2209" actId="14100"/>
          <ac:spMkLst>
            <pc:docMk/>
            <pc:sldMk cId="694390145" sldId="292"/>
            <ac:spMk id="5" creationId="{F919D872-D2DD-7941-A9BF-0D2561329408}"/>
          </ac:spMkLst>
        </pc:spChg>
        <pc:picChg chg="add mod">
          <ac:chgData name="Amy Smit" userId="f1cfc639-cc3f-4051-a51c-91c4d743c6fa" providerId="ADAL" clId="{1567A373-00BE-6343-9E38-2EB540E984C9}" dt="2025-06-23T14:24:19.300" v="4536"/>
          <ac:picMkLst>
            <pc:docMk/>
            <pc:sldMk cId="694390145" sldId="292"/>
            <ac:picMk id="6" creationId="{D09B3069-2313-233F-8767-0C596CC12C93}"/>
          </ac:picMkLst>
        </pc:picChg>
      </pc:sldChg>
      <pc:sldChg chg="addSp delSp modSp new mod ord modShow">
        <pc:chgData name="Amy Smit" userId="f1cfc639-cc3f-4051-a51c-91c4d743c6fa" providerId="ADAL" clId="{1567A373-00BE-6343-9E38-2EB540E984C9}" dt="2025-06-23T14:19:23.278" v="4458" actId="729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3T18:05:43.719" v="5571" actId="20577"/>
        <pc:sldMkLst>
          <pc:docMk/>
          <pc:sldMk cId="2391711402" sldId="294"/>
        </pc:sldMkLst>
      </pc:sldChg>
      <pc:sldChg chg="modSp add mod modShow modNotesTx">
        <pc:chgData name="Amy Smit" userId="f1cfc639-cc3f-4051-a51c-91c4d743c6fa" providerId="ADAL" clId="{1567A373-00BE-6343-9E38-2EB540E984C9}" dt="2025-06-23T14:19:09.004" v="4456" actId="729"/>
        <pc:sldMkLst>
          <pc:docMk/>
          <pc:sldMk cId="4167494658" sldId="295"/>
        </pc:sldMkLst>
      </pc:sldChg>
      <pc:sldChg chg="modSp add mod modShow">
        <pc:chgData name="Amy Smit" userId="f1cfc639-cc3f-4051-a51c-91c4d743c6fa" providerId="ADAL" clId="{1567A373-00BE-6343-9E38-2EB540E984C9}" dt="2025-06-23T18:06:26.788" v="5596" actId="20577"/>
        <pc:sldMkLst>
          <pc:docMk/>
          <pc:sldMk cId="3038091435" sldId="296"/>
        </pc:sldMkLst>
      </pc:sldChg>
      <pc:sldChg chg="addSp delSp modSp add mod modShow">
        <pc:chgData name="Amy Smit" userId="f1cfc639-cc3f-4051-a51c-91c4d743c6fa" providerId="ADAL" clId="{1567A373-00BE-6343-9E38-2EB540E984C9}" dt="2025-06-23T14:23:30.902" v="4514" actId="21"/>
        <pc:sldMkLst>
          <pc:docMk/>
          <pc:sldMk cId="476898137" sldId="297"/>
        </pc:sldMkLst>
        <pc:spChg chg="mod">
          <ac:chgData name="Amy Smit" userId="f1cfc639-cc3f-4051-a51c-91c4d743c6fa" providerId="ADAL" clId="{1567A373-00BE-6343-9E38-2EB540E984C9}" dt="2025-06-23T13:05:28.691" v="2530" actId="207"/>
          <ac:spMkLst>
            <pc:docMk/>
            <pc:sldMk cId="476898137" sldId="297"/>
            <ac:spMk id="4" creationId="{56552CCA-CD82-2BEB-9D82-B7F10FDAB3BA}"/>
          </ac:spMkLst>
        </pc:spChg>
        <pc:spChg chg="mod">
          <ac:chgData name="Amy Smit" userId="f1cfc639-cc3f-4051-a51c-91c4d743c6fa" providerId="ADAL" clId="{1567A373-00BE-6343-9E38-2EB540E984C9}" dt="2025-06-23T13:05:41.497" v="2548" actId="20577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21:01.951" v="5661" actId="14100"/>
        <pc:sldMkLst>
          <pc:docMk/>
          <pc:sldMk cId="850020266" sldId="298"/>
        </pc:sldMkLst>
      </pc:sldChg>
      <pc:sldChg chg="addSp delSp modSp add mod">
        <pc:chgData name="Amy Smit" userId="f1cfc639-cc3f-4051-a51c-91c4d743c6fa" providerId="ADAL" clId="{1567A373-00BE-6343-9E38-2EB540E984C9}" dt="2025-06-23T18:28:48.505" v="5674" actId="1076"/>
        <pc:sldMkLst>
          <pc:docMk/>
          <pc:sldMk cId="3492570427" sldId="299"/>
        </pc:sldMkLst>
      </pc:sldChg>
      <pc:sldChg chg="addSp delSp modSp add mod ord">
        <pc:chgData name="Amy Smit" userId="f1cfc639-cc3f-4051-a51c-91c4d743c6fa" providerId="ADAL" clId="{1567A373-00BE-6343-9E38-2EB540E984C9}" dt="2025-06-23T18:27:19.910" v="5670" actId="1076"/>
        <pc:sldMkLst>
          <pc:docMk/>
          <pc:sldMk cId="915921763" sldId="300"/>
        </pc:sldMkLst>
      </pc:sldChg>
      <pc:sldChg chg="addSp delSp modSp add del mod">
        <pc:chgData name="Amy Smit" userId="f1cfc639-cc3f-4051-a51c-91c4d743c6fa" providerId="ADAL" clId="{1567A373-00BE-6343-9E38-2EB540E984C9}" dt="2025-06-23T18:32:15.869" v="5678" actId="1076"/>
        <pc:sldMkLst>
          <pc:docMk/>
          <pc:sldMk cId="2275946235" sldId="301"/>
        </pc:sldMkLst>
      </pc:sldChg>
      <pc:sldChg chg="addSp delSp modSp add mod">
        <pc:chgData name="Amy Smit" userId="f1cfc639-cc3f-4051-a51c-91c4d743c6fa" providerId="ADAL" clId="{1567A373-00BE-6343-9E38-2EB540E984C9}" dt="2025-06-23T18:39:41.374" v="5682" actId="1076"/>
        <pc:sldMkLst>
          <pc:docMk/>
          <pc:sldMk cId="744722199" sldId="302"/>
        </pc:sldMkLst>
      </pc:sldChg>
      <pc:sldChg chg="addSp delSp modSp add mod">
        <pc:chgData name="Amy Smit" userId="f1cfc639-cc3f-4051-a51c-91c4d743c6fa" providerId="ADAL" clId="{1567A373-00BE-6343-9E38-2EB540E984C9}" dt="2025-06-23T18:42:54.261" v="5689" actId="1076"/>
        <pc:sldMkLst>
          <pc:docMk/>
          <pc:sldMk cId="4119512352" sldId="303"/>
        </pc:sldMkLst>
      </pc:sldChg>
      <pc:sldChg chg="addSp delSp modSp add mod">
        <pc:chgData name="Amy Smit" userId="f1cfc639-cc3f-4051-a51c-91c4d743c6fa" providerId="ADAL" clId="{1567A373-00BE-6343-9E38-2EB540E984C9}" dt="2025-06-23T18:45:49.773" v="5693" actId="1076"/>
        <pc:sldMkLst>
          <pc:docMk/>
          <pc:sldMk cId="263835107" sldId="304"/>
        </pc:sldMkLst>
      </pc:sldChg>
      <pc:sldChg chg="addSp delSp modSp add mod">
        <pc:chgData name="Amy Smit" userId="f1cfc639-cc3f-4051-a51c-91c4d743c6fa" providerId="ADAL" clId="{1567A373-00BE-6343-9E38-2EB540E984C9}" dt="2025-06-23T18:47:48.811" v="5696" actId="14100"/>
        <pc:sldMkLst>
          <pc:docMk/>
          <pc:sldMk cId="3519207223" sldId="305"/>
        </pc:sldMkLst>
      </pc:sldChg>
      <pc:sldChg chg="addSp delSp modSp add mod">
        <pc:chgData name="Amy Smit" userId="f1cfc639-cc3f-4051-a51c-91c4d743c6fa" providerId="ADAL" clId="{1567A373-00BE-6343-9E38-2EB540E984C9}" dt="2025-06-23T18:49:36.008" v="5701" actId="1076"/>
        <pc:sldMkLst>
          <pc:docMk/>
          <pc:sldMk cId="350454800" sldId="306"/>
        </pc:sldMkLst>
      </pc:sldChg>
      <pc:sldChg chg="addSp delSp modSp add mod">
        <pc:chgData name="Amy Smit" userId="f1cfc639-cc3f-4051-a51c-91c4d743c6fa" providerId="ADAL" clId="{1567A373-00BE-6343-9E38-2EB540E984C9}" dt="2025-06-23T14:11:29.737" v="3690" actId="21"/>
        <pc:sldMkLst>
          <pc:docMk/>
          <pc:sldMk cId="3427710309" sldId="307"/>
        </pc:sldMkLst>
      </pc:sldChg>
      <pc:sldChg chg="addSp delSp modSp add mod modNotesTx">
        <pc:chgData name="Amy Smit" userId="f1cfc639-cc3f-4051-a51c-91c4d743c6fa" providerId="ADAL" clId="{1567A373-00BE-6343-9E38-2EB540E984C9}" dt="2025-06-23T14:17:25.463" v="4425"/>
        <pc:sldMkLst>
          <pc:docMk/>
          <pc:sldMk cId="2361947836" sldId="308"/>
        </pc:sldMkLst>
      </pc:sldChg>
      <pc:sldChg chg="addSp delSp modSp add mod modNotesTx">
        <pc:chgData name="Amy Smit" userId="f1cfc639-cc3f-4051-a51c-91c4d743c6fa" providerId="ADAL" clId="{1567A373-00BE-6343-9E38-2EB540E984C9}" dt="2025-06-23T14:13:46.588" v="3893" actId="21"/>
        <pc:sldMkLst>
          <pc:docMk/>
          <pc:sldMk cId="2666989673" sldId="309"/>
        </pc:sldMkLst>
      </pc:sldChg>
      <pc:sldChg chg="addSp delSp modSp add mod modNotesTx">
        <pc:chgData name="Amy Smit" userId="f1cfc639-cc3f-4051-a51c-91c4d743c6fa" providerId="ADAL" clId="{1567A373-00BE-6343-9E38-2EB540E984C9}" dt="2025-06-23T14:17:48.098" v="4428"/>
        <pc:sldMkLst>
          <pc:docMk/>
          <pc:sldMk cId="2258893767" sldId="310"/>
        </pc:sldMkLst>
      </pc:sldChg>
      <pc:sldChg chg="addSp delSp modSp add mod">
        <pc:chgData name="Amy Smit" userId="f1cfc639-cc3f-4051-a51c-91c4d743c6fa" providerId="ADAL" clId="{1567A373-00BE-6343-9E38-2EB540E984C9}" dt="2025-06-23T14:17:52.598" v="4430"/>
        <pc:sldMkLst>
          <pc:docMk/>
          <pc:sldMk cId="1305129139" sldId="311"/>
        </pc:sldMkLst>
      </pc:sldChg>
      <pc:sldChg chg="addSp delSp modSp add mod modNotesTx">
        <pc:chgData name="Amy Smit" userId="f1cfc639-cc3f-4051-a51c-91c4d743c6fa" providerId="ADAL" clId="{1567A373-00BE-6343-9E38-2EB540E984C9}" dt="2025-06-23T14:17:57.360" v="4432"/>
        <pc:sldMkLst>
          <pc:docMk/>
          <pc:sldMk cId="2920077573" sldId="312"/>
        </pc:sldMkLst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3T14:21:16.810" v="4503" actId="20577"/>
        <pc:sldMkLst>
          <pc:docMk/>
          <pc:sldMk cId="3639738702" sldId="314"/>
        </pc:sldMkLst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3T18:03:26.483" v="5534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3T18:03:35.862" v="553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3T18:05:05.963" v="5552" actId="478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3T18:03:57.504" v="5540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3T18:04:42.801" v="5548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3T18:05:30.545" v="5556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3T18:04:18.043" v="5545"/>
        <pc:sldMkLst>
          <pc:docMk/>
          <pc:sldMk cId="328550467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E6D8-BB83-173F-DEF3-4FDA7135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6F837-1634-D68E-2E87-087F1CF0A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D10AE-13B5-7D66-3701-354A8AB00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TO GOOD CITIZENSHIP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610C4-2017-810B-E707-669F366D0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0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22AB-ACC8-0FF7-4E29-42324C76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8543EE-31A8-84B5-2018-0D3C27654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A6AB3-AB3A-9606-B742-23000E77B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F0F6C-27B5-2652-D895-5669BFB06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599EC-B811-7A60-08A5-68F412ED5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F29F7-21E7-6A40-5589-52A34CC71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75DC4-B113-6E94-86E2-05189A004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8DA4E-2F9E-4176-EFE4-49AE77D68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F1BB5-F570-2768-48A9-C11684E85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C8706-3F11-FE8B-FAF2-06B069CEA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A7B3B-8938-EAFA-48EF-30F5E51EA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JOURNAL PROMPT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ED477-F2BA-F4AD-DEB9-B97F8AF25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D528-E1B1-79BF-D55B-5DCA28A9F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A283F-F94D-0C07-FA55-C6F3013AE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C6E46-1118-0C2E-2DDC-DCFB101F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91FE-DE01-46F8-11AF-D44FBE048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55F96-D529-1D1F-AF3D-65100F9B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5C680-9433-D335-0270-F85887F51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8F5495-9387-2907-A41A-8B2EDDDC0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D5714-7779-D265-6634-B28CE31E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E07E-0FF4-82DB-116C-74B4CC9F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A6652-47B7-1D47-8586-6B2A528C3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961C6-6339-87A3-6C88-FE3557BAE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0E526-8436-7D29-194B-096DCFE1F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D1EF-CDE6-B560-C0F1-AA6D8D4C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31297-093E-150A-CE07-A1497C678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319D5-AF87-3BD0-FB62-0A7923CCC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9313F-6180-31AD-2EAB-F3FF1EAC4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9B056-FD83-887B-01E6-ABCF6FCB0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BBF71-EB9F-5D7D-4D9B-87055061F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BCCE1-4428-574B-9EF2-4ACCFF93B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D248F-DD31-11B3-37D1-62B3B6F07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A565-3559-BAB0-EAB1-3245B9678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8F991-B31A-4FBA-7275-3B12FF24D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830C6-0DE0-6CCA-C34F-67276F299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F1544-9071-E834-542A-8106258CA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426C534-F0FD-23CE-9353-582AAF9B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52CCA-CD82-2BEB-9D82-B7F10FDAB3BA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9450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EF49E-94A4-21AF-A292-945920E70D7C}"/>
              </a:ext>
            </a:extLst>
          </p:cNvPr>
          <p:cNvSpPr txBox="1"/>
          <p:nvPr/>
        </p:nvSpPr>
        <p:spPr>
          <a:xfrm>
            <a:off x="838200" y="2226439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8F061-E644-97AD-1C8A-D9A12315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922B7-2876-E732-489B-B89FD592D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3666DB-B9AE-EBB7-2F10-2B330B8C7D8E}"/>
              </a:ext>
            </a:extLst>
          </p:cNvPr>
          <p:cNvSpPr txBox="1"/>
          <p:nvPr/>
        </p:nvSpPr>
        <p:spPr>
          <a:xfrm>
            <a:off x="3647626" y="2249545"/>
            <a:ext cx="8544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“When we show up for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each other, we create communities of care.”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Valarie Kaur</a:t>
            </a:r>
          </a:p>
        </p:txBody>
      </p:sp>
      <p:pic>
        <p:nvPicPr>
          <p:cNvPr id="6" name="Picture 5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C3BC1B35-164E-207C-6FCA-0C116C058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BEDF5-973E-78C4-1DAD-3BD2C380D0CF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65469-3EBA-5370-08A5-03CC9C77F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C84FC-DC31-B728-6841-1B42F3C4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9D872-D2DD-7941-A9BF-0D2561329408}"/>
              </a:ext>
            </a:extLst>
          </p:cNvPr>
          <p:cNvSpPr txBox="1"/>
          <p:nvPr/>
        </p:nvSpPr>
        <p:spPr>
          <a:xfrm>
            <a:off x="3647627" y="2353718"/>
            <a:ext cx="85443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way to right wrongs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is to turn the light of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truth upon them.”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Ida B. Wells</a:t>
            </a:r>
          </a:p>
        </p:txBody>
      </p:sp>
      <p:pic>
        <p:nvPicPr>
          <p:cNvPr id="6" name="Picture 5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D09B3069-2313-233F-8767-0C596CC1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2339B7-6EAE-D7B7-B9C0-C29E676DCF57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FB7D3-3D9B-6493-F9B9-A89CAF6CA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11936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98D8-A9FF-7D16-85D2-CFC48B4D6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026341A8-3275-C496-644D-F67F2B84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A36D8-7A4E-B46E-C127-A756278DD13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D54F-CF54-7400-40EB-992E0E65DFFA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4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2959-8D2E-D7AE-C1C4-4F91AA7B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3167F3-DA09-ADBC-EC8A-C3ABE0890CA3}"/>
              </a:ext>
            </a:extLst>
          </p:cNvPr>
          <p:cNvSpPr txBox="1"/>
          <p:nvPr/>
        </p:nvSpPr>
        <p:spPr>
          <a:xfrm>
            <a:off x="4033613" y="1055610"/>
            <a:ext cx="819150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your share to make your home, school, and community better.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Cooperate.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Stay informed. Vote.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Make choices that protect the safety and rights of others. 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 a good neighbor.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Protect the environment.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5" name="Picture 134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FE56CB2E-E212-201E-7D28-5D6429DF6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4762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611E9-DC01-96C0-D677-377D4559D64A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77850-7999-E3C6-281A-465666678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05B9E-6B4B-E06E-748E-269C1828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377EEE15-4698-28EF-BBF8-E6A4A216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B32B6-26A9-1430-B3EA-341E0FE24BCF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46BA5-4910-16F7-082A-9CEFF071F70C}"/>
              </a:ext>
            </a:extLst>
          </p:cNvPr>
          <p:cNvSpPr txBox="1"/>
          <p:nvPr/>
        </p:nvSpPr>
        <p:spPr>
          <a:xfrm>
            <a:off x="4137761" y="1693683"/>
            <a:ext cx="756410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Civil Disobedience</a:t>
            </a:r>
          </a:p>
          <a:p>
            <a:endParaRPr lang="en-US" sz="4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Peacefully break a law or rule because we  believe it’s unfair or wrong and want to help make a change.</a:t>
            </a:r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F484D-CAA5-9F99-A3F9-CAAC316AF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7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F484A-104F-CA1D-0711-68F01B10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7662F676-472B-50F8-E0CC-70EF8134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21801-1DD9-7AF1-757C-F1D50ADE0F08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31591-AB9A-78A8-37B0-06530C7E59AC}"/>
              </a:ext>
            </a:extLst>
          </p:cNvPr>
          <p:cNvSpPr txBox="1"/>
          <p:nvPr/>
        </p:nvSpPr>
        <p:spPr>
          <a:xfrm>
            <a:off x="3648173" y="2897320"/>
            <a:ext cx="85438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How </a:t>
            </a: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practice good citizenship online?</a:t>
            </a:r>
            <a:endParaRPr lang="en-US" sz="48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5D0F6-30E2-D2B0-5A36-D21F267CB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F38F-292E-0494-8656-483E74E0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362999-004F-6584-0304-2CAFCA9D0D75}"/>
              </a:ext>
            </a:extLst>
          </p:cNvPr>
          <p:cNvSpPr txBox="1"/>
          <p:nvPr/>
        </p:nvSpPr>
        <p:spPr>
          <a:xfrm>
            <a:off x="3647626" y="1627579"/>
            <a:ext cx="85443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“Do your little bit of good where you are; it’s those little bits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good together that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overwhelm the world.”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Desmond Tutu</a:t>
            </a:r>
          </a:p>
        </p:txBody>
      </p:sp>
      <p:pic>
        <p:nvPicPr>
          <p:cNvPr id="11" name="Picture 10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25F8DE45-48F1-5F71-2B78-E0DDC071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D6FA7-D639-EC6B-F127-143F796FD27C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755B6-C2FF-176B-AD36-CC26CE835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DA100-1643-832D-B51F-59253609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ACB71-5E20-2D4C-D7FB-8FBD6E8C2CF9}"/>
              </a:ext>
            </a:extLst>
          </p:cNvPr>
          <p:cNvSpPr txBox="1"/>
          <p:nvPr/>
        </p:nvSpPr>
        <p:spPr>
          <a:xfrm>
            <a:off x="3647626" y="1918189"/>
            <a:ext cx="85443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“Fight for the things you care about, but do it in a way that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lead others to join you.”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Ruth Bader Ginsburg</a:t>
            </a:r>
          </a:p>
        </p:txBody>
      </p:sp>
      <p:pic>
        <p:nvPicPr>
          <p:cNvPr id="8" name="Picture 7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49A8B643-C92D-0582-FF39-30A3ED95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E5D355-3428-1F03-1DEF-A12A98720A1E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DAC03-3845-46B2-8A1F-DD21E5CA2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2C8E2-11A2-2252-4D9F-906F04AEA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7FA187-CB09-0F6A-3A27-C1286E469B77}"/>
              </a:ext>
            </a:extLst>
          </p:cNvPr>
          <p:cNvSpPr txBox="1"/>
          <p:nvPr/>
        </p:nvSpPr>
        <p:spPr>
          <a:xfrm>
            <a:off x="3647627" y="2507390"/>
            <a:ext cx="85443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“You must be the change you wish to see in the world.”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Gandhi</a:t>
            </a:r>
          </a:p>
        </p:txBody>
      </p:sp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D43C69B4-44BA-606E-6A88-58E10A33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B8356-6F9C-6B1C-BECD-5F2DE382B993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0D849-6E63-ECDF-3235-4541F661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6D41B-50E4-5A01-D6FC-A0B974D90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84A276-57F5-E899-51C6-9A3D51394BBD}"/>
              </a:ext>
            </a:extLst>
          </p:cNvPr>
          <p:cNvSpPr txBox="1"/>
          <p:nvPr/>
        </p:nvSpPr>
        <p:spPr>
          <a:xfrm>
            <a:off x="3647627" y="2018052"/>
            <a:ext cx="85443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“How wonderful is it that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nobody need wait a single moment before starting to improve the world.”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Anne Frank</a:t>
            </a:r>
          </a:p>
        </p:txBody>
      </p:sp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011217F3-7866-29AC-7002-C8E3B39B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9DF6DB-8223-0B11-AB91-8241D6D2AEBF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A1C18-EABE-607D-F15A-83E085DC6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CC703-C831-16AD-6D4E-FC5DCA12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76855F-11CD-6D1D-4705-5197AA9BF6AE}"/>
              </a:ext>
            </a:extLst>
          </p:cNvPr>
          <p:cNvSpPr txBox="1"/>
          <p:nvPr/>
        </p:nvSpPr>
        <p:spPr>
          <a:xfrm>
            <a:off x="3647627" y="2447147"/>
            <a:ext cx="85443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“Service is the rent you pay for your room on this earth.”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Shirley Chisholm</a:t>
            </a:r>
          </a:p>
        </p:txBody>
      </p:sp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9DAE4260-0F27-0C06-F3A3-7019721F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1906A-38ED-270D-E1DF-9B27A8EAC057}"/>
              </a:ext>
            </a:extLst>
          </p:cNvPr>
          <p:cNvSpPr txBox="1"/>
          <p:nvPr/>
        </p:nvSpPr>
        <p:spPr>
          <a:xfrm rot="16200000">
            <a:off x="-1760857" y="245950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Good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Citizenship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C2F30-2331-AE4D-6A4D-A8A17A19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6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D7C716-D491-4EBE-AEEA-8B5E07F4248B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b433e704-c25e-4386-b9df-82af91eef7d3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c643b3e-0757-467e-b6a7-81a6975567a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297</Words>
  <Application>Microsoft Macintosh PowerPoint</Application>
  <PresentationFormat>Widescreen</PresentationFormat>
  <Paragraphs>86</Paragraphs>
  <Slides>12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 Light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