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94" r:id="rId5"/>
    <p:sldId id="263" r:id="rId6"/>
    <p:sldId id="260" r:id="rId7"/>
    <p:sldId id="262" r:id="rId8"/>
    <p:sldId id="261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73"/>
    <a:srgbClr val="94509E"/>
    <a:srgbClr val="E11B22"/>
    <a:srgbClr val="0B9446"/>
    <a:srgbClr val="FDB913"/>
    <a:srgbClr val="234098"/>
    <a:srgbClr val="F47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81"/>
    <p:restoredTop sz="94658"/>
  </p:normalViewPr>
  <p:slideViewPr>
    <p:cSldViewPr snapToGrid="0">
      <p:cViewPr varScale="1">
        <p:scale>
          <a:sx n="120" d="100"/>
          <a:sy n="120" d="100"/>
        </p:scale>
        <p:origin x="9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Smit" userId="f1cfc639-cc3f-4051-a51c-91c4d743c6fa" providerId="ADAL" clId="{1567A373-00BE-6343-9E38-2EB540E984C9}"/>
    <pc:docChg chg="undo custSel addSld delSld modSld sldOrd">
      <pc:chgData name="Amy Smit" userId="f1cfc639-cc3f-4051-a51c-91c4d743c6fa" providerId="ADAL" clId="{1567A373-00BE-6343-9E38-2EB540E984C9}" dt="2025-06-24T20:06:14.094" v="7020" actId="2696"/>
      <pc:docMkLst>
        <pc:docMk/>
      </pc:docMkLst>
      <pc:sldChg chg="addSp delSp modSp mod">
        <pc:chgData name="Amy Smit" userId="f1cfc639-cc3f-4051-a51c-91c4d743c6fa" providerId="ADAL" clId="{1567A373-00BE-6343-9E38-2EB540E984C9}" dt="2025-06-24T13:49:05.246" v="5776"/>
        <pc:sldMkLst>
          <pc:docMk/>
          <pc:sldMk cId="3285898182" sldId="256"/>
        </pc:sldMkLst>
      </pc:sldChg>
      <pc:sldChg chg="addSp delSp modSp mod modNotesTx">
        <pc:chgData name="Amy Smit" userId="f1cfc639-cc3f-4051-a51c-91c4d743c6fa" providerId="ADAL" clId="{1567A373-00BE-6343-9E38-2EB540E984C9}" dt="2025-06-24T13:49:34.859" v="5789"/>
        <pc:sldMkLst>
          <pc:docMk/>
          <pc:sldMk cId="3702744445" sldId="257"/>
        </pc:sldMkLst>
      </pc:sldChg>
      <pc:sldChg chg="addSp delSp modSp mod">
        <pc:chgData name="Amy Smit" userId="f1cfc639-cc3f-4051-a51c-91c4d743c6fa" providerId="ADAL" clId="{1567A373-00BE-6343-9E38-2EB540E984C9}" dt="2025-06-24T19:50:46.256" v="6528" actId="20577"/>
        <pc:sldMkLst>
          <pc:docMk/>
          <pc:sldMk cId="4056769239" sldId="258"/>
        </pc:sldMkLst>
      </pc:sldChg>
      <pc:sldChg chg="modSp mod">
        <pc:chgData name="Amy Smit" userId="f1cfc639-cc3f-4051-a51c-91c4d743c6fa" providerId="ADAL" clId="{1567A373-00BE-6343-9E38-2EB540E984C9}" dt="2025-06-24T20:01:31.199" v="6822" actId="20577"/>
        <pc:sldMkLst>
          <pc:docMk/>
          <pc:sldMk cId="572108231" sldId="259"/>
        </pc:sldMkLst>
      </pc:sldChg>
      <pc:sldChg chg="addSp delSp modSp mod">
        <pc:chgData name="Amy Smit" userId="f1cfc639-cc3f-4051-a51c-91c4d743c6fa" providerId="ADAL" clId="{1567A373-00BE-6343-9E38-2EB540E984C9}" dt="2025-06-24T13:51:11.185" v="5842"/>
        <pc:sldMkLst>
          <pc:docMk/>
          <pc:sldMk cId="661222583" sldId="260"/>
        </pc:sldMkLst>
        <pc:picChg chg="add mod modCrop">
          <ac:chgData name="Amy Smit" userId="f1cfc639-cc3f-4051-a51c-91c4d743c6fa" providerId="ADAL" clId="{1567A373-00BE-6343-9E38-2EB540E984C9}" dt="2025-06-23T14:41:12.350" v="4627" actId="1076"/>
          <ac:picMkLst>
            <pc:docMk/>
            <pc:sldMk cId="661222583" sldId="260"/>
            <ac:picMk id="2" creationId="{CA3051FF-ABF3-CEAB-DBC2-5BA2A153D09C}"/>
          </ac:picMkLst>
        </pc:picChg>
        <pc:picChg chg="add mod">
          <ac:chgData name="Amy Smit" userId="f1cfc639-cc3f-4051-a51c-91c4d743c6fa" providerId="ADAL" clId="{1567A373-00BE-6343-9E38-2EB540E984C9}" dt="2025-06-23T18:02:53.867" v="5528"/>
          <ac:picMkLst>
            <pc:docMk/>
            <pc:sldMk cId="661222583" sldId="260"/>
            <ac:picMk id="3" creationId="{3F435F52-910E-560A-8A9A-8DC331C8448C}"/>
          </ac:picMkLst>
        </pc:picChg>
        <pc:picChg chg="add mod">
          <ac:chgData name="Amy Smit" userId="f1cfc639-cc3f-4051-a51c-91c4d743c6fa" providerId="ADAL" clId="{1567A373-00BE-6343-9E38-2EB540E984C9}" dt="2025-06-24T13:51:11.185" v="5842"/>
          <ac:picMkLst>
            <pc:docMk/>
            <pc:sldMk cId="661222583" sldId="260"/>
            <ac:picMk id="4" creationId="{4C8F6079-6709-3E01-875D-155E0191E846}"/>
          </ac:picMkLst>
        </pc:picChg>
      </pc:sldChg>
      <pc:sldChg chg="addSp delSp modSp mod">
        <pc:chgData name="Amy Smit" userId="f1cfc639-cc3f-4051-a51c-91c4d743c6fa" providerId="ADAL" clId="{1567A373-00BE-6343-9E38-2EB540E984C9}" dt="2025-06-24T13:51:13.083" v="5844"/>
        <pc:sldMkLst>
          <pc:docMk/>
          <pc:sldMk cId="4016193766" sldId="261"/>
        </pc:sldMkLst>
        <pc:picChg chg="add mod">
          <ac:chgData name="Amy Smit" userId="f1cfc639-cc3f-4051-a51c-91c4d743c6fa" providerId="ADAL" clId="{1567A373-00BE-6343-9E38-2EB540E984C9}" dt="2025-06-23T14:41:20.365" v="4631"/>
          <ac:picMkLst>
            <pc:docMk/>
            <pc:sldMk cId="4016193766" sldId="261"/>
            <ac:picMk id="3" creationId="{161FCB20-B526-FA21-FE6C-C395BFC5EC17}"/>
          </ac:picMkLst>
        </pc:picChg>
        <pc:picChg chg="add mod">
          <ac:chgData name="Amy Smit" userId="f1cfc639-cc3f-4051-a51c-91c4d743c6fa" providerId="ADAL" clId="{1567A373-00BE-6343-9E38-2EB540E984C9}" dt="2025-06-24T13:51:13.083" v="5844"/>
          <ac:picMkLst>
            <pc:docMk/>
            <pc:sldMk cId="4016193766" sldId="261"/>
            <ac:picMk id="5" creationId="{95606880-A57B-203E-3DFF-995D10476085}"/>
          </ac:picMkLst>
        </pc:picChg>
        <pc:picChg chg="add mod">
          <ac:chgData name="Amy Smit" userId="f1cfc639-cc3f-4051-a51c-91c4d743c6fa" providerId="ADAL" clId="{1567A373-00BE-6343-9E38-2EB540E984C9}" dt="2025-06-23T18:05:15.295" v="5554"/>
          <ac:picMkLst>
            <pc:docMk/>
            <pc:sldMk cId="4016193766" sldId="261"/>
            <ac:picMk id="6" creationId="{0BBEFFDE-2B99-CC65-4451-A9F7155CC9DB}"/>
          </ac:picMkLst>
        </pc:picChg>
      </pc:sldChg>
      <pc:sldChg chg="addSp delSp modSp mod">
        <pc:chgData name="Amy Smit" userId="f1cfc639-cc3f-4051-a51c-91c4d743c6fa" providerId="ADAL" clId="{1567A373-00BE-6343-9E38-2EB540E984C9}" dt="2025-06-24T13:51:12.179" v="5843"/>
        <pc:sldMkLst>
          <pc:docMk/>
          <pc:sldMk cId="3509773284" sldId="262"/>
        </pc:sldMkLst>
        <pc:picChg chg="add mod">
          <ac:chgData name="Amy Smit" userId="f1cfc639-cc3f-4051-a51c-91c4d743c6fa" providerId="ADAL" clId="{1567A373-00BE-6343-9E38-2EB540E984C9}" dt="2025-06-23T14:41:17.937" v="4629"/>
          <ac:picMkLst>
            <pc:docMk/>
            <pc:sldMk cId="3509773284" sldId="262"/>
            <ac:picMk id="3" creationId="{DDE20EF0-46DD-8A3D-6286-6690300E3E24}"/>
          </ac:picMkLst>
        </pc:picChg>
        <pc:picChg chg="add mod">
          <ac:chgData name="Amy Smit" userId="f1cfc639-cc3f-4051-a51c-91c4d743c6fa" providerId="ADAL" clId="{1567A373-00BE-6343-9E38-2EB540E984C9}" dt="2025-06-23T18:03:07.094" v="5530"/>
          <ac:picMkLst>
            <pc:docMk/>
            <pc:sldMk cId="3509773284" sldId="262"/>
            <ac:picMk id="5" creationId="{BBA9654B-D382-241F-8BCC-7105B820D1EE}"/>
          </ac:picMkLst>
        </pc:picChg>
        <pc:picChg chg="add mod">
          <ac:chgData name="Amy Smit" userId="f1cfc639-cc3f-4051-a51c-91c4d743c6fa" providerId="ADAL" clId="{1567A373-00BE-6343-9E38-2EB540E984C9}" dt="2025-06-24T13:51:12.179" v="5843"/>
          <ac:picMkLst>
            <pc:docMk/>
            <pc:sldMk cId="3509773284" sldId="262"/>
            <ac:picMk id="6" creationId="{DC8209E0-CB4A-57DB-D991-B940EB6B6855}"/>
          </ac:picMkLst>
        </pc:picChg>
      </pc:sldChg>
      <pc:sldChg chg="addSp delSp modSp mod">
        <pc:chgData name="Amy Smit" userId="f1cfc639-cc3f-4051-a51c-91c4d743c6fa" providerId="ADAL" clId="{1567A373-00BE-6343-9E38-2EB540E984C9}" dt="2025-06-24T20:01:13.498" v="6811" actId="20577"/>
        <pc:sldMkLst>
          <pc:docMk/>
          <pc:sldMk cId="2871606232" sldId="263"/>
        </pc:sldMkLst>
        <pc:spChg chg="mod">
          <ac:chgData name="Amy Smit" userId="f1cfc639-cc3f-4051-a51c-91c4d743c6fa" providerId="ADAL" clId="{1567A373-00BE-6343-9E38-2EB540E984C9}" dt="2025-06-24T20:01:13.498" v="6811" actId="20577"/>
          <ac:spMkLst>
            <pc:docMk/>
            <pc:sldMk cId="2871606232" sldId="263"/>
            <ac:spMk id="10" creationId="{C8880BA5-6A6E-AD4A-BB83-5383A07A8431}"/>
          </ac:spMkLst>
        </pc:spChg>
        <pc:picChg chg="add mod">
          <ac:chgData name="Amy Smit" userId="f1cfc639-cc3f-4051-a51c-91c4d743c6fa" providerId="ADAL" clId="{1567A373-00BE-6343-9E38-2EB540E984C9}" dt="2025-06-23T18:05:50.972" v="5573" actId="1076"/>
          <ac:picMkLst>
            <pc:docMk/>
            <pc:sldMk cId="2871606232" sldId="263"/>
            <ac:picMk id="3" creationId="{5C1A62A4-D966-A21F-3D39-6B1CDE1D054C}"/>
          </ac:picMkLst>
        </pc:picChg>
        <pc:picChg chg="add mod">
          <ac:chgData name="Amy Smit" userId="f1cfc639-cc3f-4051-a51c-91c4d743c6fa" providerId="ADAL" clId="{1567A373-00BE-6343-9E38-2EB540E984C9}" dt="2025-06-23T14:40:42.801" v="4620"/>
          <ac:picMkLst>
            <pc:docMk/>
            <pc:sldMk cId="2871606232" sldId="263"/>
            <ac:picMk id="4" creationId="{9D90837B-02A4-E43B-5964-87ABD5CCCFF0}"/>
          </ac:picMkLst>
        </pc:picChg>
        <pc:picChg chg="add mod">
          <ac:chgData name="Amy Smit" userId="f1cfc639-cc3f-4051-a51c-91c4d743c6fa" providerId="ADAL" clId="{1567A373-00BE-6343-9E38-2EB540E984C9}" dt="2025-06-23T18:02:21.489" v="5499"/>
          <ac:picMkLst>
            <pc:docMk/>
            <pc:sldMk cId="2871606232" sldId="263"/>
            <ac:picMk id="7" creationId="{089BE3CC-E86D-698F-12D8-850C7215CE4F}"/>
          </ac:picMkLst>
        </pc:picChg>
      </pc:sldChg>
      <pc:sldChg chg="addSp delSp modSp mod">
        <pc:chgData name="Amy Smit" userId="f1cfc639-cc3f-4051-a51c-91c4d743c6fa" providerId="ADAL" clId="{1567A373-00BE-6343-9E38-2EB540E984C9}" dt="2025-06-24T20:01:07.085" v="6809" actId="20577"/>
        <pc:sldMkLst>
          <pc:docMk/>
          <pc:sldMk cId="2966557179" sldId="264"/>
        </pc:sldMkLst>
        <pc:spChg chg="mod">
          <ac:chgData name="Amy Smit" userId="f1cfc639-cc3f-4051-a51c-91c4d743c6fa" providerId="ADAL" clId="{1567A373-00BE-6343-9E38-2EB540E984C9}" dt="2025-06-24T20:01:07.085" v="6809" actId="20577"/>
          <ac:spMkLst>
            <pc:docMk/>
            <pc:sldMk cId="2966557179" sldId="264"/>
            <ac:spMk id="10" creationId="{D2487A31-61BE-2ABD-3123-1B952E57BECF}"/>
          </ac:spMkLst>
        </pc:spChg>
        <pc:picChg chg="add mod">
          <ac:chgData name="Amy Smit" userId="f1cfc639-cc3f-4051-a51c-91c4d743c6fa" providerId="ADAL" clId="{1567A373-00BE-6343-9E38-2EB540E984C9}" dt="2025-06-23T14:20:12.088" v="4485" actId="1076"/>
          <ac:picMkLst>
            <pc:docMk/>
            <pc:sldMk cId="2966557179" sldId="264"/>
            <ac:picMk id="3" creationId="{62591851-2754-94CB-45BD-128E263965B0}"/>
          </ac:picMkLst>
        </pc:picChg>
        <pc:picChg chg="add mod">
          <ac:chgData name="Amy Smit" userId="f1cfc639-cc3f-4051-a51c-91c4d743c6fa" providerId="ADAL" clId="{1567A373-00BE-6343-9E38-2EB540E984C9}" dt="2025-06-23T14:20:32.234" v="4490" actId="1076"/>
          <ac:picMkLst>
            <pc:docMk/>
            <pc:sldMk cId="2966557179" sldId="264"/>
            <ac:picMk id="4" creationId="{10A42315-5051-416A-C6B7-C8E4AE7B5712}"/>
          </ac:picMkLst>
        </pc:picChg>
      </pc:sldChg>
      <pc:sldChg chg="addSp delSp modSp mod">
        <pc:chgData name="Amy Smit" userId="f1cfc639-cc3f-4051-a51c-91c4d743c6fa" providerId="ADAL" clId="{1567A373-00BE-6343-9E38-2EB540E984C9}" dt="2025-06-24T13:51:22.911" v="5853"/>
        <pc:sldMkLst>
          <pc:docMk/>
          <pc:sldMk cId="3109360804" sldId="265"/>
        </pc:sldMkLst>
        <pc:picChg chg="add mod">
          <ac:chgData name="Amy Smit" userId="f1cfc639-cc3f-4051-a51c-91c4d743c6fa" providerId="ADAL" clId="{1567A373-00BE-6343-9E38-2EB540E984C9}" dt="2025-06-23T13:48:52.915" v="3511" actId="1076"/>
          <ac:picMkLst>
            <pc:docMk/>
            <pc:sldMk cId="3109360804" sldId="265"/>
            <ac:picMk id="2" creationId="{6483C32D-9864-4349-206F-DEC3A36027B0}"/>
          </ac:picMkLst>
        </pc:picChg>
        <pc:picChg chg="add mod">
          <ac:chgData name="Amy Smit" userId="f1cfc639-cc3f-4051-a51c-91c4d743c6fa" providerId="ADAL" clId="{1567A373-00BE-6343-9E38-2EB540E984C9}" dt="2025-06-23T14:09:12.008" v="3593" actId="14100"/>
          <ac:picMkLst>
            <pc:docMk/>
            <pc:sldMk cId="3109360804" sldId="265"/>
            <ac:picMk id="3" creationId="{9A6CD790-B37B-4E12-DBE8-E2C143CFF4F5}"/>
          </ac:picMkLst>
        </pc:picChg>
        <pc:picChg chg="add mod">
          <ac:chgData name="Amy Smit" userId="f1cfc639-cc3f-4051-a51c-91c4d743c6fa" providerId="ADAL" clId="{1567A373-00BE-6343-9E38-2EB540E984C9}" dt="2025-06-24T13:51:22.911" v="5853"/>
          <ac:picMkLst>
            <pc:docMk/>
            <pc:sldMk cId="3109360804" sldId="265"/>
            <ac:picMk id="4" creationId="{2B1CCCF3-35DA-5E40-F09E-2680977A975C}"/>
          </ac:picMkLst>
        </pc:picChg>
      </pc:sldChg>
      <pc:sldChg chg="addSp delSp modSp mod">
        <pc:chgData name="Amy Smit" userId="f1cfc639-cc3f-4051-a51c-91c4d743c6fa" providerId="ADAL" clId="{1567A373-00BE-6343-9E38-2EB540E984C9}" dt="2025-06-24T13:51:24.090" v="5854"/>
        <pc:sldMkLst>
          <pc:docMk/>
          <pc:sldMk cId="2118764808" sldId="266"/>
        </pc:sldMkLst>
        <pc:picChg chg="add mod">
          <ac:chgData name="Amy Smit" userId="f1cfc639-cc3f-4051-a51c-91c4d743c6fa" providerId="ADAL" clId="{1567A373-00BE-6343-9E38-2EB540E984C9}" dt="2025-06-23T13:49:00.455" v="3514"/>
          <ac:picMkLst>
            <pc:docMk/>
            <pc:sldMk cId="2118764808" sldId="266"/>
            <ac:picMk id="3" creationId="{C8196C52-A0D2-49FA-CF14-EC01267FCF1F}"/>
          </ac:picMkLst>
        </pc:picChg>
        <pc:picChg chg="add mod">
          <ac:chgData name="Amy Smit" userId="f1cfc639-cc3f-4051-a51c-91c4d743c6fa" providerId="ADAL" clId="{1567A373-00BE-6343-9E38-2EB540E984C9}" dt="2025-06-24T13:51:24.090" v="5854"/>
          <ac:picMkLst>
            <pc:docMk/>
            <pc:sldMk cId="2118764808" sldId="266"/>
            <ac:picMk id="5" creationId="{66D67F78-296E-8A32-C0DC-9F4D2731B2E3}"/>
          </ac:picMkLst>
        </pc:picChg>
        <pc:picChg chg="add mod">
          <ac:chgData name="Amy Smit" userId="f1cfc639-cc3f-4051-a51c-91c4d743c6fa" providerId="ADAL" clId="{1567A373-00BE-6343-9E38-2EB540E984C9}" dt="2025-06-23T13:57:02.385" v="3565" actId="1076"/>
          <ac:picMkLst>
            <pc:docMk/>
            <pc:sldMk cId="2118764808" sldId="266"/>
            <ac:picMk id="6" creationId="{B33AA3CC-228E-63E5-EA77-DF41D83DA6AC}"/>
          </ac:picMkLst>
        </pc:picChg>
      </pc:sldChg>
      <pc:sldChg chg="addSp delSp modSp mod modNotesTx">
        <pc:chgData name="Amy Smit" userId="f1cfc639-cc3f-4051-a51c-91c4d743c6fa" providerId="ADAL" clId="{1567A373-00BE-6343-9E38-2EB540E984C9}" dt="2025-06-24T19:59:36.449" v="6804" actId="20577"/>
        <pc:sldMkLst>
          <pc:docMk/>
          <pc:sldMk cId="3718518729" sldId="267"/>
        </pc:sldMkLst>
        <pc:picChg chg="add mod">
          <ac:chgData name="Amy Smit" userId="f1cfc639-cc3f-4051-a51c-91c4d743c6fa" providerId="ADAL" clId="{1567A373-00BE-6343-9E38-2EB540E984C9}" dt="2025-06-23T13:49:01.474" v="3515"/>
          <ac:picMkLst>
            <pc:docMk/>
            <pc:sldMk cId="3718518729" sldId="267"/>
            <ac:picMk id="2" creationId="{5E35E307-8DC8-C8E7-942F-8B8493053969}"/>
          </ac:picMkLst>
        </pc:picChg>
        <pc:picChg chg="add mod">
          <ac:chgData name="Amy Smit" userId="f1cfc639-cc3f-4051-a51c-91c4d743c6fa" providerId="ADAL" clId="{1567A373-00BE-6343-9E38-2EB540E984C9}" dt="2025-06-24T13:51:26.729" v="5855"/>
          <ac:picMkLst>
            <pc:docMk/>
            <pc:sldMk cId="3718518729" sldId="267"/>
            <ac:picMk id="3" creationId="{A35F3F03-AF11-3533-A4B9-1433E37D95B2}"/>
          </ac:picMkLst>
        </pc:picChg>
        <pc:picChg chg="add mod">
          <ac:chgData name="Amy Smit" userId="f1cfc639-cc3f-4051-a51c-91c4d743c6fa" providerId="ADAL" clId="{1567A373-00BE-6343-9E38-2EB540E984C9}" dt="2025-06-23T14:17:27.777" v="4426"/>
          <ac:picMkLst>
            <pc:docMk/>
            <pc:sldMk cId="3718518729" sldId="267"/>
            <ac:picMk id="8" creationId="{A56A1A02-CE45-23AD-9713-2024123ACD41}"/>
          </ac:picMkLst>
        </pc:picChg>
      </pc:sldChg>
      <pc:sldChg chg="addSp delSp modSp mod">
        <pc:chgData name="Amy Smit" userId="f1cfc639-cc3f-4051-a51c-91c4d743c6fa" providerId="ADAL" clId="{1567A373-00BE-6343-9E38-2EB540E984C9}" dt="2025-06-23T18:50:43.334" v="5703" actId="20577"/>
        <pc:sldMkLst>
          <pc:docMk/>
          <pc:sldMk cId="3127465293" sldId="268"/>
        </pc:sldMkLst>
        <pc:spChg chg="add mod">
          <ac:chgData name="Amy Smit" userId="f1cfc639-cc3f-4051-a51c-91c4d743c6fa" providerId="ADAL" clId="{1567A373-00BE-6343-9E38-2EB540E984C9}" dt="2025-06-23T18:50:43.334" v="5703" actId="20577"/>
          <ac:spMkLst>
            <pc:docMk/>
            <pc:sldMk cId="3127465293" sldId="268"/>
            <ac:spMk id="12" creationId="{336E9C8F-26B6-C28E-A182-1C55E0B2E190}"/>
          </ac:spMkLst>
        </pc:spChg>
        <pc:picChg chg="add mod">
          <ac:chgData name="Amy Smit" userId="f1cfc639-cc3f-4051-a51c-91c4d743c6fa" providerId="ADAL" clId="{1567A373-00BE-6343-9E38-2EB540E984C9}" dt="2025-06-23T12:43:54.829" v="2296"/>
          <ac:picMkLst>
            <pc:docMk/>
            <pc:sldMk cId="3127465293" sldId="268"/>
            <ac:picMk id="13" creationId="{5C324025-7383-E594-2271-1D901D0BB75D}"/>
          </ac:picMkLst>
        </pc:picChg>
        <pc:picChg chg="add mod">
          <ac:chgData name="Amy Smit" userId="f1cfc639-cc3f-4051-a51c-91c4d743c6fa" providerId="ADAL" clId="{1567A373-00BE-6343-9E38-2EB540E984C9}" dt="2025-06-23T12:52:55.762" v="2306" actId="14100"/>
          <ac:picMkLst>
            <pc:docMk/>
            <pc:sldMk cId="3127465293" sldId="268"/>
            <ac:picMk id="15" creationId="{4CC6B15F-E7DB-EB5C-B083-487FBF382E7A}"/>
          </ac:picMkLst>
        </pc:picChg>
        <pc:picChg chg="add mod">
          <ac:chgData name="Amy Smit" userId="f1cfc639-cc3f-4051-a51c-91c4d743c6fa" providerId="ADAL" clId="{1567A373-00BE-6343-9E38-2EB540E984C9}" dt="2025-06-23T18:07:46.224" v="5607" actId="1076"/>
          <ac:picMkLst>
            <pc:docMk/>
            <pc:sldMk cId="3127465293" sldId="268"/>
            <ac:picMk id="17" creationId="{9751B31E-6344-2B25-DCC5-A589DB2E9C81}"/>
          </ac:picMkLst>
        </pc:picChg>
      </pc:sldChg>
      <pc:sldChg chg="addSp delSp modSp mod">
        <pc:chgData name="Amy Smit" userId="f1cfc639-cc3f-4051-a51c-91c4d743c6fa" providerId="ADAL" clId="{1567A373-00BE-6343-9E38-2EB540E984C9}" dt="2025-06-24T13:51:40.074" v="5864"/>
        <pc:sldMkLst>
          <pc:docMk/>
          <pc:sldMk cId="477890307" sldId="269"/>
        </pc:sldMkLst>
        <pc:picChg chg="add mod">
          <ac:chgData name="Amy Smit" userId="f1cfc639-cc3f-4051-a51c-91c4d743c6fa" providerId="ADAL" clId="{1567A373-00BE-6343-9E38-2EB540E984C9}" dt="2025-06-24T13:51:40.074" v="5864"/>
          <ac:picMkLst>
            <pc:docMk/>
            <pc:sldMk cId="477890307" sldId="269"/>
            <ac:picMk id="3" creationId="{FA9EDFBC-3C35-CA6F-0D17-EE54BF6325E0}"/>
          </ac:picMkLst>
        </pc:picChg>
        <pc:picChg chg="add mod modCrop">
          <ac:chgData name="Amy Smit" userId="f1cfc639-cc3f-4051-a51c-91c4d743c6fa" providerId="ADAL" clId="{1567A373-00BE-6343-9E38-2EB540E984C9}" dt="2025-06-23T12:54:21.386" v="2319" actId="1076"/>
          <ac:picMkLst>
            <pc:docMk/>
            <pc:sldMk cId="477890307" sldId="269"/>
            <ac:picMk id="6" creationId="{E69735F9-57D0-4A3A-ACD9-7294B544ED9E}"/>
          </ac:picMkLst>
        </pc:picChg>
        <pc:picChg chg="add mod">
          <ac:chgData name="Amy Smit" userId="f1cfc639-cc3f-4051-a51c-91c4d743c6fa" providerId="ADAL" clId="{1567A373-00BE-6343-9E38-2EB540E984C9}" dt="2025-06-23T18:12:04.561" v="5625" actId="1076"/>
          <ac:picMkLst>
            <pc:docMk/>
            <pc:sldMk cId="477890307" sldId="269"/>
            <ac:picMk id="11" creationId="{565A8483-9193-14CB-FFB2-31BB4E6FBBA6}"/>
          </ac:picMkLst>
        </pc:picChg>
      </pc:sldChg>
      <pc:sldChg chg="addSp delSp modSp mod">
        <pc:chgData name="Amy Smit" userId="f1cfc639-cc3f-4051-a51c-91c4d743c6fa" providerId="ADAL" clId="{1567A373-00BE-6343-9E38-2EB540E984C9}" dt="2025-06-24T13:51:41.979" v="5866"/>
        <pc:sldMkLst>
          <pc:docMk/>
          <pc:sldMk cId="3554964182" sldId="270"/>
        </pc:sldMkLst>
        <pc:picChg chg="add mod">
          <ac:chgData name="Amy Smit" userId="f1cfc639-cc3f-4051-a51c-91c4d743c6fa" providerId="ADAL" clId="{1567A373-00BE-6343-9E38-2EB540E984C9}" dt="2025-06-23T12:54:33.660" v="2323"/>
          <ac:picMkLst>
            <pc:docMk/>
            <pc:sldMk cId="3554964182" sldId="270"/>
            <ac:picMk id="2" creationId="{DD728300-314F-4E11-5AC5-C160575711B5}"/>
          </ac:picMkLst>
        </pc:picChg>
        <pc:picChg chg="add mod">
          <ac:chgData name="Amy Smit" userId="f1cfc639-cc3f-4051-a51c-91c4d743c6fa" providerId="ADAL" clId="{1567A373-00BE-6343-9E38-2EB540E984C9}" dt="2025-06-24T13:51:41.979" v="5866"/>
          <ac:picMkLst>
            <pc:docMk/>
            <pc:sldMk cId="3554964182" sldId="270"/>
            <ac:picMk id="5" creationId="{D1FF1D07-8BED-B9B6-FE25-70FDF666C40A}"/>
          </ac:picMkLst>
        </pc:picChg>
        <pc:picChg chg="add mod">
          <ac:chgData name="Amy Smit" userId="f1cfc639-cc3f-4051-a51c-91c4d743c6fa" providerId="ADAL" clId="{1567A373-00BE-6343-9E38-2EB540E984C9}" dt="2025-06-23T18:19:39.027" v="5653" actId="1076"/>
          <ac:picMkLst>
            <pc:docMk/>
            <pc:sldMk cId="3554964182" sldId="270"/>
            <ac:picMk id="8" creationId="{B63339BD-D12E-09DE-3515-606EDF3C473C}"/>
          </ac:picMkLst>
        </pc:picChg>
      </pc:sldChg>
      <pc:sldChg chg="addSp delSp modSp mod">
        <pc:chgData name="Amy Smit" userId="f1cfc639-cc3f-4051-a51c-91c4d743c6fa" providerId="ADAL" clId="{1567A373-00BE-6343-9E38-2EB540E984C9}" dt="2025-06-24T13:51:56.347" v="5867"/>
        <pc:sldMkLst>
          <pc:docMk/>
          <pc:sldMk cId="416656009" sldId="271"/>
        </pc:sldMkLst>
        <pc:picChg chg="add mod">
          <ac:chgData name="Amy Smit" userId="f1cfc639-cc3f-4051-a51c-91c4d743c6fa" providerId="ADAL" clId="{1567A373-00BE-6343-9E38-2EB540E984C9}" dt="2025-06-23T12:54:37.706" v="2325"/>
          <ac:picMkLst>
            <pc:docMk/>
            <pc:sldMk cId="416656009" sldId="271"/>
            <ac:picMk id="3" creationId="{1EB01F3A-8317-AF4C-940D-B9E94F438870}"/>
          </ac:picMkLst>
        </pc:picChg>
        <pc:picChg chg="add mod">
          <ac:chgData name="Amy Smit" userId="f1cfc639-cc3f-4051-a51c-91c4d743c6fa" providerId="ADAL" clId="{1567A373-00BE-6343-9E38-2EB540E984C9}" dt="2025-06-24T13:51:56.347" v="5867"/>
          <ac:picMkLst>
            <pc:docMk/>
            <pc:sldMk cId="416656009" sldId="271"/>
            <ac:picMk id="5" creationId="{0F95D626-06F3-CF24-F469-9314A51D4E77}"/>
          </ac:picMkLst>
        </pc:picChg>
        <pc:picChg chg="add mod">
          <ac:chgData name="Amy Smit" userId="f1cfc639-cc3f-4051-a51c-91c4d743c6fa" providerId="ADAL" clId="{1567A373-00BE-6343-9E38-2EB540E984C9}" dt="2025-06-23T18:10:07.765" v="5620" actId="1076"/>
          <ac:picMkLst>
            <pc:docMk/>
            <pc:sldMk cId="416656009" sldId="271"/>
            <ac:picMk id="8" creationId="{9BEE96D3-4934-BCBD-0312-94A1880B6E9E}"/>
          </ac:picMkLst>
        </pc:picChg>
      </pc:sldChg>
      <pc:sldChg chg="addSp delSp modSp mod">
        <pc:chgData name="Amy Smit" userId="f1cfc639-cc3f-4051-a51c-91c4d743c6fa" providerId="ADAL" clId="{1567A373-00BE-6343-9E38-2EB540E984C9}" dt="2025-06-24T13:51:40.988" v="5865"/>
        <pc:sldMkLst>
          <pc:docMk/>
          <pc:sldMk cId="3877487587" sldId="272"/>
        </pc:sldMkLst>
        <pc:picChg chg="add mod">
          <ac:chgData name="Amy Smit" userId="f1cfc639-cc3f-4051-a51c-91c4d743c6fa" providerId="ADAL" clId="{1567A373-00BE-6343-9E38-2EB540E984C9}" dt="2025-06-23T12:54:29.225" v="2321"/>
          <ac:picMkLst>
            <pc:docMk/>
            <pc:sldMk cId="3877487587" sldId="272"/>
            <ac:picMk id="3" creationId="{1EFCE5BA-4ABE-89CD-0DA3-31F84587A8E3}"/>
          </ac:picMkLst>
        </pc:picChg>
        <pc:picChg chg="add mod">
          <ac:chgData name="Amy Smit" userId="f1cfc639-cc3f-4051-a51c-91c4d743c6fa" providerId="ADAL" clId="{1567A373-00BE-6343-9E38-2EB540E984C9}" dt="2025-06-24T13:51:40.988" v="5865"/>
          <ac:picMkLst>
            <pc:docMk/>
            <pc:sldMk cId="3877487587" sldId="272"/>
            <ac:picMk id="4" creationId="{A40BF91A-854A-F631-10B6-219C0350F54F}"/>
          </ac:picMkLst>
        </pc:picChg>
        <pc:picChg chg="add mod">
          <ac:chgData name="Amy Smit" userId="f1cfc639-cc3f-4051-a51c-91c4d743c6fa" providerId="ADAL" clId="{1567A373-00BE-6343-9E38-2EB540E984C9}" dt="2025-06-23T18:16:43.473" v="5641" actId="1076"/>
          <ac:picMkLst>
            <pc:docMk/>
            <pc:sldMk cId="3877487587" sldId="272"/>
            <ac:picMk id="10" creationId="{EC9FD6AC-677E-A5EB-C171-200C33AC2A6A}"/>
          </ac:picMkLst>
        </pc:picChg>
      </pc:sldChg>
      <pc:sldChg chg="addSp delSp modSp add del mod">
        <pc:chgData name="Amy Smit" userId="f1cfc639-cc3f-4051-a51c-91c4d743c6fa" providerId="ADAL" clId="{1567A373-00BE-6343-9E38-2EB540E984C9}" dt="2025-06-24T20:00:56.028" v="6807" actId="20577"/>
        <pc:sldMkLst>
          <pc:docMk/>
          <pc:sldMk cId="1898404273" sldId="273"/>
        </pc:sldMkLst>
        <pc:spChg chg="mod">
          <ac:chgData name="Amy Smit" userId="f1cfc639-cc3f-4051-a51c-91c4d743c6fa" providerId="ADAL" clId="{1567A373-00BE-6343-9E38-2EB540E984C9}" dt="2025-06-24T20:00:56.028" v="6807" actId="20577"/>
          <ac:spMkLst>
            <pc:docMk/>
            <pc:sldMk cId="1898404273" sldId="273"/>
            <ac:spMk id="10" creationId="{99FDA228-A05B-F198-DEDB-6A4070B7984D}"/>
          </ac:spMkLst>
        </pc:spChg>
        <pc:picChg chg="add mod">
          <ac:chgData name="Amy Smit" userId="f1cfc639-cc3f-4051-a51c-91c4d743c6fa" providerId="ADAL" clId="{1567A373-00BE-6343-9E38-2EB540E984C9}" dt="2025-06-20T21:14:13.680" v="2200"/>
          <ac:picMkLst>
            <pc:docMk/>
            <pc:sldMk cId="1898404273" sldId="273"/>
            <ac:picMk id="47" creationId="{A3625515-B033-62E9-AAD8-45C240CA64CB}"/>
          </ac:picMkLst>
        </pc:picChg>
        <pc:picChg chg="add mod">
          <ac:chgData name="Amy Smit" userId="f1cfc639-cc3f-4051-a51c-91c4d743c6fa" providerId="ADAL" clId="{1567A373-00BE-6343-9E38-2EB540E984C9}" dt="2025-06-23T14:23:59.749" v="4525" actId="167"/>
          <ac:picMkLst>
            <pc:docMk/>
            <pc:sldMk cId="1898404273" sldId="273"/>
            <ac:picMk id="49" creationId="{1F07E752-7E2C-ABFE-F3BB-68DF34503100}"/>
          </ac:picMkLst>
        </pc:picChg>
        <pc:picChg chg="add mod">
          <ac:chgData name="Amy Smit" userId="f1cfc639-cc3f-4051-a51c-91c4d743c6fa" providerId="ADAL" clId="{1567A373-00BE-6343-9E38-2EB540E984C9}" dt="2025-06-23T17:39:35.539" v="5402" actId="1076"/>
          <ac:picMkLst>
            <pc:docMk/>
            <pc:sldMk cId="1898404273" sldId="273"/>
            <ac:picMk id="51" creationId="{0EF6CFB7-F3FD-A7B6-468F-18774761B179}"/>
          </ac:picMkLst>
        </pc:picChg>
      </pc:sldChg>
      <pc:sldChg chg="addSp delSp modSp mod">
        <pc:chgData name="Amy Smit" userId="f1cfc639-cc3f-4051-a51c-91c4d743c6fa" providerId="ADAL" clId="{1567A373-00BE-6343-9E38-2EB540E984C9}" dt="2025-06-24T13:52:09.585" v="5878"/>
        <pc:sldMkLst>
          <pc:docMk/>
          <pc:sldMk cId="4103005458" sldId="274"/>
        </pc:sldMkLst>
        <pc:spChg chg="mod">
          <ac:chgData name="Amy Smit" userId="f1cfc639-cc3f-4051-a51c-91c4d743c6fa" providerId="ADAL" clId="{1567A373-00BE-6343-9E38-2EB540E984C9}" dt="2025-06-20T19:58:53.909" v="891" actId="207"/>
          <ac:spMkLst>
            <pc:docMk/>
            <pc:sldMk cId="4103005458" sldId="274"/>
            <ac:spMk id="2" creationId="{F7D66C1C-FF01-9E6C-0D9D-C3DEB927CA60}"/>
          </ac:spMkLst>
        </pc:spChg>
        <pc:spChg chg="mod">
          <ac:chgData name="Amy Smit" userId="f1cfc639-cc3f-4051-a51c-91c4d743c6fa" providerId="ADAL" clId="{1567A373-00BE-6343-9E38-2EB540E984C9}" dt="2025-06-23T17:55:41.392" v="5456" actId="20577"/>
          <ac:spMkLst>
            <pc:docMk/>
            <pc:sldMk cId="4103005458" sldId="274"/>
            <ac:spMk id="7" creationId="{993167F3-DA09-ADBC-EC8A-C3ABE0890CA3}"/>
          </ac:spMkLst>
        </pc:spChg>
        <pc:picChg chg="add mod">
          <ac:chgData name="Amy Smit" userId="f1cfc639-cc3f-4051-a51c-91c4d743c6fa" providerId="ADAL" clId="{1567A373-00BE-6343-9E38-2EB540E984C9}" dt="2025-06-24T13:52:09.585" v="5878"/>
          <ac:picMkLst>
            <pc:docMk/>
            <pc:sldMk cId="4103005458" sldId="274"/>
            <ac:picMk id="3" creationId="{972C5524-98D7-06D7-38B2-CCB1F4444D05}"/>
          </ac:picMkLst>
        </pc:picChg>
        <pc:picChg chg="add mod">
          <ac:chgData name="Amy Smit" userId="f1cfc639-cc3f-4051-a51c-91c4d743c6fa" providerId="ADAL" clId="{1567A373-00BE-6343-9E38-2EB540E984C9}" dt="2025-06-23T14:23:46.995" v="4521" actId="14100"/>
          <ac:picMkLst>
            <pc:docMk/>
            <pc:sldMk cId="4103005458" sldId="274"/>
            <ac:picMk id="135" creationId="{FE56CB2E-E212-201E-7D28-5D6429DF6C6D}"/>
          </ac:picMkLst>
        </pc:picChg>
        <pc:picChg chg="add mod">
          <ac:chgData name="Amy Smit" userId="f1cfc639-cc3f-4051-a51c-91c4d743c6fa" providerId="ADAL" clId="{1567A373-00BE-6343-9E38-2EB540E984C9}" dt="2025-06-23T17:41:06.865" v="5410" actId="1076"/>
          <ac:picMkLst>
            <pc:docMk/>
            <pc:sldMk cId="4103005458" sldId="274"/>
            <ac:picMk id="138" creationId="{AB892FE0-B006-4055-E0F9-AF0C0193F7A7}"/>
          </ac:picMkLst>
        </pc:picChg>
        <pc:picChg chg="add mod">
          <ac:chgData name="Amy Smit" userId="f1cfc639-cc3f-4051-a51c-91c4d743c6fa" providerId="ADAL" clId="{1567A373-00BE-6343-9E38-2EB540E984C9}" dt="2025-06-23T17:55:28.358" v="5450" actId="1076"/>
          <ac:picMkLst>
            <pc:docMk/>
            <pc:sldMk cId="4103005458" sldId="274"/>
            <ac:picMk id="139" creationId="{80554E10-80EF-683A-2B4B-9DF4A275CFD9}"/>
          </ac:picMkLst>
        </pc:picChg>
      </pc:sldChg>
      <pc:sldChg chg="addSp delSp modSp mod">
        <pc:chgData name="Amy Smit" userId="f1cfc639-cc3f-4051-a51c-91c4d743c6fa" providerId="ADAL" clId="{1567A373-00BE-6343-9E38-2EB540E984C9}" dt="2025-06-24T13:52:10.393" v="5879"/>
        <pc:sldMkLst>
          <pc:docMk/>
          <pc:sldMk cId="1716178708" sldId="276"/>
        </pc:sldMkLst>
        <pc:spChg chg="mod">
          <ac:chgData name="Amy Smit" userId="f1cfc639-cc3f-4051-a51c-91c4d743c6fa" providerId="ADAL" clId="{1567A373-00BE-6343-9E38-2EB540E984C9}" dt="2025-06-20T20:27:03.356" v="1079" actId="208"/>
          <ac:spMkLst>
            <pc:docMk/>
            <pc:sldMk cId="1716178708" sldId="276"/>
            <ac:spMk id="2" creationId="{4C43EEAE-16FE-6AC5-A318-B96F4E76FD41}"/>
          </ac:spMkLst>
        </pc:spChg>
        <pc:picChg chg="add mod">
          <ac:chgData name="Amy Smit" userId="f1cfc639-cc3f-4051-a51c-91c4d743c6fa" providerId="ADAL" clId="{1567A373-00BE-6343-9E38-2EB540E984C9}" dt="2025-06-24T13:52:10.393" v="5879"/>
          <ac:picMkLst>
            <pc:docMk/>
            <pc:sldMk cId="1716178708" sldId="276"/>
            <ac:picMk id="3" creationId="{9F1023E0-07EA-6E3C-3CC0-9D9390E89070}"/>
          </ac:picMkLst>
        </pc:picChg>
        <pc:picChg chg="add mod">
          <ac:chgData name="Amy Smit" userId="f1cfc639-cc3f-4051-a51c-91c4d743c6fa" providerId="ADAL" clId="{1567A373-00BE-6343-9E38-2EB540E984C9}" dt="2025-06-20T21:12:52.894" v="2166" actId="14100"/>
          <ac:picMkLst>
            <pc:docMk/>
            <pc:sldMk cId="1716178708" sldId="276"/>
            <ac:picMk id="23" creationId="{377EEE15-4698-28EF-BBF8-E6A4A216BF67}"/>
          </ac:picMkLst>
        </pc:picChg>
        <pc:picChg chg="add mod">
          <ac:chgData name="Amy Smit" userId="f1cfc639-cc3f-4051-a51c-91c4d743c6fa" providerId="ADAL" clId="{1567A373-00BE-6343-9E38-2EB540E984C9}" dt="2025-06-23T17:42:43.357" v="5422" actId="1076"/>
          <ac:picMkLst>
            <pc:docMk/>
            <pc:sldMk cId="1716178708" sldId="276"/>
            <ac:picMk id="27" creationId="{3508CA49-442A-D089-933F-2DF41BADE53D}"/>
          </ac:picMkLst>
        </pc:picChg>
        <pc:picChg chg="add mod">
          <ac:chgData name="Amy Smit" userId="f1cfc639-cc3f-4051-a51c-91c4d743c6fa" providerId="ADAL" clId="{1567A373-00BE-6343-9E38-2EB540E984C9}" dt="2025-06-23T17:57:07.525" v="5464" actId="1076"/>
          <ac:picMkLst>
            <pc:docMk/>
            <pc:sldMk cId="1716178708" sldId="276"/>
            <ac:picMk id="28" creationId="{07099E22-1628-96E4-B9AC-F85C9F9B1676}"/>
          </ac:picMkLst>
        </pc:picChg>
      </pc:sldChg>
      <pc:sldChg chg="addSp delSp modSp mod">
        <pc:chgData name="Amy Smit" userId="f1cfc639-cc3f-4051-a51c-91c4d743c6fa" providerId="ADAL" clId="{1567A373-00BE-6343-9E38-2EB540E984C9}" dt="2025-06-24T13:52:11.295" v="5880"/>
        <pc:sldMkLst>
          <pc:docMk/>
          <pc:sldMk cId="2862472313" sldId="277"/>
        </pc:sldMkLst>
        <pc:spChg chg="mod">
          <ac:chgData name="Amy Smit" userId="f1cfc639-cc3f-4051-a51c-91c4d743c6fa" providerId="ADAL" clId="{1567A373-00BE-6343-9E38-2EB540E984C9}" dt="2025-06-20T21:18:11.959" v="2218" actId="1076"/>
          <ac:spMkLst>
            <pc:docMk/>
            <pc:sldMk cId="2862472313" sldId="277"/>
            <ac:spMk id="7" creationId="{07CF69E4-817D-5463-070C-C652CB4FF86F}"/>
          </ac:spMkLst>
        </pc:spChg>
        <pc:picChg chg="add mod">
          <ac:chgData name="Amy Smit" userId="f1cfc639-cc3f-4051-a51c-91c4d743c6fa" providerId="ADAL" clId="{1567A373-00BE-6343-9E38-2EB540E984C9}" dt="2025-06-24T13:52:11.295" v="5880"/>
          <ac:picMkLst>
            <pc:docMk/>
            <pc:sldMk cId="2862472313" sldId="277"/>
            <ac:picMk id="2" creationId="{78C0E3A4-2D9E-EB19-0897-A5E34AB664DB}"/>
          </ac:picMkLst>
        </pc:picChg>
        <pc:picChg chg="add mod">
          <ac:chgData name="Amy Smit" userId="f1cfc639-cc3f-4051-a51c-91c4d743c6fa" providerId="ADAL" clId="{1567A373-00BE-6343-9E38-2EB540E984C9}" dt="2025-06-23T14:24:09.456" v="4529"/>
          <ac:picMkLst>
            <pc:docMk/>
            <pc:sldMk cId="2862472313" sldId="277"/>
            <ac:picMk id="14" creationId="{7662F676-472B-50F8-E0CC-70EF81343BE2}"/>
          </ac:picMkLst>
        </pc:picChg>
        <pc:picChg chg="add mod">
          <ac:chgData name="Amy Smit" userId="f1cfc639-cc3f-4051-a51c-91c4d743c6fa" providerId="ADAL" clId="{1567A373-00BE-6343-9E38-2EB540E984C9}" dt="2025-06-23T17:43:03.616" v="5424" actId="1076"/>
          <ac:picMkLst>
            <pc:docMk/>
            <pc:sldMk cId="2862472313" sldId="277"/>
            <ac:picMk id="16" creationId="{E5AD2A6D-DF9E-D05C-E5CB-8A6E82049286}"/>
          </ac:picMkLst>
        </pc:picChg>
        <pc:picChg chg="add mod">
          <ac:chgData name="Amy Smit" userId="f1cfc639-cc3f-4051-a51c-91c4d743c6fa" providerId="ADAL" clId="{1567A373-00BE-6343-9E38-2EB540E984C9}" dt="2025-06-23T17:56:09.424" v="5458" actId="1076"/>
          <ac:picMkLst>
            <pc:docMk/>
            <pc:sldMk cId="2862472313" sldId="277"/>
            <ac:picMk id="18" creationId="{53156500-6EB4-C6CC-7EEB-290445F29746}"/>
          </ac:picMkLst>
        </pc:picChg>
      </pc:sldChg>
      <pc:sldChg chg="addSp delSp modSp add mod modNotesTx">
        <pc:chgData name="Amy Smit" userId="f1cfc639-cc3f-4051-a51c-91c4d743c6fa" providerId="ADAL" clId="{1567A373-00BE-6343-9E38-2EB540E984C9}" dt="2025-06-24T13:49:35.700" v="5790"/>
        <pc:sldMkLst>
          <pc:docMk/>
          <pc:sldMk cId="2266351646" sldId="278"/>
        </pc:sldMkLst>
      </pc:sldChg>
      <pc:sldChg chg="addSp delSp modSp add mod modNotesTx">
        <pc:chgData name="Amy Smit" userId="f1cfc639-cc3f-4051-a51c-91c4d743c6fa" providerId="ADAL" clId="{1567A373-00BE-6343-9E38-2EB540E984C9}" dt="2025-06-24T13:49:36.341" v="5791"/>
        <pc:sldMkLst>
          <pc:docMk/>
          <pc:sldMk cId="1831101500" sldId="279"/>
        </pc:sldMkLst>
      </pc:sldChg>
      <pc:sldChg chg="addSp delSp modSp add mod modNotesTx">
        <pc:chgData name="Amy Smit" userId="f1cfc639-cc3f-4051-a51c-91c4d743c6fa" providerId="ADAL" clId="{1567A373-00BE-6343-9E38-2EB540E984C9}" dt="2025-06-24T13:49:37.230" v="5792"/>
        <pc:sldMkLst>
          <pc:docMk/>
          <pc:sldMk cId="421082387" sldId="280"/>
        </pc:sldMkLst>
      </pc:sldChg>
      <pc:sldChg chg="addSp delSp modSp add mod modNotesTx">
        <pc:chgData name="Amy Smit" userId="f1cfc639-cc3f-4051-a51c-91c4d743c6fa" providerId="ADAL" clId="{1567A373-00BE-6343-9E38-2EB540E984C9}" dt="2025-06-24T13:49:38.924" v="5793"/>
        <pc:sldMkLst>
          <pc:docMk/>
          <pc:sldMk cId="3537086410" sldId="281"/>
        </pc:sldMkLst>
      </pc:sldChg>
      <pc:sldChg chg="addSp delSp modSp add mod">
        <pc:chgData name="Amy Smit" userId="f1cfc639-cc3f-4051-a51c-91c4d743c6fa" providerId="ADAL" clId="{1567A373-00BE-6343-9E38-2EB540E984C9}" dt="2025-06-24T13:49:41.367" v="5794"/>
        <pc:sldMkLst>
          <pc:docMk/>
          <pc:sldMk cId="903662629" sldId="282"/>
        </pc:sldMkLst>
      </pc:sldChg>
      <pc:sldChg chg="addSp delSp modSp add mod">
        <pc:chgData name="Amy Smit" userId="f1cfc639-cc3f-4051-a51c-91c4d743c6fa" providerId="ADAL" clId="{1567A373-00BE-6343-9E38-2EB540E984C9}" dt="2025-06-24T13:49:42.753" v="5795"/>
        <pc:sldMkLst>
          <pc:docMk/>
          <pc:sldMk cId="104955650" sldId="283"/>
        </pc:sldMkLst>
      </pc:sldChg>
      <pc:sldChg chg="addSp delSp modSp add mod">
        <pc:chgData name="Amy Smit" userId="f1cfc639-cc3f-4051-a51c-91c4d743c6fa" providerId="ADAL" clId="{1567A373-00BE-6343-9E38-2EB540E984C9}" dt="2025-06-24T19:54:00.952" v="6531" actId="20577"/>
        <pc:sldMkLst>
          <pc:docMk/>
          <pc:sldMk cId="2017312739" sldId="284"/>
        </pc:sldMkLst>
      </pc:sldChg>
      <pc:sldChg chg="addSp delSp modSp add mod modNotesTx">
        <pc:chgData name="Amy Smit" userId="f1cfc639-cc3f-4051-a51c-91c4d743c6fa" providerId="ADAL" clId="{1567A373-00BE-6343-9E38-2EB540E984C9}" dt="2025-06-24T19:53:34.104" v="6530" actId="20577"/>
        <pc:sldMkLst>
          <pc:docMk/>
          <pc:sldMk cId="4180505012" sldId="285"/>
        </pc:sldMkLst>
      </pc:sldChg>
      <pc:sldChg chg="addSp delSp modSp add mod modNotesTx">
        <pc:chgData name="Amy Smit" userId="f1cfc639-cc3f-4051-a51c-91c4d743c6fa" providerId="ADAL" clId="{1567A373-00BE-6343-9E38-2EB540E984C9}" dt="2025-06-24T13:52:12.174" v="5881"/>
        <pc:sldMkLst>
          <pc:docMk/>
          <pc:sldMk cId="768855550" sldId="286"/>
        </pc:sldMkLst>
        <pc:spChg chg="add mod">
          <ac:chgData name="Amy Smit" userId="f1cfc639-cc3f-4051-a51c-91c4d743c6fa" providerId="ADAL" clId="{1567A373-00BE-6343-9E38-2EB540E984C9}" dt="2025-06-20T21:18:06.993" v="2217" actId="14100"/>
          <ac:spMkLst>
            <pc:docMk/>
            <pc:sldMk cId="768855550" sldId="286"/>
            <ac:spMk id="5" creationId="{49362999-004F-6584-0304-2CAFCA9D0D75}"/>
          </ac:spMkLst>
        </pc:spChg>
        <pc:picChg chg="add mod">
          <ac:chgData name="Amy Smit" userId="f1cfc639-cc3f-4051-a51c-91c4d743c6fa" providerId="ADAL" clId="{1567A373-00BE-6343-9E38-2EB540E984C9}" dt="2025-06-24T13:52:12.174" v="5881"/>
          <ac:picMkLst>
            <pc:docMk/>
            <pc:sldMk cId="768855550" sldId="286"/>
            <ac:picMk id="2" creationId="{71F3F2D8-CA70-7FAD-640B-15951AE05F82}"/>
          </ac:picMkLst>
        </pc:picChg>
        <pc:picChg chg="add mod">
          <ac:chgData name="Amy Smit" userId="f1cfc639-cc3f-4051-a51c-91c4d743c6fa" providerId="ADAL" clId="{1567A373-00BE-6343-9E38-2EB540E984C9}" dt="2025-06-23T14:24:10.650" v="4530"/>
          <ac:picMkLst>
            <pc:docMk/>
            <pc:sldMk cId="768855550" sldId="286"/>
            <ac:picMk id="11" creationId="{25F8DE45-48F1-5F71-2B78-E0DDC0712F9B}"/>
          </ac:picMkLst>
        </pc:picChg>
        <pc:picChg chg="add mod">
          <ac:chgData name="Amy Smit" userId="f1cfc639-cc3f-4051-a51c-91c4d743c6fa" providerId="ADAL" clId="{1567A373-00BE-6343-9E38-2EB540E984C9}" dt="2025-06-23T17:46:52.233" v="5428" actId="1076"/>
          <ac:picMkLst>
            <pc:docMk/>
            <pc:sldMk cId="768855550" sldId="286"/>
            <ac:picMk id="17" creationId="{B6B99CAC-64F2-1731-1D23-C056BE4DB30F}"/>
          </ac:picMkLst>
        </pc:picChg>
        <pc:picChg chg="add mod">
          <ac:chgData name="Amy Smit" userId="f1cfc639-cc3f-4051-a51c-91c4d743c6fa" providerId="ADAL" clId="{1567A373-00BE-6343-9E38-2EB540E984C9}" dt="2025-06-23T17:57:55.043" v="5473" actId="1076"/>
          <ac:picMkLst>
            <pc:docMk/>
            <pc:sldMk cId="768855550" sldId="286"/>
            <ac:picMk id="18" creationId="{15B18DC2-4887-C988-0B17-0ADEE492E422}"/>
          </ac:picMkLst>
        </pc:picChg>
      </pc:sldChg>
      <pc:sldChg chg="addSp delSp modSp add mod">
        <pc:chgData name="Amy Smit" userId="f1cfc639-cc3f-4051-a51c-91c4d743c6fa" providerId="ADAL" clId="{1567A373-00BE-6343-9E38-2EB540E984C9}" dt="2025-06-24T13:52:13.079" v="5882"/>
        <pc:sldMkLst>
          <pc:docMk/>
          <pc:sldMk cId="556821830" sldId="287"/>
        </pc:sldMkLst>
        <pc:spChg chg="mod">
          <ac:chgData name="Amy Smit" userId="f1cfc639-cc3f-4051-a51c-91c4d743c6fa" providerId="ADAL" clId="{1567A373-00BE-6343-9E38-2EB540E984C9}" dt="2025-06-20T21:18:00.814" v="2215" actId="14100"/>
          <ac:spMkLst>
            <pc:docMk/>
            <pc:sldMk cId="556821830" sldId="287"/>
            <ac:spMk id="5" creationId="{D9BACB71-5E20-2D4C-D7FB-8FBD6E8C2CF9}"/>
          </ac:spMkLst>
        </pc:spChg>
        <pc:picChg chg="add mod">
          <ac:chgData name="Amy Smit" userId="f1cfc639-cc3f-4051-a51c-91c4d743c6fa" providerId="ADAL" clId="{1567A373-00BE-6343-9E38-2EB540E984C9}" dt="2025-06-24T13:52:13.079" v="5882"/>
          <ac:picMkLst>
            <pc:docMk/>
            <pc:sldMk cId="556821830" sldId="287"/>
            <ac:picMk id="2" creationId="{4088D7CE-0FD3-98DB-77BA-DB0B2639A263}"/>
          </ac:picMkLst>
        </pc:picChg>
        <pc:picChg chg="add mod">
          <ac:chgData name="Amy Smit" userId="f1cfc639-cc3f-4051-a51c-91c4d743c6fa" providerId="ADAL" clId="{1567A373-00BE-6343-9E38-2EB540E984C9}" dt="2025-06-23T14:24:12.979" v="4531"/>
          <ac:picMkLst>
            <pc:docMk/>
            <pc:sldMk cId="556821830" sldId="287"/>
            <ac:picMk id="8" creationId="{49A8B643-C92D-0582-FF39-30A3ED95351E}"/>
          </ac:picMkLst>
        </pc:picChg>
        <pc:picChg chg="add mod">
          <ac:chgData name="Amy Smit" userId="f1cfc639-cc3f-4051-a51c-91c4d743c6fa" providerId="ADAL" clId="{1567A373-00BE-6343-9E38-2EB540E984C9}" dt="2025-06-23T17:52:58.640" v="5439" actId="1076"/>
          <ac:picMkLst>
            <pc:docMk/>
            <pc:sldMk cId="556821830" sldId="287"/>
            <ac:picMk id="11" creationId="{FA8E03AF-AED4-0633-856E-0CAB026789AC}"/>
          </ac:picMkLst>
        </pc:picChg>
        <pc:picChg chg="add mod">
          <ac:chgData name="Amy Smit" userId="f1cfc639-cc3f-4051-a51c-91c4d743c6fa" providerId="ADAL" clId="{1567A373-00BE-6343-9E38-2EB540E984C9}" dt="2025-06-23T17:58:47.656" v="5479" actId="1076"/>
          <ac:picMkLst>
            <pc:docMk/>
            <pc:sldMk cId="556821830" sldId="287"/>
            <ac:picMk id="13" creationId="{7793D6C7-DCC6-A1A1-42CA-38C7D7314449}"/>
          </ac:picMkLst>
        </pc:picChg>
      </pc:sldChg>
      <pc:sldChg chg="delSp add del mod">
        <pc:chgData name="Amy Smit" userId="f1cfc639-cc3f-4051-a51c-91c4d743c6fa" providerId="ADAL" clId="{1567A373-00BE-6343-9E38-2EB540E984C9}" dt="2025-06-20T20:51:52.572" v="1453" actId="2696"/>
        <pc:sldMkLst>
          <pc:docMk/>
          <pc:sldMk cId="2692421736" sldId="287"/>
        </pc:sldMkLst>
      </pc:sldChg>
      <pc:sldChg chg="addSp delSp modSp add mod">
        <pc:chgData name="Amy Smit" userId="f1cfc639-cc3f-4051-a51c-91c4d743c6fa" providerId="ADAL" clId="{1567A373-00BE-6343-9E38-2EB540E984C9}" dt="2025-06-24T13:52:14.057" v="5883"/>
        <pc:sldMkLst>
          <pc:docMk/>
          <pc:sldMk cId="2143638746" sldId="288"/>
        </pc:sldMkLst>
        <pc:spChg chg="mod">
          <ac:chgData name="Amy Smit" userId="f1cfc639-cc3f-4051-a51c-91c4d743c6fa" providerId="ADAL" clId="{1567A373-00BE-6343-9E38-2EB540E984C9}" dt="2025-06-20T21:17:55.057" v="2213" actId="14100"/>
          <ac:spMkLst>
            <pc:docMk/>
            <pc:sldMk cId="2143638746" sldId="288"/>
            <ac:spMk id="5" creationId="{747FA187-CB09-0F6A-3A27-C1286E469B77}"/>
          </ac:spMkLst>
        </pc:spChg>
        <pc:picChg chg="add mod">
          <ac:chgData name="Amy Smit" userId="f1cfc639-cc3f-4051-a51c-91c4d743c6fa" providerId="ADAL" clId="{1567A373-00BE-6343-9E38-2EB540E984C9}" dt="2025-06-24T13:52:14.057" v="5883"/>
          <ac:picMkLst>
            <pc:docMk/>
            <pc:sldMk cId="2143638746" sldId="288"/>
            <ac:picMk id="2" creationId="{ED5AD8A8-2AA4-3A85-2728-AA6FA88310E5}"/>
          </ac:picMkLst>
        </pc:picChg>
        <pc:picChg chg="add mod">
          <ac:chgData name="Amy Smit" userId="f1cfc639-cc3f-4051-a51c-91c4d743c6fa" providerId="ADAL" clId="{1567A373-00BE-6343-9E38-2EB540E984C9}" dt="2025-06-23T14:24:14.101" v="4532"/>
          <ac:picMkLst>
            <pc:docMk/>
            <pc:sldMk cId="2143638746" sldId="288"/>
            <ac:picMk id="7" creationId="{D43C69B4-44BA-606E-6A88-58E10A338508}"/>
          </ac:picMkLst>
        </pc:picChg>
        <pc:picChg chg="add mod">
          <ac:chgData name="Amy Smit" userId="f1cfc639-cc3f-4051-a51c-91c4d743c6fa" providerId="ADAL" clId="{1567A373-00BE-6343-9E38-2EB540E984C9}" dt="2025-06-23T17:51:49.219" v="5432" actId="1076"/>
          <ac:picMkLst>
            <pc:docMk/>
            <pc:sldMk cId="2143638746" sldId="288"/>
            <ac:picMk id="10" creationId="{6DA67BD7-DF22-4C59-8A4C-04B0620C7069}"/>
          </ac:picMkLst>
        </pc:picChg>
        <pc:picChg chg="add mod">
          <ac:chgData name="Amy Smit" userId="f1cfc639-cc3f-4051-a51c-91c4d743c6fa" providerId="ADAL" clId="{1567A373-00BE-6343-9E38-2EB540E984C9}" dt="2025-06-23T17:57:22.608" v="5469" actId="1076"/>
          <ac:picMkLst>
            <pc:docMk/>
            <pc:sldMk cId="2143638746" sldId="288"/>
            <ac:picMk id="11" creationId="{7243DDED-14F6-451B-CB01-0375FF353005}"/>
          </ac:picMkLst>
        </pc:picChg>
      </pc:sldChg>
      <pc:sldChg chg="delSp add del mod">
        <pc:chgData name="Amy Smit" userId="f1cfc639-cc3f-4051-a51c-91c4d743c6fa" providerId="ADAL" clId="{1567A373-00BE-6343-9E38-2EB540E984C9}" dt="2025-06-20T20:51:52.574" v="1454" actId="2696"/>
        <pc:sldMkLst>
          <pc:docMk/>
          <pc:sldMk cId="3543913915" sldId="288"/>
        </pc:sldMkLst>
      </pc:sldChg>
      <pc:sldChg chg="addSp delSp modSp add mod">
        <pc:chgData name="Amy Smit" userId="f1cfc639-cc3f-4051-a51c-91c4d743c6fa" providerId="ADAL" clId="{1567A373-00BE-6343-9E38-2EB540E984C9}" dt="2025-06-24T13:52:14.976" v="5884"/>
        <pc:sldMkLst>
          <pc:docMk/>
          <pc:sldMk cId="129808644" sldId="289"/>
        </pc:sldMkLst>
        <pc:spChg chg="mod">
          <ac:chgData name="Amy Smit" userId="f1cfc639-cc3f-4051-a51c-91c4d743c6fa" providerId="ADAL" clId="{1567A373-00BE-6343-9E38-2EB540E984C9}" dt="2025-06-20T21:17:52.135" v="2212" actId="14100"/>
          <ac:spMkLst>
            <pc:docMk/>
            <pc:sldMk cId="129808644" sldId="289"/>
            <ac:spMk id="5" creationId="{9284A276-57F5-E899-51C6-9A3D51394BBD}"/>
          </ac:spMkLst>
        </pc:spChg>
        <pc:picChg chg="add mod">
          <ac:chgData name="Amy Smit" userId="f1cfc639-cc3f-4051-a51c-91c4d743c6fa" providerId="ADAL" clId="{1567A373-00BE-6343-9E38-2EB540E984C9}" dt="2025-06-24T13:52:14.976" v="5884"/>
          <ac:picMkLst>
            <pc:docMk/>
            <pc:sldMk cId="129808644" sldId="289"/>
            <ac:picMk id="2" creationId="{2AC78A08-F6B0-11AA-1E81-BCD76E412FC5}"/>
          </ac:picMkLst>
        </pc:picChg>
        <pc:picChg chg="add mod">
          <ac:chgData name="Amy Smit" userId="f1cfc639-cc3f-4051-a51c-91c4d743c6fa" providerId="ADAL" clId="{1567A373-00BE-6343-9E38-2EB540E984C9}" dt="2025-06-23T14:24:15.808" v="4533"/>
          <ac:picMkLst>
            <pc:docMk/>
            <pc:sldMk cId="129808644" sldId="289"/>
            <ac:picMk id="7" creationId="{011217F3-7866-29AC-7002-C8E3B39B053E}"/>
          </ac:picMkLst>
        </pc:picChg>
        <pc:picChg chg="add mod">
          <ac:chgData name="Amy Smit" userId="f1cfc639-cc3f-4051-a51c-91c4d743c6fa" providerId="ADAL" clId="{1567A373-00BE-6343-9E38-2EB540E984C9}" dt="2025-06-23T17:53:56.365" v="5443"/>
          <ac:picMkLst>
            <pc:docMk/>
            <pc:sldMk cId="129808644" sldId="289"/>
            <ac:picMk id="10" creationId="{39A5AD56-7042-C3C8-56AB-8B3F368A4EAE}"/>
          </ac:picMkLst>
        </pc:picChg>
        <pc:picChg chg="add mod">
          <ac:chgData name="Amy Smit" userId="f1cfc639-cc3f-4051-a51c-91c4d743c6fa" providerId="ADAL" clId="{1567A373-00BE-6343-9E38-2EB540E984C9}" dt="2025-06-23T17:56:19.655" v="5462" actId="1076"/>
          <ac:picMkLst>
            <pc:docMk/>
            <pc:sldMk cId="129808644" sldId="289"/>
            <ac:picMk id="11" creationId="{F4DCB73D-035C-37F0-8065-518CB9DA6C12}"/>
          </ac:picMkLst>
        </pc:picChg>
      </pc:sldChg>
      <pc:sldChg chg="addSp delSp modSp add mod">
        <pc:chgData name="Amy Smit" userId="f1cfc639-cc3f-4051-a51c-91c4d743c6fa" providerId="ADAL" clId="{1567A373-00BE-6343-9E38-2EB540E984C9}" dt="2025-06-24T13:52:16.058" v="5885"/>
        <pc:sldMkLst>
          <pc:docMk/>
          <pc:sldMk cId="4029067251" sldId="290"/>
        </pc:sldMkLst>
        <pc:spChg chg="mod">
          <ac:chgData name="Amy Smit" userId="f1cfc639-cc3f-4051-a51c-91c4d743c6fa" providerId="ADAL" clId="{1567A373-00BE-6343-9E38-2EB540E984C9}" dt="2025-06-20T21:17:48.415" v="2211" actId="14100"/>
          <ac:spMkLst>
            <pc:docMk/>
            <pc:sldMk cId="4029067251" sldId="290"/>
            <ac:spMk id="5" creationId="{3A76855F-11CD-6D1D-4705-5197AA9BF6AE}"/>
          </ac:spMkLst>
        </pc:spChg>
        <pc:picChg chg="add mod">
          <ac:chgData name="Amy Smit" userId="f1cfc639-cc3f-4051-a51c-91c4d743c6fa" providerId="ADAL" clId="{1567A373-00BE-6343-9E38-2EB540E984C9}" dt="2025-06-24T13:52:16.058" v="5885"/>
          <ac:picMkLst>
            <pc:docMk/>
            <pc:sldMk cId="4029067251" sldId="290"/>
            <ac:picMk id="2" creationId="{88B7D826-DF3F-7044-0E22-6ED91F06AA4C}"/>
          </ac:picMkLst>
        </pc:picChg>
        <pc:picChg chg="add mod">
          <ac:chgData name="Amy Smit" userId="f1cfc639-cc3f-4051-a51c-91c4d743c6fa" providerId="ADAL" clId="{1567A373-00BE-6343-9E38-2EB540E984C9}" dt="2025-06-23T14:24:16.659" v="4534"/>
          <ac:picMkLst>
            <pc:docMk/>
            <pc:sldMk cId="4029067251" sldId="290"/>
            <ac:picMk id="7" creationId="{9DAE4260-0F27-0C06-F3A3-7019721F930A}"/>
          </ac:picMkLst>
        </pc:picChg>
        <pc:picChg chg="add mod">
          <ac:chgData name="Amy Smit" userId="f1cfc639-cc3f-4051-a51c-91c4d743c6fa" providerId="ADAL" clId="{1567A373-00BE-6343-9E38-2EB540E984C9}" dt="2025-06-23T17:54:05.520" v="5444"/>
          <ac:picMkLst>
            <pc:docMk/>
            <pc:sldMk cId="4029067251" sldId="290"/>
            <ac:picMk id="11" creationId="{CEA02F20-C63D-D0EB-4352-7A935C136750}"/>
          </ac:picMkLst>
        </pc:picChg>
        <pc:picChg chg="add mod">
          <ac:chgData name="Amy Smit" userId="f1cfc639-cc3f-4051-a51c-91c4d743c6fa" providerId="ADAL" clId="{1567A373-00BE-6343-9E38-2EB540E984C9}" dt="2025-06-23T17:58:06.535" v="5476" actId="688"/>
          <ac:picMkLst>
            <pc:docMk/>
            <pc:sldMk cId="4029067251" sldId="290"/>
            <ac:picMk id="12" creationId="{600EC655-D943-ACF3-3657-E22ACF745EF9}"/>
          </ac:picMkLst>
        </pc:picChg>
      </pc:sldChg>
      <pc:sldChg chg="addSp delSp modSp add mod">
        <pc:chgData name="Amy Smit" userId="f1cfc639-cc3f-4051-a51c-91c4d743c6fa" providerId="ADAL" clId="{1567A373-00BE-6343-9E38-2EB540E984C9}" dt="2025-06-24T13:52:17.143" v="5886"/>
        <pc:sldMkLst>
          <pc:docMk/>
          <pc:sldMk cId="973979306" sldId="291"/>
        </pc:sldMkLst>
        <pc:spChg chg="mod">
          <ac:chgData name="Amy Smit" userId="f1cfc639-cc3f-4051-a51c-91c4d743c6fa" providerId="ADAL" clId="{1567A373-00BE-6343-9E38-2EB540E984C9}" dt="2025-06-20T21:17:45.323" v="2210" actId="14100"/>
          <ac:spMkLst>
            <pc:docMk/>
            <pc:sldMk cId="973979306" sldId="291"/>
            <ac:spMk id="5" creationId="{313666DB-B9AE-EBB7-2F10-2B330B8C7D8E}"/>
          </ac:spMkLst>
        </pc:spChg>
        <pc:picChg chg="add mod">
          <ac:chgData name="Amy Smit" userId="f1cfc639-cc3f-4051-a51c-91c4d743c6fa" providerId="ADAL" clId="{1567A373-00BE-6343-9E38-2EB540E984C9}" dt="2025-06-24T13:52:17.143" v="5886"/>
          <ac:picMkLst>
            <pc:docMk/>
            <pc:sldMk cId="973979306" sldId="291"/>
            <ac:picMk id="2" creationId="{02589E17-3834-B680-9A50-4C786819C91C}"/>
          </ac:picMkLst>
        </pc:picChg>
        <pc:picChg chg="add mod">
          <ac:chgData name="Amy Smit" userId="f1cfc639-cc3f-4051-a51c-91c4d743c6fa" providerId="ADAL" clId="{1567A373-00BE-6343-9E38-2EB540E984C9}" dt="2025-06-23T14:24:18.482" v="4535"/>
          <ac:picMkLst>
            <pc:docMk/>
            <pc:sldMk cId="973979306" sldId="291"/>
            <ac:picMk id="6" creationId="{C3BC1B35-164E-207C-6FCA-0C116C05820D}"/>
          </ac:picMkLst>
        </pc:picChg>
        <pc:picChg chg="add mod">
          <ac:chgData name="Amy Smit" userId="f1cfc639-cc3f-4051-a51c-91c4d743c6fa" providerId="ADAL" clId="{1567A373-00BE-6343-9E38-2EB540E984C9}" dt="2025-06-23T17:54:15.781" v="5445"/>
          <ac:picMkLst>
            <pc:docMk/>
            <pc:sldMk cId="973979306" sldId="291"/>
            <ac:picMk id="8" creationId="{E97A1E88-886F-7866-1FB1-BDA77EE7D754}"/>
          </ac:picMkLst>
        </pc:picChg>
        <pc:picChg chg="add mod">
          <ac:chgData name="Amy Smit" userId="f1cfc639-cc3f-4051-a51c-91c4d743c6fa" providerId="ADAL" clId="{1567A373-00BE-6343-9E38-2EB540E984C9}" dt="2025-06-23T17:58:52.923" v="5481" actId="1076"/>
          <ac:picMkLst>
            <pc:docMk/>
            <pc:sldMk cId="973979306" sldId="291"/>
            <ac:picMk id="10" creationId="{0BC4F7FC-BC46-6F9F-4389-4D7B17402DDC}"/>
          </ac:picMkLst>
        </pc:picChg>
      </pc:sldChg>
      <pc:sldChg chg="addSp delSp modSp add mod">
        <pc:chgData name="Amy Smit" userId="f1cfc639-cc3f-4051-a51c-91c4d743c6fa" providerId="ADAL" clId="{1567A373-00BE-6343-9E38-2EB540E984C9}" dt="2025-06-24T13:52:18.174" v="5887"/>
        <pc:sldMkLst>
          <pc:docMk/>
          <pc:sldMk cId="694390145" sldId="292"/>
        </pc:sldMkLst>
        <pc:spChg chg="mod">
          <ac:chgData name="Amy Smit" userId="f1cfc639-cc3f-4051-a51c-91c4d743c6fa" providerId="ADAL" clId="{1567A373-00BE-6343-9E38-2EB540E984C9}" dt="2025-06-20T21:17:42.335" v="2209" actId="14100"/>
          <ac:spMkLst>
            <pc:docMk/>
            <pc:sldMk cId="694390145" sldId="292"/>
            <ac:spMk id="5" creationId="{F919D872-D2DD-7941-A9BF-0D2561329408}"/>
          </ac:spMkLst>
        </pc:spChg>
        <pc:picChg chg="add mod">
          <ac:chgData name="Amy Smit" userId="f1cfc639-cc3f-4051-a51c-91c4d743c6fa" providerId="ADAL" clId="{1567A373-00BE-6343-9E38-2EB540E984C9}" dt="2025-06-24T13:52:18.174" v="5887"/>
          <ac:picMkLst>
            <pc:docMk/>
            <pc:sldMk cId="694390145" sldId="292"/>
            <ac:picMk id="2" creationId="{CD855D8A-4E3E-3426-42DB-1F28ACD32F20}"/>
          </ac:picMkLst>
        </pc:picChg>
        <pc:picChg chg="add mod">
          <ac:chgData name="Amy Smit" userId="f1cfc639-cc3f-4051-a51c-91c4d743c6fa" providerId="ADAL" clId="{1567A373-00BE-6343-9E38-2EB540E984C9}" dt="2025-06-23T14:24:19.300" v="4536"/>
          <ac:picMkLst>
            <pc:docMk/>
            <pc:sldMk cId="694390145" sldId="292"/>
            <ac:picMk id="6" creationId="{D09B3069-2313-233F-8767-0C596CC12C93}"/>
          </ac:picMkLst>
        </pc:picChg>
        <pc:picChg chg="add mod">
          <ac:chgData name="Amy Smit" userId="f1cfc639-cc3f-4051-a51c-91c4d743c6fa" providerId="ADAL" clId="{1567A373-00BE-6343-9E38-2EB540E984C9}" dt="2025-06-23T17:54:25.674" v="5446"/>
          <ac:picMkLst>
            <pc:docMk/>
            <pc:sldMk cId="694390145" sldId="292"/>
            <ac:picMk id="14" creationId="{6D95417C-1627-DCCD-BE89-79155D3DD682}"/>
          </ac:picMkLst>
        </pc:picChg>
        <pc:picChg chg="add mod">
          <ac:chgData name="Amy Smit" userId="f1cfc639-cc3f-4051-a51c-91c4d743c6fa" providerId="ADAL" clId="{1567A373-00BE-6343-9E38-2EB540E984C9}" dt="2025-06-23T17:57:15.512" v="5467" actId="688"/>
          <ac:picMkLst>
            <pc:docMk/>
            <pc:sldMk cId="694390145" sldId="292"/>
            <ac:picMk id="15" creationId="{9134B1E4-5E6B-4345-2862-9E76A19C0ACB}"/>
          </ac:picMkLst>
        </pc:picChg>
      </pc:sldChg>
      <pc:sldChg chg="addSp delSp modSp new mod ord modShow">
        <pc:chgData name="Amy Smit" userId="f1cfc639-cc3f-4051-a51c-91c4d743c6fa" providerId="ADAL" clId="{1567A373-00BE-6343-9E38-2EB540E984C9}" dt="2025-06-24T19:57:08.920" v="6639" actId="255"/>
        <pc:sldMkLst>
          <pc:docMk/>
          <pc:sldMk cId="2729646295" sldId="293"/>
        </pc:sldMkLst>
      </pc:sldChg>
      <pc:sldChg chg="modSp add mod modShow">
        <pc:chgData name="Amy Smit" userId="f1cfc639-cc3f-4051-a51c-91c4d743c6fa" providerId="ADAL" clId="{1567A373-00BE-6343-9E38-2EB540E984C9}" dt="2025-06-24T19:56:57.657" v="6638" actId="255"/>
        <pc:sldMkLst>
          <pc:docMk/>
          <pc:sldMk cId="2391711402" sldId="294"/>
        </pc:sldMkLst>
        <pc:spChg chg="mod">
          <ac:chgData name="Amy Smit" userId="f1cfc639-cc3f-4051-a51c-91c4d743c6fa" providerId="ADAL" clId="{1567A373-00BE-6343-9E38-2EB540E984C9}" dt="2025-06-24T19:56:37.422" v="6633" actId="1076"/>
          <ac:spMkLst>
            <pc:docMk/>
            <pc:sldMk cId="2391711402" sldId="294"/>
            <ac:spMk id="4" creationId="{0120E707-706B-74B7-0A1C-1C2208D69CD7}"/>
          </ac:spMkLst>
        </pc:spChg>
        <pc:spChg chg="mod">
          <ac:chgData name="Amy Smit" userId="f1cfc639-cc3f-4051-a51c-91c4d743c6fa" providerId="ADAL" clId="{1567A373-00BE-6343-9E38-2EB540E984C9}" dt="2025-06-24T19:56:57.657" v="6638" actId="255"/>
          <ac:spMkLst>
            <pc:docMk/>
            <pc:sldMk cId="2391711402" sldId="294"/>
            <ac:spMk id="5" creationId="{E4E55B58-74BD-A7A2-66CE-5410620BFE44}"/>
          </ac:spMkLst>
        </pc:spChg>
      </pc:sldChg>
      <pc:sldChg chg="addSp modSp add mod modShow modNotesTx">
        <pc:chgData name="Amy Smit" userId="f1cfc639-cc3f-4051-a51c-91c4d743c6fa" providerId="ADAL" clId="{1567A373-00BE-6343-9E38-2EB540E984C9}" dt="2025-06-24T19:57:36.534" v="6700" actId="255"/>
        <pc:sldMkLst>
          <pc:docMk/>
          <pc:sldMk cId="4167494658" sldId="295"/>
        </pc:sldMkLst>
        <pc:spChg chg="mod">
          <ac:chgData name="Amy Smit" userId="f1cfc639-cc3f-4051-a51c-91c4d743c6fa" providerId="ADAL" clId="{1567A373-00BE-6343-9E38-2EB540E984C9}" dt="2025-06-23T13:04:09.428" v="2456" actId="207"/>
          <ac:spMkLst>
            <pc:docMk/>
            <pc:sldMk cId="4167494658" sldId="295"/>
            <ac:spMk id="4" creationId="{37A8AB20-0943-F322-D3C2-CD655CD0823A}"/>
          </ac:spMkLst>
        </pc:spChg>
        <pc:spChg chg="mod">
          <ac:chgData name="Amy Smit" userId="f1cfc639-cc3f-4051-a51c-91c4d743c6fa" providerId="ADAL" clId="{1567A373-00BE-6343-9E38-2EB540E984C9}" dt="2025-06-24T19:57:36.534" v="6700" actId="255"/>
          <ac:spMkLst>
            <pc:docMk/>
            <pc:sldMk cId="4167494658" sldId="295"/>
            <ac:spMk id="5" creationId="{B8DF7515-A961-775D-B1AA-0C42112CB76E}"/>
          </ac:spMkLst>
        </pc:spChg>
      </pc:sldChg>
      <pc:sldChg chg="addSp modSp add mod modShow">
        <pc:chgData name="Amy Smit" userId="f1cfc639-cc3f-4051-a51c-91c4d743c6fa" providerId="ADAL" clId="{1567A373-00BE-6343-9E38-2EB540E984C9}" dt="2025-06-24T20:01:52.702" v="6827" actId="14100"/>
        <pc:sldMkLst>
          <pc:docMk/>
          <pc:sldMk cId="3038091435" sldId="296"/>
        </pc:sldMkLst>
        <pc:spChg chg="mod">
          <ac:chgData name="Amy Smit" userId="f1cfc639-cc3f-4051-a51c-91c4d743c6fa" providerId="ADAL" clId="{1567A373-00BE-6343-9E38-2EB540E984C9}" dt="2025-06-24T20:01:52.702" v="6827" actId="14100"/>
          <ac:spMkLst>
            <pc:docMk/>
            <pc:sldMk cId="3038091435" sldId="296"/>
            <ac:spMk id="4" creationId="{439ABBA2-3765-0857-160B-70AFEB7C1A9C}"/>
          </ac:spMkLst>
        </pc:spChg>
        <pc:spChg chg="mod">
          <ac:chgData name="Amy Smit" userId="f1cfc639-cc3f-4051-a51c-91c4d743c6fa" providerId="ADAL" clId="{1567A373-00BE-6343-9E38-2EB540E984C9}" dt="2025-06-24T19:58:05.515" v="6742" actId="255"/>
          <ac:spMkLst>
            <pc:docMk/>
            <pc:sldMk cId="3038091435" sldId="296"/>
            <ac:spMk id="5" creationId="{CF133615-47F0-C78E-5C24-B2E92E8A6F4A}"/>
          </ac:spMkLst>
        </pc:spChg>
      </pc:sldChg>
      <pc:sldChg chg="addSp delSp modSp add mod modShow">
        <pc:chgData name="Amy Smit" userId="f1cfc639-cc3f-4051-a51c-91c4d743c6fa" providerId="ADAL" clId="{1567A373-00BE-6343-9E38-2EB540E984C9}" dt="2025-06-24T19:58:31.179" v="6784" actId="255"/>
        <pc:sldMkLst>
          <pc:docMk/>
          <pc:sldMk cId="476898137" sldId="297"/>
        </pc:sldMkLst>
        <pc:spChg chg="mod">
          <ac:chgData name="Amy Smit" userId="f1cfc639-cc3f-4051-a51c-91c4d743c6fa" providerId="ADAL" clId="{1567A373-00BE-6343-9E38-2EB540E984C9}" dt="2025-06-23T13:05:28.691" v="2530" actId="207"/>
          <ac:spMkLst>
            <pc:docMk/>
            <pc:sldMk cId="476898137" sldId="297"/>
            <ac:spMk id="4" creationId="{56552CCA-CD82-2BEB-9D82-B7F10FDAB3BA}"/>
          </ac:spMkLst>
        </pc:spChg>
        <pc:spChg chg="mod">
          <ac:chgData name="Amy Smit" userId="f1cfc639-cc3f-4051-a51c-91c4d743c6fa" providerId="ADAL" clId="{1567A373-00BE-6343-9E38-2EB540E984C9}" dt="2025-06-24T19:58:31.179" v="6784" actId="255"/>
          <ac:spMkLst>
            <pc:docMk/>
            <pc:sldMk cId="476898137" sldId="297"/>
            <ac:spMk id="5" creationId="{1F2EF49E-94A4-21AF-A292-945920E70D7C}"/>
          </ac:spMkLst>
        </pc:spChg>
      </pc:sldChg>
      <pc:sldChg chg="addSp delSp modSp add mod">
        <pc:chgData name="Amy Smit" userId="f1cfc639-cc3f-4051-a51c-91c4d743c6fa" providerId="ADAL" clId="{1567A373-00BE-6343-9E38-2EB540E984C9}" dt="2025-06-24T13:51:58.297" v="5868"/>
        <pc:sldMkLst>
          <pc:docMk/>
          <pc:sldMk cId="850020266" sldId="298"/>
        </pc:sldMkLst>
        <pc:spChg chg="add mod">
          <ac:chgData name="Amy Smit" userId="f1cfc639-cc3f-4051-a51c-91c4d743c6fa" providerId="ADAL" clId="{1567A373-00BE-6343-9E38-2EB540E984C9}" dt="2025-06-23T13:28:08.096" v="2572"/>
          <ac:spMkLst>
            <pc:docMk/>
            <pc:sldMk cId="850020266" sldId="298"/>
            <ac:spMk id="2" creationId="{67DB178D-CE1F-E5F2-D251-9F285A154530}"/>
          </ac:spMkLst>
        </pc:spChg>
        <pc:spChg chg="mod">
          <ac:chgData name="Amy Smit" userId="f1cfc639-cc3f-4051-a51c-91c4d743c6fa" providerId="ADAL" clId="{1567A373-00BE-6343-9E38-2EB540E984C9}" dt="2025-06-23T13:29:41.040" v="2668" actId="20577"/>
          <ac:spMkLst>
            <pc:docMk/>
            <pc:sldMk cId="850020266" sldId="298"/>
            <ac:spMk id="5" creationId="{A0A7DB4C-A6F5-DC01-2EB6-786AD9C3A3A6}"/>
          </ac:spMkLst>
        </pc:spChg>
        <pc:picChg chg="add mod">
          <ac:chgData name="Amy Smit" userId="f1cfc639-cc3f-4051-a51c-91c4d743c6fa" providerId="ADAL" clId="{1567A373-00BE-6343-9E38-2EB540E984C9}" dt="2025-06-24T13:51:58.297" v="5868"/>
          <ac:picMkLst>
            <pc:docMk/>
            <pc:sldMk cId="850020266" sldId="298"/>
            <ac:picMk id="3" creationId="{00F81407-C0F9-334A-EF0F-79154D0054DE}"/>
          </ac:picMkLst>
        </pc:picChg>
        <pc:picChg chg="add mod">
          <ac:chgData name="Amy Smit" userId="f1cfc639-cc3f-4051-a51c-91c4d743c6fa" providerId="ADAL" clId="{1567A373-00BE-6343-9E38-2EB540E984C9}" dt="2025-06-23T13:28:13.487" v="2573"/>
          <ac:picMkLst>
            <pc:docMk/>
            <pc:sldMk cId="850020266" sldId="298"/>
            <ac:picMk id="6" creationId="{8110DA5F-638C-F197-B702-B4D6BC715872}"/>
          </ac:picMkLst>
        </pc:picChg>
        <pc:picChg chg="add mod">
          <ac:chgData name="Amy Smit" userId="f1cfc639-cc3f-4051-a51c-91c4d743c6fa" providerId="ADAL" clId="{1567A373-00BE-6343-9E38-2EB540E984C9}" dt="2025-06-23T18:21:01.951" v="5661" actId="14100"/>
          <ac:picMkLst>
            <pc:docMk/>
            <pc:sldMk cId="850020266" sldId="298"/>
            <ac:picMk id="10" creationId="{8511BDA0-4648-F0A2-7148-0860BD0C5024}"/>
          </ac:picMkLst>
        </pc:picChg>
      </pc:sldChg>
      <pc:sldChg chg="addSp delSp modSp add mod">
        <pc:chgData name="Amy Smit" userId="f1cfc639-cc3f-4051-a51c-91c4d743c6fa" providerId="ADAL" clId="{1567A373-00BE-6343-9E38-2EB540E984C9}" dt="2025-06-24T13:52:00.595" v="5870"/>
        <pc:sldMkLst>
          <pc:docMk/>
          <pc:sldMk cId="3492570427" sldId="299"/>
        </pc:sldMkLst>
        <pc:spChg chg="mod">
          <ac:chgData name="Amy Smit" userId="f1cfc639-cc3f-4051-a51c-91c4d743c6fa" providerId="ADAL" clId="{1567A373-00BE-6343-9E38-2EB540E984C9}" dt="2025-06-23T13:35:34.075" v="2839" actId="14100"/>
          <ac:spMkLst>
            <pc:docMk/>
            <pc:sldMk cId="3492570427" sldId="299"/>
            <ac:spMk id="5" creationId="{76421ECF-9501-2C66-162B-10EBDA1E4B9D}"/>
          </ac:spMkLst>
        </pc:spChg>
        <pc:picChg chg="add mod">
          <ac:chgData name="Amy Smit" userId="f1cfc639-cc3f-4051-a51c-91c4d743c6fa" providerId="ADAL" clId="{1567A373-00BE-6343-9E38-2EB540E984C9}" dt="2025-06-24T13:52:00.595" v="5870"/>
          <ac:picMkLst>
            <pc:docMk/>
            <pc:sldMk cId="3492570427" sldId="299"/>
            <ac:picMk id="3" creationId="{569AF7EC-80B6-C461-9D7A-9786E045C16A}"/>
          </ac:picMkLst>
        </pc:picChg>
        <pc:picChg chg="add mod">
          <ac:chgData name="Amy Smit" userId="f1cfc639-cc3f-4051-a51c-91c4d743c6fa" providerId="ADAL" clId="{1567A373-00BE-6343-9E38-2EB540E984C9}" dt="2025-06-23T18:28:48.505" v="5674" actId="1076"/>
          <ac:picMkLst>
            <pc:docMk/>
            <pc:sldMk cId="3492570427" sldId="299"/>
            <ac:picMk id="9" creationId="{BEF08453-905E-BB08-5A1B-49255FADA87F}"/>
          </ac:picMkLst>
        </pc:picChg>
      </pc:sldChg>
      <pc:sldChg chg="addSp delSp modSp add mod ord">
        <pc:chgData name="Amy Smit" userId="f1cfc639-cc3f-4051-a51c-91c4d743c6fa" providerId="ADAL" clId="{1567A373-00BE-6343-9E38-2EB540E984C9}" dt="2025-06-24T14:00:01.933" v="6262" actId="20578"/>
        <pc:sldMkLst>
          <pc:docMk/>
          <pc:sldMk cId="915921763" sldId="300"/>
        </pc:sldMkLst>
        <pc:spChg chg="mod">
          <ac:chgData name="Amy Smit" userId="f1cfc639-cc3f-4051-a51c-91c4d743c6fa" providerId="ADAL" clId="{1567A373-00BE-6343-9E38-2EB540E984C9}" dt="2025-06-23T13:30:39.417" v="2765" actId="14100"/>
          <ac:spMkLst>
            <pc:docMk/>
            <pc:sldMk cId="915921763" sldId="300"/>
            <ac:spMk id="5" creationId="{9E214DCF-8EFD-2079-76A1-258F1EA829E1}"/>
          </ac:spMkLst>
        </pc:spChg>
        <pc:picChg chg="add mod">
          <ac:chgData name="Amy Smit" userId="f1cfc639-cc3f-4051-a51c-91c4d743c6fa" providerId="ADAL" clId="{1567A373-00BE-6343-9E38-2EB540E984C9}" dt="2025-06-24T13:51:59.359" v="5869"/>
          <ac:picMkLst>
            <pc:docMk/>
            <pc:sldMk cId="915921763" sldId="300"/>
            <ac:picMk id="3" creationId="{300EF2DE-7C37-9026-B9D6-28509E284C8A}"/>
          </ac:picMkLst>
        </pc:picChg>
        <pc:picChg chg="add mod">
          <ac:chgData name="Amy Smit" userId="f1cfc639-cc3f-4051-a51c-91c4d743c6fa" providerId="ADAL" clId="{1567A373-00BE-6343-9E38-2EB540E984C9}" dt="2025-06-23T18:27:19.910" v="5670" actId="1076"/>
          <ac:picMkLst>
            <pc:docMk/>
            <pc:sldMk cId="915921763" sldId="300"/>
            <ac:picMk id="10" creationId="{CA5B089F-1732-C549-C723-D162B216F196}"/>
          </ac:picMkLst>
        </pc:picChg>
      </pc:sldChg>
      <pc:sldChg chg="addSp delSp modSp add del mod">
        <pc:chgData name="Amy Smit" userId="f1cfc639-cc3f-4051-a51c-91c4d743c6fa" providerId="ADAL" clId="{1567A373-00BE-6343-9E38-2EB540E984C9}" dt="2025-06-24T13:52:01.506" v="5871"/>
        <pc:sldMkLst>
          <pc:docMk/>
          <pc:sldMk cId="2275946235" sldId="301"/>
        </pc:sldMkLst>
        <pc:spChg chg="mod">
          <ac:chgData name="Amy Smit" userId="f1cfc639-cc3f-4051-a51c-91c4d743c6fa" providerId="ADAL" clId="{1567A373-00BE-6343-9E38-2EB540E984C9}" dt="2025-06-23T13:36:18.961" v="3002" actId="1076"/>
          <ac:spMkLst>
            <pc:docMk/>
            <pc:sldMk cId="2275946235" sldId="301"/>
            <ac:spMk id="5" creationId="{FCC0283F-93D5-4AB5-8AF1-84A4AE66AC50}"/>
          </ac:spMkLst>
        </pc:spChg>
        <pc:picChg chg="add mod">
          <ac:chgData name="Amy Smit" userId="f1cfc639-cc3f-4051-a51c-91c4d743c6fa" providerId="ADAL" clId="{1567A373-00BE-6343-9E38-2EB540E984C9}" dt="2025-06-24T13:52:01.506" v="5871"/>
          <ac:picMkLst>
            <pc:docMk/>
            <pc:sldMk cId="2275946235" sldId="301"/>
            <ac:picMk id="3" creationId="{90896756-7DEB-396F-8562-E42DF3120E7E}"/>
          </ac:picMkLst>
        </pc:picChg>
        <pc:picChg chg="add mod">
          <ac:chgData name="Amy Smit" userId="f1cfc639-cc3f-4051-a51c-91c4d743c6fa" providerId="ADAL" clId="{1567A373-00BE-6343-9E38-2EB540E984C9}" dt="2025-06-23T18:32:15.869" v="5678" actId="1076"/>
          <ac:picMkLst>
            <pc:docMk/>
            <pc:sldMk cId="2275946235" sldId="301"/>
            <ac:picMk id="8" creationId="{AEE17A3F-71B4-EF53-98AE-6E2E6C1E6CF5}"/>
          </ac:picMkLst>
        </pc:picChg>
      </pc:sldChg>
      <pc:sldChg chg="addSp delSp modSp add mod">
        <pc:chgData name="Amy Smit" userId="f1cfc639-cc3f-4051-a51c-91c4d743c6fa" providerId="ADAL" clId="{1567A373-00BE-6343-9E38-2EB540E984C9}" dt="2025-06-24T13:52:02.381" v="5872"/>
        <pc:sldMkLst>
          <pc:docMk/>
          <pc:sldMk cId="744722199" sldId="302"/>
        </pc:sldMkLst>
        <pc:spChg chg="mod">
          <ac:chgData name="Amy Smit" userId="f1cfc639-cc3f-4051-a51c-91c4d743c6fa" providerId="ADAL" clId="{1567A373-00BE-6343-9E38-2EB540E984C9}" dt="2025-06-23T13:39:24.298" v="3463" actId="1076"/>
          <ac:spMkLst>
            <pc:docMk/>
            <pc:sldMk cId="744722199" sldId="302"/>
            <ac:spMk id="5" creationId="{D5178FE5-2D26-CE6A-8213-6535720F8A43}"/>
          </ac:spMkLst>
        </pc:spChg>
        <pc:picChg chg="add mod">
          <ac:chgData name="Amy Smit" userId="f1cfc639-cc3f-4051-a51c-91c4d743c6fa" providerId="ADAL" clId="{1567A373-00BE-6343-9E38-2EB540E984C9}" dt="2025-06-24T13:52:02.381" v="5872"/>
          <ac:picMkLst>
            <pc:docMk/>
            <pc:sldMk cId="744722199" sldId="302"/>
            <ac:picMk id="3" creationId="{1E7A7A47-E39F-F1B3-8CFF-15020F2476D2}"/>
          </ac:picMkLst>
        </pc:picChg>
        <pc:picChg chg="add mod">
          <ac:chgData name="Amy Smit" userId="f1cfc639-cc3f-4051-a51c-91c4d743c6fa" providerId="ADAL" clId="{1567A373-00BE-6343-9E38-2EB540E984C9}" dt="2025-06-23T18:39:41.374" v="5682" actId="1076"/>
          <ac:picMkLst>
            <pc:docMk/>
            <pc:sldMk cId="744722199" sldId="302"/>
            <ac:picMk id="8" creationId="{993C54A8-E346-DBAC-104B-F6F3C6B44D8B}"/>
          </ac:picMkLst>
        </pc:picChg>
      </pc:sldChg>
      <pc:sldChg chg="addSp delSp modSp add del mod ord">
        <pc:chgData name="Amy Smit" userId="f1cfc639-cc3f-4051-a51c-91c4d743c6fa" providerId="ADAL" clId="{1567A373-00BE-6343-9E38-2EB540E984C9}" dt="2025-06-24T14:00:18.657" v="6263" actId="20578"/>
        <pc:sldMkLst>
          <pc:docMk/>
          <pc:sldMk cId="4119512352" sldId="303"/>
        </pc:sldMkLst>
        <pc:spChg chg="add mod">
          <ac:chgData name="Amy Smit" userId="f1cfc639-cc3f-4051-a51c-91c4d743c6fa" providerId="ADAL" clId="{1567A373-00BE-6343-9E38-2EB540E984C9}" dt="2025-06-24T13:56:31.670" v="6252"/>
          <ac:spMkLst>
            <pc:docMk/>
            <pc:sldMk cId="4119512352" sldId="303"/>
            <ac:spMk id="7" creationId="{8A118A5E-BC3B-86FE-84D1-90F0424BDB23}"/>
          </ac:spMkLst>
        </pc:spChg>
        <pc:picChg chg="add mod">
          <ac:chgData name="Amy Smit" userId="f1cfc639-cc3f-4051-a51c-91c4d743c6fa" providerId="ADAL" clId="{1567A373-00BE-6343-9E38-2EB540E984C9}" dt="2025-06-24T13:52:03.186" v="5873"/>
          <ac:picMkLst>
            <pc:docMk/>
            <pc:sldMk cId="4119512352" sldId="303"/>
            <ac:picMk id="3" creationId="{9B6804BB-D3D2-BDF6-B558-57B5152CB054}"/>
          </ac:picMkLst>
        </pc:picChg>
        <pc:picChg chg="add mod">
          <ac:chgData name="Amy Smit" userId="f1cfc639-cc3f-4051-a51c-91c4d743c6fa" providerId="ADAL" clId="{1567A373-00BE-6343-9E38-2EB540E984C9}" dt="2025-06-23T18:42:54.261" v="5689" actId="1076"/>
          <ac:picMkLst>
            <pc:docMk/>
            <pc:sldMk cId="4119512352" sldId="303"/>
            <ac:picMk id="8" creationId="{C4878BC9-5EC3-98D8-087F-606ED2258CE4}"/>
          </ac:picMkLst>
        </pc:picChg>
      </pc:sldChg>
      <pc:sldChg chg="addSp delSp modSp add del mod ord">
        <pc:chgData name="Amy Smit" userId="f1cfc639-cc3f-4051-a51c-91c4d743c6fa" providerId="ADAL" clId="{1567A373-00BE-6343-9E38-2EB540E984C9}" dt="2025-06-24T14:07:05.903" v="6438" actId="20577"/>
        <pc:sldMkLst>
          <pc:docMk/>
          <pc:sldMk cId="263835107" sldId="304"/>
        </pc:sldMkLst>
        <pc:spChg chg="add mod">
          <ac:chgData name="Amy Smit" userId="f1cfc639-cc3f-4051-a51c-91c4d743c6fa" providerId="ADAL" clId="{1567A373-00BE-6343-9E38-2EB540E984C9}" dt="2025-06-24T14:07:05.903" v="6438" actId="20577"/>
          <ac:spMkLst>
            <pc:docMk/>
            <pc:sldMk cId="263835107" sldId="304"/>
            <ac:spMk id="9" creationId="{3F9B4FC1-F36B-8BBC-B817-0946B021FE69}"/>
          </ac:spMkLst>
        </pc:spChg>
        <pc:picChg chg="add mod">
          <ac:chgData name="Amy Smit" userId="f1cfc639-cc3f-4051-a51c-91c4d743c6fa" providerId="ADAL" clId="{1567A373-00BE-6343-9E38-2EB540E984C9}" dt="2025-06-24T13:52:03.980" v="5874"/>
          <ac:picMkLst>
            <pc:docMk/>
            <pc:sldMk cId="263835107" sldId="304"/>
            <ac:picMk id="3" creationId="{11275BD6-366C-3462-40DD-E502B0B4C2C9}"/>
          </ac:picMkLst>
        </pc:picChg>
        <pc:picChg chg="add mod">
          <ac:chgData name="Amy Smit" userId="f1cfc639-cc3f-4051-a51c-91c4d743c6fa" providerId="ADAL" clId="{1567A373-00BE-6343-9E38-2EB540E984C9}" dt="2025-06-23T18:45:49.773" v="5693" actId="1076"/>
          <ac:picMkLst>
            <pc:docMk/>
            <pc:sldMk cId="263835107" sldId="304"/>
            <ac:picMk id="8" creationId="{CE347B10-083B-28C4-B8FC-9C9B3D0DB901}"/>
          </ac:picMkLst>
        </pc:picChg>
      </pc:sldChg>
      <pc:sldChg chg="addSp delSp modSp add mod">
        <pc:chgData name="Amy Smit" userId="f1cfc639-cc3f-4051-a51c-91c4d743c6fa" providerId="ADAL" clId="{1567A373-00BE-6343-9E38-2EB540E984C9}" dt="2025-06-24T15:59:04.250" v="6440" actId="313"/>
        <pc:sldMkLst>
          <pc:docMk/>
          <pc:sldMk cId="3519207223" sldId="305"/>
        </pc:sldMkLst>
        <pc:spChg chg="mod">
          <ac:chgData name="Amy Smit" userId="f1cfc639-cc3f-4051-a51c-91c4d743c6fa" providerId="ADAL" clId="{1567A373-00BE-6343-9E38-2EB540E984C9}" dt="2025-06-24T15:59:04.250" v="6440" actId="313"/>
          <ac:spMkLst>
            <pc:docMk/>
            <pc:sldMk cId="3519207223" sldId="305"/>
            <ac:spMk id="5" creationId="{46C1B0A6-F5EF-BD9C-1B51-F69DB3369D67}"/>
          </ac:spMkLst>
        </pc:spChg>
        <pc:picChg chg="add mod">
          <ac:chgData name="Amy Smit" userId="f1cfc639-cc3f-4051-a51c-91c4d743c6fa" providerId="ADAL" clId="{1567A373-00BE-6343-9E38-2EB540E984C9}" dt="2025-06-24T13:52:04.871" v="5875"/>
          <ac:picMkLst>
            <pc:docMk/>
            <pc:sldMk cId="3519207223" sldId="305"/>
            <ac:picMk id="3" creationId="{211ACD48-E206-5392-8D59-83A546123990}"/>
          </ac:picMkLst>
        </pc:picChg>
        <pc:picChg chg="add mod">
          <ac:chgData name="Amy Smit" userId="f1cfc639-cc3f-4051-a51c-91c4d743c6fa" providerId="ADAL" clId="{1567A373-00BE-6343-9E38-2EB540E984C9}" dt="2025-06-23T18:47:48.811" v="5696" actId="14100"/>
          <ac:picMkLst>
            <pc:docMk/>
            <pc:sldMk cId="3519207223" sldId="305"/>
            <ac:picMk id="8" creationId="{5AD4CD9A-D78A-78B4-A2B5-8B89F059F832}"/>
          </ac:picMkLst>
        </pc:picChg>
      </pc:sldChg>
      <pc:sldChg chg="addSp delSp modSp add mod ord">
        <pc:chgData name="Amy Smit" userId="f1cfc639-cc3f-4051-a51c-91c4d743c6fa" providerId="ADAL" clId="{1567A373-00BE-6343-9E38-2EB540E984C9}" dt="2025-06-24T13:59:57.132" v="6261" actId="20578"/>
        <pc:sldMkLst>
          <pc:docMk/>
          <pc:sldMk cId="350454800" sldId="306"/>
        </pc:sldMkLst>
        <pc:spChg chg="add mod">
          <ac:chgData name="Amy Smit" userId="f1cfc639-cc3f-4051-a51c-91c4d743c6fa" providerId="ADAL" clId="{1567A373-00BE-6343-9E38-2EB540E984C9}" dt="2025-06-24T13:56:54.034" v="6259"/>
          <ac:spMkLst>
            <pc:docMk/>
            <pc:sldMk cId="350454800" sldId="306"/>
            <ac:spMk id="7" creationId="{BEC24E7F-48BE-C895-3BF5-4985D8BD1246}"/>
          </ac:spMkLst>
        </pc:spChg>
        <pc:picChg chg="add mod">
          <ac:chgData name="Amy Smit" userId="f1cfc639-cc3f-4051-a51c-91c4d743c6fa" providerId="ADAL" clId="{1567A373-00BE-6343-9E38-2EB540E984C9}" dt="2025-06-24T13:52:05.695" v="5876"/>
          <ac:picMkLst>
            <pc:docMk/>
            <pc:sldMk cId="350454800" sldId="306"/>
            <ac:picMk id="3" creationId="{25D9C73C-504A-B822-35C3-5057E03B87B6}"/>
          </ac:picMkLst>
        </pc:picChg>
        <pc:picChg chg="add mod">
          <ac:chgData name="Amy Smit" userId="f1cfc639-cc3f-4051-a51c-91c4d743c6fa" providerId="ADAL" clId="{1567A373-00BE-6343-9E38-2EB540E984C9}" dt="2025-06-23T18:49:36.008" v="5701" actId="1076"/>
          <ac:picMkLst>
            <pc:docMk/>
            <pc:sldMk cId="350454800" sldId="306"/>
            <ac:picMk id="8" creationId="{BE75E453-7D5D-FC40-F77B-1B9A24E93ABF}"/>
          </ac:picMkLst>
        </pc:picChg>
      </pc:sldChg>
      <pc:sldChg chg="addSp delSp modSp add mod">
        <pc:chgData name="Amy Smit" userId="f1cfc639-cc3f-4051-a51c-91c4d743c6fa" providerId="ADAL" clId="{1567A373-00BE-6343-9E38-2EB540E984C9}" dt="2025-06-24T13:51:28.124" v="5856"/>
        <pc:sldMkLst>
          <pc:docMk/>
          <pc:sldMk cId="3427710309" sldId="307"/>
        </pc:sldMkLst>
        <pc:spChg chg="add mod">
          <ac:chgData name="Amy Smit" userId="f1cfc639-cc3f-4051-a51c-91c4d743c6fa" providerId="ADAL" clId="{1567A373-00BE-6343-9E38-2EB540E984C9}" dt="2025-06-23T14:11:26.787" v="3689" actId="20577"/>
          <ac:spMkLst>
            <pc:docMk/>
            <pc:sldMk cId="3427710309" sldId="307"/>
            <ac:spMk id="8" creationId="{E7BEB172-0BDF-24A3-9567-8D569BBF6CCF}"/>
          </ac:spMkLst>
        </pc:spChg>
        <pc:picChg chg="add mod">
          <ac:chgData name="Amy Smit" userId="f1cfc639-cc3f-4051-a51c-91c4d743c6fa" providerId="ADAL" clId="{1567A373-00BE-6343-9E38-2EB540E984C9}" dt="2025-06-24T13:51:28.124" v="5856"/>
          <ac:picMkLst>
            <pc:docMk/>
            <pc:sldMk cId="3427710309" sldId="307"/>
            <ac:picMk id="3" creationId="{E3B60552-D9EE-DF73-F527-BA3705C961FE}"/>
          </ac:picMkLst>
        </pc:picChg>
        <pc:picChg chg="add mod">
          <ac:chgData name="Amy Smit" userId="f1cfc639-cc3f-4051-a51c-91c4d743c6fa" providerId="ADAL" clId="{1567A373-00BE-6343-9E38-2EB540E984C9}" dt="2025-06-23T13:59:18.829" v="3569" actId="1076"/>
          <ac:picMkLst>
            <pc:docMk/>
            <pc:sldMk cId="3427710309" sldId="307"/>
            <ac:picMk id="6" creationId="{2655364C-11E6-964B-E58F-538D0C3F99CF}"/>
          </ac:picMkLst>
        </pc:picChg>
      </pc:sldChg>
      <pc:sldChg chg="addSp delSp modSp add mod modNotesTx">
        <pc:chgData name="Amy Smit" userId="f1cfc639-cc3f-4051-a51c-91c4d743c6fa" providerId="ADAL" clId="{1567A373-00BE-6343-9E38-2EB540E984C9}" dt="2025-06-24T13:51:29.228" v="5857"/>
        <pc:sldMkLst>
          <pc:docMk/>
          <pc:sldMk cId="2361947836" sldId="308"/>
        </pc:sldMkLst>
        <pc:spChg chg="add mod">
          <ac:chgData name="Amy Smit" userId="f1cfc639-cc3f-4051-a51c-91c4d743c6fa" providerId="ADAL" clId="{1567A373-00BE-6343-9E38-2EB540E984C9}" dt="2025-06-23T14:12:07.936" v="3786" actId="20577"/>
          <ac:spMkLst>
            <pc:docMk/>
            <pc:sldMk cId="2361947836" sldId="308"/>
            <ac:spMk id="9" creationId="{2AAF7ACF-F3AB-2174-BC38-32BB4C23F12F}"/>
          </ac:spMkLst>
        </pc:spChg>
        <pc:picChg chg="mod">
          <ac:chgData name="Amy Smit" userId="f1cfc639-cc3f-4051-a51c-91c4d743c6fa" providerId="ADAL" clId="{1567A373-00BE-6343-9E38-2EB540E984C9}" dt="2025-06-23T14:01:44.762" v="3579" actId="1076"/>
          <ac:picMkLst>
            <pc:docMk/>
            <pc:sldMk cId="2361947836" sldId="308"/>
            <ac:picMk id="2" creationId="{CDAD22A5-08A9-0A6C-37F8-E8D6744FDC7D}"/>
          </ac:picMkLst>
        </pc:picChg>
        <pc:picChg chg="add mod">
          <ac:chgData name="Amy Smit" userId="f1cfc639-cc3f-4051-a51c-91c4d743c6fa" providerId="ADAL" clId="{1567A373-00BE-6343-9E38-2EB540E984C9}" dt="2025-06-24T13:51:29.228" v="5857"/>
          <ac:picMkLst>
            <pc:docMk/>
            <pc:sldMk cId="2361947836" sldId="308"/>
            <ac:picMk id="3" creationId="{20F42B90-5E29-9F56-61C8-5916D2A4AAFB}"/>
          </ac:picMkLst>
        </pc:picChg>
        <pc:picChg chg="add mod">
          <ac:chgData name="Amy Smit" userId="f1cfc639-cc3f-4051-a51c-91c4d743c6fa" providerId="ADAL" clId="{1567A373-00BE-6343-9E38-2EB540E984C9}" dt="2025-06-23T14:01:47.676" v="3581" actId="1076"/>
          <ac:picMkLst>
            <pc:docMk/>
            <pc:sldMk cId="2361947836" sldId="308"/>
            <ac:picMk id="6" creationId="{0B478F5A-2322-9F0D-AE8D-936A543E1309}"/>
          </ac:picMkLst>
        </pc:picChg>
      </pc:sldChg>
      <pc:sldChg chg="addSp delSp modSp add mod modNotesTx">
        <pc:chgData name="Amy Smit" userId="f1cfc639-cc3f-4051-a51c-91c4d743c6fa" providerId="ADAL" clId="{1567A373-00BE-6343-9E38-2EB540E984C9}" dt="2025-06-24T13:51:30.198" v="5858"/>
        <pc:sldMkLst>
          <pc:docMk/>
          <pc:sldMk cId="2666989673" sldId="309"/>
        </pc:sldMkLst>
        <pc:spChg chg="add mod">
          <ac:chgData name="Amy Smit" userId="f1cfc639-cc3f-4051-a51c-91c4d743c6fa" providerId="ADAL" clId="{1567A373-00BE-6343-9E38-2EB540E984C9}" dt="2025-06-23T14:13:28.597" v="3891" actId="20577"/>
          <ac:spMkLst>
            <pc:docMk/>
            <pc:sldMk cId="2666989673" sldId="309"/>
            <ac:spMk id="7" creationId="{A7F9F4BD-EEBB-5BAF-47DB-1571142B7296}"/>
          </ac:spMkLst>
        </pc:spChg>
        <pc:picChg chg="add mod">
          <ac:chgData name="Amy Smit" userId="f1cfc639-cc3f-4051-a51c-91c4d743c6fa" providerId="ADAL" clId="{1567A373-00BE-6343-9E38-2EB540E984C9}" dt="2025-06-24T13:51:30.198" v="5858"/>
          <ac:picMkLst>
            <pc:docMk/>
            <pc:sldMk cId="2666989673" sldId="309"/>
            <ac:picMk id="3" creationId="{9394A496-DC99-AF93-C4B2-3D8FED602204}"/>
          </ac:picMkLst>
        </pc:picChg>
        <pc:picChg chg="add mod">
          <ac:chgData name="Amy Smit" userId="f1cfc639-cc3f-4051-a51c-91c4d743c6fa" providerId="ADAL" clId="{1567A373-00BE-6343-9E38-2EB540E984C9}" dt="2025-06-23T13:54:32.123" v="3561"/>
          <ac:picMkLst>
            <pc:docMk/>
            <pc:sldMk cId="2666989673" sldId="309"/>
            <ac:picMk id="6" creationId="{88193A1A-7C63-A6B1-2C15-8C6989B50A6D}"/>
          </ac:picMkLst>
        </pc:picChg>
      </pc:sldChg>
      <pc:sldChg chg="addSp delSp modSp add mod modNotesTx">
        <pc:chgData name="Amy Smit" userId="f1cfc639-cc3f-4051-a51c-91c4d743c6fa" providerId="ADAL" clId="{1567A373-00BE-6343-9E38-2EB540E984C9}" dt="2025-06-24T13:51:31.381" v="5859"/>
        <pc:sldMkLst>
          <pc:docMk/>
          <pc:sldMk cId="2258893767" sldId="310"/>
        </pc:sldMkLst>
        <pc:spChg chg="add mod">
          <ac:chgData name="Amy Smit" userId="f1cfc639-cc3f-4051-a51c-91c4d743c6fa" providerId="ADAL" clId="{1567A373-00BE-6343-9E38-2EB540E984C9}" dt="2025-06-23T14:14:15.422" v="3972" actId="20577"/>
          <ac:spMkLst>
            <pc:docMk/>
            <pc:sldMk cId="2258893767" sldId="310"/>
            <ac:spMk id="6" creationId="{7BB49974-EBCF-4447-3643-63C03FB0F810}"/>
          </ac:spMkLst>
        </pc:spChg>
        <pc:picChg chg="add mod">
          <ac:chgData name="Amy Smit" userId="f1cfc639-cc3f-4051-a51c-91c4d743c6fa" providerId="ADAL" clId="{1567A373-00BE-6343-9E38-2EB540E984C9}" dt="2025-06-24T13:51:31.381" v="5859"/>
          <ac:picMkLst>
            <pc:docMk/>
            <pc:sldMk cId="2258893767" sldId="310"/>
            <ac:picMk id="3" creationId="{682BEF43-BD5E-AF8D-7049-09709B16880C}"/>
          </ac:picMkLst>
        </pc:picChg>
        <pc:picChg chg="add mod">
          <ac:chgData name="Amy Smit" userId="f1cfc639-cc3f-4051-a51c-91c4d743c6fa" providerId="ADAL" clId="{1567A373-00BE-6343-9E38-2EB540E984C9}" dt="2025-06-23T14:17:48.098" v="4428"/>
          <ac:picMkLst>
            <pc:docMk/>
            <pc:sldMk cId="2258893767" sldId="310"/>
            <ac:picMk id="8" creationId="{82AD1CEC-B66E-784B-E505-1B2110929BC6}"/>
          </ac:picMkLst>
        </pc:picChg>
      </pc:sldChg>
      <pc:sldChg chg="addSp delSp modSp add mod">
        <pc:chgData name="Amy Smit" userId="f1cfc639-cc3f-4051-a51c-91c4d743c6fa" providerId="ADAL" clId="{1567A373-00BE-6343-9E38-2EB540E984C9}" dt="2025-06-24T13:51:32.317" v="5860"/>
        <pc:sldMkLst>
          <pc:docMk/>
          <pc:sldMk cId="1305129139" sldId="311"/>
        </pc:sldMkLst>
        <pc:spChg chg="add mod">
          <ac:chgData name="Amy Smit" userId="f1cfc639-cc3f-4051-a51c-91c4d743c6fa" providerId="ADAL" clId="{1567A373-00BE-6343-9E38-2EB540E984C9}" dt="2025-06-23T14:15:11.911" v="4135" actId="20577"/>
          <ac:spMkLst>
            <pc:docMk/>
            <pc:sldMk cId="1305129139" sldId="311"/>
            <ac:spMk id="6" creationId="{38CED5E1-2977-2F2F-7578-72E41B472FD2}"/>
          </ac:spMkLst>
        </pc:spChg>
        <pc:picChg chg="add mod">
          <ac:chgData name="Amy Smit" userId="f1cfc639-cc3f-4051-a51c-91c4d743c6fa" providerId="ADAL" clId="{1567A373-00BE-6343-9E38-2EB540E984C9}" dt="2025-06-24T13:51:32.317" v="5860"/>
          <ac:picMkLst>
            <pc:docMk/>
            <pc:sldMk cId="1305129139" sldId="311"/>
            <ac:picMk id="3" creationId="{8F379291-23C6-35A3-AC56-424896FC0959}"/>
          </ac:picMkLst>
        </pc:picChg>
        <pc:picChg chg="add mod">
          <ac:chgData name="Amy Smit" userId="f1cfc639-cc3f-4051-a51c-91c4d743c6fa" providerId="ADAL" clId="{1567A373-00BE-6343-9E38-2EB540E984C9}" dt="2025-06-23T14:17:52.598" v="4430"/>
          <ac:picMkLst>
            <pc:docMk/>
            <pc:sldMk cId="1305129139" sldId="311"/>
            <ac:picMk id="8" creationId="{6A6A879C-6E47-5D41-7A0D-9D872D218721}"/>
          </ac:picMkLst>
        </pc:picChg>
      </pc:sldChg>
      <pc:sldChg chg="addSp delSp modSp add mod modNotesTx">
        <pc:chgData name="Amy Smit" userId="f1cfc639-cc3f-4051-a51c-91c4d743c6fa" providerId="ADAL" clId="{1567A373-00BE-6343-9E38-2EB540E984C9}" dt="2025-06-24T13:51:33.432" v="5861"/>
        <pc:sldMkLst>
          <pc:docMk/>
          <pc:sldMk cId="2920077573" sldId="312"/>
        </pc:sldMkLst>
        <pc:spChg chg="add mod">
          <ac:chgData name="Amy Smit" userId="f1cfc639-cc3f-4051-a51c-91c4d743c6fa" providerId="ADAL" clId="{1567A373-00BE-6343-9E38-2EB540E984C9}" dt="2025-06-23T14:16:05.918" v="4281" actId="1076"/>
          <ac:spMkLst>
            <pc:docMk/>
            <pc:sldMk cId="2920077573" sldId="312"/>
            <ac:spMk id="6" creationId="{E2E55EA6-DC47-304A-AD11-68B7F903FDC6}"/>
          </ac:spMkLst>
        </pc:spChg>
        <pc:picChg chg="add mod">
          <ac:chgData name="Amy Smit" userId="f1cfc639-cc3f-4051-a51c-91c4d743c6fa" providerId="ADAL" clId="{1567A373-00BE-6343-9E38-2EB540E984C9}" dt="2025-06-24T13:51:33.432" v="5861"/>
          <ac:picMkLst>
            <pc:docMk/>
            <pc:sldMk cId="2920077573" sldId="312"/>
            <ac:picMk id="3" creationId="{18DBC73B-FA49-A6BC-E002-FCD715F99E43}"/>
          </ac:picMkLst>
        </pc:picChg>
        <pc:picChg chg="add mod">
          <ac:chgData name="Amy Smit" userId="f1cfc639-cc3f-4051-a51c-91c4d743c6fa" providerId="ADAL" clId="{1567A373-00BE-6343-9E38-2EB540E984C9}" dt="2025-06-23T14:17:57.360" v="4432"/>
          <ac:picMkLst>
            <pc:docMk/>
            <pc:sldMk cId="2920077573" sldId="312"/>
            <ac:picMk id="8" creationId="{FCA58036-7F35-11E6-CE8D-0202702010C8}"/>
          </ac:picMkLst>
        </pc:picChg>
      </pc:sldChg>
      <pc:sldChg chg="addSp delSp modSp add del mod ord">
        <pc:chgData name="Amy Smit" userId="f1cfc639-cc3f-4051-a51c-91c4d743c6fa" providerId="ADAL" clId="{1567A373-00BE-6343-9E38-2EB540E984C9}" dt="2025-06-23T14:17:02.417" v="4422" actId="2696"/>
        <pc:sldMkLst>
          <pc:docMk/>
          <pc:sldMk cId="3395923512" sldId="313"/>
        </pc:sldMkLst>
      </pc:sldChg>
      <pc:sldChg chg="addSp delSp modSp add mod modNotesTx">
        <pc:chgData name="Amy Smit" userId="f1cfc639-cc3f-4051-a51c-91c4d743c6fa" providerId="ADAL" clId="{1567A373-00BE-6343-9E38-2EB540E984C9}" dt="2025-06-24T13:51:34.336" v="5862"/>
        <pc:sldMkLst>
          <pc:docMk/>
          <pc:sldMk cId="3639738702" sldId="314"/>
        </pc:sldMkLst>
        <pc:spChg chg="add mod">
          <ac:chgData name="Amy Smit" userId="f1cfc639-cc3f-4051-a51c-91c4d743c6fa" providerId="ADAL" clId="{1567A373-00BE-6343-9E38-2EB540E984C9}" dt="2025-06-23T14:16:46.244" v="4421" actId="1076"/>
          <ac:spMkLst>
            <pc:docMk/>
            <pc:sldMk cId="3639738702" sldId="314"/>
            <ac:spMk id="7" creationId="{FCED0843-77E7-326C-8C2E-E2947E405D02}"/>
          </ac:spMkLst>
        </pc:spChg>
        <pc:picChg chg="add mod">
          <ac:chgData name="Amy Smit" userId="f1cfc639-cc3f-4051-a51c-91c4d743c6fa" providerId="ADAL" clId="{1567A373-00BE-6343-9E38-2EB540E984C9}" dt="2025-06-24T13:51:34.336" v="5862"/>
          <ac:picMkLst>
            <pc:docMk/>
            <pc:sldMk cId="3639738702" sldId="314"/>
            <ac:picMk id="3" creationId="{66728377-BC30-0A40-9D9B-51BB50CF05A5}"/>
          </ac:picMkLst>
        </pc:picChg>
        <pc:picChg chg="add mod">
          <ac:chgData name="Amy Smit" userId="f1cfc639-cc3f-4051-a51c-91c4d743c6fa" providerId="ADAL" clId="{1567A373-00BE-6343-9E38-2EB540E984C9}" dt="2025-06-23T14:18:01.140" v="4434"/>
          <ac:picMkLst>
            <pc:docMk/>
            <pc:sldMk cId="3639738702" sldId="314"/>
            <ac:picMk id="9" creationId="{95B753BA-8D44-2521-144E-021D09E1447C}"/>
          </ac:picMkLst>
        </pc:picChg>
      </pc:sldChg>
      <pc:sldChg chg="addSp delSp modSp add del mod">
        <pc:chgData name="Amy Smit" userId="f1cfc639-cc3f-4051-a51c-91c4d743c6fa" providerId="ADAL" clId="{1567A373-00BE-6343-9E38-2EB540E984C9}" dt="2025-06-23T14:18:03.370" v="4435" actId="2696"/>
        <pc:sldMkLst>
          <pc:docMk/>
          <pc:sldMk cId="325119974" sldId="315"/>
        </pc:sldMkLst>
      </pc:sldChg>
      <pc:sldChg chg="add del">
        <pc:chgData name="Amy Smit" userId="f1cfc639-cc3f-4051-a51c-91c4d743c6fa" providerId="ADAL" clId="{1567A373-00BE-6343-9E38-2EB540E984C9}" dt="2025-06-23T14:30:28.585" v="4573"/>
        <pc:sldMkLst>
          <pc:docMk/>
          <pc:sldMk cId="1024018454" sldId="315"/>
        </pc:sldMkLst>
      </pc:sldChg>
      <pc:sldChg chg="addSp delSp modSp add mod modNotesTx">
        <pc:chgData name="Amy Smit" userId="f1cfc639-cc3f-4051-a51c-91c4d743c6fa" providerId="ADAL" clId="{1567A373-00BE-6343-9E38-2EB540E984C9}" dt="2025-06-24T13:51:14.024" v="5845"/>
        <pc:sldMkLst>
          <pc:docMk/>
          <pc:sldMk cId="2418730046" sldId="315"/>
        </pc:sldMkLst>
        <pc:spChg chg="add mod">
          <ac:chgData name="Amy Smit" userId="f1cfc639-cc3f-4051-a51c-91c4d743c6fa" providerId="ADAL" clId="{1567A373-00BE-6343-9E38-2EB540E984C9}" dt="2025-06-23T14:43:10.236" v="4736" actId="20577"/>
          <ac:spMkLst>
            <pc:docMk/>
            <pc:sldMk cId="2418730046" sldId="315"/>
            <ac:spMk id="5" creationId="{4C5C1EA0-FA3E-8A1E-8C97-20FDFD33F226}"/>
          </ac:spMkLst>
        </pc:spChg>
        <pc:picChg chg="add mod">
          <ac:chgData name="Amy Smit" userId="f1cfc639-cc3f-4051-a51c-91c4d743c6fa" providerId="ADAL" clId="{1567A373-00BE-6343-9E38-2EB540E984C9}" dt="2025-06-24T13:51:14.024" v="5845"/>
          <ac:picMkLst>
            <pc:docMk/>
            <pc:sldMk cId="2418730046" sldId="315"/>
            <ac:picMk id="6" creationId="{AE57AB0C-E3C0-7D7A-EDEF-01B3A491F156}"/>
          </ac:picMkLst>
        </pc:picChg>
        <pc:picChg chg="add mod">
          <ac:chgData name="Amy Smit" userId="f1cfc639-cc3f-4051-a51c-91c4d743c6fa" providerId="ADAL" clId="{1567A373-00BE-6343-9E38-2EB540E984C9}" dt="2025-06-23T18:03:26.483" v="5534"/>
          <ac:picMkLst>
            <pc:docMk/>
            <pc:sldMk cId="2418730046" sldId="315"/>
            <ac:picMk id="9" creationId="{8EB7E2F6-2204-854D-F076-FAEC5E5A93B3}"/>
          </ac:picMkLst>
        </pc:picChg>
      </pc:sldChg>
      <pc:sldChg chg="add del">
        <pc:chgData name="Amy Smit" userId="f1cfc639-cc3f-4051-a51c-91c4d743c6fa" providerId="ADAL" clId="{1567A373-00BE-6343-9E38-2EB540E984C9}" dt="2025-06-23T14:41:40.137" v="4658" actId="2696"/>
        <pc:sldMkLst>
          <pc:docMk/>
          <pc:sldMk cId="1060725779" sldId="316"/>
        </pc:sldMkLst>
      </pc:sldChg>
      <pc:sldChg chg="addSp delSp modSp add mod">
        <pc:chgData name="Amy Smit" userId="f1cfc639-cc3f-4051-a51c-91c4d743c6fa" providerId="ADAL" clId="{1567A373-00BE-6343-9E38-2EB540E984C9}" dt="2025-06-24T13:51:14.844" v="5846"/>
        <pc:sldMkLst>
          <pc:docMk/>
          <pc:sldMk cId="1570168307" sldId="316"/>
        </pc:sldMkLst>
        <pc:spChg chg="mod">
          <ac:chgData name="Amy Smit" userId="f1cfc639-cc3f-4051-a51c-91c4d743c6fa" providerId="ADAL" clId="{1567A373-00BE-6343-9E38-2EB540E984C9}" dt="2025-06-23T14:43:53.965" v="4871" actId="20577"/>
          <ac:spMkLst>
            <pc:docMk/>
            <pc:sldMk cId="1570168307" sldId="316"/>
            <ac:spMk id="5" creationId="{4B031412-2CCA-488F-B611-3910CE9D1DDD}"/>
          </ac:spMkLst>
        </pc:spChg>
        <pc:picChg chg="add mod">
          <ac:chgData name="Amy Smit" userId="f1cfc639-cc3f-4051-a51c-91c4d743c6fa" providerId="ADAL" clId="{1567A373-00BE-6343-9E38-2EB540E984C9}" dt="2025-06-23T18:03:35.862" v="5536"/>
          <ac:picMkLst>
            <pc:docMk/>
            <pc:sldMk cId="1570168307" sldId="316"/>
            <ac:picMk id="6" creationId="{2955B5D9-13DB-3521-E920-1DEEE2D1036A}"/>
          </ac:picMkLst>
        </pc:picChg>
        <pc:picChg chg="add mod">
          <ac:chgData name="Amy Smit" userId="f1cfc639-cc3f-4051-a51c-91c4d743c6fa" providerId="ADAL" clId="{1567A373-00BE-6343-9E38-2EB540E984C9}" dt="2025-06-24T13:51:14.844" v="5846"/>
          <ac:picMkLst>
            <pc:docMk/>
            <pc:sldMk cId="1570168307" sldId="316"/>
            <ac:picMk id="7" creationId="{A10088C9-F7D4-19F9-C3A7-3B553E7A3423}"/>
          </ac:picMkLst>
        </pc:picChg>
      </pc:sldChg>
      <pc:sldChg chg="addSp delSp modSp add mod">
        <pc:chgData name="Amy Smit" userId="f1cfc639-cc3f-4051-a51c-91c4d743c6fa" providerId="ADAL" clId="{1567A373-00BE-6343-9E38-2EB540E984C9}" dt="2025-06-24T13:51:15.657" v="5847"/>
        <pc:sldMkLst>
          <pc:docMk/>
          <pc:sldMk cId="1795431318" sldId="317"/>
        </pc:sldMkLst>
        <pc:spChg chg="mod">
          <ac:chgData name="Amy Smit" userId="f1cfc639-cc3f-4051-a51c-91c4d743c6fa" providerId="ADAL" clId="{1567A373-00BE-6343-9E38-2EB540E984C9}" dt="2025-06-23T14:46:29.568" v="5395" actId="1076"/>
          <ac:spMkLst>
            <pc:docMk/>
            <pc:sldMk cId="1795431318" sldId="317"/>
            <ac:spMk id="5" creationId="{66626008-4606-0D98-B166-B0656E6D0C93}"/>
          </ac:spMkLst>
        </pc:spChg>
        <pc:picChg chg="add mod">
          <ac:chgData name="Amy Smit" userId="f1cfc639-cc3f-4051-a51c-91c4d743c6fa" providerId="ADAL" clId="{1567A373-00BE-6343-9E38-2EB540E984C9}" dt="2025-06-23T18:03:47.753" v="5538"/>
          <ac:picMkLst>
            <pc:docMk/>
            <pc:sldMk cId="1795431318" sldId="317"/>
            <ac:picMk id="6" creationId="{E32FE6CC-CAA6-F1E8-97F8-1F4E797B22F7}"/>
          </ac:picMkLst>
        </pc:picChg>
        <pc:picChg chg="add mod">
          <ac:chgData name="Amy Smit" userId="f1cfc639-cc3f-4051-a51c-91c4d743c6fa" providerId="ADAL" clId="{1567A373-00BE-6343-9E38-2EB540E984C9}" dt="2025-06-24T13:51:15.657" v="5847"/>
          <ac:picMkLst>
            <pc:docMk/>
            <pc:sldMk cId="1795431318" sldId="317"/>
            <ac:picMk id="7" creationId="{CFEDED2B-8B29-81D8-C7D2-725C12F6A9CF}"/>
          </ac:picMkLst>
        </pc:picChg>
      </pc:sldChg>
      <pc:sldChg chg="addSp delSp modSp add mod">
        <pc:chgData name="Amy Smit" userId="f1cfc639-cc3f-4051-a51c-91c4d743c6fa" providerId="ADAL" clId="{1567A373-00BE-6343-9E38-2EB540E984C9}" dt="2025-06-24T13:51:16.525" v="5848"/>
        <pc:sldMkLst>
          <pc:docMk/>
          <pc:sldMk cId="348639476" sldId="318"/>
        </pc:sldMkLst>
        <pc:spChg chg="mod">
          <ac:chgData name="Amy Smit" userId="f1cfc639-cc3f-4051-a51c-91c4d743c6fa" providerId="ADAL" clId="{1567A373-00BE-6343-9E38-2EB540E984C9}" dt="2025-06-23T14:44:50.356" v="5050" actId="20577"/>
          <ac:spMkLst>
            <pc:docMk/>
            <pc:sldMk cId="348639476" sldId="318"/>
            <ac:spMk id="5" creationId="{0B054123-4C42-2955-5E7C-2BE6A2B7724E}"/>
          </ac:spMkLst>
        </pc:spChg>
        <pc:picChg chg="add mod">
          <ac:chgData name="Amy Smit" userId="f1cfc639-cc3f-4051-a51c-91c4d743c6fa" providerId="ADAL" clId="{1567A373-00BE-6343-9E38-2EB540E984C9}" dt="2025-06-23T18:03:57.504" v="5540"/>
          <ac:picMkLst>
            <pc:docMk/>
            <pc:sldMk cId="348639476" sldId="318"/>
            <ac:picMk id="6" creationId="{583F816B-0B2E-2ED5-B4F8-FB4A581ECB1A}"/>
          </ac:picMkLst>
        </pc:picChg>
        <pc:picChg chg="add mod">
          <ac:chgData name="Amy Smit" userId="f1cfc639-cc3f-4051-a51c-91c4d743c6fa" providerId="ADAL" clId="{1567A373-00BE-6343-9E38-2EB540E984C9}" dt="2025-06-24T13:51:16.525" v="5848"/>
          <ac:picMkLst>
            <pc:docMk/>
            <pc:sldMk cId="348639476" sldId="318"/>
            <ac:picMk id="7" creationId="{40D366FB-AD1D-8C30-9562-455DC1AEBA5C}"/>
          </ac:picMkLst>
        </pc:picChg>
      </pc:sldChg>
      <pc:sldChg chg="addSp delSp modSp add mod">
        <pc:chgData name="Amy Smit" userId="f1cfc639-cc3f-4051-a51c-91c4d743c6fa" providerId="ADAL" clId="{1567A373-00BE-6343-9E38-2EB540E984C9}" dt="2025-06-24T13:51:17.298" v="5849"/>
        <pc:sldMkLst>
          <pc:docMk/>
          <pc:sldMk cId="1678143102" sldId="319"/>
        </pc:sldMkLst>
        <pc:spChg chg="mod">
          <ac:chgData name="Amy Smit" userId="f1cfc639-cc3f-4051-a51c-91c4d743c6fa" providerId="ADAL" clId="{1567A373-00BE-6343-9E38-2EB540E984C9}" dt="2025-06-23T14:45:20.792" v="5189" actId="20577"/>
          <ac:spMkLst>
            <pc:docMk/>
            <pc:sldMk cId="1678143102" sldId="319"/>
            <ac:spMk id="5" creationId="{21BFB33F-D2B8-46A2-E09B-CF0ACF57B6F0}"/>
          </ac:spMkLst>
        </pc:spChg>
        <pc:picChg chg="add mod">
          <ac:chgData name="Amy Smit" userId="f1cfc639-cc3f-4051-a51c-91c4d743c6fa" providerId="ADAL" clId="{1567A373-00BE-6343-9E38-2EB540E984C9}" dt="2025-06-24T13:51:17.298" v="5849"/>
          <ac:picMkLst>
            <pc:docMk/>
            <pc:sldMk cId="1678143102" sldId="319"/>
            <ac:picMk id="6" creationId="{768EC37F-4EBD-7A50-71D7-2E5FB062F3DC}"/>
          </ac:picMkLst>
        </pc:picChg>
        <pc:picChg chg="add mod">
          <ac:chgData name="Amy Smit" userId="f1cfc639-cc3f-4051-a51c-91c4d743c6fa" providerId="ADAL" clId="{1567A373-00BE-6343-9E38-2EB540E984C9}" dt="2025-06-23T18:04:42.801" v="5548"/>
          <ac:picMkLst>
            <pc:docMk/>
            <pc:sldMk cId="1678143102" sldId="319"/>
            <ac:picMk id="7" creationId="{21561D59-1D42-0F6F-8DC6-BF9E4177A3C0}"/>
          </ac:picMkLst>
        </pc:picChg>
      </pc:sldChg>
      <pc:sldChg chg="addSp delSp modSp add mod">
        <pc:chgData name="Amy Smit" userId="f1cfc639-cc3f-4051-a51c-91c4d743c6fa" providerId="ADAL" clId="{1567A373-00BE-6343-9E38-2EB540E984C9}" dt="2025-06-24T13:51:18.134" v="5850"/>
        <pc:sldMkLst>
          <pc:docMk/>
          <pc:sldMk cId="2821062362" sldId="320"/>
        </pc:sldMkLst>
        <pc:spChg chg="mod">
          <ac:chgData name="Amy Smit" userId="f1cfc639-cc3f-4051-a51c-91c4d743c6fa" providerId="ADAL" clId="{1567A373-00BE-6343-9E38-2EB540E984C9}" dt="2025-06-23T14:45:46.345" v="5292" actId="20577"/>
          <ac:spMkLst>
            <pc:docMk/>
            <pc:sldMk cId="2821062362" sldId="320"/>
            <ac:spMk id="5" creationId="{DD360847-F212-0061-6C2A-B7D08F9684A0}"/>
          </ac:spMkLst>
        </pc:spChg>
        <pc:picChg chg="add mod">
          <ac:chgData name="Amy Smit" userId="f1cfc639-cc3f-4051-a51c-91c4d743c6fa" providerId="ADAL" clId="{1567A373-00BE-6343-9E38-2EB540E984C9}" dt="2025-06-23T18:05:30.545" v="5556"/>
          <ac:picMkLst>
            <pc:docMk/>
            <pc:sldMk cId="2821062362" sldId="320"/>
            <ac:picMk id="6" creationId="{0C90F436-1649-24DF-3F86-D4D7CBC32ADE}"/>
          </ac:picMkLst>
        </pc:picChg>
        <pc:picChg chg="add mod">
          <ac:chgData name="Amy Smit" userId="f1cfc639-cc3f-4051-a51c-91c4d743c6fa" providerId="ADAL" clId="{1567A373-00BE-6343-9E38-2EB540E984C9}" dt="2025-06-24T13:51:18.134" v="5850"/>
          <ac:picMkLst>
            <pc:docMk/>
            <pc:sldMk cId="2821062362" sldId="320"/>
            <ac:picMk id="7" creationId="{EDAED104-A3D6-5BCC-F6A6-41AA09694245}"/>
          </ac:picMkLst>
        </pc:picChg>
      </pc:sldChg>
      <pc:sldChg chg="addSp delSp modSp add mod">
        <pc:chgData name="Amy Smit" userId="f1cfc639-cc3f-4051-a51c-91c4d743c6fa" providerId="ADAL" clId="{1567A373-00BE-6343-9E38-2EB540E984C9}" dt="2025-06-24T13:51:18.984" v="5851"/>
        <pc:sldMkLst>
          <pc:docMk/>
          <pc:sldMk cId="3285504674" sldId="321"/>
        </pc:sldMkLst>
        <pc:spChg chg="mod">
          <ac:chgData name="Amy Smit" userId="f1cfc639-cc3f-4051-a51c-91c4d743c6fa" providerId="ADAL" clId="{1567A373-00BE-6343-9E38-2EB540E984C9}" dt="2025-06-24T13:48:45.774" v="5771" actId="1076"/>
          <ac:spMkLst>
            <pc:docMk/>
            <pc:sldMk cId="3285504674" sldId="321"/>
            <ac:spMk id="5" creationId="{D1BED944-CF75-A523-9068-6BA1B8AD4CEF}"/>
          </ac:spMkLst>
        </pc:spChg>
        <pc:picChg chg="add mod">
          <ac:chgData name="Amy Smit" userId="f1cfc639-cc3f-4051-a51c-91c4d743c6fa" providerId="ADAL" clId="{1567A373-00BE-6343-9E38-2EB540E984C9}" dt="2025-06-24T13:48:40.486" v="5770" actId="1076"/>
          <ac:picMkLst>
            <pc:docMk/>
            <pc:sldMk cId="3285504674" sldId="321"/>
            <ac:picMk id="6" creationId="{EA4998B2-78D2-EA80-6F5B-C0D26CB3DC03}"/>
          </ac:picMkLst>
        </pc:picChg>
        <pc:picChg chg="add mod">
          <ac:chgData name="Amy Smit" userId="f1cfc639-cc3f-4051-a51c-91c4d743c6fa" providerId="ADAL" clId="{1567A373-00BE-6343-9E38-2EB540E984C9}" dt="2025-06-24T13:51:18.984" v="5851"/>
          <ac:picMkLst>
            <pc:docMk/>
            <pc:sldMk cId="3285504674" sldId="321"/>
            <ac:picMk id="7" creationId="{6F59644F-7D6E-81BF-A0F7-6BDC5704909B}"/>
          </ac:picMkLst>
        </pc:picChg>
      </pc:sldChg>
      <pc:sldChg chg="addSp delSp modSp new mod">
        <pc:chgData name="Amy Smit" userId="f1cfc639-cc3f-4051-a51c-91c4d743c6fa" providerId="ADAL" clId="{1567A373-00BE-6343-9E38-2EB540E984C9}" dt="2025-06-24T20:05:36.759" v="7018" actId="255"/>
        <pc:sldMkLst>
          <pc:docMk/>
          <pc:sldMk cId="2579128118" sldId="322"/>
        </pc:sldMkLst>
        <pc:spChg chg="add mod">
          <ac:chgData name="Amy Smit" userId="f1cfc639-cc3f-4051-a51c-91c4d743c6fa" providerId="ADAL" clId="{1567A373-00BE-6343-9E38-2EB540E984C9}" dt="2025-06-24T20:05:06.381" v="6973" actId="1076"/>
          <ac:spMkLst>
            <pc:docMk/>
            <pc:sldMk cId="2579128118" sldId="322"/>
            <ac:spMk id="6" creationId="{14483858-B08C-BE4F-536C-77C56BD1208C}"/>
          </ac:spMkLst>
        </pc:spChg>
        <pc:spChg chg="add mod">
          <ac:chgData name="Amy Smit" userId="f1cfc639-cc3f-4051-a51c-91c4d743c6fa" providerId="ADAL" clId="{1567A373-00BE-6343-9E38-2EB540E984C9}" dt="2025-06-24T20:05:36.759" v="7018" actId="255"/>
          <ac:spMkLst>
            <pc:docMk/>
            <pc:sldMk cId="2579128118" sldId="322"/>
            <ac:spMk id="7" creationId="{5DD7E242-3554-08E1-7B58-C223B45A24A1}"/>
          </ac:spMkLst>
        </pc:spChg>
        <pc:picChg chg="add mod">
          <ac:chgData name="Amy Smit" userId="f1cfc639-cc3f-4051-a51c-91c4d743c6fa" providerId="ADAL" clId="{1567A373-00BE-6343-9E38-2EB540E984C9}" dt="2025-06-24T20:03:31.376" v="6837" actId="1076"/>
          <ac:picMkLst>
            <pc:docMk/>
            <pc:sldMk cId="2579128118" sldId="322"/>
            <ac:picMk id="5" creationId="{AB93A974-53CA-3F69-F97E-A95D3A39DD53}"/>
          </ac:picMkLst>
        </pc:picChg>
      </pc:sldChg>
      <pc:sldChg chg="delSp modSp add del mod">
        <pc:chgData name="Amy Smit" userId="f1cfc639-cc3f-4051-a51c-91c4d743c6fa" providerId="ADAL" clId="{1567A373-00BE-6343-9E38-2EB540E984C9}" dt="2025-06-24T13:56:50.290" v="6258" actId="2696"/>
        <pc:sldMkLst>
          <pc:docMk/>
          <pc:sldMk cId="3367074850" sldId="322"/>
        </pc:sldMkLst>
      </pc:sldChg>
      <pc:sldChg chg="add del">
        <pc:chgData name="Amy Smit" userId="f1cfc639-cc3f-4051-a51c-91c4d743c6fa" providerId="ADAL" clId="{1567A373-00BE-6343-9E38-2EB540E984C9}" dt="2025-06-24T20:06:14.094" v="7020" actId="2696"/>
        <pc:sldMkLst>
          <pc:docMk/>
          <pc:sldMk cId="2550345840" sldId="323"/>
        </pc:sldMkLst>
      </pc:sldChg>
      <pc:sldChg chg="delSp new del mod">
        <pc:chgData name="Amy Smit" userId="f1cfc639-cc3f-4051-a51c-91c4d743c6fa" providerId="ADAL" clId="{1567A373-00BE-6343-9E38-2EB540E984C9}" dt="2025-06-24T20:03:34.266" v="6838" actId="2696"/>
        <pc:sldMkLst>
          <pc:docMk/>
          <pc:sldMk cId="3624247775" sldId="323"/>
        </pc:sldMkLst>
      </pc:sldChg>
    </pc:docChg>
  </pc:docChgLst>
  <pc:docChgLst>
    <pc:chgData name="Megan Shrum" userId="f9b3d797-b51f-4ac2-94fe-8380bc90be4c" providerId="ADAL" clId="{78DE5A5E-CE45-46E4-A644-425509BBB602}"/>
    <pc:docChg chg="modSld">
      <pc:chgData name="Megan Shrum" userId="f9b3d797-b51f-4ac2-94fe-8380bc90be4c" providerId="ADAL" clId="{78DE5A5E-CE45-46E4-A644-425509BBB602}" dt="2025-06-24T19:16:41.654" v="1" actId="20577"/>
      <pc:docMkLst>
        <pc:docMk/>
      </pc:docMkLst>
      <pc:sldChg chg="modSp mod">
        <pc:chgData name="Megan Shrum" userId="f9b3d797-b51f-4ac2-94fe-8380bc90be4c" providerId="ADAL" clId="{78DE5A5E-CE45-46E4-A644-425509BBB602}" dt="2025-06-23T15:24:45.562" v="0" actId="20577"/>
        <pc:sldMkLst>
          <pc:docMk/>
          <pc:sldMk cId="3537086410" sldId="281"/>
        </pc:sldMkLst>
      </pc:sldChg>
      <pc:sldChg chg="modSp mod">
        <pc:chgData name="Megan Shrum" userId="f9b3d797-b51f-4ac2-94fe-8380bc90be4c" providerId="ADAL" clId="{78DE5A5E-CE45-46E4-A644-425509BBB602}" dt="2025-06-24T19:16:41.654" v="1" actId="20577"/>
        <pc:sldMkLst>
          <pc:docMk/>
          <pc:sldMk cId="2920077573" sldId="312"/>
        </pc:sldMkLst>
        <pc:spChg chg="mod">
          <ac:chgData name="Megan Shrum" userId="f9b3d797-b51f-4ac2-94fe-8380bc90be4c" providerId="ADAL" clId="{78DE5A5E-CE45-46E4-A644-425509BBB602}" dt="2025-06-24T19:16:41.654" v="1" actId="20577"/>
          <ac:spMkLst>
            <pc:docMk/>
            <pc:sldMk cId="2920077573" sldId="312"/>
            <ac:spMk id="6" creationId="{E2E55EA6-DC47-304A-AD11-68B7F903FDC6}"/>
          </ac:spMkLst>
        </pc:spChg>
      </pc:sldChg>
    </pc:docChg>
  </pc:docChgLst>
  <pc:docChgLst>
    <pc:chgData name="Amy Smit" userId="f1cfc639-cc3f-4051-a51c-91c4d743c6fa" providerId="ADAL" clId="{84A076A2-986E-AE4E-A00B-61E521915722}"/>
    <pc:docChg chg="delSld">
      <pc:chgData name="Amy Smit" userId="f1cfc639-cc3f-4051-a51c-91c4d743c6fa" providerId="ADAL" clId="{84A076A2-986E-AE4E-A00B-61E521915722}" dt="2025-07-17T13:50:30.198" v="51" actId="2696"/>
      <pc:docMkLst>
        <pc:docMk/>
      </pc:docMkLst>
      <pc:sldChg chg="del">
        <pc:chgData name="Amy Smit" userId="f1cfc639-cc3f-4051-a51c-91c4d743c6fa" providerId="ADAL" clId="{84A076A2-986E-AE4E-A00B-61E521915722}" dt="2025-07-17T13:50:22.983" v="6" actId="2696"/>
        <pc:sldMkLst>
          <pc:docMk/>
          <pc:sldMk cId="3285898182" sldId="256"/>
        </pc:sldMkLst>
      </pc:sldChg>
      <pc:sldChg chg="del">
        <pc:chgData name="Amy Smit" userId="f1cfc639-cc3f-4051-a51c-91c4d743c6fa" providerId="ADAL" clId="{84A076A2-986E-AE4E-A00B-61E521915722}" dt="2025-07-17T13:50:23.024" v="11" actId="2696"/>
        <pc:sldMkLst>
          <pc:docMk/>
          <pc:sldMk cId="3702744445" sldId="257"/>
        </pc:sldMkLst>
      </pc:sldChg>
      <pc:sldChg chg="del">
        <pc:chgData name="Amy Smit" userId="f1cfc639-cc3f-4051-a51c-91c4d743c6fa" providerId="ADAL" clId="{84A076A2-986E-AE4E-A00B-61E521915722}" dt="2025-07-17T13:50:22.942" v="2" actId="2696"/>
        <pc:sldMkLst>
          <pc:docMk/>
          <pc:sldMk cId="4056769239" sldId="258"/>
        </pc:sldMkLst>
      </pc:sldChg>
      <pc:sldChg chg="del">
        <pc:chgData name="Amy Smit" userId="f1cfc639-cc3f-4051-a51c-91c4d743c6fa" providerId="ADAL" clId="{84A076A2-986E-AE4E-A00B-61E521915722}" dt="2025-07-17T13:50:22.928" v="1" actId="2696"/>
        <pc:sldMkLst>
          <pc:docMk/>
          <pc:sldMk cId="572108231" sldId="259"/>
        </pc:sldMkLst>
      </pc:sldChg>
      <pc:sldChg chg="del">
        <pc:chgData name="Amy Smit" userId="f1cfc639-cc3f-4051-a51c-91c4d743c6fa" providerId="ADAL" clId="{84A076A2-986E-AE4E-A00B-61E521915722}" dt="2025-07-17T13:50:30.189" v="49" actId="2696"/>
        <pc:sldMkLst>
          <pc:docMk/>
          <pc:sldMk cId="2966557179" sldId="264"/>
        </pc:sldMkLst>
      </pc:sldChg>
      <pc:sldChg chg="del">
        <pc:chgData name="Amy Smit" userId="f1cfc639-cc3f-4051-a51c-91c4d743c6fa" providerId="ADAL" clId="{84A076A2-986E-AE4E-A00B-61E521915722}" dt="2025-07-17T13:50:30.061" v="26" actId="2696"/>
        <pc:sldMkLst>
          <pc:docMk/>
          <pc:sldMk cId="3109360804" sldId="265"/>
        </pc:sldMkLst>
      </pc:sldChg>
      <pc:sldChg chg="del">
        <pc:chgData name="Amy Smit" userId="f1cfc639-cc3f-4051-a51c-91c4d743c6fa" providerId="ADAL" clId="{84A076A2-986E-AE4E-A00B-61E521915722}" dt="2025-07-17T13:50:30.160" v="44" actId="2696"/>
        <pc:sldMkLst>
          <pc:docMk/>
          <pc:sldMk cId="2118764808" sldId="266"/>
        </pc:sldMkLst>
      </pc:sldChg>
      <pc:sldChg chg="del">
        <pc:chgData name="Amy Smit" userId="f1cfc639-cc3f-4051-a51c-91c4d743c6fa" providerId="ADAL" clId="{84A076A2-986E-AE4E-A00B-61E521915722}" dt="2025-07-17T13:50:30.027" v="22" actId="2696"/>
        <pc:sldMkLst>
          <pc:docMk/>
          <pc:sldMk cId="3718518729" sldId="267"/>
        </pc:sldMkLst>
      </pc:sldChg>
      <pc:sldChg chg="del">
        <pc:chgData name="Amy Smit" userId="f1cfc639-cc3f-4051-a51c-91c4d743c6fa" providerId="ADAL" clId="{84A076A2-986E-AE4E-A00B-61E521915722}" dt="2025-07-17T13:50:30.126" v="38" actId="2696"/>
        <pc:sldMkLst>
          <pc:docMk/>
          <pc:sldMk cId="3127465293" sldId="268"/>
        </pc:sldMkLst>
      </pc:sldChg>
      <pc:sldChg chg="del">
        <pc:chgData name="Amy Smit" userId="f1cfc639-cc3f-4051-a51c-91c4d743c6fa" providerId="ADAL" clId="{84A076A2-986E-AE4E-A00B-61E521915722}" dt="2025-07-17T13:50:30.131" v="40" actId="2696"/>
        <pc:sldMkLst>
          <pc:docMk/>
          <pc:sldMk cId="477890307" sldId="269"/>
        </pc:sldMkLst>
      </pc:sldChg>
      <pc:sldChg chg="del">
        <pc:chgData name="Amy Smit" userId="f1cfc639-cc3f-4051-a51c-91c4d743c6fa" providerId="ADAL" clId="{84A076A2-986E-AE4E-A00B-61E521915722}" dt="2025-07-17T13:50:30.193" v="50" actId="2696"/>
        <pc:sldMkLst>
          <pc:docMk/>
          <pc:sldMk cId="3554964182" sldId="270"/>
        </pc:sldMkLst>
      </pc:sldChg>
      <pc:sldChg chg="del">
        <pc:chgData name="Amy Smit" userId="f1cfc639-cc3f-4051-a51c-91c4d743c6fa" providerId="ADAL" clId="{84A076A2-986E-AE4E-A00B-61E521915722}" dt="2025-07-17T13:50:29.997" v="19" actId="2696"/>
        <pc:sldMkLst>
          <pc:docMk/>
          <pc:sldMk cId="416656009" sldId="271"/>
        </pc:sldMkLst>
      </pc:sldChg>
      <pc:sldChg chg="del">
        <pc:chgData name="Amy Smit" userId="f1cfc639-cc3f-4051-a51c-91c4d743c6fa" providerId="ADAL" clId="{84A076A2-986E-AE4E-A00B-61E521915722}" dt="2025-07-17T13:50:29.993" v="18" actId="2696"/>
        <pc:sldMkLst>
          <pc:docMk/>
          <pc:sldMk cId="3877487587" sldId="272"/>
        </pc:sldMkLst>
      </pc:sldChg>
      <pc:sldChg chg="del">
        <pc:chgData name="Amy Smit" userId="f1cfc639-cc3f-4051-a51c-91c4d743c6fa" providerId="ADAL" clId="{84A076A2-986E-AE4E-A00B-61E521915722}" dt="2025-07-17T13:50:30.184" v="48" actId="2696"/>
        <pc:sldMkLst>
          <pc:docMk/>
          <pc:sldMk cId="1898404273" sldId="273"/>
        </pc:sldMkLst>
      </pc:sldChg>
      <pc:sldChg chg="del">
        <pc:chgData name="Amy Smit" userId="f1cfc639-cc3f-4051-a51c-91c4d743c6fa" providerId="ADAL" clId="{84A076A2-986E-AE4E-A00B-61E521915722}" dt="2025-07-17T13:50:30.176" v="47" actId="2696"/>
        <pc:sldMkLst>
          <pc:docMk/>
          <pc:sldMk cId="4103005458" sldId="274"/>
        </pc:sldMkLst>
      </pc:sldChg>
      <pc:sldChg chg="del">
        <pc:chgData name="Amy Smit" userId="f1cfc639-cc3f-4051-a51c-91c4d743c6fa" providerId="ADAL" clId="{84A076A2-986E-AE4E-A00B-61E521915722}" dt="2025-07-17T13:50:30.150" v="42" actId="2696"/>
        <pc:sldMkLst>
          <pc:docMk/>
          <pc:sldMk cId="1716178708" sldId="276"/>
        </pc:sldMkLst>
      </pc:sldChg>
      <pc:sldChg chg="del">
        <pc:chgData name="Amy Smit" userId="f1cfc639-cc3f-4051-a51c-91c4d743c6fa" providerId="ADAL" clId="{84A076A2-986E-AE4E-A00B-61E521915722}" dt="2025-07-17T13:50:30.075" v="29" actId="2696"/>
        <pc:sldMkLst>
          <pc:docMk/>
          <pc:sldMk cId="2862472313" sldId="277"/>
        </pc:sldMkLst>
      </pc:sldChg>
      <pc:sldChg chg="del">
        <pc:chgData name="Amy Smit" userId="f1cfc639-cc3f-4051-a51c-91c4d743c6fa" providerId="ADAL" clId="{84A076A2-986E-AE4E-A00B-61E521915722}" dt="2025-07-17T13:50:22.999" v="8" actId="2696"/>
        <pc:sldMkLst>
          <pc:docMk/>
          <pc:sldMk cId="2266351646" sldId="278"/>
        </pc:sldMkLst>
      </pc:sldChg>
      <pc:sldChg chg="del">
        <pc:chgData name="Amy Smit" userId="f1cfc639-cc3f-4051-a51c-91c4d743c6fa" providerId="ADAL" clId="{84A076A2-986E-AE4E-A00B-61E521915722}" dt="2025-07-17T13:50:23.007" v="9" actId="2696"/>
        <pc:sldMkLst>
          <pc:docMk/>
          <pc:sldMk cId="1831101500" sldId="279"/>
        </pc:sldMkLst>
      </pc:sldChg>
      <pc:sldChg chg="del">
        <pc:chgData name="Amy Smit" userId="f1cfc639-cc3f-4051-a51c-91c4d743c6fa" providerId="ADAL" clId="{84A076A2-986E-AE4E-A00B-61E521915722}" dt="2025-07-17T13:50:22.952" v="3" actId="2696"/>
        <pc:sldMkLst>
          <pc:docMk/>
          <pc:sldMk cId="421082387" sldId="280"/>
        </pc:sldMkLst>
      </pc:sldChg>
      <pc:sldChg chg="del">
        <pc:chgData name="Amy Smit" userId="f1cfc639-cc3f-4051-a51c-91c4d743c6fa" providerId="ADAL" clId="{84A076A2-986E-AE4E-A00B-61E521915722}" dt="2025-07-17T13:50:23.014" v="10" actId="2696"/>
        <pc:sldMkLst>
          <pc:docMk/>
          <pc:sldMk cId="3537086410" sldId="281"/>
        </pc:sldMkLst>
      </pc:sldChg>
      <pc:sldChg chg="del">
        <pc:chgData name="Amy Smit" userId="f1cfc639-cc3f-4051-a51c-91c4d743c6fa" providerId="ADAL" clId="{84A076A2-986E-AE4E-A00B-61E521915722}" dt="2025-07-17T13:50:22.971" v="5" actId="2696"/>
        <pc:sldMkLst>
          <pc:docMk/>
          <pc:sldMk cId="903662629" sldId="282"/>
        </pc:sldMkLst>
      </pc:sldChg>
      <pc:sldChg chg="del">
        <pc:chgData name="Amy Smit" userId="f1cfc639-cc3f-4051-a51c-91c4d743c6fa" providerId="ADAL" clId="{84A076A2-986E-AE4E-A00B-61E521915722}" dt="2025-07-17T13:50:23.032" v="12" actId="2696"/>
        <pc:sldMkLst>
          <pc:docMk/>
          <pc:sldMk cId="104955650" sldId="283"/>
        </pc:sldMkLst>
      </pc:sldChg>
      <pc:sldChg chg="del">
        <pc:chgData name="Amy Smit" userId="f1cfc639-cc3f-4051-a51c-91c4d743c6fa" providerId="ADAL" clId="{84A076A2-986E-AE4E-A00B-61E521915722}" dt="2025-07-17T13:50:22.962" v="4" actId="2696"/>
        <pc:sldMkLst>
          <pc:docMk/>
          <pc:sldMk cId="2017312739" sldId="284"/>
        </pc:sldMkLst>
      </pc:sldChg>
      <pc:sldChg chg="del">
        <pc:chgData name="Amy Smit" userId="f1cfc639-cc3f-4051-a51c-91c4d743c6fa" providerId="ADAL" clId="{84A076A2-986E-AE4E-A00B-61E521915722}" dt="2025-07-17T13:50:22.992" v="7" actId="2696"/>
        <pc:sldMkLst>
          <pc:docMk/>
          <pc:sldMk cId="4180505012" sldId="285"/>
        </pc:sldMkLst>
      </pc:sldChg>
      <pc:sldChg chg="del">
        <pc:chgData name="Amy Smit" userId="f1cfc639-cc3f-4051-a51c-91c4d743c6fa" providerId="ADAL" clId="{84A076A2-986E-AE4E-A00B-61E521915722}" dt="2025-07-17T13:50:30.123" v="37" actId="2696"/>
        <pc:sldMkLst>
          <pc:docMk/>
          <pc:sldMk cId="768855550" sldId="286"/>
        </pc:sldMkLst>
      </pc:sldChg>
      <pc:sldChg chg="del">
        <pc:chgData name="Amy Smit" userId="f1cfc639-cc3f-4051-a51c-91c4d743c6fa" providerId="ADAL" clId="{84A076A2-986E-AE4E-A00B-61E521915722}" dt="2025-07-17T13:50:30.046" v="24" actId="2696"/>
        <pc:sldMkLst>
          <pc:docMk/>
          <pc:sldMk cId="556821830" sldId="287"/>
        </pc:sldMkLst>
      </pc:sldChg>
      <pc:sldChg chg="del">
        <pc:chgData name="Amy Smit" userId="f1cfc639-cc3f-4051-a51c-91c4d743c6fa" providerId="ADAL" clId="{84A076A2-986E-AE4E-A00B-61E521915722}" dt="2025-07-17T13:50:30.113" v="35" actId="2696"/>
        <pc:sldMkLst>
          <pc:docMk/>
          <pc:sldMk cId="2143638746" sldId="288"/>
        </pc:sldMkLst>
      </pc:sldChg>
      <pc:sldChg chg="del">
        <pc:chgData name="Amy Smit" userId="f1cfc639-cc3f-4051-a51c-91c4d743c6fa" providerId="ADAL" clId="{84A076A2-986E-AE4E-A00B-61E521915722}" dt="2025-07-17T13:50:30.157" v="43" actId="2696"/>
        <pc:sldMkLst>
          <pc:docMk/>
          <pc:sldMk cId="129808644" sldId="289"/>
        </pc:sldMkLst>
      </pc:sldChg>
      <pc:sldChg chg="del">
        <pc:chgData name="Amy Smit" userId="f1cfc639-cc3f-4051-a51c-91c4d743c6fa" providerId="ADAL" clId="{84A076A2-986E-AE4E-A00B-61E521915722}" dt="2025-07-17T13:50:30.087" v="30" actId="2696"/>
        <pc:sldMkLst>
          <pc:docMk/>
          <pc:sldMk cId="4029067251" sldId="290"/>
        </pc:sldMkLst>
      </pc:sldChg>
      <pc:sldChg chg="del">
        <pc:chgData name="Amy Smit" userId="f1cfc639-cc3f-4051-a51c-91c4d743c6fa" providerId="ADAL" clId="{84A076A2-986E-AE4E-A00B-61E521915722}" dt="2025-07-17T13:50:30.017" v="20" actId="2696"/>
        <pc:sldMkLst>
          <pc:docMk/>
          <pc:sldMk cId="973979306" sldId="291"/>
        </pc:sldMkLst>
      </pc:sldChg>
      <pc:sldChg chg="del">
        <pc:chgData name="Amy Smit" userId="f1cfc639-cc3f-4051-a51c-91c4d743c6fa" providerId="ADAL" clId="{84A076A2-986E-AE4E-A00B-61E521915722}" dt="2025-07-17T13:50:30.057" v="25" actId="2696"/>
        <pc:sldMkLst>
          <pc:docMk/>
          <pc:sldMk cId="694390145" sldId="292"/>
        </pc:sldMkLst>
      </pc:sldChg>
      <pc:sldChg chg="del">
        <pc:chgData name="Amy Smit" userId="f1cfc639-cc3f-4051-a51c-91c4d743c6fa" providerId="ADAL" clId="{84A076A2-986E-AE4E-A00B-61E521915722}" dt="2025-07-17T13:50:22.907" v="0" actId="2696"/>
        <pc:sldMkLst>
          <pc:docMk/>
          <pc:sldMk cId="2729646295" sldId="293"/>
        </pc:sldMkLst>
      </pc:sldChg>
      <pc:sldChg chg="del">
        <pc:chgData name="Amy Smit" userId="f1cfc639-cc3f-4051-a51c-91c4d743c6fa" providerId="ADAL" clId="{84A076A2-986E-AE4E-A00B-61E521915722}" dt="2025-07-17T13:50:29.951" v="13" actId="2696"/>
        <pc:sldMkLst>
          <pc:docMk/>
          <pc:sldMk cId="4167494658" sldId="295"/>
        </pc:sldMkLst>
      </pc:sldChg>
      <pc:sldChg chg="del">
        <pc:chgData name="Amy Smit" userId="f1cfc639-cc3f-4051-a51c-91c4d743c6fa" providerId="ADAL" clId="{84A076A2-986E-AE4E-A00B-61E521915722}" dt="2025-07-17T13:50:30.113" v="36" actId="2696"/>
        <pc:sldMkLst>
          <pc:docMk/>
          <pc:sldMk cId="3038091435" sldId="296"/>
        </pc:sldMkLst>
      </pc:sldChg>
      <pc:sldChg chg="del">
        <pc:chgData name="Amy Smit" userId="f1cfc639-cc3f-4051-a51c-91c4d743c6fa" providerId="ADAL" clId="{84A076A2-986E-AE4E-A00B-61E521915722}" dt="2025-07-17T13:50:30.164" v="46" actId="2696"/>
        <pc:sldMkLst>
          <pc:docMk/>
          <pc:sldMk cId="476898137" sldId="297"/>
        </pc:sldMkLst>
      </pc:sldChg>
      <pc:sldChg chg="del">
        <pc:chgData name="Amy Smit" userId="f1cfc639-cc3f-4051-a51c-91c4d743c6fa" providerId="ADAL" clId="{84A076A2-986E-AE4E-A00B-61E521915722}" dt="2025-07-17T13:50:30.102" v="34" actId="2696"/>
        <pc:sldMkLst>
          <pc:docMk/>
          <pc:sldMk cId="850020266" sldId="298"/>
        </pc:sldMkLst>
      </pc:sldChg>
      <pc:sldChg chg="del">
        <pc:chgData name="Amy Smit" userId="f1cfc639-cc3f-4051-a51c-91c4d743c6fa" providerId="ADAL" clId="{84A076A2-986E-AE4E-A00B-61E521915722}" dt="2025-07-17T13:50:30.030" v="23" actId="2696"/>
        <pc:sldMkLst>
          <pc:docMk/>
          <pc:sldMk cId="3492570427" sldId="299"/>
        </pc:sldMkLst>
      </pc:sldChg>
      <pc:sldChg chg="del">
        <pc:chgData name="Amy Smit" userId="f1cfc639-cc3f-4051-a51c-91c4d743c6fa" providerId="ADAL" clId="{84A076A2-986E-AE4E-A00B-61E521915722}" dt="2025-07-17T13:50:29.979" v="15" actId="2696"/>
        <pc:sldMkLst>
          <pc:docMk/>
          <pc:sldMk cId="915921763" sldId="300"/>
        </pc:sldMkLst>
      </pc:sldChg>
      <pc:sldChg chg="del">
        <pc:chgData name="Amy Smit" userId="f1cfc639-cc3f-4051-a51c-91c4d743c6fa" providerId="ADAL" clId="{84A076A2-986E-AE4E-A00B-61E521915722}" dt="2025-07-17T13:50:30.129" v="39" actId="2696"/>
        <pc:sldMkLst>
          <pc:docMk/>
          <pc:sldMk cId="2275946235" sldId="301"/>
        </pc:sldMkLst>
      </pc:sldChg>
      <pc:sldChg chg="del">
        <pc:chgData name="Amy Smit" userId="f1cfc639-cc3f-4051-a51c-91c4d743c6fa" providerId="ADAL" clId="{84A076A2-986E-AE4E-A00B-61E521915722}" dt="2025-07-17T13:50:30.065" v="27" actId="2696"/>
        <pc:sldMkLst>
          <pc:docMk/>
          <pc:sldMk cId="744722199" sldId="302"/>
        </pc:sldMkLst>
      </pc:sldChg>
      <pc:sldChg chg="del">
        <pc:chgData name="Amy Smit" userId="f1cfc639-cc3f-4051-a51c-91c4d743c6fa" providerId="ADAL" clId="{84A076A2-986E-AE4E-A00B-61E521915722}" dt="2025-07-17T13:50:29.984" v="16" actId="2696"/>
        <pc:sldMkLst>
          <pc:docMk/>
          <pc:sldMk cId="4119512352" sldId="303"/>
        </pc:sldMkLst>
      </pc:sldChg>
      <pc:sldChg chg="del">
        <pc:chgData name="Amy Smit" userId="f1cfc639-cc3f-4051-a51c-91c4d743c6fa" providerId="ADAL" clId="{84A076A2-986E-AE4E-A00B-61E521915722}" dt="2025-07-17T13:50:29.989" v="17" actId="2696"/>
        <pc:sldMkLst>
          <pc:docMk/>
          <pc:sldMk cId="263835107" sldId="304"/>
        </pc:sldMkLst>
      </pc:sldChg>
      <pc:sldChg chg="del">
        <pc:chgData name="Amy Smit" userId="f1cfc639-cc3f-4051-a51c-91c4d743c6fa" providerId="ADAL" clId="{84A076A2-986E-AE4E-A00B-61E521915722}" dt="2025-07-17T13:50:30.068" v="28" actId="2696"/>
        <pc:sldMkLst>
          <pc:docMk/>
          <pc:sldMk cId="3519207223" sldId="305"/>
        </pc:sldMkLst>
      </pc:sldChg>
      <pc:sldChg chg="del">
        <pc:chgData name="Amy Smit" userId="f1cfc639-cc3f-4051-a51c-91c4d743c6fa" providerId="ADAL" clId="{84A076A2-986E-AE4E-A00B-61E521915722}" dt="2025-07-17T13:50:29.961" v="14" actId="2696"/>
        <pc:sldMkLst>
          <pc:docMk/>
          <pc:sldMk cId="350454800" sldId="306"/>
        </pc:sldMkLst>
      </pc:sldChg>
      <pc:sldChg chg="del">
        <pc:chgData name="Amy Smit" userId="f1cfc639-cc3f-4051-a51c-91c4d743c6fa" providerId="ADAL" clId="{84A076A2-986E-AE4E-A00B-61E521915722}" dt="2025-07-17T13:50:30.136" v="41" actId="2696"/>
        <pc:sldMkLst>
          <pc:docMk/>
          <pc:sldMk cId="3427710309" sldId="307"/>
        </pc:sldMkLst>
      </pc:sldChg>
      <pc:sldChg chg="del">
        <pc:chgData name="Amy Smit" userId="f1cfc639-cc3f-4051-a51c-91c4d743c6fa" providerId="ADAL" clId="{84A076A2-986E-AE4E-A00B-61E521915722}" dt="2025-07-17T13:50:30.091" v="31" actId="2696"/>
        <pc:sldMkLst>
          <pc:docMk/>
          <pc:sldMk cId="2361947836" sldId="308"/>
        </pc:sldMkLst>
      </pc:sldChg>
      <pc:sldChg chg="del">
        <pc:chgData name="Amy Smit" userId="f1cfc639-cc3f-4051-a51c-91c4d743c6fa" providerId="ADAL" clId="{84A076A2-986E-AE4E-A00B-61E521915722}" dt="2025-07-17T13:50:30.164" v="45" actId="2696"/>
        <pc:sldMkLst>
          <pc:docMk/>
          <pc:sldMk cId="2666989673" sldId="309"/>
        </pc:sldMkLst>
      </pc:sldChg>
      <pc:sldChg chg="del">
        <pc:chgData name="Amy Smit" userId="f1cfc639-cc3f-4051-a51c-91c4d743c6fa" providerId="ADAL" clId="{84A076A2-986E-AE4E-A00B-61E521915722}" dt="2025-07-17T13:50:30.198" v="51" actId="2696"/>
        <pc:sldMkLst>
          <pc:docMk/>
          <pc:sldMk cId="2258893767" sldId="310"/>
        </pc:sldMkLst>
      </pc:sldChg>
      <pc:sldChg chg="del">
        <pc:chgData name="Amy Smit" userId="f1cfc639-cc3f-4051-a51c-91c4d743c6fa" providerId="ADAL" clId="{84A076A2-986E-AE4E-A00B-61E521915722}" dt="2025-07-17T13:50:30.099" v="33" actId="2696"/>
        <pc:sldMkLst>
          <pc:docMk/>
          <pc:sldMk cId="1305129139" sldId="311"/>
        </pc:sldMkLst>
      </pc:sldChg>
      <pc:sldChg chg="del">
        <pc:chgData name="Amy Smit" userId="f1cfc639-cc3f-4051-a51c-91c4d743c6fa" providerId="ADAL" clId="{84A076A2-986E-AE4E-A00B-61E521915722}" dt="2025-07-17T13:50:30.022" v="21" actId="2696"/>
        <pc:sldMkLst>
          <pc:docMk/>
          <pc:sldMk cId="2920077573" sldId="312"/>
        </pc:sldMkLst>
      </pc:sldChg>
      <pc:sldChg chg="del">
        <pc:chgData name="Amy Smit" userId="f1cfc639-cc3f-4051-a51c-91c4d743c6fa" providerId="ADAL" clId="{84A076A2-986E-AE4E-A00B-61E521915722}" dt="2025-07-17T13:50:30.095" v="32" actId="2696"/>
        <pc:sldMkLst>
          <pc:docMk/>
          <pc:sldMk cId="3639738702" sldId="31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3F2D0-22CA-6540-9357-6CE4465B6030}" type="datetimeFigureOut">
              <a:rPr lang="en-US" smtClean="0"/>
              <a:t>7/17/25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C016C-D0C9-A34E-9B6D-EB318B6AF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34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F00B4-95A0-AE53-CB68-58709C352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FD02CF-07FA-1C27-5B62-545AD5F61A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E75739-CFCA-817A-1BD8-738182F13A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TUESDAY - RESPECT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8E0D3-C045-E54B-4E2B-0F0A6075B3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54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5130C-9D79-AC84-FC22-9BB76514F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DB6441-A6ED-DBAA-DF49-F9180188E3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FB0863-954B-B522-1581-7ED8FD4CE4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QUOTE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96359-ADD8-2A39-58CE-2E2AF72583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29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053BF-B700-C342-DD64-6E66847BE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13B066-FC01-7F92-56EF-7A4C0F2BDD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556EDB-31CE-57D8-61AB-2E74C1CC2A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QUOTE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41B2D-9300-0855-76A7-DD1F75F5D1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78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INTRODUCTION TO RESPECT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95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VOCAB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72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JOURNAL PROMPT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23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28858-0B2A-EC8C-EF42-AB3B45831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8B0BF5-6A82-6AD7-1973-6E6967E4FF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057FE7-2893-E81B-0FA5-BC97B06CF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QUOTE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D8AE1-9B20-34A6-8918-20EB7D4523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36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C79DA-72E7-E966-7AC5-DB6E50D19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1ABC7D-75F0-6536-53C1-07E7158412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2012EF-C31D-FC34-7421-5223DC67A6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QUOTE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59BF7-FEC0-A537-6BCF-7B3D6105A7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81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FDBFF-F6B1-680D-277B-ECB107A66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7AF5D9-359F-8561-92A6-FAEDBEC4C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7FFCE2-D424-4BC7-DDCC-1340E380D7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QUOTE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96FA6-6B82-9980-5CF2-F288AD6FC1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30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C2847-C78F-2ADF-E89A-15DAB0D7C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3A1FD9-29B4-DE3C-8F33-CC8CA7BC99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71C72D-B8A3-0B87-C51B-BD9D9EBB0F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QUOTE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CF269-4026-0EC8-B52E-ECAD2A75EE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04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497AF-3B18-0968-06C4-39684BAF0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936EDF-9D17-501E-A75A-4AA5C91D3C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D21A07-6B4C-0B36-12A8-0B097428F9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QUOTE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81639-CADB-8EC6-F764-B9D06A48D7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54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95C98-22F7-4A02-08BD-26975AA4F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7B30B9-FC9C-4209-2A0E-456B42480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B9516-6FC6-F4AF-2699-D012EC9F7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51091-088E-51F9-CAA0-99FF49391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E9B57-EF93-3F03-8CBC-5A71BD0C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9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05CC-D6C8-1130-0231-012EB9920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725314-D58D-8C75-5C00-554EDFF82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F9704-0715-3DB3-AE80-6C23E872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5EF69-2105-52A3-56A6-42579F593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4CBD1-6F00-42B4-503D-0EF3D533A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7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7B786A-0BDE-4607-62EA-DA54B61BD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1DE4A-491A-5E8C-AECB-35354A6B9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3E9BE-97DA-1F51-AD38-07763D4EF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42864-5CFD-CA18-AE51-764BB3DEE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F973E-0F19-231E-4504-2E44978C4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7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76B99-D49F-7B21-4F40-3F5446267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25AAD-A20D-643A-8080-94825EC71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728FA-65F7-20BF-0BD2-48040C1F7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7ECCA-D85B-6635-0355-990CCC39F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09C7D-5920-D5E7-2D27-E823E9B72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5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803DE-F72F-FD0B-5049-A9F1EE6AB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AB0F3-A4EB-EA15-83DC-226CE858A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E9D0D-C6A0-CA49-4A87-2E657F9A8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D4548-E071-6AD6-B9A5-758AEFA7B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47206-AAC0-53F7-6479-51988EB26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2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AA7B0-6548-D9D0-2BCF-0D855DC51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E7403-12A3-4779-885B-CD0332260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47525-2508-B6FD-D5EA-BAF2A9EF8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ADE90-2E0F-449B-51B8-A2FDDBC9A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5FAAE-3C41-2940-B8CA-1AE108872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63140-DA0A-FEE4-222F-D6515329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3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C0449-A2BB-788E-E462-8DAD0D0CB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A9228-AA71-DD34-7D06-682904A44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47C4B6-DC72-423E-03EB-9396333A0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A23E7A-A188-32DF-8A02-681AC91E88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3F57B9-3082-7284-9983-B610C2C533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4A54B8-7061-7421-DBE2-87236FE09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ABD4FB-B276-B941-97B6-8DE021660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2FB30-BB05-383C-3707-13037547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8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2B093-01A7-AAAB-F8AD-90D88B22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344C4-6387-AABF-2CED-F017B7E6E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568AF-6CE3-3FC3-8C9F-379C8CA77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978B8-8704-1A36-C559-B5358F8F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676621-DC4F-108F-A983-CF4C2594C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30EF98-C2B7-E181-7503-916F397D3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0E9E2-575A-29F7-DD3E-8C07B33C8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1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D8BCC-613F-3D08-DB88-F210EC450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80FF6-B93D-CDE4-608C-58AA1EECB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FBE81-7B24-9C40-A918-785160B8B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80E56-14DC-9575-D00B-90BB6A50F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FF985-8517-9C5E-7E90-CA005C2E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D1400-0CD6-7F09-FED3-9CE8DDDBD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52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63F0-CDE1-986C-5954-62A18E10F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70DC98-DF5E-CA5C-5184-48643983CB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28B91A-B7BD-A2D1-8F1E-9A9C487AD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83F9F5-67A6-83AF-B94E-613ADF2E8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6FE4C-9E2C-959C-38F8-061BFDC87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52C70-9408-46A8-62FD-04D7E3897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9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98DF2B-AD34-07FA-27A8-6E2F8CE49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EF1B3-7FCF-5D45-06B9-F3DAF5CF5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19118-A61E-8F9A-676F-077455CD5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49C76-4676-519B-62E4-829D440F8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31659-56FD-7095-36FA-EB4FE49B1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8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E2EDFAF-A582-57DF-33E7-ECD534879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20E707-706B-74B7-0A1C-1C2208D69CD7}"/>
              </a:ext>
            </a:extLst>
          </p:cNvPr>
          <p:cNvSpPr/>
          <p:nvPr/>
        </p:nvSpPr>
        <p:spPr>
          <a:xfrm>
            <a:off x="-159171" y="-457200"/>
            <a:ext cx="13020261" cy="7315200"/>
          </a:xfrm>
          <a:prstGeom prst="rect">
            <a:avLst/>
          </a:prstGeom>
          <a:solidFill>
            <a:srgbClr val="FDB91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E55B58-74BD-A7A2-66CE-5410620BFE44}"/>
              </a:ext>
            </a:extLst>
          </p:cNvPr>
          <p:cNvSpPr txBox="1"/>
          <p:nvPr/>
        </p:nvSpPr>
        <p:spPr>
          <a:xfrm>
            <a:off x="-159171" y="989814"/>
            <a:ext cx="130202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Tuesday</a:t>
            </a:r>
          </a:p>
          <a:p>
            <a:pPr algn="ctr"/>
            <a:endParaRPr lang="en-US" sz="6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Respect</a:t>
            </a:r>
          </a:p>
          <a:p>
            <a:pPr algn="ctr"/>
            <a:endParaRPr lang="en-US" sz="6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Theme: Twin Day</a:t>
            </a:r>
            <a:br>
              <a:rPr lang="en-US" sz="6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 a respectful role model – people will want to be just like you.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A4C6F2-29CD-D0E5-70DC-0DC0A98F5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458" y="354676"/>
            <a:ext cx="9987005" cy="63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11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68739-B28A-4E90-39D0-606D4C8BA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2514BB-714E-BB3C-AC5C-B6A2C380918B}"/>
              </a:ext>
            </a:extLst>
          </p:cNvPr>
          <p:cNvSpPr txBox="1"/>
          <p:nvPr/>
        </p:nvSpPr>
        <p:spPr>
          <a:xfrm>
            <a:off x="3648172" y="808075"/>
            <a:ext cx="854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Respect</a:t>
            </a:r>
          </a:p>
        </p:txBody>
      </p:sp>
      <p:pic>
        <p:nvPicPr>
          <p:cNvPr id="3" name="Picture 2" descr="A yellow and white background&#10;&#10;AI-generated content may be incorrect.">
            <a:extLst>
              <a:ext uri="{FF2B5EF4-FFF2-40B4-BE49-F238E27FC236}">
                <a16:creationId xmlns:a16="http://schemas.microsoft.com/office/drawing/2014/main" id="{A8B18C11-3FF3-FDE2-DC49-12B30E6702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0" y="11978"/>
            <a:ext cx="3647627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BFB33F-D2B8-46A2-E09B-CF0ACF57B6F0}"/>
              </a:ext>
            </a:extLst>
          </p:cNvPr>
          <p:cNvSpPr txBox="1"/>
          <p:nvPr/>
        </p:nvSpPr>
        <p:spPr>
          <a:xfrm>
            <a:off x="3647626" y="2018052"/>
            <a:ext cx="854437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“No one is born hating another person. People must learn to hate, and if they can learn to hate, they can be taught to love.”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Nelson Mandela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561D59-1D42-0F6F-8DC6-BF9E4177A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42" y="1953796"/>
            <a:ext cx="3373230" cy="3591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8EC37F-4EBD-7A50-71D7-2E5FB062F3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43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8ABF9-9515-987C-8E05-FBBD4B67D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3EC592-B3CF-6979-6F78-1D5D637255DE}"/>
              </a:ext>
            </a:extLst>
          </p:cNvPr>
          <p:cNvSpPr txBox="1"/>
          <p:nvPr/>
        </p:nvSpPr>
        <p:spPr>
          <a:xfrm>
            <a:off x="3648172" y="808075"/>
            <a:ext cx="854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Respect</a:t>
            </a:r>
          </a:p>
        </p:txBody>
      </p:sp>
      <p:pic>
        <p:nvPicPr>
          <p:cNvPr id="3" name="Picture 2" descr="A yellow and white background&#10;&#10;AI-generated content may be incorrect.">
            <a:extLst>
              <a:ext uri="{FF2B5EF4-FFF2-40B4-BE49-F238E27FC236}">
                <a16:creationId xmlns:a16="http://schemas.microsoft.com/office/drawing/2014/main" id="{D355F9D2-3847-0937-B891-2FCF404DCC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0" y="11978"/>
            <a:ext cx="3647627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360847-F212-0061-6C2A-B7D08F9684A0}"/>
              </a:ext>
            </a:extLst>
          </p:cNvPr>
          <p:cNvSpPr txBox="1"/>
          <p:nvPr/>
        </p:nvSpPr>
        <p:spPr>
          <a:xfrm>
            <a:off x="3647626" y="2018052"/>
            <a:ext cx="854437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“Respect means you care enough to think about others’ feelings before you act.”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Dolores Huerta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90F436-1649-24DF-3F86-D4D7CBC32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47" y="2014082"/>
            <a:ext cx="3093169" cy="3146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AED104-A3D6-5BCC-F6A6-41AA09694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62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6C4F5-CDB8-EB17-532F-133F6C0A8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B387C7-E2C9-F12E-42CB-CB53A243275E}"/>
              </a:ext>
            </a:extLst>
          </p:cNvPr>
          <p:cNvSpPr txBox="1"/>
          <p:nvPr/>
        </p:nvSpPr>
        <p:spPr>
          <a:xfrm>
            <a:off x="3648172" y="808075"/>
            <a:ext cx="854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Respect</a:t>
            </a:r>
          </a:p>
        </p:txBody>
      </p:sp>
      <p:pic>
        <p:nvPicPr>
          <p:cNvPr id="3" name="Picture 2" descr="A yellow and white background&#10;&#10;AI-generated content may be incorrect.">
            <a:extLst>
              <a:ext uri="{FF2B5EF4-FFF2-40B4-BE49-F238E27FC236}">
                <a16:creationId xmlns:a16="http://schemas.microsoft.com/office/drawing/2014/main" id="{9465E435-7F01-B0C4-8416-AA8EE06994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0" y="11978"/>
            <a:ext cx="3647627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BED944-CF75-A523-9068-6BA1B8AD4CEF}"/>
              </a:ext>
            </a:extLst>
          </p:cNvPr>
          <p:cNvSpPr txBox="1"/>
          <p:nvPr/>
        </p:nvSpPr>
        <p:spPr>
          <a:xfrm>
            <a:off x="3647626" y="2435169"/>
            <a:ext cx="854437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“Differences are not a reason to fight – they’re a reason to learn.”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Desmond Tutu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4998B2-78D2-EA80-6F5B-C0D26CB3D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8" y="1932495"/>
            <a:ext cx="3473750" cy="3434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59644F-7D6E-81BF-A0F7-6BDC57049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04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AI-generated content may be incorrect.">
            <a:extLst>
              <a:ext uri="{FF2B5EF4-FFF2-40B4-BE49-F238E27FC236}">
                <a16:creationId xmlns:a16="http://schemas.microsoft.com/office/drawing/2014/main" id="{AB93A974-53CA-3F69-F97E-A95D3A39D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693" y="2281314"/>
            <a:ext cx="7772400" cy="14867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483858-B08C-BE4F-536C-77C56BD1208C}"/>
              </a:ext>
            </a:extLst>
          </p:cNvPr>
          <p:cNvSpPr txBox="1"/>
          <p:nvPr/>
        </p:nvSpPr>
        <p:spPr>
          <a:xfrm>
            <a:off x="1065321" y="6249880"/>
            <a:ext cx="1122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Symbol" pitchFamily="2" charset="2"/>
              </a:rPr>
              <a:t>2025 The Robert D. and Billie Ray Center.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CHARACTER COUNTS! is a trademark of the Josephson Institute.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D7E242-3554-08E1-7B58-C223B45A24A1}"/>
              </a:ext>
            </a:extLst>
          </p:cNvPr>
          <p:cNvSpPr txBox="1"/>
          <p:nvPr/>
        </p:nvSpPr>
        <p:spPr>
          <a:xfrm>
            <a:off x="2920753" y="4376691"/>
            <a:ext cx="7244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3B7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TheRayCenter.org</a:t>
            </a:r>
            <a:endParaRPr lang="en-US" sz="2400" dirty="0">
              <a:solidFill>
                <a:srgbClr val="003B7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400" dirty="0" err="1">
                <a:solidFill>
                  <a:srgbClr val="003B7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CharacterCounts.org</a:t>
            </a:r>
            <a:endParaRPr lang="en-US" sz="2400" dirty="0">
              <a:solidFill>
                <a:srgbClr val="003B7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128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57C10-7B10-1A4E-5ACE-DFA96E6E8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white background&#10;&#10;AI-generated content may be incorrect.">
            <a:extLst>
              <a:ext uri="{FF2B5EF4-FFF2-40B4-BE49-F238E27FC236}">
                <a16:creationId xmlns:a16="http://schemas.microsoft.com/office/drawing/2014/main" id="{5C1A62A4-D966-A21F-3D39-6B1CDE1D0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880BA5-6A6E-AD4A-BB83-5383A07A8431}"/>
              </a:ext>
            </a:extLst>
          </p:cNvPr>
          <p:cNvSpPr txBox="1"/>
          <p:nvPr/>
        </p:nvSpPr>
        <p:spPr>
          <a:xfrm>
            <a:off x="3701068" y="2031080"/>
            <a:ext cx="858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</a:rPr>
              <a:t>Be a </a:t>
            </a:r>
          </a:p>
          <a:p>
            <a:pPr algn="ctr"/>
            <a:r>
              <a:rPr lang="en-US" sz="8000" dirty="0">
                <a:solidFill>
                  <a:schemeClr val="bg1"/>
                </a:solidFill>
              </a:rPr>
              <a:t>respectful </a:t>
            </a:r>
          </a:p>
          <a:p>
            <a:pPr algn="ctr"/>
            <a:r>
              <a:rPr lang="en-US" sz="8000" dirty="0">
                <a:solidFill>
                  <a:schemeClr val="bg1"/>
                </a:solidFill>
              </a:rPr>
              <a:t>role model.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90837B-02A4-E43B-5964-87ABD5CCC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458" y="354676"/>
            <a:ext cx="9987005" cy="6351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9BE3CC-E86D-698F-12D8-850C7215C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673" y="1852894"/>
            <a:ext cx="4160112" cy="414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06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1EC78CA-9351-54E5-AFF0-CAAC5ED10480}"/>
              </a:ext>
            </a:extLst>
          </p:cNvPr>
          <p:cNvSpPr txBox="1"/>
          <p:nvPr/>
        </p:nvSpPr>
        <p:spPr>
          <a:xfrm>
            <a:off x="3232298" y="808075"/>
            <a:ext cx="8959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Respect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97D8A8-05B4-41CD-CD96-94A066486557}"/>
              </a:ext>
            </a:extLst>
          </p:cNvPr>
          <p:cNvSpPr txBox="1"/>
          <p:nvPr/>
        </p:nvSpPr>
        <p:spPr>
          <a:xfrm>
            <a:off x="3825949" y="1861020"/>
            <a:ext cx="9874023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latin typeface="Calibri Light" panose="020F0302020204030204" pitchFamily="34" charset="0"/>
                <a:cs typeface="Calibri Light" panose="020F0302020204030204" pitchFamily="34" charset="0"/>
              </a:rPr>
              <a:t>Follow the Golden Rule.</a:t>
            </a:r>
          </a:p>
          <a:p>
            <a:endParaRPr lang="en-US" sz="30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000">
                <a:latin typeface="Calibri Light" panose="020F0302020204030204" pitchFamily="34" charset="0"/>
                <a:cs typeface="Calibri Light" panose="020F0302020204030204" pitchFamily="34" charset="0"/>
              </a:rPr>
              <a:t>Be accepting of differences.</a:t>
            </a:r>
          </a:p>
          <a:p>
            <a:endParaRPr lang="en-US" sz="30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000">
                <a:latin typeface="Calibri Light" panose="020F0302020204030204" pitchFamily="34" charset="0"/>
                <a:cs typeface="Calibri Light" panose="020F0302020204030204" pitchFamily="34" charset="0"/>
              </a:rPr>
              <a:t>Be courteous to others.</a:t>
            </a:r>
          </a:p>
          <a:p>
            <a:endParaRPr lang="en-US" sz="30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000">
                <a:latin typeface="Calibri Light" panose="020F0302020204030204" pitchFamily="34" charset="0"/>
                <a:cs typeface="Calibri Light" panose="020F0302020204030204" pitchFamily="34" charset="0"/>
              </a:rPr>
              <a:t>Deal peacefully with anger, insults, and </a:t>
            </a:r>
            <a:br>
              <a:rPr lang="en-US" sz="3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000">
                <a:latin typeface="Calibri Light" panose="020F0302020204030204" pitchFamily="34" charset="0"/>
                <a:cs typeface="Calibri Light" panose="020F0302020204030204" pitchFamily="34" charset="0"/>
              </a:rPr>
              <a:t>disagreements.</a:t>
            </a:r>
          </a:p>
          <a:p>
            <a:endParaRPr lang="en-US" sz="30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000">
                <a:latin typeface="Calibri Light" panose="020F0302020204030204" pitchFamily="34" charset="0"/>
                <a:cs typeface="Calibri Light" panose="020F0302020204030204" pitchFamily="34" charset="0"/>
              </a:rPr>
              <a:t>Be considerate of others’ feelings.</a:t>
            </a:r>
          </a:p>
          <a:p>
            <a:pPr algn="l"/>
            <a:endParaRPr lang="en-US" sz="3000" u="none" strike="noStrike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Picture 1" descr="A yellow and white background&#10;&#10;AI-generated content may be incorrect.">
            <a:extLst>
              <a:ext uri="{FF2B5EF4-FFF2-40B4-BE49-F238E27FC236}">
                <a16:creationId xmlns:a16="http://schemas.microsoft.com/office/drawing/2014/main" id="{CA3051FF-ABF3-CEAB-DBC2-5BA2A153D0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0" y="11978"/>
            <a:ext cx="3647627" cy="685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435F52-910E-560A-8A9A-8DC331C84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142" y="1421207"/>
            <a:ext cx="3161593" cy="40155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8F6079-6709-3E01-875D-155E0191E8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22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C1BE1-6F74-5CE6-754D-42F10487D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E98C4D0-3EDE-BE23-B73F-721C8B57934F}"/>
              </a:ext>
            </a:extLst>
          </p:cNvPr>
          <p:cNvSpPr txBox="1"/>
          <p:nvPr/>
        </p:nvSpPr>
        <p:spPr>
          <a:xfrm>
            <a:off x="4138034" y="2366713"/>
            <a:ext cx="756410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u="sng">
                <a:latin typeface="Calibri Light" panose="020F0302020204030204" pitchFamily="34" charset="0"/>
                <a:cs typeface="Calibri Light" panose="020F0302020204030204" pitchFamily="34" charset="0"/>
              </a:rPr>
              <a:t>Golden Rule</a:t>
            </a:r>
          </a:p>
          <a:p>
            <a:endParaRPr lang="en-US" sz="30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800">
                <a:latin typeface="Calibri Light" panose="020F0302020204030204" pitchFamily="34" charset="0"/>
                <a:cs typeface="Calibri Light" panose="020F0302020204030204" pitchFamily="34" charset="0"/>
              </a:rPr>
              <a:t>Treat people the way you want to be treated.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A27B17-A9A5-6791-0F6C-4D5548644F27}"/>
              </a:ext>
            </a:extLst>
          </p:cNvPr>
          <p:cNvSpPr txBox="1"/>
          <p:nvPr/>
        </p:nvSpPr>
        <p:spPr>
          <a:xfrm>
            <a:off x="3648172" y="808075"/>
            <a:ext cx="854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Respect</a:t>
            </a:r>
          </a:p>
        </p:txBody>
      </p:sp>
      <p:pic>
        <p:nvPicPr>
          <p:cNvPr id="3" name="Picture 2" descr="A yellow and white background&#10;&#10;AI-generated content may be incorrect.">
            <a:extLst>
              <a:ext uri="{FF2B5EF4-FFF2-40B4-BE49-F238E27FC236}">
                <a16:creationId xmlns:a16="http://schemas.microsoft.com/office/drawing/2014/main" id="{DDE20EF0-46DD-8A3D-6286-6690300E3E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0" y="11978"/>
            <a:ext cx="3647627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A9654B-D382-241F-8BCC-7105B820D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94" y="1639072"/>
            <a:ext cx="3240985" cy="38464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8209E0-CB4A-57DB-D991-B940EB6B68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73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84090-E201-D74D-4F78-FD6752AFE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3455C2-44BB-7D08-D3C8-A4788D507BBE}"/>
              </a:ext>
            </a:extLst>
          </p:cNvPr>
          <p:cNvSpPr txBox="1"/>
          <p:nvPr/>
        </p:nvSpPr>
        <p:spPr>
          <a:xfrm>
            <a:off x="3734607" y="2621690"/>
            <a:ext cx="845739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>
                <a:latin typeface="Calibri Light" panose="020F0302020204030204" pitchFamily="34" charset="0"/>
                <a:cs typeface="Calibri Light" panose="020F0302020204030204" pitchFamily="34" charset="0"/>
              </a:rPr>
              <a:t>How do you show respect </a:t>
            </a:r>
          </a:p>
          <a:p>
            <a:pPr algn="ctr"/>
            <a:r>
              <a:rPr lang="en-US" sz="4800">
                <a:latin typeface="Calibri Light" panose="020F0302020204030204" pitchFamily="34" charset="0"/>
                <a:cs typeface="Calibri Light" panose="020F0302020204030204" pitchFamily="34" charset="0"/>
              </a:rPr>
              <a:t>to people who are </a:t>
            </a:r>
          </a:p>
          <a:p>
            <a:pPr algn="ctr"/>
            <a:r>
              <a:rPr lang="en-US" sz="4800">
                <a:latin typeface="Calibri Light" panose="020F0302020204030204" pitchFamily="34" charset="0"/>
                <a:cs typeface="Calibri Light" panose="020F0302020204030204" pitchFamily="34" charset="0"/>
              </a:rPr>
              <a:t>different from you?</a:t>
            </a:r>
            <a:r>
              <a:rPr lang="en-US" sz="480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4800" u="none" strike="noStrike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EC6D5E-8C46-0230-BC40-8AEE4E892077}"/>
              </a:ext>
            </a:extLst>
          </p:cNvPr>
          <p:cNvSpPr txBox="1"/>
          <p:nvPr/>
        </p:nvSpPr>
        <p:spPr>
          <a:xfrm>
            <a:off x="3648172" y="808075"/>
            <a:ext cx="854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Respect</a:t>
            </a:r>
          </a:p>
        </p:txBody>
      </p:sp>
      <p:pic>
        <p:nvPicPr>
          <p:cNvPr id="3" name="Picture 2" descr="A yellow and white background&#10;&#10;AI-generated content may be incorrect.">
            <a:extLst>
              <a:ext uri="{FF2B5EF4-FFF2-40B4-BE49-F238E27FC236}">
                <a16:creationId xmlns:a16="http://schemas.microsoft.com/office/drawing/2014/main" id="{161FCB20-B526-FA21-FE6C-C395BFC5EC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0" y="11978"/>
            <a:ext cx="3647627" cy="6858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BEFFDE-2B99-CC65-4451-A9F7155CC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15" y="1815352"/>
            <a:ext cx="3446432" cy="35033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606880-A57B-203E-3DFF-995D10476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9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2DA6D-CDC4-3541-DA36-8F2E9D9D9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62443C-7EC1-C802-2ED3-3BFD183A55A4}"/>
              </a:ext>
            </a:extLst>
          </p:cNvPr>
          <p:cNvSpPr txBox="1"/>
          <p:nvPr/>
        </p:nvSpPr>
        <p:spPr>
          <a:xfrm>
            <a:off x="3648172" y="808075"/>
            <a:ext cx="854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Respect</a:t>
            </a:r>
          </a:p>
        </p:txBody>
      </p:sp>
      <p:pic>
        <p:nvPicPr>
          <p:cNvPr id="3" name="Picture 2" descr="A yellow and white background&#10;&#10;AI-generated content may be incorrect.">
            <a:extLst>
              <a:ext uri="{FF2B5EF4-FFF2-40B4-BE49-F238E27FC236}">
                <a16:creationId xmlns:a16="http://schemas.microsoft.com/office/drawing/2014/main" id="{A8F69B48-DDB2-9B78-597E-94B2138A50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0" y="11978"/>
            <a:ext cx="3647627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5C1EA0-FA3E-8A1E-8C97-20FDFD33F226}"/>
              </a:ext>
            </a:extLst>
          </p:cNvPr>
          <p:cNvSpPr txBox="1"/>
          <p:nvPr/>
        </p:nvSpPr>
        <p:spPr>
          <a:xfrm>
            <a:off x="3647627" y="2619222"/>
            <a:ext cx="854437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“I don’t have to agree with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you to respect you.”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Anthony Bourdain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B7E2F6-2204-854D-F076-FAEC5E5A9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84" y="1760383"/>
            <a:ext cx="3455894" cy="3757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57AB0C-E3C0-7D7A-EDEF-01B3A491F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30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52558-74CB-9261-D9AD-ACB923D30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C640A4-3E6B-F07F-B20E-A8E3BDDBE741}"/>
              </a:ext>
            </a:extLst>
          </p:cNvPr>
          <p:cNvSpPr txBox="1"/>
          <p:nvPr/>
        </p:nvSpPr>
        <p:spPr>
          <a:xfrm>
            <a:off x="3648172" y="808075"/>
            <a:ext cx="854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Respect</a:t>
            </a:r>
          </a:p>
        </p:txBody>
      </p:sp>
      <p:pic>
        <p:nvPicPr>
          <p:cNvPr id="3" name="Picture 2" descr="A yellow and white background&#10;&#10;AI-generated content may be incorrect.">
            <a:extLst>
              <a:ext uri="{FF2B5EF4-FFF2-40B4-BE49-F238E27FC236}">
                <a16:creationId xmlns:a16="http://schemas.microsoft.com/office/drawing/2014/main" id="{53C79308-7F8F-6D22-0C5A-A0FDD1F661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0" y="11978"/>
            <a:ext cx="3647627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031412-2CCA-488F-B611-3910CE9D1DDD}"/>
              </a:ext>
            </a:extLst>
          </p:cNvPr>
          <p:cNvSpPr txBox="1"/>
          <p:nvPr/>
        </p:nvSpPr>
        <p:spPr>
          <a:xfrm>
            <a:off x="3647626" y="2018052"/>
            <a:ext cx="854437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“It’s not our differences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that divide us. It is our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inability to recognize, accept,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and celebrate those differences.”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Audre Lorde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55B5D9-13DB-3521-E920-1DEEE2D10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376" y="1779961"/>
            <a:ext cx="3133839" cy="35136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0088C9-F7D4-19F9-C3A7-3B553E7A3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68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7E4EC-DCD6-85F4-38A6-F24221EA8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F1A121-0755-5659-857A-239D339A6A72}"/>
              </a:ext>
            </a:extLst>
          </p:cNvPr>
          <p:cNvSpPr txBox="1"/>
          <p:nvPr/>
        </p:nvSpPr>
        <p:spPr>
          <a:xfrm>
            <a:off x="3648172" y="808075"/>
            <a:ext cx="854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Respect</a:t>
            </a:r>
          </a:p>
        </p:txBody>
      </p:sp>
      <p:pic>
        <p:nvPicPr>
          <p:cNvPr id="3" name="Picture 2" descr="A yellow and white background&#10;&#10;AI-generated content may be incorrect.">
            <a:extLst>
              <a:ext uri="{FF2B5EF4-FFF2-40B4-BE49-F238E27FC236}">
                <a16:creationId xmlns:a16="http://schemas.microsoft.com/office/drawing/2014/main" id="{B1034349-1337-3523-FA93-B519996416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0" y="11978"/>
            <a:ext cx="3647627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626008-4606-0D98-B166-B0656E6D0C93}"/>
              </a:ext>
            </a:extLst>
          </p:cNvPr>
          <p:cNvSpPr txBox="1"/>
          <p:nvPr/>
        </p:nvSpPr>
        <p:spPr>
          <a:xfrm>
            <a:off x="3647626" y="2435169"/>
            <a:ext cx="854437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“Treat everyone like they matter, because they do.”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Bryan Stevenson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2FE6CC-CAA6-F1E8-97F8-1F4E797B2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58" y="1788459"/>
            <a:ext cx="3402145" cy="36097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EDED2B-8B29-81D8-C7D2-725C12F6A9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31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CD22E-CD46-DE73-5201-774E13F71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DCDFD9-0AF3-F877-907A-70E0D0331686}"/>
              </a:ext>
            </a:extLst>
          </p:cNvPr>
          <p:cNvSpPr txBox="1"/>
          <p:nvPr/>
        </p:nvSpPr>
        <p:spPr>
          <a:xfrm>
            <a:off x="3648172" y="808075"/>
            <a:ext cx="854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Respect</a:t>
            </a:r>
          </a:p>
        </p:txBody>
      </p:sp>
      <p:pic>
        <p:nvPicPr>
          <p:cNvPr id="3" name="Picture 2" descr="A yellow and white background&#10;&#10;AI-generated content may be incorrect.">
            <a:extLst>
              <a:ext uri="{FF2B5EF4-FFF2-40B4-BE49-F238E27FC236}">
                <a16:creationId xmlns:a16="http://schemas.microsoft.com/office/drawing/2014/main" id="{855E55A0-6B0C-CB44-1BFC-785252FAEF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0" y="11978"/>
            <a:ext cx="3647627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054123-4C42-2955-5E7C-2BE6A2B7724E}"/>
              </a:ext>
            </a:extLst>
          </p:cNvPr>
          <p:cNvSpPr txBox="1"/>
          <p:nvPr/>
        </p:nvSpPr>
        <p:spPr>
          <a:xfrm>
            <a:off x="3647626" y="2018052"/>
            <a:ext cx="854437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“We should all consider each other as human beings, and we should respect each other.”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Malala Yousafzai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3F816B-0B2E-2ED5-B4F8-FB4A581EC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84" y="1760383"/>
            <a:ext cx="3455894" cy="3757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D366FB-AD1D-8C30-9562-455DC1AEB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9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b433e704-c25e-4386-b9df-82af91eef7d3" xsi:nil="true"/>
    <_ip_UnifiedCompliancePolicyProperties xmlns="http://schemas.microsoft.com/sharepoint/v3" xsi:nil="true"/>
    <lcf76f155ced4ddcb4097134ff3c332f xmlns="fc643b3e-0757-467e-b6a7-81a6975567a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A9A06B2EE6B446AF97796A2A29EDEC" ma:contentTypeVersion="21" ma:contentTypeDescription="Create a new document." ma:contentTypeScope="" ma:versionID="4ee200e9dd3fec4249cc757a8c458962">
  <xsd:schema xmlns:xsd="http://www.w3.org/2001/XMLSchema" xmlns:xs="http://www.w3.org/2001/XMLSchema" xmlns:p="http://schemas.microsoft.com/office/2006/metadata/properties" xmlns:ns1="http://schemas.microsoft.com/sharepoint/v3" xmlns:ns2="fc643b3e-0757-467e-b6a7-81a6975567ab" xmlns:ns3="b433e704-c25e-4386-b9df-82af91eef7d3" targetNamespace="http://schemas.microsoft.com/office/2006/metadata/properties" ma:root="true" ma:fieldsID="eca949566cc146c9eb3233249640fdae" ns1:_="" ns2:_="" ns3:_="">
    <xsd:import namespace="http://schemas.microsoft.com/sharepoint/v3"/>
    <xsd:import namespace="fc643b3e-0757-467e-b6a7-81a6975567ab"/>
    <xsd:import namespace="b433e704-c25e-4386-b9df-82af91eef7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643b3e-0757-467e-b6a7-81a6975567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2a24743-8347-4253-b4eb-dead049729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3e704-c25e-4386-b9df-82af91eef7d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4af3a3-a045-41cb-80b0-c13b5df0d6c8}" ma:internalName="TaxCatchAll" ma:showField="CatchAllData" ma:web="b433e704-c25e-4386-b9df-82af91eef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D7C716-D491-4EBE-AEEA-8B5E07F4248B}">
  <ds:schemaRefs>
    <ds:schemaRef ds:uri="b433e704-c25e-4386-b9df-82af91eef7d3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fc643b3e-0757-467e-b6a7-81a6975567ab"/>
    <ds:schemaRef ds:uri="http://purl.org/dc/elements/1.1/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BB04E8A-2DE8-42F5-84F2-B5B5BA0471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FE5BFF-CA9F-43A4-BAD4-AC1170E45305}">
  <ds:schemaRefs>
    <ds:schemaRef ds:uri="b433e704-c25e-4386-b9df-82af91eef7d3"/>
    <ds:schemaRef ds:uri="fc643b3e-0757-467e-b6a7-81a6975567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6f028129-009c-4b33-b633-bbfc58bbd960}" enabled="0" method="" siteId="{6f028129-009c-4b33-b633-bbfc58bbd96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297</Words>
  <Application>Microsoft Macintosh PowerPoint</Application>
  <PresentationFormat>Widescreen</PresentationFormat>
  <Paragraphs>83</Paragraphs>
  <Slides>13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Amy Smit</dc:creator>
  <cp:lastModifiedBy>Amy Smit</cp:lastModifiedBy>
  <cp:revision>1</cp:revision>
  <dcterms:created xsi:type="dcterms:W3CDTF">2025-06-20T14:19:22Z</dcterms:created>
  <dcterms:modified xsi:type="dcterms:W3CDTF">2025-07-17T13:50:34Z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0x010100C1A9A06B2EE6B446AF97796A2A29EDEC</vt:lpwstr>
  </property>
  <property fmtid="{D5CDD505-2E9C-101B-9397-08002B2CF9AE}" pid="3" name="MediaServiceImageTags">
    <vt:lpwstr/>
  </property>
</Properties>
</file>