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6" r:id="rId5"/>
    <p:sldId id="268" r:id="rId6"/>
    <p:sldId id="269" r:id="rId7"/>
    <p:sldId id="272" r:id="rId8"/>
    <p:sldId id="270" r:id="rId9"/>
    <p:sldId id="271" r:id="rId10"/>
    <p:sldId id="298" r:id="rId11"/>
    <p:sldId id="299" r:id="rId12"/>
    <p:sldId id="306" r:id="rId13"/>
    <p:sldId id="304" r:id="rId14"/>
    <p:sldId id="303" r:id="rId15"/>
    <p:sldId id="300" r:id="rId16"/>
    <p:sldId id="301" r:id="rId17"/>
    <p:sldId id="302" r:id="rId18"/>
    <p:sldId id="305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58"/>
  </p:normalViewPr>
  <p:slideViewPr>
    <p:cSldViewPr snapToGrid="0">
      <p:cViewPr varScale="1">
        <p:scale>
          <a:sx n="120" d="100"/>
          <a:sy n="12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4T20:06:14.094" v="7020" actId="2696"/>
      <pc:docMkLst>
        <pc:docMk/>
      </pc:docMkLst>
      <pc:sldChg chg="addSp delSp modSp mod">
        <pc:chgData name="Amy Smit" userId="f1cfc639-cc3f-4051-a51c-91c4d743c6fa" providerId="ADAL" clId="{1567A373-00BE-6343-9E38-2EB540E984C9}" dt="2025-06-24T13:49:05.246" v="5776"/>
        <pc:sldMkLst>
          <pc:docMk/>
          <pc:sldMk cId="3285898182" sldId="256"/>
        </pc:sldMkLst>
      </pc:sldChg>
      <pc:sldChg chg="addSp delSp modSp mod modNotesTx">
        <pc:chgData name="Amy Smit" userId="f1cfc639-cc3f-4051-a51c-91c4d743c6fa" providerId="ADAL" clId="{1567A373-00BE-6343-9E38-2EB540E984C9}" dt="2025-06-24T13:49:34.859" v="5789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4T19:50:46.256" v="6528" actId="20577"/>
        <pc:sldMkLst>
          <pc:docMk/>
          <pc:sldMk cId="4056769239" sldId="258"/>
        </pc:sldMkLst>
      </pc:sldChg>
      <pc:sldChg chg="modSp mod">
        <pc:chgData name="Amy Smit" userId="f1cfc639-cc3f-4051-a51c-91c4d743c6fa" providerId="ADAL" clId="{1567A373-00BE-6343-9E38-2EB540E984C9}" dt="2025-06-24T20:01:31.199" v="6822" actId="20577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1567A373-00BE-6343-9E38-2EB540E984C9}" dt="2025-06-24T13:51:11.185" v="5842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4T13:51:13.083" v="584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4T13:51:12.179" v="5843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4T20:01:13.498" v="6811" actId="20577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4T20:01:07.085" v="6809" actId="20577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4T13:51:22.911" v="5853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4T13:51:24.090" v="5854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4T19:59:36.449" v="68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  <pc:spChg chg="add mod">
          <ac:chgData name="Amy Smit" userId="f1cfc639-cc3f-4051-a51c-91c4d743c6fa" providerId="ADAL" clId="{1567A373-00BE-6343-9E38-2EB540E984C9}" dt="2025-06-23T18:50:43.334" v="5703" actId="20577"/>
          <ac:spMkLst>
            <pc:docMk/>
            <pc:sldMk cId="3127465293" sldId="268"/>
            <ac:spMk id="12" creationId="{336E9C8F-26B6-C28E-A182-1C55E0B2E190}"/>
          </ac:spMkLst>
        </pc:spChg>
        <pc:picChg chg="add mod">
          <ac:chgData name="Amy Smit" userId="f1cfc639-cc3f-4051-a51c-91c4d743c6fa" providerId="ADAL" clId="{1567A373-00BE-6343-9E38-2EB540E984C9}" dt="2025-06-23T12:43:54.829" v="2296"/>
          <ac:picMkLst>
            <pc:docMk/>
            <pc:sldMk cId="3127465293" sldId="268"/>
            <ac:picMk id="13" creationId="{5C324025-7383-E594-2271-1D901D0BB75D}"/>
          </ac:picMkLst>
        </pc:picChg>
        <pc:picChg chg="add mod">
          <ac:chgData name="Amy Smit" userId="f1cfc639-cc3f-4051-a51c-91c4d743c6fa" providerId="ADAL" clId="{1567A373-00BE-6343-9E38-2EB540E984C9}" dt="2025-06-23T12:52:55.762" v="2306" actId="14100"/>
          <ac:picMkLst>
            <pc:docMk/>
            <pc:sldMk cId="3127465293" sldId="268"/>
            <ac:picMk id="15" creationId="{4CC6B15F-E7DB-EB5C-B083-487FBF382E7A}"/>
          </ac:picMkLst>
        </pc:picChg>
        <pc:picChg chg="add mod">
          <ac:chgData name="Amy Smit" userId="f1cfc639-cc3f-4051-a51c-91c4d743c6fa" providerId="ADAL" clId="{1567A373-00BE-6343-9E38-2EB540E984C9}" dt="2025-06-23T18:07:46.224" v="5607" actId="1076"/>
          <ac:picMkLst>
            <pc:docMk/>
            <pc:sldMk cId="3127465293" sldId="268"/>
            <ac:picMk id="17" creationId="{9751B31E-6344-2B25-DCC5-A589DB2E9C81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074" v="5864"/>
        <pc:sldMkLst>
          <pc:docMk/>
          <pc:sldMk cId="477890307" sldId="269"/>
        </pc:sldMkLst>
        <pc:picChg chg="add mod">
          <ac:chgData name="Amy Smit" userId="f1cfc639-cc3f-4051-a51c-91c4d743c6fa" providerId="ADAL" clId="{1567A373-00BE-6343-9E38-2EB540E984C9}" dt="2025-06-24T13:51:40.074" v="5864"/>
          <ac:picMkLst>
            <pc:docMk/>
            <pc:sldMk cId="477890307" sldId="269"/>
            <ac:picMk id="3" creationId="{FA9EDFBC-3C35-CA6F-0D17-EE54BF6325E0}"/>
          </ac:picMkLst>
        </pc:picChg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  <pc:picChg chg="add mod">
          <ac:chgData name="Amy Smit" userId="f1cfc639-cc3f-4051-a51c-91c4d743c6fa" providerId="ADAL" clId="{1567A373-00BE-6343-9E38-2EB540E984C9}" dt="2025-06-23T18:12:04.561" v="5625" actId="1076"/>
          <ac:picMkLst>
            <pc:docMk/>
            <pc:sldMk cId="477890307" sldId="269"/>
            <ac:picMk id="11" creationId="{565A8483-9193-14CB-FFB2-31BB4E6FBBA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1.979" v="586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  <pc:picChg chg="add mod">
          <ac:chgData name="Amy Smit" userId="f1cfc639-cc3f-4051-a51c-91c4d743c6fa" providerId="ADAL" clId="{1567A373-00BE-6343-9E38-2EB540E984C9}" dt="2025-06-24T13:51:41.979" v="5866"/>
          <ac:picMkLst>
            <pc:docMk/>
            <pc:sldMk cId="3554964182" sldId="270"/>
            <ac:picMk id="5" creationId="{D1FF1D07-8BED-B9B6-FE25-70FDF666C40A}"/>
          </ac:picMkLst>
        </pc:picChg>
        <pc:picChg chg="add mod">
          <ac:chgData name="Amy Smit" userId="f1cfc639-cc3f-4051-a51c-91c4d743c6fa" providerId="ADAL" clId="{1567A373-00BE-6343-9E38-2EB540E984C9}" dt="2025-06-23T18:19:39.027" v="5653" actId="1076"/>
          <ac:picMkLst>
            <pc:docMk/>
            <pc:sldMk cId="3554964182" sldId="270"/>
            <ac:picMk id="8" creationId="{B63339BD-D12E-09DE-3515-606EDF3C473C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56.347" v="5867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  <pc:picChg chg="add mod">
          <ac:chgData name="Amy Smit" userId="f1cfc639-cc3f-4051-a51c-91c4d743c6fa" providerId="ADAL" clId="{1567A373-00BE-6343-9E38-2EB540E984C9}" dt="2025-06-24T13:51:56.347" v="5867"/>
          <ac:picMkLst>
            <pc:docMk/>
            <pc:sldMk cId="416656009" sldId="271"/>
            <ac:picMk id="5" creationId="{0F95D626-06F3-CF24-F469-9314A51D4E77}"/>
          </ac:picMkLst>
        </pc:picChg>
        <pc:picChg chg="add mod">
          <ac:chgData name="Amy Smit" userId="f1cfc639-cc3f-4051-a51c-91c4d743c6fa" providerId="ADAL" clId="{1567A373-00BE-6343-9E38-2EB540E984C9}" dt="2025-06-23T18:10:07.765" v="5620" actId="1076"/>
          <ac:picMkLst>
            <pc:docMk/>
            <pc:sldMk cId="416656009" sldId="271"/>
            <ac:picMk id="8" creationId="{9BEE96D3-4934-BCBD-0312-94A1880B6E9E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988" v="5865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  <pc:picChg chg="add mod">
          <ac:chgData name="Amy Smit" userId="f1cfc639-cc3f-4051-a51c-91c4d743c6fa" providerId="ADAL" clId="{1567A373-00BE-6343-9E38-2EB540E984C9}" dt="2025-06-24T13:51:40.988" v="5865"/>
          <ac:picMkLst>
            <pc:docMk/>
            <pc:sldMk cId="3877487587" sldId="272"/>
            <ac:picMk id="4" creationId="{A40BF91A-854A-F631-10B6-219C0350F54F}"/>
          </ac:picMkLst>
        </pc:picChg>
        <pc:picChg chg="add mod">
          <ac:chgData name="Amy Smit" userId="f1cfc639-cc3f-4051-a51c-91c4d743c6fa" providerId="ADAL" clId="{1567A373-00BE-6343-9E38-2EB540E984C9}" dt="2025-06-23T18:16:43.473" v="5641" actId="1076"/>
          <ac:picMkLst>
            <pc:docMk/>
            <pc:sldMk cId="3877487587" sldId="272"/>
            <ac:picMk id="10" creationId="{EC9FD6AC-677E-A5EB-C171-200C33AC2A6A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20:00:56.028" v="6807" actId="20577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4T13:52:09.585" v="5878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1567A373-00BE-6343-9E38-2EB540E984C9}" dt="2025-06-24T13:52:10.393" v="5879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1567A373-00BE-6343-9E38-2EB540E984C9}" dt="2025-06-24T13:52:11.295" v="5880"/>
        <pc:sldMkLst>
          <pc:docMk/>
          <pc:sldMk cId="2862472313" sldId="277"/>
        </pc:sldMkLst>
      </pc:sldChg>
      <pc:sldChg chg="addSp delSp modSp add mod modNotesTx">
        <pc:chgData name="Amy Smit" userId="f1cfc639-cc3f-4051-a51c-91c4d743c6fa" providerId="ADAL" clId="{1567A373-00BE-6343-9E38-2EB540E984C9}" dt="2025-06-24T13:49:35.700" v="5790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4T13:49:36.341" v="5791"/>
        <pc:sldMkLst>
          <pc:docMk/>
          <pc:sldMk cId="1831101500" sldId="279"/>
        </pc:sldMkLst>
      </pc:sldChg>
      <pc:sldChg chg="addSp delSp modSp add mod modNotesTx">
        <pc:chgData name="Amy Smit" userId="f1cfc639-cc3f-4051-a51c-91c4d743c6fa" providerId="ADAL" clId="{1567A373-00BE-6343-9E38-2EB540E984C9}" dt="2025-06-24T13:49:37.230" v="5792"/>
        <pc:sldMkLst>
          <pc:docMk/>
          <pc:sldMk cId="421082387" sldId="280"/>
        </pc:sldMkLst>
      </pc:sldChg>
      <pc:sldChg chg="addSp delSp modSp add mod modNotesTx">
        <pc:chgData name="Amy Smit" userId="f1cfc639-cc3f-4051-a51c-91c4d743c6fa" providerId="ADAL" clId="{1567A373-00BE-6343-9E38-2EB540E984C9}" dt="2025-06-24T13:49:38.924" v="5793"/>
        <pc:sldMkLst>
          <pc:docMk/>
          <pc:sldMk cId="3537086410" sldId="281"/>
        </pc:sldMkLst>
      </pc:sldChg>
      <pc:sldChg chg="addSp delSp modSp add mod">
        <pc:chgData name="Amy Smit" userId="f1cfc639-cc3f-4051-a51c-91c4d743c6fa" providerId="ADAL" clId="{1567A373-00BE-6343-9E38-2EB540E984C9}" dt="2025-06-24T13:49:41.367" v="5794"/>
        <pc:sldMkLst>
          <pc:docMk/>
          <pc:sldMk cId="903662629" sldId="282"/>
        </pc:sldMkLst>
      </pc:sldChg>
      <pc:sldChg chg="addSp delSp modSp add mod">
        <pc:chgData name="Amy Smit" userId="f1cfc639-cc3f-4051-a51c-91c4d743c6fa" providerId="ADAL" clId="{1567A373-00BE-6343-9E38-2EB540E984C9}" dt="2025-06-24T13:49:42.753" v="5795"/>
        <pc:sldMkLst>
          <pc:docMk/>
          <pc:sldMk cId="104955650" sldId="283"/>
        </pc:sldMkLst>
      </pc:sldChg>
      <pc:sldChg chg="addSp delSp modSp add mod">
        <pc:chgData name="Amy Smit" userId="f1cfc639-cc3f-4051-a51c-91c4d743c6fa" providerId="ADAL" clId="{1567A373-00BE-6343-9E38-2EB540E984C9}" dt="2025-06-24T19:54:00.952" v="6531" actId="20577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4T19:53:34.104" v="6530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4T13:52:12.174" v="5881"/>
        <pc:sldMkLst>
          <pc:docMk/>
          <pc:sldMk cId="768855550" sldId="286"/>
        </pc:sldMkLst>
      </pc:sldChg>
      <pc:sldChg chg="addSp delSp modSp add mod">
        <pc:chgData name="Amy Smit" userId="f1cfc639-cc3f-4051-a51c-91c4d743c6fa" providerId="ADAL" clId="{1567A373-00BE-6343-9E38-2EB540E984C9}" dt="2025-06-24T13:52:13.079" v="5882"/>
        <pc:sldMkLst>
          <pc:docMk/>
          <pc:sldMk cId="556821830" sldId="287"/>
        </pc:sldMkLst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4T13:52:14.057" v="5883"/>
        <pc:sldMkLst>
          <pc:docMk/>
          <pc:sldMk cId="2143638746" sldId="288"/>
        </pc:sldMkLst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4T13:52:14.976" v="5884"/>
        <pc:sldMkLst>
          <pc:docMk/>
          <pc:sldMk cId="129808644" sldId="289"/>
        </pc:sldMkLst>
      </pc:sldChg>
      <pc:sldChg chg="addSp delSp modSp add mod">
        <pc:chgData name="Amy Smit" userId="f1cfc639-cc3f-4051-a51c-91c4d743c6fa" providerId="ADAL" clId="{1567A373-00BE-6343-9E38-2EB540E984C9}" dt="2025-06-24T13:52:16.058" v="5885"/>
        <pc:sldMkLst>
          <pc:docMk/>
          <pc:sldMk cId="4029067251" sldId="290"/>
        </pc:sldMkLst>
      </pc:sldChg>
      <pc:sldChg chg="addSp delSp modSp add mod">
        <pc:chgData name="Amy Smit" userId="f1cfc639-cc3f-4051-a51c-91c4d743c6fa" providerId="ADAL" clId="{1567A373-00BE-6343-9E38-2EB540E984C9}" dt="2025-06-24T13:52:17.143" v="5886"/>
        <pc:sldMkLst>
          <pc:docMk/>
          <pc:sldMk cId="973979306" sldId="291"/>
        </pc:sldMkLst>
      </pc:sldChg>
      <pc:sldChg chg="addSp delSp modSp add mod">
        <pc:chgData name="Amy Smit" userId="f1cfc639-cc3f-4051-a51c-91c4d743c6fa" providerId="ADAL" clId="{1567A373-00BE-6343-9E38-2EB540E984C9}" dt="2025-06-24T13:52:18.174" v="5887"/>
        <pc:sldMkLst>
          <pc:docMk/>
          <pc:sldMk cId="694390145" sldId="292"/>
        </pc:sldMkLst>
      </pc:sldChg>
      <pc:sldChg chg="addSp delSp modSp new mod ord modShow">
        <pc:chgData name="Amy Smit" userId="f1cfc639-cc3f-4051-a51c-91c4d743c6fa" providerId="ADAL" clId="{1567A373-00BE-6343-9E38-2EB540E984C9}" dt="2025-06-24T19:57:08.920" v="6639" actId="255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4T19:56:57.657" v="6638" actId="255"/>
        <pc:sldMkLst>
          <pc:docMk/>
          <pc:sldMk cId="2391711402" sldId="294"/>
        </pc:sldMkLst>
      </pc:sldChg>
      <pc:sldChg chg="addSp modSp add mod modShow modNotesTx">
        <pc:chgData name="Amy Smit" userId="f1cfc639-cc3f-4051-a51c-91c4d743c6fa" providerId="ADAL" clId="{1567A373-00BE-6343-9E38-2EB540E984C9}" dt="2025-06-24T19:57:36.534" v="6700" actId="255"/>
        <pc:sldMkLst>
          <pc:docMk/>
          <pc:sldMk cId="4167494658" sldId="295"/>
        </pc:sldMkLst>
      </pc:sldChg>
      <pc:sldChg chg="addSp modSp add mod modShow">
        <pc:chgData name="Amy Smit" userId="f1cfc639-cc3f-4051-a51c-91c4d743c6fa" providerId="ADAL" clId="{1567A373-00BE-6343-9E38-2EB540E984C9}" dt="2025-06-24T20:01:52.702" v="6827" actId="14100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4T20:01:52.702" v="6827" actId="14100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4T19:58:05.515" v="6742" actId="255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4T19:58:31.179" v="6784" actId="255"/>
        <pc:sldMkLst>
          <pc:docMk/>
          <pc:sldMk cId="476898137" sldId="297"/>
        </pc:sldMkLst>
      </pc:sldChg>
      <pc:sldChg chg="addSp delSp modSp add mod">
        <pc:chgData name="Amy Smit" userId="f1cfc639-cc3f-4051-a51c-91c4d743c6fa" providerId="ADAL" clId="{1567A373-00BE-6343-9E38-2EB540E984C9}" dt="2025-06-24T13:51:58.297" v="5868"/>
        <pc:sldMkLst>
          <pc:docMk/>
          <pc:sldMk cId="850020266" sldId="298"/>
        </pc:sldMkLst>
        <pc:spChg chg="add mod">
          <ac:chgData name="Amy Smit" userId="f1cfc639-cc3f-4051-a51c-91c4d743c6fa" providerId="ADAL" clId="{1567A373-00BE-6343-9E38-2EB540E984C9}" dt="2025-06-23T13:28:08.096" v="2572"/>
          <ac:spMkLst>
            <pc:docMk/>
            <pc:sldMk cId="850020266" sldId="298"/>
            <ac:spMk id="2" creationId="{67DB178D-CE1F-E5F2-D251-9F285A154530}"/>
          </ac:spMkLst>
        </pc:spChg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4T13:51:58.297" v="5868"/>
          <ac:picMkLst>
            <pc:docMk/>
            <pc:sldMk cId="850020266" sldId="298"/>
            <ac:picMk id="3" creationId="{00F81407-C0F9-334A-EF0F-79154D0054DE}"/>
          </ac:picMkLst>
        </pc:pic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  <pc:picChg chg="add mod">
          <ac:chgData name="Amy Smit" userId="f1cfc639-cc3f-4051-a51c-91c4d743c6fa" providerId="ADAL" clId="{1567A373-00BE-6343-9E38-2EB540E984C9}" dt="2025-06-23T18:21:01.951" v="5661" actId="14100"/>
          <ac:picMkLst>
            <pc:docMk/>
            <pc:sldMk cId="850020266" sldId="298"/>
            <ac:picMk id="10" creationId="{8511BDA0-4648-F0A2-7148-0860BD0C5024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0.595" v="5870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  <pc:picChg chg="add mod">
          <ac:chgData name="Amy Smit" userId="f1cfc639-cc3f-4051-a51c-91c4d743c6fa" providerId="ADAL" clId="{1567A373-00BE-6343-9E38-2EB540E984C9}" dt="2025-06-24T13:52:00.595" v="5870"/>
          <ac:picMkLst>
            <pc:docMk/>
            <pc:sldMk cId="3492570427" sldId="299"/>
            <ac:picMk id="3" creationId="{569AF7EC-80B6-C461-9D7A-9786E045C16A}"/>
          </ac:picMkLst>
        </pc:picChg>
        <pc:picChg chg="add mod">
          <ac:chgData name="Amy Smit" userId="f1cfc639-cc3f-4051-a51c-91c4d743c6fa" providerId="ADAL" clId="{1567A373-00BE-6343-9E38-2EB540E984C9}" dt="2025-06-23T18:28:48.505" v="5674" actId="1076"/>
          <ac:picMkLst>
            <pc:docMk/>
            <pc:sldMk cId="3492570427" sldId="299"/>
            <ac:picMk id="9" creationId="{BEF08453-905E-BB08-5A1B-49255FADA87F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4:00:01.933" v="6262" actId="20578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  <pc:picChg chg="add mod">
          <ac:chgData name="Amy Smit" userId="f1cfc639-cc3f-4051-a51c-91c4d743c6fa" providerId="ADAL" clId="{1567A373-00BE-6343-9E38-2EB540E984C9}" dt="2025-06-24T13:51:59.359" v="5869"/>
          <ac:picMkLst>
            <pc:docMk/>
            <pc:sldMk cId="915921763" sldId="300"/>
            <ac:picMk id="3" creationId="{300EF2DE-7C37-9026-B9D6-28509E284C8A}"/>
          </ac:picMkLst>
        </pc:picChg>
        <pc:picChg chg="add mod">
          <ac:chgData name="Amy Smit" userId="f1cfc639-cc3f-4051-a51c-91c4d743c6fa" providerId="ADAL" clId="{1567A373-00BE-6343-9E38-2EB540E984C9}" dt="2025-06-23T18:27:19.910" v="5670" actId="1076"/>
          <ac:picMkLst>
            <pc:docMk/>
            <pc:sldMk cId="915921763" sldId="300"/>
            <ac:picMk id="10" creationId="{CA5B089F-1732-C549-C723-D162B216F196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13:52:01.506" v="5871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1567A373-00BE-6343-9E38-2EB540E984C9}" dt="2025-06-24T13:52:01.506" v="5871"/>
          <ac:picMkLst>
            <pc:docMk/>
            <pc:sldMk cId="2275946235" sldId="301"/>
            <ac:picMk id="3" creationId="{90896756-7DEB-396F-8562-E42DF3120E7E}"/>
          </ac:picMkLst>
        </pc:picChg>
        <pc:picChg chg="add mod">
          <ac:chgData name="Amy Smit" userId="f1cfc639-cc3f-4051-a51c-91c4d743c6fa" providerId="ADAL" clId="{1567A373-00BE-6343-9E38-2EB540E984C9}" dt="2025-06-23T18:32:15.869" v="5678" actId="1076"/>
          <ac:picMkLst>
            <pc:docMk/>
            <pc:sldMk cId="2275946235" sldId="301"/>
            <ac:picMk id="8" creationId="{AEE17A3F-71B4-EF53-98AE-6E2E6C1E6CF5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2.381" v="5872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  <pc:picChg chg="add mod">
          <ac:chgData name="Amy Smit" userId="f1cfc639-cc3f-4051-a51c-91c4d743c6fa" providerId="ADAL" clId="{1567A373-00BE-6343-9E38-2EB540E984C9}" dt="2025-06-24T13:52:02.381" v="5872"/>
          <ac:picMkLst>
            <pc:docMk/>
            <pc:sldMk cId="744722199" sldId="302"/>
            <ac:picMk id="3" creationId="{1E7A7A47-E39F-F1B3-8CFF-15020F2476D2}"/>
          </ac:picMkLst>
        </pc:picChg>
        <pc:picChg chg="add mod">
          <ac:chgData name="Amy Smit" userId="f1cfc639-cc3f-4051-a51c-91c4d743c6fa" providerId="ADAL" clId="{1567A373-00BE-6343-9E38-2EB540E984C9}" dt="2025-06-23T18:39:41.374" v="5682" actId="1076"/>
          <ac:picMkLst>
            <pc:docMk/>
            <pc:sldMk cId="744722199" sldId="302"/>
            <ac:picMk id="8" creationId="{993C54A8-E346-DBAC-104B-F6F3C6B44D8B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0:18.657" v="6263" actId="20578"/>
        <pc:sldMkLst>
          <pc:docMk/>
          <pc:sldMk cId="4119512352" sldId="303"/>
        </pc:sldMkLst>
        <pc:spChg chg="add mod">
          <ac:chgData name="Amy Smit" userId="f1cfc639-cc3f-4051-a51c-91c4d743c6fa" providerId="ADAL" clId="{1567A373-00BE-6343-9E38-2EB540E984C9}" dt="2025-06-24T13:56:31.670" v="6252"/>
          <ac:spMkLst>
            <pc:docMk/>
            <pc:sldMk cId="4119512352" sldId="303"/>
            <ac:spMk id="7" creationId="{8A118A5E-BC3B-86FE-84D1-90F0424BDB23}"/>
          </ac:spMkLst>
        </pc:spChg>
        <pc:picChg chg="add mod">
          <ac:chgData name="Amy Smit" userId="f1cfc639-cc3f-4051-a51c-91c4d743c6fa" providerId="ADAL" clId="{1567A373-00BE-6343-9E38-2EB540E984C9}" dt="2025-06-24T13:52:03.186" v="5873"/>
          <ac:picMkLst>
            <pc:docMk/>
            <pc:sldMk cId="4119512352" sldId="303"/>
            <ac:picMk id="3" creationId="{9B6804BB-D3D2-BDF6-B558-57B5152CB054}"/>
          </ac:picMkLst>
        </pc:picChg>
        <pc:picChg chg="add mod">
          <ac:chgData name="Amy Smit" userId="f1cfc639-cc3f-4051-a51c-91c4d743c6fa" providerId="ADAL" clId="{1567A373-00BE-6343-9E38-2EB540E984C9}" dt="2025-06-23T18:42:54.261" v="5689" actId="1076"/>
          <ac:picMkLst>
            <pc:docMk/>
            <pc:sldMk cId="4119512352" sldId="303"/>
            <ac:picMk id="8" creationId="{C4878BC9-5EC3-98D8-087F-606ED2258CE4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7:05.903" v="6438" actId="20577"/>
        <pc:sldMkLst>
          <pc:docMk/>
          <pc:sldMk cId="263835107" sldId="304"/>
        </pc:sldMkLst>
        <pc:spChg chg="add mod">
          <ac:chgData name="Amy Smit" userId="f1cfc639-cc3f-4051-a51c-91c4d743c6fa" providerId="ADAL" clId="{1567A373-00BE-6343-9E38-2EB540E984C9}" dt="2025-06-24T14:07:05.903" v="6438" actId="20577"/>
          <ac:spMkLst>
            <pc:docMk/>
            <pc:sldMk cId="263835107" sldId="304"/>
            <ac:spMk id="9" creationId="{3F9B4FC1-F36B-8BBC-B817-0946B021FE69}"/>
          </ac:spMkLst>
        </pc:spChg>
        <pc:picChg chg="add mod">
          <ac:chgData name="Amy Smit" userId="f1cfc639-cc3f-4051-a51c-91c4d743c6fa" providerId="ADAL" clId="{1567A373-00BE-6343-9E38-2EB540E984C9}" dt="2025-06-24T13:52:03.980" v="5874"/>
          <ac:picMkLst>
            <pc:docMk/>
            <pc:sldMk cId="263835107" sldId="304"/>
            <ac:picMk id="3" creationId="{11275BD6-366C-3462-40DD-E502B0B4C2C9}"/>
          </ac:picMkLst>
        </pc:picChg>
        <pc:picChg chg="add mod">
          <ac:chgData name="Amy Smit" userId="f1cfc639-cc3f-4051-a51c-91c4d743c6fa" providerId="ADAL" clId="{1567A373-00BE-6343-9E38-2EB540E984C9}" dt="2025-06-23T18:45:49.773" v="5693" actId="1076"/>
          <ac:picMkLst>
            <pc:docMk/>
            <pc:sldMk cId="263835107" sldId="304"/>
            <ac:picMk id="8" creationId="{CE347B10-083B-28C4-B8FC-9C9B3D0DB901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5:59:04.250" v="6440" actId="313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4T15:59:04.250" v="6440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1567A373-00BE-6343-9E38-2EB540E984C9}" dt="2025-06-24T13:52:04.871" v="5875"/>
          <ac:picMkLst>
            <pc:docMk/>
            <pc:sldMk cId="3519207223" sldId="305"/>
            <ac:picMk id="3" creationId="{211ACD48-E206-5392-8D59-83A546123990}"/>
          </ac:picMkLst>
        </pc:picChg>
        <pc:picChg chg="add mod">
          <ac:chgData name="Amy Smit" userId="f1cfc639-cc3f-4051-a51c-91c4d743c6fa" providerId="ADAL" clId="{1567A373-00BE-6343-9E38-2EB540E984C9}" dt="2025-06-23T18:47:48.811" v="5696" actId="14100"/>
          <ac:picMkLst>
            <pc:docMk/>
            <pc:sldMk cId="3519207223" sldId="305"/>
            <ac:picMk id="8" creationId="{5AD4CD9A-D78A-78B4-A2B5-8B89F059F832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3:59:57.132" v="6261" actId="20578"/>
        <pc:sldMkLst>
          <pc:docMk/>
          <pc:sldMk cId="350454800" sldId="306"/>
        </pc:sldMkLst>
        <pc:spChg chg="add mod">
          <ac:chgData name="Amy Smit" userId="f1cfc639-cc3f-4051-a51c-91c4d743c6fa" providerId="ADAL" clId="{1567A373-00BE-6343-9E38-2EB540E984C9}" dt="2025-06-24T13:56:54.034" v="6259"/>
          <ac:spMkLst>
            <pc:docMk/>
            <pc:sldMk cId="350454800" sldId="306"/>
            <ac:spMk id="7" creationId="{BEC24E7F-48BE-C895-3BF5-4985D8BD1246}"/>
          </ac:spMkLst>
        </pc:spChg>
        <pc:picChg chg="add mod">
          <ac:chgData name="Amy Smit" userId="f1cfc639-cc3f-4051-a51c-91c4d743c6fa" providerId="ADAL" clId="{1567A373-00BE-6343-9E38-2EB540E984C9}" dt="2025-06-24T13:52:05.695" v="5876"/>
          <ac:picMkLst>
            <pc:docMk/>
            <pc:sldMk cId="350454800" sldId="306"/>
            <ac:picMk id="3" creationId="{25D9C73C-504A-B822-35C3-5057E03B87B6}"/>
          </ac:picMkLst>
        </pc:picChg>
        <pc:picChg chg="add mod">
          <ac:chgData name="Amy Smit" userId="f1cfc639-cc3f-4051-a51c-91c4d743c6fa" providerId="ADAL" clId="{1567A373-00BE-6343-9E38-2EB540E984C9}" dt="2025-06-23T18:49:36.008" v="5701" actId="1076"/>
          <ac:picMkLst>
            <pc:docMk/>
            <pc:sldMk cId="350454800" sldId="306"/>
            <ac:picMk id="8" creationId="{BE75E453-7D5D-FC40-F77B-1B9A24E93ABF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28.124" v="5856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4T13:51:29.228" v="5857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4T13:51:30.198" v="5858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4T13:51:31.381" v="5859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4T13:51:32.317" v="586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4T13:51:33.432" v="5861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4T13:51:34.336" v="5862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4T13:51:14.024" v="5845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4T13:51:14.844" v="584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4T13:51:15.657" v="5847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4T13:51:16.525" v="5848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4T13:51:17.298" v="5849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4T13:51:18.134" v="5850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4T13:51:18.984" v="5851"/>
        <pc:sldMkLst>
          <pc:docMk/>
          <pc:sldMk cId="3285504674" sldId="321"/>
        </pc:sldMkLst>
      </pc:sldChg>
      <pc:sldChg chg="addSp delSp modSp new mod">
        <pc:chgData name="Amy Smit" userId="f1cfc639-cc3f-4051-a51c-91c4d743c6fa" providerId="ADAL" clId="{1567A373-00BE-6343-9E38-2EB540E984C9}" dt="2025-06-24T20:05:36.759" v="7018" actId="255"/>
        <pc:sldMkLst>
          <pc:docMk/>
          <pc:sldMk cId="2579128118" sldId="322"/>
        </pc:sldMkLst>
        <pc:spChg chg="add mod">
          <ac:chgData name="Amy Smit" userId="f1cfc639-cc3f-4051-a51c-91c4d743c6fa" providerId="ADAL" clId="{1567A373-00BE-6343-9E38-2EB540E984C9}" dt="2025-06-24T20:05:06.381" v="6973" actId="1076"/>
          <ac:spMkLst>
            <pc:docMk/>
            <pc:sldMk cId="2579128118" sldId="322"/>
            <ac:spMk id="6" creationId="{14483858-B08C-BE4F-536C-77C56BD1208C}"/>
          </ac:spMkLst>
        </pc:spChg>
        <pc:spChg chg="add mod">
          <ac:chgData name="Amy Smit" userId="f1cfc639-cc3f-4051-a51c-91c4d743c6fa" providerId="ADAL" clId="{1567A373-00BE-6343-9E38-2EB540E984C9}" dt="2025-06-24T20:05:36.759" v="7018" actId="255"/>
          <ac:spMkLst>
            <pc:docMk/>
            <pc:sldMk cId="2579128118" sldId="322"/>
            <ac:spMk id="7" creationId="{5DD7E242-3554-08E1-7B58-C223B45A24A1}"/>
          </ac:spMkLst>
        </pc:spChg>
        <pc:picChg chg="add mod">
          <ac:chgData name="Amy Smit" userId="f1cfc639-cc3f-4051-a51c-91c4d743c6fa" providerId="ADAL" clId="{1567A373-00BE-6343-9E38-2EB540E984C9}" dt="2025-06-24T20:03:31.376" v="6837" actId="1076"/>
          <ac:picMkLst>
            <pc:docMk/>
            <pc:sldMk cId="2579128118" sldId="322"/>
            <ac:picMk id="5" creationId="{AB93A974-53CA-3F69-F97E-A95D3A39DD53}"/>
          </ac:picMkLst>
        </pc:picChg>
      </pc:sldChg>
      <pc:sldChg chg="delSp modSp add del mod">
        <pc:chgData name="Amy Smit" userId="f1cfc639-cc3f-4051-a51c-91c4d743c6fa" providerId="ADAL" clId="{1567A373-00BE-6343-9E38-2EB540E984C9}" dt="2025-06-24T13:56:50.290" v="6258" actId="2696"/>
        <pc:sldMkLst>
          <pc:docMk/>
          <pc:sldMk cId="3367074850" sldId="322"/>
        </pc:sldMkLst>
      </pc:sldChg>
      <pc:sldChg chg="add del">
        <pc:chgData name="Amy Smit" userId="f1cfc639-cc3f-4051-a51c-91c4d743c6fa" providerId="ADAL" clId="{1567A373-00BE-6343-9E38-2EB540E984C9}" dt="2025-06-24T20:06:14.094" v="7020" actId="2696"/>
        <pc:sldMkLst>
          <pc:docMk/>
          <pc:sldMk cId="2550345840" sldId="323"/>
        </pc:sldMkLst>
      </pc:sldChg>
      <pc:sldChg chg="delSp new del mod">
        <pc:chgData name="Amy Smit" userId="f1cfc639-cc3f-4051-a51c-91c4d743c6fa" providerId="ADAL" clId="{1567A373-00BE-6343-9E38-2EB540E984C9}" dt="2025-06-24T20:03:34.266" v="6838" actId="2696"/>
        <pc:sldMkLst>
          <pc:docMk/>
          <pc:sldMk cId="3624247775" sldId="323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4T19:16:41.654" v="1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  <pc:sldChg chg="modSp mod">
        <pc:chgData name="Megan Shrum" userId="f9b3d797-b51f-4ac2-94fe-8380bc90be4c" providerId="ADAL" clId="{78DE5A5E-CE45-46E4-A644-425509BBB602}" dt="2025-06-24T19:16:41.654" v="1" actId="20577"/>
        <pc:sldMkLst>
          <pc:docMk/>
          <pc:sldMk cId="2920077573" sldId="312"/>
        </pc:sldMkLst>
      </pc:sldChg>
    </pc:docChg>
  </pc:docChgLst>
  <pc:docChgLst>
    <pc:chgData name="Amy Smit" userId="f1cfc639-cc3f-4051-a51c-91c4d743c6fa" providerId="ADAL" clId="{88DC34B3-9761-8C43-B753-3AFB1560AC25}"/>
    <pc:docChg chg="delSld">
      <pc:chgData name="Amy Smit" userId="f1cfc639-cc3f-4051-a51c-91c4d743c6fa" providerId="ADAL" clId="{88DC34B3-9761-8C43-B753-3AFB1560AC25}" dt="2025-07-17T13:51:22.157" v="48" actId="2696"/>
      <pc:docMkLst>
        <pc:docMk/>
      </pc:docMkLst>
      <pc:sldChg chg="del">
        <pc:chgData name="Amy Smit" userId="f1cfc639-cc3f-4051-a51c-91c4d743c6fa" providerId="ADAL" clId="{88DC34B3-9761-8C43-B753-3AFB1560AC25}" dt="2025-07-17T13:51:16.141" v="3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88DC34B3-9761-8C43-B753-3AFB1560AC25}" dt="2025-07-17T13:51:16.126" v="2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88DC34B3-9761-8C43-B753-3AFB1560AC25}" dt="2025-07-17T13:51:16.310" v="35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88DC34B3-9761-8C43-B753-3AFB1560AC25}" dt="2025-07-17T13:51:16.200" v="12" actId="2696"/>
        <pc:sldMkLst>
          <pc:docMk/>
          <pc:sldMk cId="572108231" sldId="259"/>
        </pc:sldMkLst>
      </pc:sldChg>
      <pc:sldChg chg="del">
        <pc:chgData name="Amy Smit" userId="f1cfc639-cc3f-4051-a51c-91c4d743c6fa" providerId="ADAL" clId="{88DC34B3-9761-8C43-B753-3AFB1560AC25}" dt="2025-07-17T13:51:16.282" v="30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88DC34B3-9761-8C43-B753-3AFB1560AC25}" dt="2025-07-17T13:51:16.162" v="6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88DC34B3-9761-8C43-B753-3AFB1560AC25}" dt="2025-07-17T13:51:16.248" v="23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88DC34B3-9761-8C43-B753-3AFB1560AC25}" dt="2025-07-17T13:51:16.241" v="21" actId="2696"/>
        <pc:sldMkLst>
          <pc:docMk/>
          <pc:sldMk cId="2871606232" sldId="263"/>
        </pc:sldMkLst>
      </pc:sldChg>
      <pc:sldChg chg="del">
        <pc:chgData name="Amy Smit" userId="f1cfc639-cc3f-4051-a51c-91c4d743c6fa" providerId="ADAL" clId="{88DC34B3-9761-8C43-B753-3AFB1560AC25}" dt="2025-07-17T13:51:16.157" v="5" actId="2696"/>
        <pc:sldMkLst>
          <pc:docMk/>
          <pc:sldMk cId="2966557179" sldId="264"/>
        </pc:sldMkLst>
      </pc:sldChg>
      <pc:sldChg chg="del">
        <pc:chgData name="Amy Smit" userId="f1cfc639-cc3f-4051-a51c-91c4d743c6fa" providerId="ADAL" clId="{88DC34B3-9761-8C43-B753-3AFB1560AC25}" dt="2025-07-17T13:51:16.186" v="10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88DC34B3-9761-8C43-B753-3AFB1560AC25}" dt="2025-07-17T13:51:16.217" v="16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88DC34B3-9761-8C43-B753-3AFB1560AC25}" dt="2025-07-17T13:51:16.253" v="25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88DC34B3-9761-8C43-B753-3AFB1560AC25}" dt="2025-07-17T13:51:22.042" v="39" actId="2696"/>
        <pc:sldMkLst>
          <pc:docMk/>
          <pc:sldMk cId="1898404273" sldId="273"/>
        </pc:sldMkLst>
      </pc:sldChg>
      <pc:sldChg chg="del">
        <pc:chgData name="Amy Smit" userId="f1cfc639-cc3f-4051-a51c-91c4d743c6fa" providerId="ADAL" clId="{88DC34B3-9761-8C43-B753-3AFB1560AC25}" dt="2025-07-17T13:51:22.128" v="46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88DC34B3-9761-8C43-B753-3AFB1560AC25}" dt="2025-07-17T13:51:22.105" v="44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88DC34B3-9761-8C43-B753-3AFB1560AC25}" dt="2025-07-17T13:51:22.068" v="41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88DC34B3-9761-8C43-B753-3AFB1560AC25}" dt="2025-07-17T13:51:16.278" v="29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88DC34B3-9761-8C43-B753-3AFB1560AC25}" dt="2025-07-17T13:51:16.318" v="36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88DC34B3-9761-8C43-B753-3AFB1560AC25}" dt="2025-07-17T13:51:16.268" v="27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88DC34B3-9761-8C43-B753-3AFB1560AC25}" dt="2025-07-17T13:51:16.260" v="26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88DC34B3-9761-8C43-B753-3AFB1560AC25}" dt="2025-07-17T13:51:16.233" v="19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88DC34B3-9761-8C43-B753-3AFB1560AC25}" dt="2025-07-17T13:51:16.151" v="4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88DC34B3-9761-8C43-B753-3AFB1560AC25}" dt="2025-07-17T13:51:16.301" v="34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88DC34B3-9761-8C43-B753-3AFB1560AC25}" dt="2025-07-17T13:51:16.177" v="8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88DC34B3-9761-8C43-B753-3AFB1560AC25}" dt="2025-07-17T13:51:22.115" v="45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88DC34B3-9761-8C43-B753-3AFB1560AC25}" dt="2025-07-17T13:51:22.061" v="40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88DC34B3-9761-8C43-B753-3AFB1560AC25}" dt="2025-07-17T13:51:22.081" v="42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88DC34B3-9761-8C43-B753-3AFB1560AC25}" dt="2025-07-17T13:51:22.089" v="43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88DC34B3-9761-8C43-B753-3AFB1560AC25}" dt="2025-07-17T13:51:22.141" v="47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88DC34B3-9761-8C43-B753-3AFB1560AC25}" dt="2025-07-17T13:51:22.157" v="48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88DC34B3-9761-8C43-B753-3AFB1560AC25}" dt="2025-07-17T13:51:22.025" v="38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88DC34B3-9761-8C43-B753-3AFB1560AC25}" dt="2025-07-17T13:51:16.105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88DC34B3-9761-8C43-B753-3AFB1560AC25}" dt="2025-07-17T13:51:16.249" v="24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88DC34B3-9761-8C43-B753-3AFB1560AC25}" dt="2025-07-17T13:51:16.108" v="1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88DC34B3-9761-8C43-B753-3AFB1560AC25}" dt="2025-07-17T13:51:21.997" v="37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88DC34B3-9761-8C43-B753-3AFB1560AC25}" dt="2025-07-17T13:51:16.181" v="9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88DC34B3-9761-8C43-B753-3AFB1560AC25}" dt="2025-07-17T13:51:16.286" v="31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88DC34B3-9761-8C43-B753-3AFB1560AC25}" dt="2025-07-17T13:51:16.190" v="11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88DC34B3-9761-8C43-B753-3AFB1560AC25}" dt="2025-07-17T13:51:16.221" v="17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88DC34B3-9761-8C43-B753-3AFB1560AC25}" dt="2025-07-17T13:51:16.245" v="22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88DC34B3-9761-8C43-B753-3AFB1560AC25}" dt="2025-07-17T13:51:16.271" v="28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88DC34B3-9761-8C43-B753-3AFB1560AC25}" dt="2025-07-17T13:51:16.237" v="20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88DC34B3-9761-8C43-B753-3AFB1560AC25}" dt="2025-07-17T13:51:16.294" v="33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88DC34B3-9761-8C43-B753-3AFB1560AC25}" dt="2025-07-17T13:51:16.225" v="18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88DC34B3-9761-8C43-B753-3AFB1560AC25}" dt="2025-07-17T13:51:16.213" v="15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88DC34B3-9761-8C43-B753-3AFB1560AC25}" dt="2025-07-17T13:51:16.168" v="7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88DC34B3-9761-8C43-B753-3AFB1560AC25}" dt="2025-07-17T13:51:16.204" v="13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88DC34B3-9761-8C43-B753-3AFB1560AC25}" dt="2025-07-17T13:51:16.208" v="14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88DC34B3-9761-8C43-B753-3AFB1560AC25}" dt="2025-07-17T13:51:16.290" v="32" actId="2696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C2380-BEEB-B88E-1C80-5DE619A8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B7920-29D4-DFD1-AC6D-5F1F5DA82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1E1B4-229C-6F19-ED71-8CD4E22FB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THURSDAY – FAIRNESS AND CARING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E314-DBDF-43FF-8482-2BBFD8617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9CB5C-EA13-AE04-8F80-EAD7E53F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4F361-0C6E-4982-999D-99FAFA393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AD2E5-A43D-91C3-591A-4A12FA297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CCA42-C83A-AB4C-C2B1-481266C86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C42B-FC5B-A5E5-3D86-6D510B025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85A31-6D23-1ECF-2ADA-482135FD1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7F17F-B694-64DB-2D23-8B084941B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2F834-CE2A-7005-11ED-3B4EA4ABB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39A56-F063-F21E-F1A4-EBE51CDF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C385F-8FA3-DD1A-50BF-991C3F4A6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B2DEF-5943-1733-E566-DBD87BCFF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814B0-ADF3-56E8-CDAF-51F96ACEB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6589-7EC3-8361-ECC8-74F4ED07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86529-40E5-1929-506F-F665A6DBB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64333-89BE-278D-9595-AA557350F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6B86-C88D-61A7-B20D-C3A95732B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6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9A54-4EA5-54BA-7900-DA5D97D9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79E46-EF16-CEC6-4443-546878951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A2179-20FE-1D1B-3D11-1D84753B2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2A97-2873-13E4-D691-1385E503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01B-D3C6-FE38-F62E-79F9B809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CCBB1-FFFD-41BA-52D0-1CF09BD2B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8612E-E8A8-A9F8-829F-3116DAAF3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FAIRNESS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D4B8-1ECC-B197-C1B3-4BC1EBAD5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86E5-874A-A9BA-34CC-82EA004B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6405-377D-9953-4D69-6DF7D654F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66AC2-2E1E-3F99-C6A1-BDBC49B10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CARING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5820-A50F-8A50-7954-D30AC1737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4BE6F-8042-8072-A090-9133FD0A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A89C4-9D56-CA3F-2666-06E631679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E8CA6-37E0-B06C-99AF-D7783196A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16FA9-63C0-389F-AB5B-5F76C01FA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8260-EAC7-54C9-F397-6209FD7D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11DE6-ABB7-CC17-6237-8FBA91ACD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6EF29-E988-7809-2BEA-D73A34E48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JOURNAL PROMPT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16B66-CF06-B12F-D51D-F1C56841C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65DD-F5FB-7230-C376-83957468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E9063-6651-E955-1541-68C9CD7D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1B58B-6E1D-7BE3-0C23-443414793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A24E-0B7A-1D1E-6A73-3D6AD7E39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8E88-4273-3D50-D55B-C4419EE01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64DC-F383-0B34-6B25-67C44E0AD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ED172-868E-76D0-D45C-8FF6C76B4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FDD6-9159-EFC1-5E98-2008999E5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01A93-93E4-D984-764F-E850FBD80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4A0BB-5179-84F3-FD96-F9931E1CE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5E5A5-2F2E-AACC-F656-8873DD3AF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4DF2-42A3-E5C6-026B-F4EF1438F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D5B40-FFBE-8BC1-B4B0-899B72F5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5FA74-E6C1-3ADA-88E3-F4E267717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AD60E-47A3-2096-0F15-407200ED0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8060-59F2-0D1C-74C6-9907637CE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0C0A80-2DDE-0382-3F86-861574B2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ABBA2-3765-0857-160B-70AFEB7C1A9C}"/>
              </a:ext>
            </a:extLst>
          </p:cNvPr>
          <p:cNvSpPr/>
          <p:nvPr/>
        </p:nvSpPr>
        <p:spPr>
          <a:xfrm>
            <a:off x="0" y="-457200"/>
            <a:ext cx="12192000" cy="7315200"/>
          </a:xfrm>
          <a:prstGeom prst="rect">
            <a:avLst/>
          </a:prstGeom>
          <a:solidFill>
            <a:srgbClr val="E11B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33615-47F0-C78E-5C24-B2E92E8A6F4A}"/>
              </a:ext>
            </a:extLst>
          </p:cNvPr>
          <p:cNvSpPr txBox="1"/>
          <p:nvPr/>
        </p:nvSpPr>
        <p:spPr>
          <a:xfrm>
            <a:off x="894522" y="1669774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Thursday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 and Caring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Theme: Sports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a fair and caring teammate.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3BF83-974A-757D-364A-BF0FD8FA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F1D2-272B-6443-E447-96123BBF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3EA07-F60F-BA5D-5D66-03B2081A35EA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36AC51B6-1EC4-FE75-1AAE-A4A4E03C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47B10-083B-28C4-B8FC-9C9B3D0D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0" y="946277"/>
            <a:ext cx="2152650" cy="4965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75BD6-366C-3462-40DD-E502B0B4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9B4FC1-F36B-8BBC-B817-0946B021FE69}"/>
              </a:ext>
            </a:extLst>
          </p:cNvPr>
          <p:cNvSpPr txBox="1"/>
          <p:nvPr/>
        </p:nvSpPr>
        <p:spPr>
          <a:xfrm>
            <a:off x="3737062" y="1710037"/>
            <a:ext cx="84423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raise up my voice-not so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shout, but so that those without a voice can be heard.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cannot all succeed when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half of us are held back.”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Malala Yousafzai</a:t>
            </a:r>
          </a:p>
        </p:txBody>
      </p:sp>
    </p:spTree>
    <p:extLst>
      <p:ext uri="{BB962C8B-B14F-4D97-AF65-F5344CB8AC3E}">
        <p14:creationId xmlns:p14="http://schemas.microsoft.com/office/powerpoint/2010/main" val="26383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6C7AE-2908-CF66-537A-82C7100A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32468-5F03-2CF6-BC01-E4DEDED2736D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F988CF83-07BA-E2E1-EEFD-368430663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78BC9-5EC3-98D8-087F-606ED2258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4516" y="1800060"/>
            <a:ext cx="3026684" cy="3685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6804BB-D3D2-BDF6-B558-57B5152CB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18A5E-BC3B-86FE-84D1-90F0424BDB23}"/>
              </a:ext>
            </a:extLst>
          </p:cNvPr>
          <p:cNvSpPr txBox="1"/>
          <p:nvPr/>
        </p:nvSpPr>
        <p:spPr>
          <a:xfrm>
            <a:off x="3749659" y="2148575"/>
            <a:ext cx="84423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“Equality is giving everyone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shoe. Equity is giving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everyone a shoe that fits.”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Dr.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Naheed Dosani</a:t>
            </a:r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1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F8F-DF3B-5E35-01E2-48A1C8A58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14DCF-8EFD-2079-76A1-258F1EA829E1}"/>
              </a:ext>
            </a:extLst>
          </p:cNvPr>
          <p:cNvSpPr txBox="1"/>
          <p:nvPr/>
        </p:nvSpPr>
        <p:spPr>
          <a:xfrm>
            <a:off x="3737061" y="2148575"/>
            <a:ext cx="8454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measure of a society is how it treats its weakest members.”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Mahatma Gandhi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E7AFE-F228-A09B-8F19-DBF662A70A9D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D332E276-82AC-BC2F-C1BB-81AB15F1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B089F-1732-C549-C723-D162B216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07769"/>
            <a:ext cx="2636520" cy="5072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F2DE-7C37-9026-B9D6-28509E284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963B-9BB5-079A-B350-743ACCBE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0283F-93D5-4AB5-8AF1-84A4AE66AC50}"/>
              </a:ext>
            </a:extLst>
          </p:cNvPr>
          <p:cNvSpPr txBox="1"/>
          <p:nvPr/>
        </p:nvSpPr>
        <p:spPr>
          <a:xfrm>
            <a:off x="3647626" y="1861020"/>
            <a:ext cx="854437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have learned that people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forget what you said,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will forget what you did, but people will never forget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you made them feel.”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Maya Angelou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7D258-4FB5-071B-5DA3-50EA1130DE2F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A4E119B1-235C-6989-BCE4-464D8CFC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17A3F-71B4-EF53-98AE-6E2E6C1E6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0" y="1027900"/>
            <a:ext cx="2889661" cy="4580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896756-7DEB-396F-8562-E42DF3120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F7BA-3718-EE8E-8188-5B3BB725D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178FE5-2D26-CE6A-8213-6535720F8A43}"/>
              </a:ext>
            </a:extLst>
          </p:cNvPr>
          <p:cNvSpPr txBox="1"/>
          <p:nvPr/>
        </p:nvSpPr>
        <p:spPr>
          <a:xfrm>
            <a:off x="3737061" y="2447147"/>
            <a:ext cx="845493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 kinder than necessary, for everyone you meet is fighting some kind of battle.”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5AA62-50A5-9459-7004-6F4292A2991C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2ED397B7-34A4-6B28-2012-01A35D8AE2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C54A8-E346-DBAC-104B-F6F3C6B44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1" y="1112831"/>
            <a:ext cx="3408110" cy="4627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7A7A47-E39F-F1B3-8CFF-15020F247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08C9-7192-4403-9E90-D5734862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C1B0A6-F5EF-BD9C-1B51-F69DB3369D67}"/>
              </a:ext>
            </a:extLst>
          </p:cNvPr>
          <p:cNvSpPr txBox="1"/>
          <p:nvPr/>
        </p:nvSpPr>
        <p:spPr>
          <a:xfrm>
            <a:off x="3737061" y="2605775"/>
            <a:ext cx="8454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 kind whenever possible.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always </a:t>
            </a:r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possible.”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Dalai Lama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CED34-2DAA-7F91-6F5F-212203D2AFA8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6455DED8-A1FD-261F-DB5B-C5ADC800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4CD9A-D78A-78B4-A2B5-8B89F059F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31" y="1308098"/>
            <a:ext cx="2804526" cy="4503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ACD48-E206-5392-8D59-83A546123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B93A974-53CA-3F69-F97E-A95D3A3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3858-B08C-BE4F-536C-77C56BD1208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7E242-3554-08E1-7B58-C223B45A24A1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2589-ED75-F701-9AAE-9928CAC1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ed and orange sunburst&#10;&#10;AI-generated content may be incorrect.">
            <a:extLst>
              <a:ext uri="{FF2B5EF4-FFF2-40B4-BE49-F238E27FC236}">
                <a16:creationId xmlns:a16="http://schemas.microsoft.com/office/drawing/2014/main" id="{4CC6B15F-E7DB-EB5C-B083-487FBF38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E9C8F-26B6-C28E-A182-1C55E0B2E190}"/>
              </a:ext>
            </a:extLst>
          </p:cNvPr>
          <p:cNvSpPr txBox="1"/>
          <p:nvPr/>
        </p:nvSpPr>
        <p:spPr>
          <a:xfrm>
            <a:off x="3416543" y="1852894"/>
            <a:ext cx="8775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Be a </a:t>
            </a:r>
            <a:r>
              <a:rPr lang="en-US" sz="8000">
                <a:solidFill>
                  <a:schemeClr val="bg1"/>
                </a:solidFill>
              </a:rPr>
              <a:t>fair </a:t>
            </a:r>
          </a:p>
          <a:p>
            <a:pPr algn="ctr"/>
            <a:r>
              <a:rPr lang="en-US" sz="8000">
                <a:solidFill>
                  <a:schemeClr val="bg1"/>
                </a:solidFill>
              </a:rPr>
              <a:t>and </a:t>
            </a:r>
            <a:r>
              <a:rPr lang="en-US" sz="8000" dirty="0">
                <a:solidFill>
                  <a:schemeClr val="bg1"/>
                </a:solidFill>
              </a:rPr>
              <a:t>caring teammate.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324025-7383-E594-2271-1D901D0B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51B31E-6344-2B25-DCC5-A589DB2E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190" y="1344490"/>
            <a:ext cx="2112010" cy="48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67566-661F-103E-D03B-BB4AB821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E13DC9-794D-64BC-02E9-48A9606755B5}"/>
              </a:ext>
            </a:extLst>
          </p:cNvPr>
          <p:cNvSpPr txBox="1"/>
          <p:nvPr/>
        </p:nvSpPr>
        <p:spPr>
          <a:xfrm>
            <a:off x="4000499" y="2022763"/>
            <a:ext cx="75978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Play by the rules.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Take turns and share.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open-minded. Listen to others.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Don’t take advantage of others.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2242D-D858-5246-F84D-D1770E62D49D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endParaRPr lang="en-US" sz="4800">
              <a:solidFill>
                <a:srgbClr val="E11B2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E69735F9-57D0-4A3A-ACD9-7294B544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A8483-9193-14CB-FFB2-31BB4E6FB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30" y="1295128"/>
            <a:ext cx="2692401" cy="4267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EDFBC-3C35-CA6F-0D17-EE54BF632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E765C-494B-EE08-8955-E2857FE7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95F081-1F76-2AA1-0940-BAC21DD57499}"/>
              </a:ext>
            </a:extLst>
          </p:cNvPr>
          <p:cNvSpPr txBox="1"/>
          <p:nvPr/>
        </p:nvSpPr>
        <p:spPr>
          <a:xfrm>
            <a:off x="4062045" y="1931358"/>
            <a:ext cx="74646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kind.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compassionate.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Express gratitude.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Forgive others.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considerate of others’ feelings.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3C055-2039-F340-00A7-49E4443FF523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3" name="Picture 2" descr="A red and orange sunburst&#10;&#10;AI-generated content may be incorrect.">
            <a:extLst>
              <a:ext uri="{FF2B5EF4-FFF2-40B4-BE49-F238E27FC236}">
                <a16:creationId xmlns:a16="http://schemas.microsoft.com/office/drawing/2014/main" id="{1EFCE5BA-4ABE-89CD-0DA3-31F84587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9FD6AC-677E-A5EB-C171-200C33AC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15" y="1485899"/>
            <a:ext cx="2989032" cy="4440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BF91A-854A-F631-10B6-219C0350F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69117-6121-B1B7-A532-CFA1202D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D9FF38-7879-1BC2-1C90-EEF05B63B6AC}"/>
              </a:ext>
            </a:extLst>
          </p:cNvPr>
          <p:cNvSpPr txBox="1"/>
          <p:nvPr/>
        </p:nvSpPr>
        <p:spPr>
          <a:xfrm>
            <a:off x="4243965" y="1861020"/>
            <a:ext cx="756410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Compassion</a:t>
            </a:r>
          </a:p>
          <a:p>
            <a:endParaRPr lang="en-US" sz="4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  <a:t>Caring about other people and help them when they’re hurt, </a:t>
            </a:r>
            <a:b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  <a:t>sad, or having a hard time.</a:t>
            </a:r>
            <a:endParaRPr lang="en-US" sz="42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CA6A4-EB72-5F04-3346-62F78BEC4356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2" name="Picture 1" descr="A red and orange sunburst&#10;&#10;AI-generated content may be incorrect.">
            <a:extLst>
              <a:ext uri="{FF2B5EF4-FFF2-40B4-BE49-F238E27FC236}">
                <a16:creationId xmlns:a16="http://schemas.microsoft.com/office/drawing/2014/main" id="{DD728300-314F-4E11-5AC5-C1605757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339BD-D12E-09DE-3515-606EDF3C4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5" y="1422442"/>
            <a:ext cx="2937515" cy="4385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F1D07-8BED-B9B6-FE25-70FDF666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2394-F81B-C992-5773-B79D510B4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819C60-79C7-9913-B136-5B8286E9723F}"/>
              </a:ext>
            </a:extLst>
          </p:cNvPr>
          <p:cNvSpPr txBox="1"/>
          <p:nvPr/>
        </p:nvSpPr>
        <p:spPr>
          <a:xfrm>
            <a:off x="3648173" y="2897320"/>
            <a:ext cx="85438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How do you help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solve problems when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things don’t feel fair?</a:t>
            </a:r>
            <a:endParaRPr lang="en-US" sz="48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0E29D-10AF-4BF3-CF43-755486C8C6B9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3" name="Picture 2" descr="A red and orange sunburst&#10;&#10;AI-generated content may be incorrect.">
            <a:extLst>
              <a:ext uri="{FF2B5EF4-FFF2-40B4-BE49-F238E27FC236}">
                <a16:creationId xmlns:a16="http://schemas.microsoft.com/office/drawing/2014/main" id="{1EB01F3A-8317-AF4C-940D-B9E94F43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E96D3-4934-BCBD-0312-94A1880B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46" y="1457960"/>
            <a:ext cx="3230880" cy="4473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5D626-06F3-CF24-F469-9314A51D4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20F7-5381-4824-2535-6B372154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A7DB4C-A6F5-DC01-2EB6-786AD9C3A3A6}"/>
              </a:ext>
            </a:extLst>
          </p:cNvPr>
          <p:cNvSpPr txBox="1"/>
          <p:nvPr/>
        </p:nvSpPr>
        <p:spPr>
          <a:xfrm>
            <a:off x="3647627" y="2148575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“Injustice anywhere is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threat to justice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everywhere.”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Martin Luther King, Jr.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B178D-CE1F-E5F2-D251-9F285A154530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8110DA5F-638C-F197-B702-B4D6BC71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11BDA0-4648-F0A2-7148-0860BD0C5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4480" y="1442720"/>
            <a:ext cx="3200400" cy="445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81407-C0F9-334A-EF0F-79154D005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2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C62C-B7FA-FDA9-AE21-49E32ED2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21ECF-9501-2C66-162B-10EBDA1E4B9D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“Fairness is giving all people a chance to shine.”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F3A3D-555A-B2B8-49B6-2193E0594BDA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975D807F-D07D-00EB-A374-037AF08C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08453-905E-BB08-5A1B-49255FADA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96" y="1639072"/>
            <a:ext cx="3173589" cy="439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9AF7EC-80B6-C461-9D7A-9786E045C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64604-97FD-9196-0A42-94E79198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DECA1-D077-AB07-41EE-1FE5A94117D7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479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Fairness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4800" dirty="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dirty="0">
                <a:solidFill>
                  <a:srgbClr val="E11B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</a:t>
            </a:r>
          </a:p>
        </p:txBody>
      </p:sp>
      <p:pic>
        <p:nvPicPr>
          <p:cNvPr id="6" name="Picture 5" descr="A red and orange sunburst&#10;&#10;AI-generated content may be incorrect.">
            <a:extLst>
              <a:ext uri="{FF2B5EF4-FFF2-40B4-BE49-F238E27FC236}">
                <a16:creationId xmlns:a16="http://schemas.microsoft.com/office/drawing/2014/main" id="{DB2D98CF-F62D-021B-72BB-41F55245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29" r="21576"/>
          <a:stretch>
            <a:fillRect/>
          </a:stretch>
        </p:blipFill>
        <p:spPr>
          <a:xfrm>
            <a:off x="0" y="0"/>
            <a:ext cx="3737062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5E453-7D5D-FC40-F77B-1B9A24E93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7868" y="940804"/>
            <a:ext cx="2273924" cy="483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D9C73C-504A-B822-35C3-5057E03B8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24E7F-48BE-C895-3BF5-4985D8BD1246}"/>
              </a:ext>
            </a:extLst>
          </p:cNvPr>
          <p:cNvSpPr txBox="1"/>
          <p:nvPr/>
        </p:nvSpPr>
        <p:spPr>
          <a:xfrm>
            <a:off x="3749660" y="1863267"/>
            <a:ext cx="844234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“Diversity is being invited to the party; inclusion is being asked to dance. Equity is making sure everyone can get to the party and dance comfortably.”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Verna Myers</a:t>
            </a:r>
          </a:p>
        </p:txBody>
      </p:sp>
    </p:spTree>
    <p:extLst>
      <p:ext uri="{BB962C8B-B14F-4D97-AF65-F5344CB8AC3E}">
        <p14:creationId xmlns:p14="http://schemas.microsoft.com/office/powerpoint/2010/main" val="35045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7C716-D491-4EBE-AEEA-8B5E07F4248B}">
  <ds:schemaRefs>
    <ds:schemaRef ds:uri="b433e704-c25e-4386-b9df-82af91eef7d3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fc643b3e-0757-467e-b6a7-81a6975567ab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408</Words>
  <Application>Microsoft Macintosh PowerPoint</Application>
  <PresentationFormat>Widescreen</PresentationFormat>
  <Paragraphs>107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