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93" r:id="rId5"/>
    <p:sldId id="259" r:id="rId6"/>
    <p:sldId id="256" r:id="rId7"/>
    <p:sldId id="258" r:id="rId8"/>
    <p:sldId id="25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3"/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58"/>
  </p:normalViewPr>
  <p:slideViewPr>
    <p:cSldViewPr snapToGrid="0">
      <p:cViewPr varScale="1">
        <p:scale>
          <a:sx n="120" d="100"/>
          <a:sy n="12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4T20:06:14.094" v="7020" actId="2696"/>
      <pc:docMkLst>
        <pc:docMk/>
      </pc:docMkLst>
      <pc:sldChg chg="addSp delSp modSp mod">
        <pc:chgData name="Amy Smit" userId="f1cfc639-cc3f-4051-a51c-91c4d743c6fa" providerId="ADAL" clId="{1567A373-00BE-6343-9E38-2EB540E984C9}" dt="2025-06-24T13:49:05.246" v="5776"/>
        <pc:sldMkLst>
          <pc:docMk/>
          <pc:sldMk cId="3285898182" sldId="256"/>
        </pc:sldMkLst>
        <pc:picChg chg="add mod">
          <ac:chgData name="Amy Smit" userId="f1cfc639-cc3f-4051-a51c-91c4d743c6fa" providerId="ADAL" clId="{1567A373-00BE-6343-9E38-2EB540E984C9}" dt="2025-06-24T13:49:05.246" v="5776"/>
          <ac:picMkLst>
            <pc:docMk/>
            <pc:sldMk cId="3285898182" sldId="256"/>
            <ac:picMk id="2" creationId="{FA07817E-9154-D77B-D20F-CBD277B58966}"/>
          </ac:picMkLst>
        </pc:picChg>
      </pc:sldChg>
      <pc:sldChg chg="addSp delSp modSp mod modNotesTx">
        <pc:chgData name="Amy Smit" userId="f1cfc639-cc3f-4051-a51c-91c4d743c6fa" providerId="ADAL" clId="{1567A373-00BE-6343-9E38-2EB540E984C9}" dt="2025-06-24T13:49:34.859" v="5789"/>
        <pc:sldMkLst>
          <pc:docMk/>
          <pc:sldMk cId="3702744445" sldId="257"/>
        </pc:sldMkLst>
        <pc:picChg chg="add mod">
          <ac:chgData name="Amy Smit" userId="f1cfc639-cc3f-4051-a51c-91c4d743c6fa" providerId="ADAL" clId="{1567A373-00BE-6343-9E38-2EB540E984C9}" dt="2025-06-24T13:49:34.859" v="5789"/>
          <ac:picMkLst>
            <pc:docMk/>
            <pc:sldMk cId="3702744445" sldId="257"/>
            <ac:picMk id="2" creationId="{A214F7F0-57D5-BBE1-4D4D-E35249079CC6}"/>
          </ac:picMkLst>
        </pc:picChg>
      </pc:sldChg>
      <pc:sldChg chg="addSp delSp modSp mod">
        <pc:chgData name="Amy Smit" userId="f1cfc639-cc3f-4051-a51c-91c4d743c6fa" providerId="ADAL" clId="{1567A373-00BE-6343-9E38-2EB540E984C9}" dt="2025-06-24T19:50:46.256" v="6528" actId="20577"/>
        <pc:sldMkLst>
          <pc:docMk/>
          <pc:sldMk cId="4056769239" sldId="258"/>
        </pc:sldMkLst>
        <pc:spChg chg="mod">
          <ac:chgData name="Amy Smit" userId="f1cfc639-cc3f-4051-a51c-91c4d743c6fa" providerId="ADAL" clId="{1567A373-00BE-6343-9E38-2EB540E984C9}" dt="2025-06-24T19:50:46.256" v="6528" actId="20577"/>
          <ac:spMkLst>
            <pc:docMk/>
            <pc:sldMk cId="4056769239" sldId="258"/>
            <ac:spMk id="7" creationId="{38D3CCF8-FC54-5B55-1C80-4DA506F8F995}"/>
          </ac:spMkLst>
        </pc:spChg>
        <pc:picChg chg="add mod">
          <ac:chgData name="Amy Smit" userId="f1cfc639-cc3f-4051-a51c-91c4d743c6fa" providerId="ADAL" clId="{1567A373-00BE-6343-9E38-2EB540E984C9}" dt="2025-06-24T13:49:10.050" v="5778"/>
          <ac:picMkLst>
            <pc:docMk/>
            <pc:sldMk cId="4056769239" sldId="258"/>
            <ac:picMk id="2" creationId="{D122265F-C323-584F-65CF-86747785E052}"/>
          </ac:picMkLst>
        </pc:picChg>
      </pc:sldChg>
      <pc:sldChg chg="modSp mod">
        <pc:chgData name="Amy Smit" userId="f1cfc639-cc3f-4051-a51c-91c4d743c6fa" providerId="ADAL" clId="{1567A373-00BE-6343-9E38-2EB540E984C9}" dt="2025-06-24T20:01:31.199" v="6822" actId="20577"/>
        <pc:sldMkLst>
          <pc:docMk/>
          <pc:sldMk cId="572108231" sldId="259"/>
        </pc:sldMkLst>
        <pc:spChg chg="mod">
          <ac:chgData name="Amy Smit" userId="f1cfc639-cc3f-4051-a51c-91c4d743c6fa" providerId="ADAL" clId="{1567A373-00BE-6343-9E38-2EB540E984C9}" dt="2025-06-24T20:01:31.199" v="6822" actId="20577"/>
          <ac:spMkLst>
            <pc:docMk/>
            <pc:sldMk cId="572108231" sldId="259"/>
            <ac:spMk id="10" creationId="{214D2941-B149-3569-79C2-4DC451B26A74}"/>
          </ac:spMkLst>
        </pc:spChg>
      </pc:sldChg>
      <pc:sldChg chg="addSp delSp modSp mod">
        <pc:chgData name="Amy Smit" userId="f1cfc639-cc3f-4051-a51c-91c4d743c6fa" providerId="ADAL" clId="{1567A373-00BE-6343-9E38-2EB540E984C9}" dt="2025-06-24T13:51:11.185" v="5842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4T13:51:13.083" v="584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4T13:51:12.179" v="5843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4T20:01:13.498" v="6811" actId="20577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4T20:01:07.085" v="6809" actId="20577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4T13:51:22.911" v="5853"/>
        <pc:sldMkLst>
          <pc:docMk/>
          <pc:sldMk cId="3109360804" sldId="265"/>
        </pc:sldMkLst>
      </pc:sldChg>
      <pc:sldChg chg="addSp delSp modSp mod">
        <pc:chgData name="Amy Smit" userId="f1cfc639-cc3f-4051-a51c-91c4d743c6fa" providerId="ADAL" clId="{1567A373-00BE-6343-9E38-2EB540E984C9}" dt="2025-06-24T13:51:24.090" v="5854"/>
        <pc:sldMkLst>
          <pc:docMk/>
          <pc:sldMk cId="2118764808" sldId="266"/>
        </pc:sldMkLst>
      </pc:sldChg>
      <pc:sldChg chg="addSp delSp modSp mod modNotesTx">
        <pc:chgData name="Amy Smit" userId="f1cfc639-cc3f-4051-a51c-91c4d743c6fa" providerId="ADAL" clId="{1567A373-00BE-6343-9E38-2EB540E984C9}" dt="2025-06-24T19:59:36.449" v="6804" actId="20577"/>
        <pc:sldMkLst>
          <pc:docMk/>
          <pc:sldMk cId="3718518729" sldId="267"/>
        </pc:sldMkLst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4T13:51:40.074" v="5864"/>
        <pc:sldMkLst>
          <pc:docMk/>
          <pc:sldMk cId="477890307" sldId="269"/>
        </pc:sldMkLst>
      </pc:sldChg>
      <pc:sldChg chg="addSp delSp modSp mod">
        <pc:chgData name="Amy Smit" userId="f1cfc639-cc3f-4051-a51c-91c4d743c6fa" providerId="ADAL" clId="{1567A373-00BE-6343-9E38-2EB540E984C9}" dt="2025-06-24T13:51:41.979" v="5866"/>
        <pc:sldMkLst>
          <pc:docMk/>
          <pc:sldMk cId="3554964182" sldId="270"/>
        </pc:sldMkLst>
      </pc:sldChg>
      <pc:sldChg chg="addSp delSp modSp mod">
        <pc:chgData name="Amy Smit" userId="f1cfc639-cc3f-4051-a51c-91c4d743c6fa" providerId="ADAL" clId="{1567A373-00BE-6343-9E38-2EB540E984C9}" dt="2025-06-24T13:51:56.347" v="5867"/>
        <pc:sldMkLst>
          <pc:docMk/>
          <pc:sldMk cId="416656009" sldId="271"/>
        </pc:sldMkLst>
      </pc:sldChg>
      <pc:sldChg chg="addSp delSp modSp mod">
        <pc:chgData name="Amy Smit" userId="f1cfc639-cc3f-4051-a51c-91c4d743c6fa" providerId="ADAL" clId="{1567A373-00BE-6343-9E38-2EB540E984C9}" dt="2025-06-24T13:51:40.988" v="5865"/>
        <pc:sldMkLst>
          <pc:docMk/>
          <pc:sldMk cId="3877487587" sldId="272"/>
        </pc:sldMkLst>
      </pc:sldChg>
      <pc:sldChg chg="addSp delSp modSp add del mod">
        <pc:chgData name="Amy Smit" userId="f1cfc639-cc3f-4051-a51c-91c4d743c6fa" providerId="ADAL" clId="{1567A373-00BE-6343-9E38-2EB540E984C9}" dt="2025-06-24T20:00:56.028" v="6807" actId="20577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4T13:52:09.585" v="5878"/>
        <pc:sldMkLst>
          <pc:docMk/>
          <pc:sldMk cId="4103005458" sldId="274"/>
        </pc:sldMkLst>
      </pc:sldChg>
      <pc:sldChg chg="addSp delSp modSp mod">
        <pc:chgData name="Amy Smit" userId="f1cfc639-cc3f-4051-a51c-91c4d743c6fa" providerId="ADAL" clId="{1567A373-00BE-6343-9E38-2EB540E984C9}" dt="2025-06-24T13:52:10.393" v="5879"/>
        <pc:sldMkLst>
          <pc:docMk/>
          <pc:sldMk cId="1716178708" sldId="276"/>
        </pc:sldMkLst>
      </pc:sldChg>
      <pc:sldChg chg="addSp delSp modSp mod">
        <pc:chgData name="Amy Smit" userId="f1cfc639-cc3f-4051-a51c-91c4d743c6fa" providerId="ADAL" clId="{1567A373-00BE-6343-9E38-2EB540E984C9}" dt="2025-06-24T13:52:11.295" v="5880"/>
        <pc:sldMkLst>
          <pc:docMk/>
          <pc:sldMk cId="2862472313" sldId="277"/>
        </pc:sldMkLst>
      </pc:sldChg>
      <pc:sldChg chg="addSp delSp modSp add mod modNotesTx">
        <pc:chgData name="Amy Smit" userId="f1cfc639-cc3f-4051-a51c-91c4d743c6fa" providerId="ADAL" clId="{1567A373-00BE-6343-9E38-2EB540E984C9}" dt="2025-06-24T13:49:35.700" v="5790"/>
        <pc:sldMkLst>
          <pc:docMk/>
          <pc:sldMk cId="2266351646" sldId="278"/>
        </pc:sldMkLst>
        <pc:spChg chg="mod">
          <ac:chgData name="Amy Smit" userId="f1cfc639-cc3f-4051-a51c-91c4d743c6fa" providerId="ADAL" clId="{1567A373-00BE-6343-9E38-2EB540E984C9}" dt="2025-06-20T19:41:55.102" v="86" actId="20577"/>
          <ac:spMkLst>
            <pc:docMk/>
            <pc:sldMk cId="2266351646" sldId="278"/>
            <ac:spMk id="7" creationId="{876BD43A-A6A8-9597-3D83-F331E76C7BE4}"/>
          </ac:spMkLst>
        </pc:spChg>
        <pc:picChg chg="add mod">
          <ac:chgData name="Amy Smit" userId="f1cfc639-cc3f-4051-a51c-91c4d743c6fa" providerId="ADAL" clId="{1567A373-00BE-6343-9E38-2EB540E984C9}" dt="2025-06-20T19:49:23.894" v="812" actId="1076"/>
          <ac:picMkLst>
            <pc:docMk/>
            <pc:sldMk cId="2266351646" sldId="278"/>
            <ac:picMk id="2" creationId="{49A0EB65-EA6A-A041-F2C2-E471F362636B}"/>
          </ac:picMkLst>
        </pc:picChg>
        <pc:picChg chg="add mod">
          <ac:chgData name="Amy Smit" userId="f1cfc639-cc3f-4051-a51c-91c4d743c6fa" providerId="ADAL" clId="{1567A373-00BE-6343-9E38-2EB540E984C9}" dt="2025-06-24T13:49:35.700" v="5790"/>
          <ac:picMkLst>
            <pc:docMk/>
            <pc:sldMk cId="2266351646" sldId="278"/>
            <ac:picMk id="3" creationId="{72173313-A48A-395E-4D32-D65BA46306DE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49:36.341" v="5791"/>
        <pc:sldMkLst>
          <pc:docMk/>
          <pc:sldMk cId="1831101500" sldId="279"/>
        </pc:sldMkLst>
        <pc:spChg chg="mod">
          <ac:chgData name="Amy Smit" userId="f1cfc639-cc3f-4051-a51c-91c4d743c6fa" providerId="ADAL" clId="{1567A373-00BE-6343-9E38-2EB540E984C9}" dt="2025-06-20T19:42:45.887" v="194" actId="20577"/>
          <ac:spMkLst>
            <pc:docMk/>
            <pc:sldMk cId="1831101500" sldId="279"/>
            <ac:spMk id="7" creationId="{5690E9CF-4F01-E2A3-5DCE-D0585885F832}"/>
          </ac:spMkLst>
        </pc:spChg>
        <pc:picChg chg="add mod">
          <ac:chgData name="Amy Smit" userId="f1cfc639-cc3f-4051-a51c-91c4d743c6fa" providerId="ADAL" clId="{1567A373-00BE-6343-9E38-2EB540E984C9}" dt="2025-06-20T19:49:54.532" v="819" actId="1076"/>
          <ac:picMkLst>
            <pc:docMk/>
            <pc:sldMk cId="1831101500" sldId="279"/>
            <ac:picMk id="2" creationId="{4A645F69-E198-A441-653F-5B759B285B6C}"/>
          </ac:picMkLst>
        </pc:picChg>
        <pc:picChg chg="add mod">
          <ac:chgData name="Amy Smit" userId="f1cfc639-cc3f-4051-a51c-91c4d743c6fa" providerId="ADAL" clId="{1567A373-00BE-6343-9E38-2EB540E984C9}" dt="2025-06-24T13:49:36.341" v="5791"/>
          <ac:picMkLst>
            <pc:docMk/>
            <pc:sldMk cId="1831101500" sldId="279"/>
            <ac:picMk id="3" creationId="{B4056108-9835-766A-6622-CC5FD076276C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49:37.230" v="5792"/>
        <pc:sldMkLst>
          <pc:docMk/>
          <pc:sldMk cId="421082387" sldId="280"/>
        </pc:sldMkLst>
        <pc:spChg chg="mod">
          <ac:chgData name="Amy Smit" userId="f1cfc639-cc3f-4051-a51c-91c4d743c6fa" providerId="ADAL" clId="{1567A373-00BE-6343-9E38-2EB540E984C9}" dt="2025-06-20T19:43:30.296" v="265" actId="20577"/>
          <ac:spMkLst>
            <pc:docMk/>
            <pc:sldMk cId="421082387" sldId="280"/>
            <ac:spMk id="7" creationId="{025A0B0C-6E02-EFD9-3F6B-D6211107FF29}"/>
          </ac:spMkLst>
        </pc:spChg>
        <pc:picChg chg="add mod">
          <ac:chgData name="Amy Smit" userId="f1cfc639-cc3f-4051-a51c-91c4d743c6fa" providerId="ADAL" clId="{1567A373-00BE-6343-9E38-2EB540E984C9}" dt="2025-06-20T19:50:05.425" v="820"/>
          <ac:picMkLst>
            <pc:docMk/>
            <pc:sldMk cId="421082387" sldId="280"/>
            <ac:picMk id="2" creationId="{C63FAB66-E517-3FF1-FD0B-6F36E85B4F51}"/>
          </ac:picMkLst>
        </pc:picChg>
        <pc:picChg chg="add mod">
          <ac:chgData name="Amy Smit" userId="f1cfc639-cc3f-4051-a51c-91c4d743c6fa" providerId="ADAL" clId="{1567A373-00BE-6343-9E38-2EB540E984C9}" dt="2025-06-24T13:49:37.230" v="5792"/>
          <ac:picMkLst>
            <pc:docMk/>
            <pc:sldMk cId="421082387" sldId="280"/>
            <ac:picMk id="3" creationId="{8AA06951-DFD6-1CD9-EB31-56A5DC40CC96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49:38.924" v="5793"/>
        <pc:sldMkLst>
          <pc:docMk/>
          <pc:sldMk cId="3537086410" sldId="281"/>
        </pc:sldMkLst>
        <pc:spChg chg="mod">
          <ac:chgData name="Amy Smit" userId="f1cfc639-cc3f-4051-a51c-91c4d743c6fa" providerId="ADAL" clId="{1567A373-00BE-6343-9E38-2EB540E984C9}" dt="2025-06-20T19:43:48.160" v="322" actId="20577"/>
          <ac:spMkLst>
            <pc:docMk/>
            <pc:sldMk cId="3537086410" sldId="281"/>
            <ac:spMk id="7" creationId="{FA6A2956-483B-7A02-1729-6A1B30E2B3EE}"/>
          </ac:spMkLst>
        </pc:spChg>
        <pc:picChg chg="add mod">
          <ac:chgData name="Amy Smit" userId="f1cfc639-cc3f-4051-a51c-91c4d743c6fa" providerId="ADAL" clId="{1567A373-00BE-6343-9E38-2EB540E984C9}" dt="2025-06-20T19:50:22.735" v="824" actId="1076"/>
          <ac:picMkLst>
            <pc:docMk/>
            <pc:sldMk cId="3537086410" sldId="281"/>
            <ac:picMk id="2" creationId="{6C9092E1-4F9F-35EE-2648-A24835CDA5D9}"/>
          </ac:picMkLst>
        </pc:picChg>
        <pc:picChg chg="add mod">
          <ac:chgData name="Amy Smit" userId="f1cfc639-cc3f-4051-a51c-91c4d743c6fa" providerId="ADAL" clId="{1567A373-00BE-6343-9E38-2EB540E984C9}" dt="2025-06-24T13:49:38.924" v="5793"/>
          <ac:picMkLst>
            <pc:docMk/>
            <pc:sldMk cId="3537086410" sldId="281"/>
            <ac:picMk id="3" creationId="{85F03512-EFF5-4010-B0F0-955D2C8F83ED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49:41.367" v="5794"/>
        <pc:sldMkLst>
          <pc:docMk/>
          <pc:sldMk cId="903662629" sldId="282"/>
        </pc:sldMkLst>
        <pc:spChg chg="mod">
          <ac:chgData name="Amy Smit" userId="f1cfc639-cc3f-4051-a51c-91c4d743c6fa" providerId="ADAL" clId="{1567A373-00BE-6343-9E38-2EB540E984C9}" dt="2025-06-20T19:44:31.052" v="441" actId="20577"/>
          <ac:spMkLst>
            <pc:docMk/>
            <pc:sldMk cId="903662629" sldId="282"/>
            <ac:spMk id="7" creationId="{BCC2342A-B942-6321-3212-8164BA10AFEB}"/>
          </ac:spMkLst>
        </pc:spChg>
        <pc:picChg chg="add mod">
          <ac:chgData name="Amy Smit" userId="f1cfc639-cc3f-4051-a51c-91c4d743c6fa" providerId="ADAL" clId="{1567A373-00BE-6343-9E38-2EB540E984C9}" dt="2025-06-20T19:50:46.171" v="828" actId="1076"/>
          <ac:picMkLst>
            <pc:docMk/>
            <pc:sldMk cId="903662629" sldId="282"/>
            <ac:picMk id="2" creationId="{45703D14-50E3-2BE1-E08E-D79B60A63F6A}"/>
          </ac:picMkLst>
        </pc:picChg>
        <pc:picChg chg="add mod">
          <ac:chgData name="Amy Smit" userId="f1cfc639-cc3f-4051-a51c-91c4d743c6fa" providerId="ADAL" clId="{1567A373-00BE-6343-9E38-2EB540E984C9}" dt="2025-06-24T13:49:41.367" v="5794"/>
          <ac:picMkLst>
            <pc:docMk/>
            <pc:sldMk cId="903662629" sldId="282"/>
            <ac:picMk id="3" creationId="{75113F8D-C9B1-F527-DEAA-D5604D63CAC5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49:42.753" v="5795"/>
        <pc:sldMkLst>
          <pc:docMk/>
          <pc:sldMk cId="104955650" sldId="283"/>
        </pc:sldMkLst>
        <pc:spChg chg="mod">
          <ac:chgData name="Amy Smit" userId="f1cfc639-cc3f-4051-a51c-91c4d743c6fa" providerId="ADAL" clId="{1567A373-00BE-6343-9E38-2EB540E984C9}" dt="2025-06-20T19:45:02.274" v="524" actId="20577"/>
          <ac:spMkLst>
            <pc:docMk/>
            <pc:sldMk cId="104955650" sldId="283"/>
            <ac:spMk id="7" creationId="{66ACB6E4-9A3D-65B2-6CC3-63D84D6A01C4}"/>
          </ac:spMkLst>
        </pc:spChg>
        <pc:picChg chg="add mod">
          <ac:chgData name="Amy Smit" userId="f1cfc639-cc3f-4051-a51c-91c4d743c6fa" providerId="ADAL" clId="{1567A373-00BE-6343-9E38-2EB540E984C9}" dt="2025-06-20T19:48:54.823" v="807" actId="1076"/>
          <ac:picMkLst>
            <pc:docMk/>
            <pc:sldMk cId="104955650" sldId="283"/>
            <ac:picMk id="2" creationId="{01019A56-7B72-89B6-763A-01D217DEDBEF}"/>
          </ac:picMkLst>
        </pc:picChg>
        <pc:picChg chg="add mod">
          <ac:chgData name="Amy Smit" userId="f1cfc639-cc3f-4051-a51c-91c4d743c6fa" providerId="ADAL" clId="{1567A373-00BE-6343-9E38-2EB540E984C9}" dt="2025-06-24T13:49:42.753" v="5795"/>
          <ac:picMkLst>
            <pc:docMk/>
            <pc:sldMk cId="104955650" sldId="283"/>
            <ac:picMk id="3" creationId="{1D5CEA32-81D6-B88C-E2DA-8F0252B35D2F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9:54:00.952" v="6531" actId="20577"/>
        <pc:sldMkLst>
          <pc:docMk/>
          <pc:sldMk cId="2017312739" sldId="284"/>
        </pc:sldMkLst>
        <pc:spChg chg="mod">
          <ac:chgData name="Amy Smit" userId="f1cfc639-cc3f-4051-a51c-91c4d743c6fa" providerId="ADAL" clId="{1567A373-00BE-6343-9E38-2EB540E984C9}" dt="2025-06-24T19:54:00.952" v="6531" actId="20577"/>
          <ac:spMkLst>
            <pc:docMk/>
            <pc:sldMk cId="2017312739" sldId="284"/>
            <ac:spMk id="7" creationId="{644DA64B-90E3-6031-8E62-3A5783304B65}"/>
          </ac:spMkLst>
        </pc:spChg>
        <pc:picChg chg="add mod">
          <ac:chgData name="Amy Smit" userId="f1cfc639-cc3f-4051-a51c-91c4d743c6fa" providerId="ADAL" clId="{1567A373-00BE-6343-9E38-2EB540E984C9}" dt="2025-06-20T19:50:53.936" v="829"/>
          <ac:picMkLst>
            <pc:docMk/>
            <pc:sldMk cId="2017312739" sldId="284"/>
            <ac:picMk id="2" creationId="{30D5AC80-392E-CC08-D4DB-5D97045CE1D0}"/>
          </ac:picMkLst>
        </pc:picChg>
        <pc:picChg chg="add mod">
          <ac:chgData name="Amy Smit" userId="f1cfc639-cc3f-4051-a51c-91c4d743c6fa" providerId="ADAL" clId="{1567A373-00BE-6343-9E38-2EB540E984C9}" dt="2025-06-24T13:49:44.364" v="5796"/>
          <ac:picMkLst>
            <pc:docMk/>
            <pc:sldMk cId="2017312739" sldId="284"/>
            <ac:picMk id="3" creationId="{F2A6DABF-7CAA-A1EF-85BB-73ED1F528FF8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9:53:34.104" v="6530" actId="20577"/>
        <pc:sldMkLst>
          <pc:docMk/>
          <pc:sldMk cId="4180505012" sldId="285"/>
        </pc:sldMkLst>
        <pc:spChg chg="add mod">
          <ac:chgData name="Amy Smit" userId="f1cfc639-cc3f-4051-a51c-91c4d743c6fa" providerId="ADAL" clId="{1567A373-00BE-6343-9E38-2EB540E984C9}" dt="2025-06-24T19:53:34.104" v="6530" actId="20577"/>
          <ac:spMkLst>
            <pc:docMk/>
            <pc:sldMk cId="4180505012" sldId="285"/>
            <ac:spMk id="3" creationId="{99CA69E1-2BBB-52CC-9C5C-2B527C4A478A}"/>
          </ac:spMkLst>
        </pc:spChg>
        <pc:picChg chg="add mod">
          <ac:chgData name="Amy Smit" userId="f1cfc639-cc3f-4051-a51c-91c4d743c6fa" providerId="ADAL" clId="{1567A373-00BE-6343-9E38-2EB540E984C9}" dt="2025-06-24T13:49:44.899" v="5797"/>
          <ac:picMkLst>
            <pc:docMk/>
            <pc:sldMk cId="4180505012" sldId="285"/>
            <ac:picMk id="2" creationId="{8E707D29-6EB3-FE7E-C2B0-8DE7BCB49D74}"/>
          </ac:picMkLst>
        </pc:picChg>
        <pc:picChg chg="add mod">
          <ac:chgData name="Amy Smit" userId="f1cfc639-cc3f-4051-a51c-91c4d743c6fa" providerId="ADAL" clId="{1567A373-00BE-6343-9E38-2EB540E984C9}" dt="2025-06-20T19:51:03.538" v="830"/>
          <ac:picMkLst>
            <pc:docMk/>
            <pc:sldMk cId="4180505012" sldId="285"/>
            <ac:picMk id="5" creationId="{EDBCB9DA-70CD-7C74-0458-94D818C424BB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2:12.174" v="5881"/>
        <pc:sldMkLst>
          <pc:docMk/>
          <pc:sldMk cId="768855550" sldId="286"/>
        </pc:sldMkLst>
      </pc:sldChg>
      <pc:sldChg chg="addSp delSp modSp add mod">
        <pc:chgData name="Amy Smit" userId="f1cfc639-cc3f-4051-a51c-91c4d743c6fa" providerId="ADAL" clId="{1567A373-00BE-6343-9E38-2EB540E984C9}" dt="2025-06-24T13:52:13.079" v="5882"/>
        <pc:sldMkLst>
          <pc:docMk/>
          <pc:sldMk cId="556821830" sldId="287"/>
        </pc:sldMkLst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4T13:52:14.057" v="5883"/>
        <pc:sldMkLst>
          <pc:docMk/>
          <pc:sldMk cId="2143638746" sldId="288"/>
        </pc:sldMkLst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4T13:52:14.976" v="5884"/>
        <pc:sldMkLst>
          <pc:docMk/>
          <pc:sldMk cId="129808644" sldId="289"/>
        </pc:sldMkLst>
      </pc:sldChg>
      <pc:sldChg chg="addSp delSp modSp add mod">
        <pc:chgData name="Amy Smit" userId="f1cfc639-cc3f-4051-a51c-91c4d743c6fa" providerId="ADAL" clId="{1567A373-00BE-6343-9E38-2EB540E984C9}" dt="2025-06-24T13:52:16.058" v="5885"/>
        <pc:sldMkLst>
          <pc:docMk/>
          <pc:sldMk cId="4029067251" sldId="290"/>
        </pc:sldMkLst>
      </pc:sldChg>
      <pc:sldChg chg="addSp delSp modSp add mod">
        <pc:chgData name="Amy Smit" userId="f1cfc639-cc3f-4051-a51c-91c4d743c6fa" providerId="ADAL" clId="{1567A373-00BE-6343-9E38-2EB540E984C9}" dt="2025-06-24T13:52:17.143" v="5886"/>
        <pc:sldMkLst>
          <pc:docMk/>
          <pc:sldMk cId="973979306" sldId="291"/>
        </pc:sldMkLst>
      </pc:sldChg>
      <pc:sldChg chg="addSp delSp modSp add mod">
        <pc:chgData name="Amy Smit" userId="f1cfc639-cc3f-4051-a51c-91c4d743c6fa" providerId="ADAL" clId="{1567A373-00BE-6343-9E38-2EB540E984C9}" dt="2025-06-24T13:52:18.174" v="5887"/>
        <pc:sldMkLst>
          <pc:docMk/>
          <pc:sldMk cId="694390145" sldId="292"/>
        </pc:sldMkLst>
      </pc:sldChg>
      <pc:sldChg chg="addSp delSp modSp new mod ord modShow">
        <pc:chgData name="Amy Smit" userId="f1cfc639-cc3f-4051-a51c-91c4d743c6fa" providerId="ADAL" clId="{1567A373-00BE-6343-9E38-2EB540E984C9}" dt="2025-06-24T19:57:08.920" v="6639" actId="255"/>
        <pc:sldMkLst>
          <pc:docMk/>
          <pc:sldMk cId="2729646295" sldId="293"/>
        </pc:sldMkLst>
        <pc:spChg chg="add mod">
          <ac:chgData name="Amy Smit" userId="f1cfc639-cc3f-4051-a51c-91c4d743c6fa" providerId="ADAL" clId="{1567A373-00BE-6343-9E38-2EB540E984C9}" dt="2025-06-23T12:57:38.721" v="2358" actId="207"/>
          <ac:spMkLst>
            <pc:docMk/>
            <pc:sldMk cId="2729646295" sldId="293"/>
            <ac:spMk id="4" creationId="{04483E17-21DD-FA6D-1492-87E2BF020D25}"/>
          </ac:spMkLst>
        </pc:spChg>
        <pc:spChg chg="add mod">
          <ac:chgData name="Amy Smit" userId="f1cfc639-cc3f-4051-a51c-91c4d743c6fa" providerId="ADAL" clId="{1567A373-00BE-6343-9E38-2EB540E984C9}" dt="2025-06-24T19:57:08.920" v="6639" actId="255"/>
          <ac:spMkLst>
            <pc:docMk/>
            <pc:sldMk cId="2729646295" sldId="293"/>
            <ac:spMk id="5" creationId="{7141E7A0-F8DD-36B9-AA8F-1194CB7E83E1}"/>
          </ac:spMkLst>
        </pc:spChg>
        <pc:picChg chg="add mod">
          <ac:chgData name="Amy Smit" userId="f1cfc639-cc3f-4051-a51c-91c4d743c6fa" providerId="ADAL" clId="{1567A373-00BE-6343-9E38-2EB540E984C9}" dt="2025-06-23T12:58:15.700" v="2409"/>
          <ac:picMkLst>
            <pc:docMk/>
            <pc:sldMk cId="2729646295" sldId="293"/>
            <ac:picMk id="6" creationId="{542448FD-A8B3-E813-F308-6431949E4FE9}"/>
          </ac:picMkLst>
        </pc:picChg>
      </pc:sldChg>
      <pc:sldChg chg="modSp add mod modShow">
        <pc:chgData name="Amy Smit" userId="f1cfc639-cc3f-4051-a51c-91c4d743c6fa" providerId="ADAL" clId="{1567A373-00BE-6343-9E38-2EB540E984C9}" dt="2025-06-24T19:56:57.657" v="6638" actId="255"/>
        <pc:sldMkLst>
          <pc:docMk/>
          <pc:sldMk cId="2391711402" sldId="294"/>
        </pc:sldMkLst>
      </pc:sldChg>
      <pc:sldChg chg="addSp modSp add mod modShow modNotesTx">
        <pc:chgData name="Amy Smit" userId="f1cfc639-cc3f-4051-a51c-91c4d743c6fa" providerId="ADAL" clId="{1567A373-00BE-6343-9E38-2EB540E984C9}" dt="2025-06-24T19:57:36.534" v="6700" actId="255"/>
        <pc:sldMkLst>
          <pc:docMk/>
          <pc:sldMk cId="4167494658" sldId="295"/>
        </pc:sldMkLst>
      </pc:sldChg>
      <pc:sldChg chg="addSp modSp add mod modShow">
        <pc:chgData name="Amy Smit" userId="f1cfc639-cc3f-4051-a51c-91c4d743c6fa" providerId="ADAL" clId="{1567A373-00BE-6343-9E38-2EB540E984C9}" dt="2025-06-24T20:01:52.702" v="6827" actId="14100"/>
        <pc:sldMkLst>
          <pc:docMk/>
          <pc:sldMk cId="3038091435" sldId="296"/>
        </pc:sldMkLst>
      </pc:sldChg>
      <pc:sldChg chg="addSp delSp modSp add mod modShow">
        <pc:chgData name="Amy Smit" userId="f1cfc639-cc3f-4051-a51c-91c4d743c6fa" providerId="ADAL" clId="{1567A373-00BE-6343-9E38-2EB540E984C9}" dt="2025-06-24T19:58:31.179" v="6784" actId="255"/>
        <pc:sldMkLst>
          <pc:docMk/>
          <pc:sldMk cId="476898137" sldId="297"/>
        </pc:sldMkLst>
      </pc:sldChg>
      <pc:sldChg chg="addSp delSp modSp add mod">
        <pc:chgData name="Amy Smit" userId="f1cfc639-cc3f-4051-a51c-91c4d743c6fa" providerId="ADAL" clId="{1567A373-00BE-6343-9E38-2EB540E984C9}" dt="2025-06-24T13:51:58.297" v="5868"/>
        <pc:sldMkLst>
          <pc:docMk/>
          <pc:sldMk cId="850020266" sldId="298"/>
        </pc:sldMkLst>
      </pc:sldChg>
      <pc:sldChg chg="addSp delSp modSp add mod">
        <pc:chgData name="Amy Smit" userId="f1cfc639-cc3f-4051-a51c-91c4d743c6fa" providerId="ADAL" clId="{1567A373-00BE-6343-9E38-2EB540E984C9}" dt="2025-06-24T13:52:00.595" v="5870"/>
        <pc:sldMkLst>
          <pc:docMk/>
          <pc:sldMk cId="3492570427" sldId="299"/>
        </pc:sldMkLst>
      </pc:sldChg>
      <pc:sldChg chg="addSp delSp modSp add mod ord">
        <pc:chgData name="Amy Smit" userId="f1cfc639-cc3f-4051-a51c-91c4d743c6fa" providerId="ADAL" clId="{1567A373-00BE-6343-9E38-2EB540E984C9}" dt="2025-06-24T14:00:01.933" v="6262" actId="20578"/>
        <pc:sldMkLst>
          <pc:docMk/>
          <pc:sldMk cId="915921763" sldId="300"/>
        </pc:sldMkLst>
      </pc:sldChg>
      <pc:sldChg chg="addSp delSp modSp add del mod">
        <pc:chgData name="Amy Smit" userId="f1cfc639-cc3f-4051-a51c-91c4d743c6fa" providerId="ADAL" clId="{1567A373-00BE-6343-9E38-2EB540E984C9}" dt="2025-06-24T13:52:01.506" v="5871"/>
        <pc:sldMkLst>
          <pc:docMk/>
          <pc:sldMk cId="2275946235" sldId="301"/>
        </pc:sldMkLst>
      </pc:sldChg>
      <pc:sldChg chg="addSp delSp modSp add mod">
        <pc:chgData name="Amy Smit" userId="f1cfc639-cc3f-4051-a51c-91c4d743c6fa" providerId="ADAL" clId="{1567A373-00BE-6343-9E38-2EB540E984C9}" dt="2025-06-24T13:52:02.381" v="5872"/>
        <pc:sldMkLst>
          <pc:docMk/>
          <pc:sldMk cId="744722199" sldId="302"/>
        </pc:sldMkLst>
      </pc:sldChg>
      <pc:sldChg chg="addSp delSp modSp add del mod ord">
        <pc:chgData name="Amy Smit" userId="f1cfc639-cc3f-4051-a51c-91c4d743c6fa" providerId="ADAL" clId="{1567A373-00BE-6343-9E38-2EB540E984C9}" dt="2025-06-24T14:00:18.657" v="6263" actId="20578"/>
        <pc:sldMkLst>
          <pc:docMk/>
          <pc:sldMk cId="4119512352" sldId="303"/>
        </pc:sldMkLst>
      </pc:sldChg>
      <pc:sldChg chg="addSp delSp modSp add del mod ord">
        <pc:chgData name="Amy Smit" userId="f1cfc639-cc3f-4051-a51c-91c4d743c6fa" providerId="ADAL" clId="{1567A373-00BE-6343-9E38-2EB540E984C9}" dt="2025-06-24T14:07:05.903" v="6438" actId="20577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4T15:59:04.250" v="6440" actId="313"/>
        <pc:sldMkLst>
          <pc:docMk/>
          <pc:sldMk cId="3519207223" sldId="305"/>
        </pc:sldMkLst>
      </pc:sldChg>
      <pc:sldChg chg="addSp delSp modSp add mod ord">
        <pc:chgData name="Amy Smit" userId="f1cfc639-cc3f-4051-a51c-91c4d743c6fa" providerId="ADAL" clId="{1567A373-00BE-6343-9E38-2EB540E984C9}" dt="2025-06-24T13:59:57.132" v="6261" actId="20578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4T13:51:28.124" v="5856"/>
        <pc:sldMkLst>
          <pc:docMk/>
          <pc:sldMk cId="3427710309" sldId="307"/>
        </pc:sldMkLst>
      </pc:sldChg>
      <pc:sldChg chg="addSp delSp modSp add mod modNotesTx">
        <pc:chgData name="Amy Smit" userId="f1cfc639-cc3f-4051-a51c-91c4d743c6fa" providerId="ADAL" clId="{1567A373-00BE-6343-9E38-2EB540E984C9}" dt="2025-06-24T13:51:29.228" v="5857"/>
        <pc:sldMkLst>
          <pc:docMk/>
          <pc:sldMk cId="2361947836" sldId="308"/>
        </pc:sldMkLst>
      </pc:sldChg>
      <pc:sldChg chg="addSp delSp modSp add mod modNotesTx">
        <pc:chgData name="Amy Smit" userId="f1cfc639-cc3f-4051-a51c-91c4d743c6fa" providerId="ADAL" clId="{1567A373-00BE-6343-9E38-2EB540E984C9}" dt="2025-06-24T13:51:30.198" v="5858"/>
        <pc:sldMkLst>
          <pc:docMk/>
          <pc:sldMk cId="2666989673" sldId="309"/>
        </pc:sldMkLst>
      </pc:sldChg>
      <pc:sldChg chg="addSp delSp modSp add mod modNotesTx">
        <pc:chgData name="Amy Smit" userId="f1cfc639-cc3f-4051-a51c-91c4d743c6fa" providerId="ADAL" clId="{1567A373-00BE-6343-9E38-2EB540E984C9}" dt="2025-06-24T13:51:31.381" v="5859"/>
        <pc:sldMkLst>
          <pc:docMk/>
          <pc:sldMk cId="2258893767" sldId="310"/>
        </pc:sldMkLst>
      </pc:sldChg>
      <pc:sldChg chg="addSp delSp modSp add mod">
        <pc:chgData name="Amy Smit" userId="f1cfc639-cc3f-4051-a51c-91c4d743c6fa" providerId="ADAL" clId="{1567A373-00BE-6343-9E38-2EB540E984C9}" dt="2025-06-24T13:51:32.317" v="5860"/>
        <pc:sldMkLst>
          <pc:docMk/>
          <pc:sldMk cId="1305129139" sldId="311"/>
        </pc:sldMkLst>
      </pc:sldChg>
      <pc:sldChg chg="addSp delSp modSp add mod modNotesTx">
        <pc:chgData name="Amy Smit" userId="f1cfc639-cc3f-4051-a51c-91c4d743c6fa" providerId="ADAL" clId="{1567A373-00BE-6343-9E38-2EB540E984C9}" dt="2025-06-24T13:51:33.432" v="5861"/>
        <pc:sldMkLst>
          <pc:docMk/>
          <pc:sldMk cId="2920077573" sldId="312"/>
        </pc:sldMkLst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4T13:51:34.336" v="5862"/>
        <pc:sldMkLst>
          <pc:docMk/>
          <pc:sldMk cId="3639738702" sldId="314"/>
        </pc:sldMkLst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4T13:51:14.024" v="5845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4T13:51:14.844" v="584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4T13:51:15.657" v="5847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4T13:51:16.525" v="5848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4T13:51:17.298" v="5849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4T13:51:18.134" v="5850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4T13:51:18.984" v="5851"/>
        <pc:sldMkLst>
          <pc:docMk/>
          <pc:sldMk cId="3285504674" sldId="321"/>
        </pc:sldMkLst>
      </pc:sldChg>
      <pc:sldChg chg="addSp delSp modSp new mod">
        <pc:chgData name="Amy Smit" userId="f1cfc639-cc3f-4051-a51c-91c4d743c6fa" providerId="ADAL" clId="{1567A373-00BE-6343-9E38-2EB540E984C9}" dt="2025-06-24T20:05:36.759" v="7018" actId="255"/>
        <pc:sldMkLst>
          <pc:docMk/>
          <pc:sldMk cId="2579128118" sldId="322"/>
        </pc:sldMkLst>
        <pc:spChg chg="add mod">
          <ac:chgData name="Amy Smit" userId="f1cfc639-cc3f-4051-a51c-91c4d743c6fa" providerId="ADAL" clId="{1567A373-00BE-6343-9E38-2EB540E984C9}" dt="2025-06-24T20:05:06.381" v="6973" actId="1076"/>
          <ac:spMkLst>
            <pc:docMk/>
            <pc:sldMk cId="2579128118" sldId="322"/>
            <ac:spMk id="6" creationId="{14483858-B08C-BE4F-536C-77C56BD1208C}"/>
          </ac:spMkLst>
        </pc:spChg>
        <pc:spChg chg="add mod">
          <ac:chgData name="Amy Smit" userId="f1cfc639-cc3f-4051-a51c-91c4d743c6fa" providerId="ADAL" clId="{1567A373-00BE-6343-9E38-2EB540E984C9}" dt="2025-06-24T20:05:36.759" v="7018" actId="255"/>
          <ac:spMkLst>
            <pc:docMk/>
            <pc:sldMk cId="2579128118" sldId="322"/>
            <ac:spMk id="7" creationId="{5DD7E242-3554-08E1-7B58-C223B45A24A1}"/>
          </ac:spMkLst>
        </pc:spChg>
        <pc:picChg chg="add mod">
          <ac:chgData name="Amy Smit" userId="f1cfc639-cc3f-4051-a51c-91c4d743c6fa" providerId="ADAL" clId="{1567A373-00BE-6343-9E38-2EB540E984C9}" dt="2025-06-24T20:03:31.376" v="6837" actId="1076"/>
          <ac:picMkLst>
            <pc:docMk/>
            <pc:sldMk cId="2579128118" sldId="322"/>
            <ac:picMk id="5" creationId="{AB93A974-53CA-3F69-F97E-A95D3A39DD53}"/>
          </ac:picMkLst>
        </pc:picChg>
      </pc:sldChg>
      <pc:sldChg chg="delSp modSp add del mod">
        <pc:chgData name="Amy Smit" userId="f1cfc639-cc3f-4051-a51c-91c4d743c6fa" providerId="ADAL" clId="{1567A373-00BE-6343-9E38-2EB540E984C9}" dt="2025-06-24T13:56:50.290" v="6258" actId="2696"/>
        <pc:sldMkLst>
          <pc:docMk/>
          <pc:sldMk cId="3367074850" sldId="322"/>
        </pc:sldMkLst>
      </pc:sldChg>
      <pc:sldChg chg="add del">
        <pc:chgData name="Amy Smit" userId="f1cfc639-cc3f-4051-a51c-91c4d743c6fa" providerId="ADAL" clId="{1567A373-00BE-6343-9E38-2EB540E984C9}" dt="2025-06-24T20:06:14.094" v="7020" actId="2696"/>
        <pc:sldMkLst>
          <pc:docMk/>
          <pc:sldMk cId="2550345840" sldId="323"/>
        </pc:sldMkLst>
      </pc:sldChg>
      <pc:sldChg chg="delSp new del mod">
        <pc:chgData name="Amy Smit" userId="f1cfc639-cc3f-4051-a51c-91c4d743c6fa" providerId="ADAL" clId="{1567A373-00BE-6343-9E38-2EB540E984C9}" dt="2025-06-24T20:03:34.266" v="6838" actId="2696"/>
        <pc:sldMkLst>
          <pc:docMk/>
          <pc:sldMk cId="3624247775" sldId="323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4T19:16:41.654" v="1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  <pc:spChg chg="mod">
          <ac:chgData name="Megan Shrum" userId="f9b3d797-b51f-4ac2-94fe-8380bc90be4c" providerId="ADAL" clId="{78DE5A5E-CE45-46E4-A644-425509BBB602}" dt="2025-06-23T15:24:45.562" v="0" actId="20577"/>
          <ac:spMkLst>
            <pc:docMk/>
            <pc:sldMk cId="3537086410" sldId="281"/>
            <ac:spMk id="7" creationId="{FA6A2956-483B-7A02-1729-6A1B30E2B3EE}"/>
          </ac:spMkLst>
        </pc:spChg>
      </pc:sldChg>
      <pc:sldChg chg="modSp mod">
        <pc:chgData name="Megan Shrum" userId="f9b3d797-b51f-4ac2-94fe-8380bc90be4c" providerId="ADAL" clId="{78DE5A5E-CE45-46E4-A644-425509BBB602}" dt="2025-06-24T19:16:41.654" v="1" actId="20577"/>
        <pc:sldMkLst>
          <pc:docMk/>
          <pc:sldMk cId="2920077573" sldId="312"/>
        </pc:sldMkLst>
      </pc:sldChg>
    </pc:docChg>
  </pc:docChgLst>
  <pc:docChgLst>
    <pc:chgData name="Amy Smit" userId="f1cfc639-cc3f-4051-a51c-91c4d743c6fa" providerId="ADAL" clId="{858CCC79-E046-834B-8901-B83E9A018499}"/>
    <pc:docChg chg="delSld">
      <pc:chgData name="Amy Smit" userId="f1cfc639-cc3f-4051-a51c-91c4d743c6fa" providerId="ADAL" clId="{858CCC79-E046-834B-8901-B83E9A018499}" dt="2025-07-17T13:50:00.591" v="50" actId="2696"/>
      <pc:docMkLst>
        <pc:docMk/>
      </pc:docMkLst>
      <pc:sldChg chg="del">
        <pc:chgData name="Amy Smit" userId="f1cfc639-cc3f-4051-a51c-91c4d743c6fa" providerId="ADAL" clId="{858CCC79-E046-834B-8901-B83E9A018499}" dt="2025-07-17T13:50:00.484" v="34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858CCC79-E046-834B-8901-B83E9A018499}" dt="2025-07-17T13:50:00.420" v="23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858CCC79-E046-834B-8901-B83E9A018499}" dt="2025-07-17T13:50:00.312" v="2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858CCC79-E046-834B-8901-B83E9A018499}" dt="2025-07-17T13:50:00.436" v="26" actId="2696"/>
        <pc:sldMkLst>
          <pc:docMk/>
          <pc:sldMk cId="2871606232" sldId="263"/>
        </pc:sldMkLst>
      </pc:sldChg>
      <pc:sldChg chg="del">
        <pc:chgData name="Amy Smit" userId="f1cfc639-cc3f-4051-a51c-91c4d743c6fa" providerId="ADAL" clId="{858CCC79-E046-834B-8901-B83E9A018499}" dt="2025-07-17T13:50:00.369" v="11" actId="2696"/>
        <pc:sldMkLst>
          <pc:docMk/>
          <pc:sldMk cId="2966557179" sldId="264"/>
        </pc:sldMkLst>
      </pc:sldChg>
      <pc:sldChg chg="del">
        <pc:chgData name="Amy Smit" userId="f1cfc639-cc3f-4051-a51c-91c4d743c6fa" providerId="ADAL" clId="{858CCC79-E046-834B-8901-B83E9A018499}" dt="2025-07-17T13:50:00.389" v="15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858CCC79-E046-834B-8901-B83E9A018499}" dt="2025-07-17T13:50:00.397" v="18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858CCC79-E046-834B-8901-B83E9A018499}" dt="2025-07-17T13:50:00.450" v="29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858CCC79-E046-834B-8901-B83E9A018499}" dt="2025-07-17T13:50:00.574" v="49" actId="2696"/>
        <pc:sldMkLst>
          <pc:docMk/>
          <pc:sldMk cId="3127465293" sldId="268"/>
        </pc:sldMkLst>
      </pc:sldChg>
      <pc:sldChg chg="del">
        <pc:chgData name="Amy Smit" userId="f1cfc639-cc3f-4051-a51c-91c4d743c6fa" providerId="ADAL" clId="{858CCC79-E046-834B-8901-B83E9A018499}" dt="2025-07-17T13:50:00.491" v="36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858CCC79-E046-834B-8901-B83E9A018499}" dt="2025-07-17T13:50:00.440" v="27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858CCC79-E046-834B-8901-B83E9A018499}" dt="2025-07-17T13:50:00.346" v="8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858CCC79-E046-834B-8901-B83E9A018499}" dt="2025-07-17T13:50:00.375" v="13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858CCC79-E046-834B-8901-B83E9A018499}" dt="2025-07-17T13:50:00.384" v="14" actId="2696"/>
        <pc:sldMkLst>
          <pc:docMk/>
          <pc:sldMk cId="1898404273" sldId="273"/>
        </pc:sldMkLst>
      </pc:sldChg>
      <pc:sldChg chg="del">
        <pc:chgData name="Amy Smit" userId="f1cfc639-cc3f-4051-a51c-91c4d743c6fa" providerId="ADAL" clId="{858CCC79-E046-834B-8901-B83E9A018499}" dt="2025-07-17T13:50:00.551" v="45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858CCC79-E046-834B-8901-B83E9A018499}" dt="2025-07-17T13:50:00.365" v="10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858CCC79-E046-834B-8901-B83E9A018499}" dt="2025-07-17T13:50:00.430" v="25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858CCC79-E046-834B-8901-B83E9A018499}" dt="2025-07-17T13:50:00.461" v="31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858CCC79-E046-834B-8901-B83E9A018499}" dt="2025-07-17T13:50:00.505" v="37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858CCC79-E046-834B-8901-B83E9A018499}" dt="2025-07-17T13:50:00.340" v="6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858CCC79-E046-834B-8901-B83E9A018499}" dt="2025-07-17T13:50:00.320" v="3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858CCC79-E046-834B-8901-B83E9A018499}" dt="2025-07-17T13:50:00.474" v="32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858CCC79-E046-834B-8901-B83E9A018499}" dt="2025-07-17T13:50:00.591" v="50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858CCC79-E046-834B-8901-B83E9A018499}" dt="2025-07-17T13:50:00.416" v="22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858CCC79-E046-834B-8901-B83E9A018499}" dt="2025-07-17T13:50:00.302" v="0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858CCC79-E046-834B-8901-B83E9A018499}" dt="2025-07-17T13:50:00.450" v="30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858CCC79-E046-834B-8901-B83E9A018499}" dt="2025-07-17T13:50:00.402" v="20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858CCC79-E046-834B-8901-B83E9A018499}" dt="2025-07-17T13:50:00.389" v="16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858CCC79-E046-834B-8901-B83E9A018499}" dt="2025-07-17T13:50:00.531" v="42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858CCC79-E046-834B-8901-B83E9A018499}" dt="2025-07-17T13:50:00.323" v="4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858CCC79-E046-834B-8901-B83E9A018499}" dt="2025-07-17T13:50:00.519" v="39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858CCC79-E046-834B-8901-B83E9A018499}" dt="2025-07-17T13:50:00.372" v="12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858CCC79-E046-834B-8901-B83E9A018499}" dt="2025-07-17T13:50:00.343" v="7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858CCC79-E046-834B-8901-B83E9A018499}" dt="2025-07-17T13:50:00.561" v="47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858CCC79-E046-834B-8901-B83E9A018499}" dt="2025-07-17T13:50:00.393" v="17" actId="2696"/>
        <pc:sldMkLst>
          <pc:docMk/>
          <pc:sldMk cId="263835107" sldId="304"/>
        </pc:sldMkLst>
      </pc:sldChg>
      <pc:sldChg chg="del">
        <pc:chgData name="Amy Smit" userId="f1cfc639-cc3f-4051-a51c-91c4d743c6fa" providerId="ADAL" clId="{858CCC79-E046-834B-8901-B83E9A018499}" dt="2025-07-17T13:50:00.423" v="24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858CCC79-E046-834B-8901-B83E9A018499}" dt="2025-07-17T13:50:00.307" v="1" actId="2696"/>
        <pc:sldMkLst>
          <pc:docMk/>
          <pc:sldMk cId="350454800" sldId="306"/>
        </pc:sldMkLst>
      </pc:sldChg>
      <pc:sldChg chg="del">
        <pc:chgData name="Amy Smit" userId="f1cfc639-cc3f-4051-a51c-91c4d743c6fa" providerId="ADAL" clId="{858CCC79-E046-834B-8901-B83E9A018499}" dt="2025-07-17T13:50:00.401" v="19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858CCC79-E046-834B-8901-B83E9A018499}" dt="2025-07-17T13:50:00.539" v="44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858CCC79-E046-834B-8901-B83E9A018499}" dt="2025-07-17T13:50:00.535" v="43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858CCC79-E046-834B-8901-B83E9A018499}" dt="2025-07-17T13:50:00.488" v="35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858CCC79-E046-834B-8901-B83E9A018499}" dt="2025-07-17T13:50:00.523" v="40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858CCC79-E046-834B-8901-B83E9A018499}" dt="2025-07-17T13:50:00.328" v="5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858CCC79-E046-834B-8901-B83E9A018499}" dt="2025-07-17T13:50:00.406" v="21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858CCC79-E046-834B-8901-B83E9A018499}" dt="2025-07-17T13:50:00.558" v="46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858CCC79-E046-834B-8901-B83E9A018499}" dt="2025-07-17T13:50:00.528" v="41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858CCC79-E046-834B-8901-B83E9A018499}" dt="2025-07-17T13:50:00.445" v="28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858CCC79-E046-834B-8901-B83E9A018499}" dt="2025-07-17T13:50:00.478" v="33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858CCC79-E046-834B-8901-B83E9A018499}" dt="2025-07-17T13:50:00.350" v="9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858CCC79-E046-834B-8901-B83E9A018499}" dt="2025-07-17T13:50:00.510" v="38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858CCC79-E046-834B-8901-B83E9A018499}" dt="2025-07-17T13:50:00.568" v="48" actId="2696"/>
        <pc:sldMkLst>
          <pc:docMk/>
          <pc:sldMk cId="328550467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MONDAY - TRUSTWORTHINESS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D085-A6B9-6292-3F8A-EFC7A1E8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D2A48-6F2E-D338-4D05-30B243701F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595D0-D14A-4EB3-444D-088704953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C141-558E-502E-40C0-A43135578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7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49F5-4ADF-FD97-AC82-18A78AC8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29FA6-D73B-0282-8904-4D2BAA2DE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A2B12-5CAF-735B-57D4-5C8F2BAA6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15A6-EEB2-0DC1-88D1-75E87B65E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DA38-7A76-D00F-5FD7-24CB36882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543F2-2714-2148-A4B0-53BA62C9B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E272B-AFB9-03AF-BE8B-906FAEE3F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8ABA7-DC6E-78D7-8F8B-F1304FE16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TRUSTWORTHINESS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VOCAB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JOURNAL PROMPT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3D637-C322-2C9D-F7E6-0E7ECD3FA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CD87B-888C-E1F7-6EB8-BBA92377F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3E307-F6B9-868A-B011-647F44F2F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97B26-144D-3575-BF73-460754A30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87DC-E478-67E8-BCB0-37BDD85C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F0CB7-A0B4-16E5-B1F1-D0BD6BFF6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09C82-5543-9A92-3921-7DAB86640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39559-D620-84C6-A199-62F051A13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1288-E95B-C374-5B52-868613EE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74481-165D-D304-96B3-95D568DF1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8CF39-9FF8-D314-2255-AB7313597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3F08E-881D-42F9-E497-36A9A02C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2554-0B04-EE3E-EAD3-9146E534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C2764-50A9-B1DC-6274-6C2241D22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EA817-59B5-266C-2268-AB4C02899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D09-ECFC-CF27-B7EA-8D75B45E8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D0D0-DAAB-DF7F-114F-42B551ED1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3CB64-A2EE-3135-5831-44CC6B918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D294D-7C27-D5CD-5981-5D808AB37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F1F8-11DE-E5C6-7B1B-8D16969A2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483E17-21DD-FA6D-1492-87E2BF020D25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2340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1E7A0-F8DD-36B9-AA8F-1194CB7E83E1}"/>
              </a:ext>
            </a:extLst>
          </p:cNvPr>
          <p:cNvSpPr txBox="1"/>
          <p:nvPr/>
        </p:nvSpPr>
        <p:spPr>
          <a:xfrm>
            <a:off x="965543" y="1336351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Theme: Superhero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a character superhero today!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448FD-A8B3-E813-F308-6431949E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6AAB-42AA-459C-FADF-950A22CA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E624C57A-A591-0A2B-6F73-790B4AA5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C2342A-B942-6321-3212-8164BA10AFEB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“Whoever is careless with the truth in small matters cannot be trusted with important matters.”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Albert Einstein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C22D97D2-E1C1-2D19-AF9D-A5AD3872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DE2F2C-4AA3-2560-119B-182E8FE51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C0B06-852B-045D-54F1-0AAF2A91F1E6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03D14-50E3-2BE1-E08E-D79B60A63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55" y="1919144"/>
            <a:ext cx="2149408" cy="3881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113F8D-C9B1-F527-DEAA-D5604D63C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0201-E971-A142-498B-183C846A3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D4DC4F68-1D7E-2981-ACE6-A24A155AC1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CB6E4-9A3D-65B2-6CC3-63D84D6A01C4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“It takes 20 years to build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 reputation and five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minutes to ruin it.”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Warren Buffet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115A7C74-723B-C344-7B12-EBA03B66F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FACF29-BF2E-54D1-A009-DAC4A1BD2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54481F-A15C-682C-EB53-8EE0D9FD3E5B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019A56-7B72-89B6-763A-01D217DED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07" y="2139345"/>
            <a:ext cx="2755669" cy="4029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CEA32-81D6-B88C-E2DA-8F0252B35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C7A8D-A1E8-F79D-9F56-E2DA5D99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3806DF13-D8C9-2A69-8291-9B2290D7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4DA64B-90E3-6031-8E62-3A5783304B65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“If it is not right, do not do it;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if it is not true, do not say it.”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Marcus Aurelius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A1E20C0C-7393-8FD0-3921-8D92C0A25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15E63B-2852-990B-C905-26B13D590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669D50-BF4C-F158-2370-695755861120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5AC80-392E-CC08-D4DB-5D97045CE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27" y="1878149"/>
            <a:ext cx="2522801" cy="3950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DABF-7CAA-A1EF-85BB-73ED1F528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1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B6DFD-2770-82F6-1FD9-1DB5C209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D30E7A3B-D1E6-9DE6-DD88-BA5F0BA7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790B2C8B-4D9A-C99A-7E66-7EEECE9F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255209-536B-5918-24FE-BEDCD8A9F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6C1D3C-5F48-C1CC-E1F6-B245028D8D4E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A69E1-2BBB-52CC-9C5C-2B527C4A478A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“People with good intentions make promises. People with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good character keep them.”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Unknown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CB9DA-70CD-7C74-0458-94D818C42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09" y="2111736"/>
            <a:ext cx="2227679" cy="35969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707D29-6EB3-FE7E-C2B0-8DE7BCB49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AB93A974-53CA-3F69-F97E-A95D3A3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3858-B08C-BE4F-536C-77C56BD1208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7E242-3554-08E1-7B58-C223B45A24A1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582DA185-8320-90FB-0B92-FEFECF76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" y="0"/>
            <a:ext cx="12191454" cy="6858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3643B-F259-7810-9D62-1894EF12A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4D2941-B149-3569-79C2-4DC451B26A74}"/>
              </a:ext>
            </a:extLst>
          </p:cNvPr>
          <p:cNvSpPr txBox="1"/>
          <p:nvPr/>
        </p:nvSpPr>
        <p:spPr>
          <a:xfrm>
            <a:off x="546" y="1634065"/>
            <a:ext cx="12191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Be a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trustworthy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superhero.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10D280-930E-BDC0-5021-BAFEEFB59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08" y="1728187"/>
            <a:ext cx="2019300" cy="151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67746-7D10-F2BC-615A-23DCE2164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443" y="1957233"/>
            <a:ext cx="2552111" cy="3266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E372B-315C-7438-0253-9F2923CC2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387" y="4359267"/>
            <a:ext cx="1524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4C0DF6E0-1A30-02C3-D35C-B2FB1E37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62D3D-E619-28D8-F916-706717881F52}"/>
              </a:ext>
            </a:extLst>
          </p:cNvPr>
          <p:cNvSpPr txBox="1"/>
          <p:nvPr/>
        </p:nvSpPr>
        <p:spPr>
          <a:xfrm>
            <a:off x="3825949" y="2111736"/>
            <a:ext cx="987402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u="none" strike="noStrike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Be honest. Don’t deceive, cheat, or steal.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3000" u="none" strike="noStrike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Have integrity. Do what you say you’ll do.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3000" u="none" strike="noStrike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Keep your promises.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3000" u="none" strike="noStrike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Be loyal. Stand by your values.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4350F7-154B-EF65-DF08-008C8C76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09" y="2111736"/>
            <a:ext cx="2227679" cy="3596987"/>
          </a:xfrm>
          <a:prstGeom prst="rect">
            <a:avLst/>
          </a:prstGeom>
        </p:spPr>
      </p:pic>
      <p:pic>
        <p:nvPicPr>
          <p:cNvPr id="18" name="Picture 17" descr="A red and black logo&#10;&#10;AI-generated content may be incorrect.">
            <a:extLst>
              <a:ext uri="{FF2B5EF4-FFF2-40B4-BE49-F238E27FC236}">
                <a16:creationId xmlns:a16="http://schemas.microsoft.com/office/drawing/2014/main" id="{1473E2B5-6C42-7E95-FE7A-EE9F32ED0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00379">
            <a:off x="10768565" y="5584438"/>
            <a:ext cx="1043758" cy="11670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6463CB-F0F2-6BA7-BBD0-96148059F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55203">
            <a:off x="88826" y="116015"/>
            <a:ext cx="1638759" cy="12104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5953DE-0F74-1C76-910D-AFC51516EDAA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07817E-9154-D77B-D20F-CBD277B58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370BA4C9-A568-CAC6-35B8-F9819773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E6C18-CB5E-FF56-8540-ABB0097F1769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3CCF8-FC54-5B55-1C80-4DA506F8F995}"/>
              </a:ext>
            </a:extLst>
          </p:cNvPr>
          <p:cNvSpPr txBox="1"/>
          <p:nvPr/>
        </p:nvSpPr>
        <p:spPr>
          <a:xfrm>
            <a:off x="4154069" y="2308972"/>
            <a:ext cx="75641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Loyalty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Standing by someone even when things are hard.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DC2404-6683-66AE-5B06-956A02C33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7" y="1878149"/>
            <a:ext cx="2522801" cy="3950801"/>
          </a:xfrm>
          <a:prstGeom prst="rect">
            <a:avLst/>
          </a:prstGeom>
        </p:spPr>
      </p:pic>
      <p:pic>
        <p:nvPicPr>
          <p:cNvPr id="16" name="Picture 15" descr="A cartoon explosion with red text&#10;&#10;AI-generated content may be incorrect.">
            <a:extLst>
              <a:ext uri="{FF2B5EF4-FFF2-40B4-BE49-F238E27FC236}">
                <a16:creationId xmlns:a16="http://schemas.microsoft.com/office/drawing/2014/main" id="{2951285F-CBD5-4111-9BE0-1EB1B4479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339" y="5540867"/>
            <a:ext cx="1895115" cy="13171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CBDC96-BB8C-26F7-7E07-552954DC2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95610">
            <a:off x="-48291" y="82728"/>
            <a:ext cx="1362988" cy="10067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22265F-C323-584F-65CF-86747785E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AF5F90EC-ED51-073D-95CB-36C5807C46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0367E2-5362-752E-E863-06B68D68337D}"/>
              </a:ext>
            </a:extLst>
          </p:cNvPr>
          <p:cNvSpPr txBox="1"/>
          <p:nvPr/>
        </p:nvSpPr>
        <p:spPr>
          <a:xfrm>
            <a:off x="3734607" y="2507390"/>
            <a:ext cx="84573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Write about a time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when someone trusted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you. How did you feel?</a:t>
            </a:r>
            <a:r>
              <a:rPr lang="en-US" sz="480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8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ED250-211F-3EC4-5635-20E2E14E7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38" y="1896874"/>
            <a:ext cx="2080204" cy="3756485"/>
          </a:xfrm>
          <a:prstGeom prst="rect">
            <a:avLst/>
          </a:prstGeom>
        </p:spPr>
      </p:pic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26FD97E4-7D96-599E-77CB-203035A67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76B209-B8AF-A7A4-32B0-A5BAFB34C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417105-9B0C-4F0F-3A99-EFC5AF05A008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4F7F0-57D5-BBE1-4D4D-E35249079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4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77BD-01C7-4EA2-4C3A-9A684166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5A68AB58-F2FC-2B42-090F-7FD485A5EA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BD43A-A6A8-9597-3D83-F331E76C7BE4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time is always right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to do what is right.”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Martin Luther King, Jr.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18F2802E-AA39-F021-FB36-ACAAF8083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6FABF7-108C-5402-A1FD-CF08F85C6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EAC2E6-39E7-5ADC-315C-7269C2CA87EB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A0EB65-EA6A-A041-F2C2-E471F3626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25" y="2367550"/>
            <a:ext cx="2619556" cy="3645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173313-A48A-395E-4D32-D65BA4630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EFB58-177B-DB76-1D75-F2BABC8C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15E85134-E148-FB2B-CDF2-6145BFD9EA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0E9CF-4F01-E2A3-5DCE-D0585885F832}"/>
              </a:ext>
            </a:extLst>
          </p:cNvPr>
          <p:cNvSpPr txBox="1"/>
          <p:nvPr/>
        </p:nvSpPr>
        <p:spPr>
          <a:xfrm>
            <a:off x="3734607" y="2507390"/>
            <a:ext cx="845739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someone tells you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who they are, believe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them the first time.”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Maya Angelou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B1E2F3C4-E0C6-0556-55D9-CB2540832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535957-D858-1DF0-1E38-50A97BF4C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1224BF-CECB-16E1-3238-90726F4D5278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645F69-E198-A441-653F-5B759B285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1131" y="2371863"/>
            <a:ext cx="2438401" cy="3115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56108-9835-766A-6622-CC5FD0762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23A94-689E-8039-C79E-31C3DFB5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528F09E7-949A-845A-F473-E1B85E6C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A0B0C-6E02-EFD9-3F6B-D6211107FF29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“If you tell the truth, you don’t have to remember anything.”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Mark Twain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DC8EC6A0-09A0-641B-E2F2-E3EA4041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6308F3-0C35-CD4C-A1F7-E088EB18F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7BA1C6-01FE-429A-B090-F1A44B7BE6A1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FAB66-E517-3FF1-FD0B-6F36E85B4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09" y="2111736"/>
            <a:ext cx="2227679" cy="35969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06951-DFD6-1CD9-EB31-56A5DC40C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A03F1-2E20-77A6-7A5E-94FE4805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background with light rays&#10;&#10;AI-generated content may be incorrect.">
            <a:extLst>
              <a:ext uri="{FF2B5EF4-FFF2-40B4-BE49-F238E27FC236}">
                <a16:creationId xmlns:a16="http://schemas.microsoft.com/office/drawing/2014/main" id="{665B4506-C30C-3296-2633-46BBFDA2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80"/>
          <a:stretch>
            <a:fillRect/>
          </a:stretch>
        </p:blipFill>
        <p:spPr>
          <a:xfrm>
            <a:off x="546" y="0"/>
            <a:ext cx="3647627" cy="6858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6A2956-483B-7A02-1729-6A1B30E2B3EE}"/>
              </a:ext>
            </a:extLst>
          </p:cNvPr>
          <p:cNvSpPr txBox="1"/>
          <p:nvPr/>
        </p:nvSpPr>
        <p:spPr>
          <a:xfrm>
            <a:off x="3734607" y="2507390"/>
            <a:ext cx="84573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“Trust is built in very </a:t>
            </a:r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small</a:t>
            </a: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moments.”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Brene Brown</a:t>
            </a:r>
          </a:p>
        </p:txBody>
      </p:sp>
      <p:pic>
        <p:nvPicPr>
          <p:cNvPr id="14" name="Picture 13" descr="A cartoon of a wow with stars&#10;&#10;AI-generated content may be incorrect.">
            <a:extLst>
              <a:ext uri="{FF2B5EF4-FFF2-40B4-BE49-F238E27FC236}">
                <a16:creationId xmlns:a16="http://schemas.microsoft.com/office/drawing/2014/main" id="{C6C7DA59-0C23-EC04-9981-C8402C059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7692">
            <a:off x="10245298" y="5511536"/>
            <a:ext cx="1693694" cy="14087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445E0-9514-4F91-E78B-C44ABB377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12477">
            <a:off x="-11765" y="-3637"/>
            <a:ext cx="1934785" cy="1429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0E17C3-296D-16BC-42B4-E3D2783B03D5}"/>
              </a:ext>
            </a:extLst>
          </p:cNvPr>
          <p:cNvSpPr txBox="1"/>
          <p:nvPr/>
        </p:nvSpPr>
        <p:spPr>
          <a:xfrm>
            <a:off x="3648172" y="808075"/>
            <a:ext cx="8543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23409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Trustworthiness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9092E1-4F9F-35EE-2648-A24835CD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96" y="2507390"/>
            <a:ext cx="3056776" cy="2287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F03512-EFF5-4010-B0F0-955D2C8F8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8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7C716-D491-4EBE-AEEA-8B5E07F4248B}">
  <ds:schemaRefs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c643b3e-0757-467e-b6a7-81a6975567ab"/>
    <ds:schemaRef ds:uri="b433e704-c25e-4386-b9df-82af91eef7d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291</Words>
  <Application>Microsoft Macintosh PowerPoint</Application>
  <PresentationFormat>Widescreen</PresentationFormat>
  <Paragraphs>89</Paragraphs>
  <Slides>14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