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8"/>
  </p:notesMasterIdLst>
  <p:sldIdLst>
    <p:sldId id="297" r:id="rId5"/>
    <p:sldId id="273" r:id="rId6"/>
    <p:sldId id="274" r:id="rId7"/>
    <p:sldId id="276" r:id="rId8"/>
    <p:sldId id="277" r:id="rId9"/>
    <p:sldId id="286" r:id="rId10"/>
    <p:sldId id="287" r:id="rId11"/>
    <p:sldId id="288" r:id="rId12"/>
    <p:sldId id="289" r:id="rId13"/>
    <p:sldId id="290" r:id="rId14"/>
    <p:sldId id="291" r:id="rId15"/>
    <p:sldId id="292" r:id="rId16"/>
    <p:sldId id="32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B73"/>
    <a:srgbClr val="94509E"/>
    <a:srgbClr val="E11B22"/>
    <a:srgbClr val="0B9446"/>
    <a:srgbClr val="FDB913"/>
    <a:srgbClr val="234098"/>
    <a:srgbClr val="F479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81"/>
    <p:restoredTop sz="94658"/>
  </p:normalViewPr>
  <p:slideViewPr>
    <p:cSldViewPr snapToGrid="0">
      <p:cViewPr varScale="1">
        <p:scale>
          <a:sx n="120" d="100"/>
          <a:sy n="120" d="100"/>
        </p:scale>
        <p:origin x="90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my Smit" userId="f1cfc639-cc3f-4051-a51c-91c4d743c6fa" providerId="ADAL" clId="{1567A373-00BE-6343-9E38-2EB540E984C9}"/>
    <pc:docChg chg="undo custSel addSld delSld modSld sldOrd">
      <pc:chgData name="Amy Smit" userId="f1cfc639-cc3f-4051-a51c-91c4d743c6fa" providerId="ADAL" clId="{1567A373-00BE-6343-9E38-2EB540E984C9}" dt="2025-06-24T20:06:14.094" v="7020" actId="2696"/>
      <pc:docMkLst>
        <pc:docMk/>
      </pc:docMkLst>
      <pc:sldChg chg="addSp delSp modSp mod">
        <pc:chgData name="Amy Smit" userId="f1cfc639-cc3f-4051-a51c-91c4d743c6fa" providerId="ADAL" clId="{1567A373-00BE-6343-9E38-2EB540E984C9}" dt="2025-06-24T13:49:05.246" v="5776"/>
        <pc:sldMkLst>
          <pc:docMk/>
          <pc:sldMk cId="3285898182" sldId="256"/>
        </pc:sldMkLst>
      </pc:sldChg>
      <pc:sldChg chg="addSp delSp modSp mod modNotesTx">
        <pc:chgData name="Amy Smit" userId="f1cfc639-cc3f-4051-a51c-91c4d743c6fa" providerId="ADAL" clId="{1567A373-00BE-6343-9E38-2EB540E984C9}" dt="2025-06-24T13:49:34.859" v="5789"/>
        <pc:sldMkLst>
          <pc:docMk/>
          <pc:sldMk cId="3702744445" sldId="257"/>
        </pc:sldMkLst>
      </pc:sldChg>
      <pc:sldChg chg="addSp delSp modSp mod">
        <pc:chgData name="Amy Smit" userId="f1cfc639-cc3f-4051-a51c-91c4d743c6fa" providerId="ADAL" clId="{1567A373-00BE-6343-9E38-2EB540E984C9}" dt="2025-06-24T19:50:46.256" v="6528" actId="20577"/>
        <pc:sldMkLst>
          <pc:docMk/>
          <pc:sldMk cId="4056769239" sldId="258"/>
        </pc:sldMkLst>
      </pc:sldChg>
      <pc:sldChg chg="modSp mod">
        <pc:chgData name="Amy Smit" userId="f1cfc639-cc3f-4051-a51c-91c4d743c6fa" providerId="ADAL" clId="{1567A373-00BE-6343-9E38-2EB540E984C9}" dt="2025-06-24T20:01:31.199" v="6822" actId="20577"/>
        <pc:sldMkLst>
          <pc:docMk/>
          <pc:sldMk cId="572108231" sldId="259"/>
        </pc:sldMkLst>
      </pc:sldChg>
      <pc:sldChg chg="addSp delSp modSp mod">
        <pc:chgData name="Amy Smit" userId="f1cfc639-cc3f-4051-a51c-91c4d743c6fa" providerId="ADAL" clId="{1567A373-00BE-6343-9E38-2EB540E984C9}" dt="2025-06-24T13:51:11.185" v="5842"/>
        <pc:sldMkLst>
          <pc:docMk/>
          <pc:sldMk cId="661222583" sldId="260"/>
        </pc:sldMkLst>
      </pc:sldChg>
      <pc:sldChg chg="addSp delSp modSp mod">
        <pc:chgData name="Amy Smit" userId="f1cfc639-cc3f-4051-a51c-91c4d743c6fa" providerId="ADAL" clId="{1567A373-00BE-6343-9E38-2EB540E984C9}" dt="2025-06-24T13:51:13.083" v="5844"/>
        <pc:sldMkLst>
          <pc:docMk/>
          <pc:sldMk cId="4016193766" sldId="261"/>
        </pc:sldMkLst>
      </pc:sldChg>
      <pc:sldChg chg="addSp delSp modSp mod">
        <pc:chgData name="Amy Smit" userId="f1cfc639-cc3f-4051-a51c-91c4d743c6fa" providerId="ADAL" clId="{1567A373-00BE-6343-9E38-2EB540E984C9}" dt="2025-06-24T13:51:12.179" v="5843"/>
        <pc:sldMkLst>
          <pc:docMk/>
          <pc:sldMk cId="3509773284" sldId="262"/>
        </pc:sldMkLst>
      </pc:sldChg>
      <pc:sldChg chg="addSp delSp modSp mod">
        <pc:chgData name="Amy Smit" userId="f1cfc639-cc3f-4051-a51c-91c4d743c6fa" providerId="ADAL" clId="{1567A373-00BE-6343-9E38-2EB540E984C9}" dt="2025-06-24T20:01:13.498" v="6811" actId="20577"/>
        <pc:sldMkLst>
          <pc:docMk/>
          <pc:sldMk cId="2871606232" sldId="263"/>
        </pc:sldMkLst>
      </pc:sldChg>
      <pc:sldChg chg="addSp delSp modSp mod">
        <pc:chgData name="Amy Smit" userId="f1cfc639-cc3f-4051-a51c-91c4d743c6fa" providerId="ADAL" clId="{1567A373-00BE-6343-9E38-2EB540E984C9}" dt="2025-06-24T20:01:07.085" v="6809" actId="20577"/>
        <pc:sldMkLst>
          <pc:docMk/>
          <pc:sldMk cId="2966557179" sldId="264"/>
        </pc:sldMkLst>
      </pc:sldChg>
      <pc:sldChg chg="addSp delSp modSp mod">
        <pc:chgData name="Amy Smit" userId="f1cfc639-cc3f-4051-a51c-91c4d743c6fa" providerId="ADAL" clId="{1567A373-00BE-6343-9E38-2EB540E984C9}" dt="2025-06-24T13:51:22.911" v="5853"/>
        <pc:sldMkLst>
          <pc:docMk/>
          <pc:sldMk cId="3109360804" sldId="265"/>
        </pc:sldMkLst>
      </pc:sldChg>
      <pc:sldChg chg="addSp delSp modSp mod">
        <pc:chgData name="Amy Smit" userId="f1cfc639-cc3f-4051-a51c-91c4d743c6fa" providerId="ADAL" clId="{1567A373-00BE-6343-9E38-2EB540E984C9}" dt="2025-06-24T13:51:24.090" v="5854"/>
        <pc:sldMkLst>
          <pc:docMk/>
          <pc:sldMk cId="2118764808" sldId="266"/>
        </pc:sldMkLst>
      </pc:sldChg>
      <pc:sldChg chg="addSp delSp modSp mod modNotesTx">
        <pc:chgData name="Amy Smit" userId="f1cfc639-cc3f-4051-a51c-91c4d743c6fa" providerId="ADAL" clId="{1567A373-00BE-6343-9E38-2EB540E984C9}" dt="2025-06-24T19:59:36.449" v="6804" actId="20577"/>
        <pc:sldMkLst>
          <pc:docMk/>
          <pc:sldMk cId="3718518729" sldId="267"/>
        </pc:sldMkLst>
      </pc:sldChg>
      <pc:sldChg chg="addSp delSp modSp mod">
        <pc:chgData name="Amy Smit" userId="f1cfc639-cc3f-4051-a51c-91c4d743c6fa" providerId="ADAL" clId="{1567A373-00BE-6343-9E38-2EB540E984C9}" dt="2025-06-23T18:50:43.334" v="5703" actId="20577"/>
        <pc:sldMkLst>
          <pc:docMk/>
          <pc:sldMk cId="3127465293" sldId="268"/>
        </pc:sldMkLst>
      </pc:sldChg>
      <pc:sldChg chg="addSp delSp modSp mod">
        <pc:chgData name="Amy Smit" userId="f1cfc639-cc3f-4051-a51c-91c4d743c6fa" providerId="ADAL" clId="{1567A373-00BE-6343-9E38-2EB540E984C9}" dt="2025-06-24T13:51:40.074" v="5864"/>
        <pc:sldMkLst>
          <pc:docMk/>
          <pc:sldMk cId="477890307" sldId="269"/>
        </pc:sldMkLst>
      </pc:sldChg>
      <pc:sldChg chg="addSp delSp modSp mod">
        <pc:chgData name="Amy Smit" userId="f1cfc639-cc3f-4051-a51c-91c4d743c6fa" providerId="ADAL" clId="{1567A373-00BE-6343-9E38-2EB540E984C9}" dt="2025-06-24T13:51:41.979" v="5866"/>
        <pc:sldMkLst>
          <pc:docMk/>
          <pc:sldMk cId="3554964182" sldId="270"/>
        </pc:sldMkLst>
      </pc:sldChg>
      <pc:sldChg chg="addSp delSp modSp mod">
        <pc:chgData name="Amy Smit" userId="f1cfc639-cc3f-4051-a51c-91c4d743c6fa" providerId="ADAL" clId="{1567A373-00BE-6343-9E38-2EB540E984C9}" dt="2025-06-24T13:51:56.347" v="5867"/>
        <pc:sldMkLst>
          <pc:docMk/>
          <pc:sldMk cId="416656009" sldId="271"/>
        </pc:sldMkLst>
      </pc:sldChg>
      <pc:sldChg chg="addSp delSp modSp mod">
        <pc:chgData name="Amy Smit" userId="f1cfc639-cc3f-4051-a51c-91c4d743c6fa" providerId="ADAL" clId="{1567A373-00BE-6343-9E38-2EB540E984C9}" dt="2025-06-24T13:51:40.988" v="5865"/>
        <pc:sldMkLst>
          <pc:docMk/>
          <pc:sldMk cId="3877487587" sldId="272"/>
        </pc:sldMkLst>
      </pc:sldChg>
      <pc:sldChg chg="addSp delSp modSp add del mod">
        <pc:chgData name="Amy Smit" userId="f1cfc639-cc3f-4051-a51c-91c4d743c6fa" providerId="ADAL" clId="{1567A373-00BE-6343-9E38-2EB540E984C9}" dt="2025-06-24T20:00:56.028" v="6807" actId="20577"/>
        <pc:sldMkLst>
          <pc:docMk/>
          <pc:sldMk cId="1898404273" sldId="273"/>
        </pc:sldMkLst>
        <pc:spChg chg="mod">
          <ac:chgData name="Amy Smit" userId="f1cfc639-cc3f-4051-a51c-91c4d743c6fa" providerId="ADAL" clId="{1567A373-00BE-6343-9E38-2EB540E984C9}" dt="2025-06-24T20:00:56.028" v="6807" actId="20577"/>
          <ac:spMkLst>
            <pc:docMk/>
            <pc:sldMk cId="1898404273" sldId="273"/>
            <ac:spMk id="10" creationId="{99FDA228-A05B-F198-DEDB-6A4070B7984D}"/>
          </ac:spMkLst>
        </pc:spChg>
        <pc:picChg chg="add mod">
          <ac:chgData name="Amy Smit" userId="f1cfc639-cc3f-4051-a51c-91c4d743c6fa" providerId="ADAL" clId="{1567A373-00BE-6343-9E38-2EB540E984C9}" dt="2025-06-20T21:14:13.680" v="2200"/>
          <ac:picMkLst>
            <pc:docMk/>
            <pc:sldMk cId="1898404273" sldId="273"/>
            <ac:picMk id="47" creationId="{A3625515-B033-62E9-AAD8-45C240CA64CB}"/>
          </ac:picMkLst>
        </pc:picChg>
        <pc:picChg chg="add mod">
          <ac:chgData name="Amy Smit" userId="f1cfc639-cc3f-4051-a51c-91c4d743c6fa" providerId="ADAL" clId="{1567A373-00BE-6343-9E38-2EB540E984C9}" dt="2025-06-23T14:23:59.749" v="4525" actId="167"/>
          <ac:picMkLst>
            <pc:docMk/>
            <pc:sldMk cId="1898404273" sldId="273"/>
            <ac:picMk id="49" creationId="{1F07E752-7E2C-ABFE-F3BB-68DF34503100}"/>
          </ac:picMkLst>
        </pc:picChg>
        <pc:picChg chg="add mod">
          <ac:chgData name="Amy Smit" userId="f1cfc639-cc3f-4051-a51c-91c4d743c6fa" providerId="ADAL" clId="{1567A373-00BE-6343-9E38-2EB540E984C9}" dt="2025-06-23T17:39:35.539" v="5402" actId="1076"/>
          <ac:picMkLst>
            <pc:docMk/>
            <pc:sldMk cId="1898404273" sldId="273"/>
            <ac:picMk id="51" creationId="{0EF6CFB7-F3FD-A7B6-468F-18774761B179}"/>
          </ac:picMkLst>
        </pc:picChg>
      </pc:sldChg>
      <pc:sldChg chg="addSp delSp modSp mod">
        <pc:chgData name="Amy Smit" userId="f1cfc639-cc3f-4051-a51c-91c4d743c6fa" providerId="ADAL" clId="{1567A373-00BE-6343-9E38-2EB540E984C9}" dt="2025-06-24T13:52:09.585" v="5878"/>
        <pc:sldMkLst>
          <pc:docMk/>
          <pc:sldMk cId="4103005458" sldId="274"/>
        </pc:sldMkLst>
        <pc:spChg chg="mod">
          <ac:chgData name="Amy Smit" userId="f1cfc639-cc3f-4051-a51c-91c4d743c6fa" providerId="ADAL" clId="{1567A373-00BE-6343-9E38-2EB540E984C9}" dt="2025-06-20T19:58:53.909" v="891" actId="207"/>
          <ac:spMkLst>
            <pc:docMk/>
            <pc:sldMk cId="4103005458" sldId="274"/>
            <ac:spMk id="2" creationId="{F7D66C1C-FF01-9E6C-0D9D-C3DEB927CA60}"/>
          </ac:spMkLst>
        </pc:spChg>
        <pc:spChg chg="mod">
          <ac:chgData name="Amy Smit" userId="f1cfc639-cc3f-4051-a51c-91c4d743c6fa" providerId="ADAL" clId="{1567A373-00BE-6343-9E38-2EB540E984C9}" dt="2025-06-23T17:55:41.392" v="5456" actId="20577"/>
          <ac:spMkLst>
            <pc:docMk/>
            <pc:sldMk cId="4103005458" sldId="274"/>
            <ac:spMk id="7" creationId="{993167F3-DA09-ADBC-EC8A-C3ABE0890CA3}"/>
          </ac:spMkLst>
        </pc:spChg>
        <pc:picChg chg="add mod">
          <ac:chgData name="Amy Smit" userId="f1cfc639-cc3f-4051-a51c-91c4d743c6fa" providerId="ADAL" clId="{1567A373-00BE-6343-9E38-2EB540E984C9}" dt="2025-06-24T13:52:09.585" v="5878"/>
          <ac:picMkLst>
            <pc:docMk/>
            <pc:sldMk cId="4103005458" sldId="274"/>
            <ac:picMk id="3" creationId="{972C5524-98D7-06D7-38B2-CCB1F4444D05}"/>
          </ac:picMkLst>
        </pc:picChg>
        <pc:picChg chg="add mod">
          <ac:chgData name="Amy Smit" userId="f1cfc639-cc3f-4051-a51c-91c4d743c6fa" providerId="ADAL" clId="{1567A373-00BE-6343-9E38-2EB540E984C9}" dt="2025-06-23T14:23:46.995" v="4521" actId="14100"/>
          <ac:picMkLst>
            <pc:docMk/>
            <pc:sldMk cId="4103005458" sldId="274"/>
            <ac:picMk id="135" creationId="{FE56CB2E-E212-201E-7D28-5D6429DF6C6D}"/>
          </ac:picMkLst>
        </pc:picChg>
        <pc:picChg chg="add mod">
          <ac:chgData name="Amy Smit" userId="f1cfc639-cc3f-4051-a51c-91c4d743c6fa" providerId="ADAL" clId="{1567A373-00BE-6343-9E38-2EB540E984C9}" dt="2025-06-23T17:41:06.865" v="5410" actId="1076"/>
          <ac:picMkLst>
            <pc:docMk/>
            <pc:sldMk cId="4103005458" sldId="274"/>
            <ac:picMk id="138" creationId="{AB892FE0-B006-4055-E0F9-AF0C0193F7A7}"/>
          </ac:picMkLst>
        </pc:picChg>
        <pc:picChg chg="add mod">
          <ac:chgData name="Amy Smit" userId="f1cfc639-cc3f-4051-a51c-91c4d743c6fa" providerId="ADAL" clId="{1567A373-00BE-6343-9E38-2EB540E984C9}" dt="2025-06-23T17:55:28.358" v="5450" actId="1076"/>
          <ac:picMkLst>
            <pc:docMk/>
            <pc:sldMk cId="4103005458" sldId="274"/>
            <ac:picMk id="139" creationId="{80554E10-80EF-683A-2B4B-9DF4A275CFD9}"/>
          </ac:picMkLst>
        </pc:picChg>
      </pc:sldChg>
      <pc:sldChg chg="addSp delSp modSp mod">
        <pc:chgData name="Amy Smit" userId="f1cfc639-cc3f-4051-a51c-91c4d743c6fa" providerId="ADAL" clId="{1567A373-00BE-6343-9E38-2EB540E984C9}" dt="2025-06-24T13:52:10.393" v="5879"/>
        <pc:sldMkLst>
          <pc:docMk/>
          <pc:sldMk cId="1716178708" sldId="276"/>
        </pc:sldMkLst>
        <pc:spChg chg="mod">
          <ac:chgData name="Amy Smit" userId="f1cfc639-cc3f-4051-a51c-91c4d743c6fa" providerId="ADAL" clId="{1567A373-00BE-6343-9E38-2EB540E984C9}" dt="2025-06-20T20:27:03.356" v="1079" actId="208"/>
          <ac:spMkLst>
            <pc:docMk/>
            <pc:sldMk cId="1716178708" sldId="276"/>
            <ac:spMk id="2" creationId="{4C43EEAE-16FE-6AC5-A318-B96F4E76FD41}"/>
          </ac:spMkLst>
        </pc:spChg>
        <pc:picChg chg="add mod">
          <ac:chgData name="Amy Smit" userId="f1cfc639-cc3f-4051-a51c-91c4d743c6fa" providerId="ADAL" clId="{1567A373-00BE-6343-9E38-2EB540E984C9}" dt="2025-06-24T13:52:10.393" v="5879"/>
          <ac:picMkLst>
            <pc:docMk/>
            <pc:sldMk cId="1716178708" sldId="276"/>
            <ac:picMk id="3" creationId="{9F1023E0-07EA-6E3C-3CC0-9D9390E89070}"/>
          </ac:picMkLst>
        </pc:picChg>
        <pc:picChg chg="add mod">
          <ac:chgData name="Amy Smit" userId="f1cfc639-cc3f-4051-a51c-91c4d743c6fa" providerId="ADAL" clId="{1567A373-00BE-6343-9E38-2EB540E984C9}" dt="2025-06-20T21:12:52.894" v="2166" actId="14100"/>
          <ac:picMkLst>
            <pc:docMk/>
            <pc:sldMk cId="1716178708" sldId="276"/>
            <ac:picMk id="23" creationId="{377EEE15-4698-28EF-BBF8-E6A4A216BF67}"/>
          </ac:picMkLst>
        </pc:picChg>
        <pc:picChg chg="add mod">
          <ac:chgData name="Amy Smit" userId="f1cfc639-cc3f-4051-a51c-91c4d743c6fa" providerId="ADAL" clId="{1567A373-00BE-6343-9E38-2EB540E984C9}" dt="2025-06-23T17:42:43.357" v="5422" actId="1076"/>
          <ac:picMkLst>
            <pc:docMk/>
            <pc:sldMk cId="1716178708" sldId="276"/>
            <ac:picMk id="27" creationId="{3508CA49-442A-D089-933F-2DF41BADE53D}"/>
          </ac:picMkLst>
        </pc:picChg>
        <pc:picChg chg="add mod">
          <ac:chgData name="Amy Smit" userId="f1cfc639-cc3f-4051-a51c-91c4d743c6fa" providerId="ADAL" clId="{1567A373-00BE-6343-9E38-2EB540E984C9}" dt="2025-06-23T17:57:07.525" v="5464" actId="1076"/>
          <ac:picMkLst>
            <pc:docMk/>
            <pc:sldMk cId="1716178708" sldId="276"/>
            <ac:picMk id="28" creationId="{07099E22-1628-96E4-B9AC-F85C9F9B1676}"/>
          </ac:picMkLst>
        </pc:picChg>
      </pc:sldChg>
      <pc:sldChg chg="addSp delSp modSp mod">
        <pc:chgData name="Amy Smit" userId="f1cfc639-cc3f-4051-a51c-91c4d743c6fa" providerId="ADAL" clId="{1567A373-00BE-6343-9E38-2EB540E984C9}" dt="2025-06-24T13:52:11.295" v="5880"/>
        <pc:sldMkLst>
          <pc:docMk/>
          <pc:sldMk cId="2862472313" sldId="277"/>
        </pc:sldMkLst>
        <pc:spChg chg="mod">
          <ac:chgData name="Amy Smit" userId="f1cfc639-cc3f-4051-a51c-91c4d743c6fa" providerId="ADAL" clId="{1567A373-00BE-6343-9E38-2EB540E984C9}" dt="2025-06-20T21:18:11.959" v="2218" actId="1076"/>
          <ac:spMkLst>
            <pc:docMk/>
            <pc:sldMk cId="2862472313" sldId="277"/>
            <ac:spMk id="7" creationId="{07CF69E4-817D-5463-070C-C652CB4FF86F}"/>
          </ac:spMkLst>
        </pc:spChg>
        <pc:picChg chg="add mod">
          <ac:chgData name="Amy Smit" userId="f1cfc639-cc3f-4051-a51c-91c4d743c6fa" providerId="ADAL" clId="{1567A373-00BE-6343-9E38-2EB540E984C9}" dt="2025-06-24T13:52:11.295" v="5880"/>
          <ac:picMkLst>
            <pc:docMk/>
            <pc:sldMk cId="2862472313" sldId="277"/>
            <ac:picMk id="2" creationId="{78C0E3A4-2D9E-EB19-0897-A5E34AB664DB}"/>
          </ac:picMkLst>
        </pc:picChg>
        <pc:picChg chg="add mod">
          <ac:chgData name="Amy Smit" userId="f1cfc639-cc3f-4051-a51c-91c4d743c6fa" providerId="ADAL" clId="{1567A373-00BE-6343-9E38-2EB540E984C9}" dt="2025-06-23T14:24:09.456" v="4529"/>
          <ac:picMkLst>
            <pc:docMk/>
            <pc:sldMk cId="2862472313" sldId="277"/>
            <ac:picMk id="14" creationId="{7662F676-472B-50F8-E0CC-70EF81343BE2}"/>
          </ac:picMkLst>
        </pc:picChg>
        <pc:picChg chg="add mod">
          <ac:chgData name="Amy Smit" userId="f1cfc639-cc3f-4051-a51c-91c4d743c6fa" providerId="ADAL" clId="{1567A373-00BE-6343-9E38-2EB540E984C9}" dt="2025-06-23T17:43:03.616" v="5424" actId="1076"/>
          <ac:picMkLst>
            <pc:docMk/>
            <pc:sldMk cId="2862472313" sldId="277"/>
            <ac:picMk id="16" creationId="{E5AD2A6D-DF9E-D05C-E5CB-8A6E82049286}"/>
          </ac:picMkLst>
        </pc:picChg>
        <pc:picChg chg="add mod">
          <ac:chgData name="Amy Smit" userId="f1cfc639-cc3f-4051-a51c-91c4d743c6fa" providerId="ADAL" clId="{1567A373-00BE-6343-9E38-2EB540E984C9}" dt="2025-06-23T17:56:09.424" v="5458" actId="1076"/>
          <ac:picMkLst>
            <pc:docMk/>
            <pc:sldMk cId="2862472313" sldId="277"/>
            <ac:picMk id="18" creationId="{53156500-6EB4-C6CC-7EEB-290445F29746}"/>
          </ac:picMkLst>
        </pc:picChg>
      </pc:sldChg>
      <pc:sldChg chg="addSp delSp modSp add mod modNotesTx">
        <pc:chgData name="Amy Smit" userId="f1cfc639-cc3f-4051-a51c-91c4d743c6fa" providerId="ADAL" clId="{1567A373-00BE-6343-9E38-2EB540E984C9}" dt="2025-06-24T13:49:35.700" v="5790"/>
        <pc:sldMkLst>
          <pc:docMk/>
          <pc:sldMk cId="2266351646" sldId="278"/>
        </pc:sldMkLst>
      </pc:sldChg>
      <pc:sldChg chg="addSp delSp modSp add mod modNotesTx">
        <pc:chgData name="Amy Smit" userId="f1cfc639-cc3f-4051-a51c-91c4d743c6fa" providerId="ADAL" clId="{1567A373-00BE-6343-9E38-2EB540E984C9}" dt="2025-06-24T13:49:36.341" v="5791"/>
        <pc:sldMkLst>
          <pc:docMk/>
          <pc:sldMk cId="1831101500" sldId="279"/>
        </pc:sldMkLst>
      </pc:sldChg>
      <pc:sldChg chg="addSp delSp modSp add mod modNotesTx">
        <pc:chgData name="Amy Smit" userId="f1cfc639-cc3f-4051-a51c-91c4d743c6fa" providerId="ADAL" clId="{1567A373-00BE-6343-9E38-2EB540E984C9}" dt="2025-06-24T13:49:37.230" v="5792"/>
        <pc:sldMkLst>
          <pc:docMk/>
          <pc:sldMk cId="421082387" sldId="280"/>
        </pc:sldMkLst>
      </pc:sldChg>
      <pc:sldChg chg="addSp delSp modSp add mod modNotesTx">
        <pc:chgData name="Amy Smit" userId="f1cfc639-cc3f-4051-a51c-91c4d743c6fa" providerId="ADAL" clId="{1567A373-00BE-6343-9E38-2EB540E984C9}" dt="2025-06-24T13:49:38.924" v="5793"/>
        <pc:sldMkLst>
          <pc:docMk/>
          <pc:sldMk cId="3537086410" sldId="281"/>
        </pc:sldMkLst>
      </pc:sldChg>
      <pc:sldChg chg="addSp delSp modSp add mod">
        <pc:chgData name="Amy Smit" userId="f1cfc639-cc3f-4051-a51c-91c4d743c6fa" providerId="ADAL" clId="{1567A373-00BE-6343-9E38-2EB540E984C9}" dt="2025-06-24T13:49:41.367" v="5794"/>
        <pc:sldMkLst>
          <pc:docMk/>
          <pc:sldMk cId="903662629" sldId="282"/>
        </pc:sldMkLst>
      </pc:sldChg>
      <pc:sldChg chg="addSp delSp modSp add mod">
        <pc:chgData name="Amy Smit" userId="f1cfc639-cc3f-4051-a51c-91c4d743c6fa" providerId="ADAL" clId="{1567A373-00BE-6343-9E38-2EB540E984C9}" dt="2025-06-24T13:49:42.753" v="5795"/>
        <pc:sldMkLst>
          <pc:docMk/>
          <pc:sldMk cId="104955650" sldId="283"/>
        </pc:sldMkLst>
      </pc:sldChg>
      <pc:sldChg chg="addSp delSp modSp add mod">
        <pc:chgData name="Amy Smit" userId="f1cfc639-cc3f-4051-a51c-91c4d743c6fa" providerId="ADAL" clId="{1567A373-00BE-6343-9E38-2EB540E984C9}" dt="2025-06-24T19:54:00.952" v="6531" actId="20577"/>
        <pc:sldMkLst>
          <pc:docMk/>
          <pc:sldMk cId="2017312739" sldId="284"/>
        </pc:sldMkLst>
      </pc:sldChg>
      <pc:sldChg chg="addSp delSp modSp add mod modNotesTx">
        <pc:chgData name="Amy Smit" userId="f1cfc639-cc3f-4051-a51c-91c4d743c6fa" providerId="ADAL" clId="{1567A373-00BE-6343-9E38-2EB540E984C9}" dt="2025-06-24T19:53:34.104" v="6530" actId="20577"/>
        <pc:sldMkLst>
          <pc:docMk/>
          <pc:sldMk cId="4180505012" sldId="285"/>
        </pc:sldMkLst>
      </pc:sldChg>
      <pc:sldChg chg="addSp delSp modSp add mod modNotesTx">
        <pc:chgData name="Amy Smit" userId="f1cfc639-cc3f-4051-a51c-91c4d743c6fa" providerId="ADAL" clId="{1567A373-00BE-6343-9E38-2EB540E984C9}" dt="2025-06-24T13:52:12.174" v="5881"/>
        <pc:sldMkLst>
          <pc:docMk/>
          <pc:sldMk cId="768855550" sldId="286"/>
        </pc:sldMkLst>
        <pc:spChg chg="add mod">
          <ac:chgData name="Amy Smit" userId="f1cfc639-cc3f-4051-a51c-91c4d743c6fa" providerId="ADAL" clId="{1567A373-00BE-6343-9E38-2EB540E984C9}" dt="2025-06-20T21:18:06.993" v="2217" actId="14100"/>
          <ac:spMkLst>
            <pc:docMk/>
            <pc:sldMk cId="768855550" sldId="286"/>
            <ac:spMk id="5" creationId="{49362999-004F-6584-0304-2CAFCA9D0D75}"/>
          </ac:spMkLst>
        </pc:spChg>
        <pc:picChg chg="add mod">
          <ac:chgData name="Amy Smit" userId="f1cfc639-cc3f-4051-a51c-91c4d743c6fa" providerId="ADAL" clId="{1567A373-00BE-6343-9E38-2EB540E984C9}" dt="2025-06-24T13:52:12.174" v="5881"/>
          <ac:picMkLst>
            <pc:docMk/>
            <pc:sldMk cId="768855550" sldId="286"/>
            <ac:picMk id="2" creationId="{71F3F2D8-CA70-7FAD-640B-15951AE05F82}"/>
          </ac:picMkLst>
        </pc:picChg>
        <pc:picChg chg="add mod">
          <ac:chgData name="Amy Smit" userId="f1cfc639-cc3f-4051-a51c-91c4d743c6fa" providerId="ADAL" clId="{1567A373-00BE-6343-9E38-2EB540E984C9}" dt="2025-06-23T14:24:10.650" v="4530"/>
          <ac:picMkLst>
            <pc:docMk/>
            <pc:sldMk cId="768855550" sldId="286"/>
            <ac:picMk id="11" creationId="{25F8DE45-48F1-5F71-2B78-E0DDC0712F9B}"/>
          </ac:picMkLst>
        </pc:picChg>
        <pc:picChg chg="add mod">
          <ac:chgData name="Amy Smit" userId="f1cfc639-cc3f-4051-a51c-91c4d743c6fa" providerId="ADAL" clId="{1567A373-00BE-6343-9E38-2EB540E984C9}" dt="2025-06-23T17:46:52.233" v="5428" actId="1076"/>
          <ac:picMkLst>
            <pc:docMk/>
            <pc:sldMk cId="768855550" sldId="286"/>
            <ac:picMk id="17" creationId="{B6B99CAC-64F2-1731-1D23-C056BE4DB30F}"/>
          </ac:picMkLst>
        </pc:picChg>
        <pc:picChg chg="add mod">
          <ac:chgData name="Amy Smit" userId="f1cfc639-cc3f-4051-a51c-91c4d743c6fa" providerId="ADAL" clId="{1567A373-00BE-6343-9E38-2EB540E984C9}" dt="2025-06-23T17:57:55.043" v="5473" actId="1076"/>
          <ac:picMkLst>
            <pc:docMk/>
            <pc:sldMk cId="768855550" sldId="286"/>
            <ac:picMk id="18" creationId="{15B18DC2-4887-C988-0B17-0ADEE492E422}"/>
          </ac:picMkLst>
        </pc:picChg>
      </pc:sldChg>
      <pc:sldChg chg="addSp delSp modSp add mod">
        <pc:chgData name="Amy Smit" userId="f1cfc639-cc3f-4051-a51c-91c4d743c6fa" providerId="ADAL" clId="{1567A373-00BE-6343-9E38-2EB540E984C9}" dt="2025-06-24T13:52:13.079" v="5882"/>
        <pc:sldMkLst>
          <pc:docMk/>
          <pc:sldMk cId="556821830" sldId="287"/>
        </pc:sldMkLst>
        <pc:spChg chg="mod">
          <ac:chgData name="Amy Smit" userId="f1cfc639-cc3f-4051-a51c-91c4d743c6fa" providerId="ADAL" clId="{1567A373-00BE-6343-9E38-2EB540E984C9}" dt="2025-06-20T21:18:00.814" v="2215" actId="14100"/>
          <ac:spMkLst>
            <pc:docMk/>
            <pc:sldMk cId="556821830" sldId="287"/>
            <ac:spMk id="5" creationId="{D9BACB71-5E20-2D4C-D7FB-8FBD6E8C2CF9}"/>
          </ac:spMkLst>
        </pc:spChg>
        <pc:picChg chg="add mod">
          <ac:chgData name="Amy Smit" userId="f1cfc639-cc3f-4051-a51c-91c4d743c6fa" providerId="ADAL" clId="{1567A373-00BE-6343-9E38-2EB540E984C9}" dt="2025-06-24T13:52:13.079" v="5882"/>
          <ac:picMkLst>
            <pc:docMk/>
            <pc:sldMk cId="556821830" sldId="287"/>
            <ac:picMk id="2" creationId="{4088D7CE-0FD3-98DB-77BA-DB0B2639A263}"/>
          </ac:picMkLst>
        </pc:picChg>
        <pc:picChg chg="add mod">
          <ac:chgData name="Amy Smit" userId="f1cfc639-cc3f-4051-a51c-91c4d743c6fa" providerId="ADAL" clId="{1567A373-00BE-6343-9E38-2EB540E984C9}" dt="2025-06-23T14:24:12.979" v="4531"/>
          <ac:picMkLst>
            <pc:docMk/>
            <pc:sldMk cId="556821830" sldId="287"/>
            <ac:picMk id="8" creationId="{49A8B643-C92D-0582-FF39-30A3ED95351E}"/>
          </ac:picMkLst>
        </pc:picChg>
        <pc:picChg chg="add mod">
          <ac:chgData name="Amy Smit" userId="f1cfc639-cc3f-4051-a51c-91c4d743c6fa" providerId="ADAL" clId="{1567A373-00BE-6343-9E38-2EB540E984C9}" dt="2025-06-23T17:52:58.640" v="5439" actId="1076"/>
          <ac:picMkLst>
            <pc:docMk/>
            <pc:sldMk cId="556821830" sldId="287"/>
            <ac:picMk id="11" creationId="{FA8E03AF-AED4-0633-856E-0CAB026789AC}"/>
          </ac:picMkLst>
        </pc:picChg>
        <pc:picChg chg="add mod">
          <ac:chgData name="Amy Smit" userId="f1cfc639-cc3f-4051-a51c-91c4d743c6fa" providerId="ADAL" clId="{1567A373-00BE-6343-9E38-2EB540E984C9}" dt="2025-06-23T17:58:47.656" v="5479" actId="1076"/>
          <ac:picMkLst>
            <pc:docMk/>
            <pc:sldMk cId="556821830" sldId="287"/>
            <ac:picMk id="13" creationId="{7793D6C7-DCC6-A1A1-42CA-38C7D7314449}"/>
          </ac:picMkLst>
        </pc:picChg>
      </pc:sldChg>
      <pc:sldChg chg="delSp add del mod">
        <pc:chgData name="Amy Smit" userId="f1cfc639-cc3f-4051-a51c-91c4d743c6fa" providerId="ADAL" clId="{1567A373-00BE-6343-9E38-2EB540E984C9}" dt="2025-06-20T20:51:52.572" v="1453" actId="2696"/>
        <pc:sldMkLst>
          <pc:docMk/>
          <pc:sldMk cId="2692421736" sldId="287"/>
        </pc:sldMkLst>
      </pc:sldChg>
      <pc:sldChg chg="addSp delSp modSp add mod">
        <pc:chgData name="Amy Smit" userId="f1cfc639-cc3f-4051-a51c-91c4d743c6fa" providerId="ADAL" clId="{1567A373-00BE-6343-9E38-2EB540E984C9}" dt="2025-06-24T13:52:14.057" v="5883"/>
        <pc:sldMkLst>
          <pc:docMk/>
          <pc:sldMk cId="2143638746" sldId="288"/>
        </pc:sldMkLst>
        <pc:spChg chg="mod">
          <ac:chgData name="Amy Smit" userId="f1cfc639-cc3f-4051-a51c-91c4d743c6fa" providerId="ADAL" clId="{1567A373-00BE-6343-9E38-2EB540E984C9}" dt="2025-06-20T21:17:55.057" v="2213" actId="14100"/>
          <ac:spMkLst>
            <pc:docMk/>
            <pc:sldMk cId="2143638746" sldId="288"/>
            <ac:spMk id="5" creationId="{747FA187-CB09-0F6A-3A27-C1286E469B77}"/>
          </ac:spMkLst>
        </pc:spChg>
        <pc:picChg chg="add mod">
          <ac:chgData name="Amy Smit" userId="f1cfc639-cc3f-4051-a51c-91c4d743c6fa" providerId="ADAL" clId="{1567A373-00BE-6343-9E38-2EB540E984C9}" dt="2025-06-24T13:52:14.057" v="5883"/>
          <ac:picMkLst>
            <pc:docMk/>
            <pc:sldMk cId="2143638746" sldId="288"/>
            <ac:picMk id="2" creationId="{ED5AD8A8-2AA4-3A85-2728-AA6FA88310E5}"/>
          </ac:picMkLst>
        </pc:picChg>
        <pc:picChg chg="add mod">
          <ac:chgData name="Amy Smit" userId="f1cfc639-cc3f-4051-a51c-91c4d743c6fa" providerId="ADAL" clId="{1567A373-00BE-6343-9E38-2EB540E984C9}" dt="2025-06-23T14:24:14.101" v="4532"/>
          <ac:picMkLst>
            <pc:docMk/>
            <pc:sldMk cId="2143638746" sldId="288"/>
            <ac:picMk id="7" creationId="{D43C69B4-44BA-606E-6A88-58E10A338508}"/>
          </ac:picMkLst>
        </pc:picChg>
        <pc:picChg chg="add mod">
          <ac:chgData name="Amy Smit" userId="f1cfc639-cc3f-4051-a51c-91c4d743c6fa" providerId="ADAL" clId="{1567A373-00BE-6343-9E38-2EB540E984C9}" dt="2025-06-23T17:51:49.219" v="5432" actId="1076"/>
          <ac:picMkLst>
            <pc:docMk/>
            <pc:sldMk cId="2143638746" sldId="288"/>
            <ac:picMk id="10" creationId="{6DA67BD7-DF22-4C59-8A4C-04B0620C7069}"/>
          </ac:picMkLst>
        </pc:picChg>
        <pc:picChg chg="add mod">
          <ac:chgData name="Amy Smit" userId="f1cfc639-cc3f-4051-a51c-91c4d743c6fa" providerId="ADAL" clId="{1567A373-00BE-6343-9E38-2EB540E984C9}" dt="2025-06-23T17:57:22.608" v="5469" actId="1076"/>
          <ac:picMkLst>
            <pc:docMk/>
            <pc:sldMk cId="2143638746" sldId="288"/>
            <ac:picMk id="11" creationId="{7243DDED-14F6-451B-CB01-0375FF353005}"/>
          </ac:picMkLst>
        </pc:picChg>
      </pc:sldChg>
      <pc:sldChg chg="delSp add del mod">
        <pc:chgData name="Amy Smit" userId="f1cfc639-cc3f-4051-a51c-91c4d743c6fa" providerId="ADAL" clId="{1567A373-00BE-6343-9E38-2EB540E984C9}" dt="2025-06-20T20:51:52.574" v="1454" actId="2696"/>
        <pc:sldMkLst>
          <pc:docMk/>
          <pc:sldMk cId="3543913915" sldId="288"/>
        </pc:sldMkLst>
      </pc:sldChg>
      <pc:sldChg chg="addSp delSp modSp add mod">
        <pc:chgData name="Amy Smit" userId="f1cfc639-cc3f-4051-a51c-91c4d743c6fa" providerId="ADAL" clId="{1567A373-00BE-6343-9E38-2EB540E984C9}" dt="2025-06-24T13:52:14.976" v="5884"/>
        <pc:sldMkLst>
          <pc:docMk/>
          <pc:sldMk cId="129808644" sldId="289"/>
        </pc:sldMkLst>
        <pc:spChg chg="mod">
          <ac:chgData name="Amy Smit" userId="f1cfc639-cc3f-4051-a51c-91c4d743c6fa" providerId="ADAL" clId="{1567A373-00BE-6343-9E38-2EB540E984C9}" dt="2025-06-20T21:17:52.135" v="2212" actId="14100"/>
          <ac:spMkLst>
            <pc:docMk/>
            <pc:sldMk cId="129808644" sldId="289"/>
            <ac:spMk id="5" creationId="{9284A276-57F5-E899-51C6-9A3D51394BBD}"/>
          </ac:spMkLst>
        </pc:spChg>
        <pc:picChg chg="add mod">
          <ac:chgData name="Amy Smit" userId="f1cfc639-cc3f-4051-a51c-91c4d743c6fa" providerId="ADAL" clId="{1567A373-00BE-6343-9E38-2EB540E984C9}" dt="2025-06-24T13:52:14.976" v="5884"/>
          <ac:picMkLst>
            <pc:docMk/>
            <pc:sldMk cId="129808644" sldId="289"/>
            <ac:picMk id="2" creationId="{2AC78A08-F6B0-11AA-1E81-BCD76E412FC5}"/>
          </ac:picMkLst>
        </pc:picChg>
        <pc:picChg chg="add mod">
          <ac:chgData name="Amy Smit" userId="f1cfc639-cc3f-4051-a51c-91c4d743c6fa" providerId="ADAL" clId="{1567A373-00BE-6343-9E38-2EB540E984C9}" dt="2025-06-23T14:24:15.808" v="4533"/>
          <ac:picMkLst>
            <pc:docMk/>
            <pc:sldMk cId="129808644" sldId="289"/>
            <ac:picMk id="7" creationId="{011217F3-7866-29AC-7002-C8E3B39B053E}"/>
          </ac:picMkLst>
        </pc:picChg>
        <pc:picChg chg="add mod">
          <ac:chgData name="Amy Smit" userId="f1cfc639-cc3f-4051-a51c-91c4d743c6fa" providerId="ADAL" clId="{1567A373-00BE-6343-9E38-2EB540E984C9}" dt="2025-06-23T17:53:56.365" v="5443"/>
          <ac:picMkLst>
            <pc:docMk/>
            <pc:sldMk cId="129808644" sldId="289"/>
            <ac:picMk id="10" creationId="{39A5AD56-7042-C3C8-56AB-8B3F368A4EAE}"/>
          </ac:picMkLst>
        </pc:picChg>
        <pc:picChg chg="add mod">
          <ac:chgData name="Amy Smit" userId="f1cfc639-cc3f-4051-a51c-91c4d743c6fa" providerId="ADAL" clId="{1567A373-00BE-6343-9E38-2EB540E984C9}" dt="2025-06-23T17:56:19.655" v="5462" actId="1076"/>
          <ac:picMkLst>
            <pc:docMk/>
            <pc:sldMk cId="129808644" sldId="289"/>
            <ac:picMk id="11" creationId="{F4DCB73D-035C-37F0-8065-518CB9DA6C12}"/>
          </ac:picMkLst>
        </pc:picChg>
      </pc:sldChg>
      <pc:sldChg chg="addSp delSp modSp add mod">
        <pc:chgData name="Amy Smit" userId="f1cfc639-cc3f-4051-a51c-91c4d743c6fa" providerId="ADAL" clId="{1567A373-00BE-6343-9E38-2EB540E984C9}" dt="2025-06-24T13:52:16.058" v="5885"/>
        <pc:sldMkLst>
          <pc:docMk/>
          <pc:sldMk cId="4029067251" sldId="290"/>
        </pc:sldMkLst>
        <pc:spChg chg="mod">
          <ac:chgData name="Amy Smit" userId="f1cfc639-cc3f-4051-a51c-91c4d743c6fa" providerId="ADAL" clId="{1567A373-00BE-6343-9E38-2EB540E984C9}" dt="2025-06-20T21:17:48.415" v="2211" actId="14100"/>
          <ac:spMkLst>
            <pc:docMk/>
            <pc:sldMk cId="4029067251" sldId="290"/>
            <ac:spMk id="5" creationId="{3A76855F-11CD-6D1D-4705-5197AA9BF6AE}"/>
          </ac:spMkLst>
        </pc:spChg>
        <pc:picChg chg="add mod">
          <ac:chgData name="Amy Smit" userId="f1cfc639-cc3f-4051-a51c-91c4d743c6fa" providerId="ADAL" clId="{1567A373-00BE-6343-9E38-2EB540E984C9}" dt="2025-06-24T13:52:16.058" v="5885"/>
          <ac:picMkLst>
            <pc:docMk/>
            <pc:sldMk cId="4029067251" sldId="290"/>
            <ac:picMk id="2" creationId="{88B7D826-DF3F-7044-0E22-6ED91F06AA4C}"/>
          </ac:picMkLst>
        </pc:picChg>
        <pc:picChg chg="add mod">
          <ac:chgData name="Amy Smit" userId="f1cfc639-cc3f-4051-a51c-91c4d743c6fa" providerId="ADAL" clId="{1567A373-00BE-6343-9E38-2EB540E984C9}" dt="2025-06-23T14:24:16.659" v="4534"/>
          <ac:picMkLst>
            <pc:docMk/>
            <pc:sldMk cId="4029067251" sldId="290"/>
            <ac:picMk id="7" creationId="{9DAE4260-0F27-0C06-F3A3-7019721F930A}"/>
          </ac:picMkLst>
        </pc:picChg>
        <pc:picChg chg="add mod">
          <ac:chgData name="Amy Smit" userId="f1cfc639-cc3f-4051-a51c-91c4d743c6fa" providerId="ADAL" clId="{1567A373-00BE-6343-9E38-2EB540E984C9}" dt="2025-06-23T17:54:05.520" v="5444"/>
          <ac:picMkLst>
            <pc:docMk/>
            <pc:sldMk cId="4029067251" sldId="290"/>
            <ac:picMk id="11" creationId="{CEA02F20-C63D-D0EB-4352-7A935C136750}"/>
          </ac:picMkLst>
        </pc:picChg>
        <pc:picChg chg="add mod">
          <ac:chgData name="Amy Smit" userId="f1cfc639-cc3f-4051-a51c-91c4d743c6fa" providerId="ADAL" clId="{1567A373-00BE-6343-9E38-2EB540E984C9}" dt="2025-06-23T17:58:06.535" v="5476" actId="688"/>
          <ac:picMkLst>
            <pc:docMk/>
            <pc:sldMk cId="4029067251" sldId="290"/>
            <ac:picMk id="12" creationId="{600EC655-D943-ACF3-3657-E22ACF745EF9}"/>
          </ac:picMkLst>
        </pc:picChg>
      </pc:sldChg>
      <pc:sldChg chg="addSp delSp modSp add mod">
        <pc:chgData name="Amy Smit" userId="f1cfc639-cc3f-4051-a51c-91c4d743c6fa" providerId="ADAL" clId="{1567A373-00BE-6343-9E38-2EB540E984C9}" dt="2025-06-24T13:52:17.143" v="5886"/>
        <pc:sldMkLst>
          <pc:docMk/>
          <pc:sldMk cId="973979306" sldId="291"/>
        </pc:sldMkLst>
        <pc:spChg chg="mod">
          <ac:chgData name="Amy Smit" userId="f1cfc639-cc3f-4051-a51c-91c4d743c6fa" providerId="ADAL" clId="{1567A373-00BE-6343-9E38-2EB540E984C9}" dt="2025-06-20T21:17:45.323" v="2210" actId="14100"/>
          <ac:spMkLst>
            <pc:docMk/>
            <pc:sldMk cId="973979306" sldId="291"/>
            <ac:spMk id="5" creationId="{313666DB-B9AE-EBB7-2F10-2B330B8C7D8E}"/>
          </ac:spMkLst>
        </pc:spChg>
        <pc:picChg chg="add mod">
          <ac:chgData name="Amy Smit" userId="f1cfc639-cc3f-4051-a51c-91c4d743c6fa" providerId="ADAL" clId="{1567A373-00BE-6343-9E38-2EB540E984C9}" dt="2025-06-24T13:52:17.143" v="5886"/>
          <ac:picMkLst>
            <pc:docMk/>
            <pc:sldMk cId="973979306" sldId="291"/>
            <ac:picMk id="2" creationId="{02589E17-3834-B680-9A50-4C786819C91C}"/>
          </ac:picMkLst>
        </pc:picChg>
        <pc:picChg chg="add mod">
          <ac:chgData name="Amy Smit" userId="f1cfc639-cc3f-4051-a51c-91c4d743c6fa" providerId="ADAL" clId="{1567A373-00BE-6343-9E38-2EB540E984C9}" dt="2025-06-23T14:24:18.482" v="4535"/>
          <ac:picMkLst>
            <pc:docMk/>
            <pc:sldMk cId="973979306" sldId="291"/>
            <ac:picMk id="6" creationId="{C3BC1B35-164E-207C-6FCA-0C116C05820D}"/>
          </ac:picMkLst>
        </pc:picChg>
        <pc:picChg chg="add mod">
          <ac:chgData name="Amy Smit" userId="f1cfc639-cc3f-4051-a51c-91c4d743c6fa" providerId="ADAL" clId="{1567A373-00BE-6343-9E38-2EB540E984C9}" dt="2025-06-23T17:54:15.781" v="5445"/>
          <ac:picMkLst>
            <pc:docMk/>
            <pc:sldMk cId="973979306" sldId="291"/>
            <ac:picMk id="8" creationId="{E97A1E88-886F-7866-1FB1-BDA77EE7D754}"/>
          </ac:picMkLst>
        </pc:picChg>
        <pc:picChg chg="add mod">
          <ac:chgData name="Amy Smit" userId="f1cfc639-cc3f-4051-a51c-91c4d743c6fa" providerId="ADAL" clId="{1567A373-00BE-6343-9E38-2EB540E984C9}" dt="2025-06-23T17:58:52.923" v="5481" actId="1076"/>
          <ac:picMkLst>
            <pc:docMk/>
            <pc:sldMk cId="973979306" sldId="291"/>
            <ac:picMk id="10" creationId="{0BC4F7FC-BC46-6F9F-4389-4D7B17402DDC}"/>
          </ac:picMkLst>
        </pc:picChg>
      </pc:sldChg>
      <pc:sldChg chg="addSp delSp modSp add mod">
        <pc:chgData name="Amy Smit" userId="f1cfc639-cc3f-4051-a51c-91c4d743c6fa" providerId="ADAL" clId="{1567A373-00BE-6343-9E38-2EB540E984C9}" dt="2025-06-24T13:52:18.174" v="5887"/>
        <pc:sldMkLst>
          <pc:docMk/>
          <pc:sldMk cId="694390145" sldId="292"/>
        </pc:sldMkLst>
        <pc:spChg chg="mod">
          <ac:chgData name="Amy Smit" userId="f1cfc639-cc3f-4051-a51c-91c4d743c6fa" providerId="ADAL" clId="{1567A373-00BE-6343-9E38-2EB540E984C9}" dt="2025-06-20T21:17:42.335" v="2209" actId="14100"/>
          <ac:spMkLst>
            <pc:docMk/>
            <pc:sldMk cId="694390145" sldId="292"/>
            <ac:spMk id="5" creationId="{F919D872-D2DD-7941-A9BF-0D2561329408}"/>
          </ac:spMkLst>
        </pc:spChg>
        <pc:picChg chg="add mod">
          <ac:chgData name="Amy Smit" userId="f1cfc639-cc3f-4051-a51c-91c4d743c6fa" providerId="ADAL" clId="{1567A373-00BE-6343-9E38-2EB540E984C9}" dt="2025-06-24T13:52:18.174" v="5887"/>
          <ac:picMkLst>
            <pc:docMk/>
            <pc:sldMk cId="694390145" sldId="292"/>
            <ac:picMk id="2" creationId="{CD855D8A-4E3E-3426-42DB-1F28ACD32F20}"/>
          </ac:picMkLst>
        </pc:picChg>
        <pc:picChg chg="add mod">
          <ac:chgData name="Amy Smit" userId="f1cfc639-cc3f-4051-a51c-91c4d743c6fa" providerId="ADAL" clId="{1567A373-00BE-6343-9E38-2EB540E984C9}" dt="2025-06-23T14:24:19.300" v="4536"/>
          <ac:picMkLst>
            <pc:docMk/>
            <pc:sldMk cId="694390145" sldId="292"/>
            <ac:picMk id="6" creationId="{D09B3069-2313-233F-8767-0C596CC12C93}"/>
          </ac:picMkLst>
        </pc:picChg>
        <pc:picChg chg="add mod">
          <ac:chgData name="Amy Smit" userId="f1cfc639-cc3f-4051-a51c-91c4d743c6fa" providerId="ADAL" clId="{1567A373-00BE-6343-9E38-2EB540E984C9}" dt="2025-06-23T17:54:25.674" v="5446"/>
          <ac:picMkLst>
            <pc:docMk/>
            <pc:sldMk cId="694390145" sldId="292"/>
            <ac:picMk id="14" creationId="{6D95417C-1627-DCCD-BE89-79155D3DD682}"/>
          </ac:picMkLst>
        </pc:picChg>
        <pc:picChg chg="add mod">
          <ac:chgData name="Amy Smit" userId="f1cfc639-cc3f-4051-a51c-91c4d743c6fa" providerId="ADAL" clId="{1567A373-00BE-6343-9E38-2EB540E984C9}" dt="2025-06-23T17:57:15.512" v="5467" actId="688"/>
          <ac:picMkLst>
            <pc:docMk/>
            <pc:sldMk cId="694390145" sldId="292"/>
            <ac:picMk id="15" creationId="{9134B1E4-5E6B-4345-2862-9E76A19C0ACB}"/>
          </ac:picMkLst>
        </pc:picChg>
      </pc:sldChg>
      <pc:sldChg chg="addSp delSp modSp new mod ord modShow">
        <pc:chgData name="Amy Smit" userId="f1cfc639-cc3f-4051-a51c-91c4d743c6fa" providerId="ADAL" clId="{1567A373-00BE-6343-9E38-2EB540E984C9}" dt="2025-06-24T19:57:08.920" v="6639" actId="255"/>
        <pc:sldMkLst>
          <pc:docMk/>
          <pc:sldMk cId="2729646295" sldId="293"/>
        </pc:sldMkLst>
      </pc:sldChg>
      <pc:sldChg chg="modSp add mod modShow">
        <pc:chgData name="Amy Smit" userId="f1cfc639-cc3f-4051-a51c-91c4d743c6fa" providerId="ADAL" clId="{1567A373-00BE-6343-9E38-2EB540E984C9}" dt="2025-06-24T19:56:57.657" v="6638" actId="255"/>
        <pc:sldMkLst>
          <pc:docMk/>
          <pc:sldMk cId="2391711402" sldId="294"/>
        </pc:sldMkLst>
      </pc:sldChg>
      <pc:sldChg chg="addSp modSp add mod modShow modNotesTx">
        <pc:chgData name="Amy Smit" userId="f1cfc639-cc3f-4051-a51c-91c4d743c6fa" providerId="ADAL" clId="{1567A373-00BE-6343-9E38-2EB540E984C9}" dt="2025-06-24T19:57:36.534" v="6700" actId="255"/>
        <pc:sldMkLst>
          <pc:docMk/>
          <pc:sldMk cId="4167494658" sldId="295"/>
        </pc:sldMkLst>
      </pc:sldChg>
      <pc:sldChg chg="addSp modSp add mod modShow">
        <pc:chgData name="Amy Smit" userId="f1cfc639-cc3f-4051-a51c-91c4d743c6fa" providerId="ADAL" clId="{1567A373-00BE-6343-9E38-2EB540E984C9}" dt="2025-06-24T20:01:52.702" v="6827" actId="14100"/>
        <pc:sldMkLst>
          <pc:docMk/>
          <pc:sldMk cId="3038091435" sldId="296"/>
        </pc:sldMkLst>
      </pc:sldChg>
      <pc:sldChg chg="addSp delSp modSp add mod modShow">
        <pc:chgData name="Amy Smit" userId="f1cfc639-cc3f-4051-a51c-91c4d743c6fa" providerId="ADAL" clId="{1567A373-00BE-6343-9E38-2EB540E984C9}" dt="2025-06-24T19:58:31.179" v="6784" actId="255"/>
        <pc:sldMkLst>
          <pc:docMk/>
          <pc:sldMk cId="476898137" sldId="297"/>
        </pc:sldMkLst>
        <pc:spChg chg="mod">
          <ac:chgData name="Amy Smit" userId="f1cfc639-cc3f-4051-a51c-91c4d743c6fa" providerId="ADAL" clId="{1567A373-00BE-6343-9E38-2EB540E984C9}" dt="2025-06-23T13:05:28.691" v="2530" actId="207"/>
          <ac:spMkLst>
            <pc:docMk/>
            <pc:sldMk cId="476898137" sldId="297"/>
            <ac:spMk id="4" creationId="{56552CCA-CD82-2BEB-9D82-B7F10FDAB3BA}"/>
          </ac:spMkLst>
        </pc:spChg>
        <pc:spChg chg="mod">
          <ac:chgData name="Amy Smit" userId="f1cfc639-cc3f-4051-a51c-91c4d743c6fa" providerId="ADAL" clId="{1567A373-00BE-6343-9E38-2EB540E984C9}" dt="2025-06-24T19:58:31.179" v="6784" actId="255"/>
          <ac:spMkLst>
            <pc:docMk/>
            <pc:sldMk cId="476898137" sldId="297"/>
            <ac:spMk id="5" creationId="{1F2EF49E-94A4-21AF-A292-945920E70D7C}"/>
          </ac:spMkLst>
        </pc:spChg>
      </pc:sldChg>
      <pc:sldChg chg="addSp delSp modSp add mod">
        <pc:chgData name="Amy Smit" userId="f1cfc639-cc3f-4051-a51c-91c4d743c6fa" providerId="ADAL" clId="{1567A373-00BE-6343-9E38-2EB540E984C9}" dt="2025-06-24T13:51:58.297" v="5868"/>
        <pc:sldMkLst>
          <pc:docMk/>
          <pc:sldMk cId="850020266" sldId="298"/>
        </pc:sldMkLst>
      </pc:sldChg>
      <pc:sldChg chg="addSp delSp modSp add mod">
        <pc:chgData name="Amy Smit" userId="f1cfc639-cc3f-4051-a51c-91c4d743c6fa" providerId="ADAL" clId="{1567A373-00BE-6343-9E38-2EB540E984C9}" dt="2025-06-24T13:52:00.595" v="5870"/>
        <pc:sldMkLst>
          <pc:docMk/>
          <pc:sldMk cId="3492570427" sldId="299"/>
        </pc:sldMkLst>
      </pc:sldChg>
      <pc:sldChg chg="addSp delSp modSp add mod ord">
        <pc:chgData name="Amy Smit" userId="f1cfc639-cc3f-4051-a51c-91c4d743c6fa" providerId="ADAL" clId="{1567A373-00BE-6343-9E38-2EB540E984C9}" dt="2025-06-24T14:00:01.933" v="6262" actId="20578"/>
        <pc:sldMkLst>
          <pc:docMk/>
          <pc:sldMk cId="915921763" sldId="300"/>
        </pc:sldMkLst>
      </pc:sldChg>
      <pc:sldChg chg="addSp delSp modSp add del mod">
        <pc:chgData name="Amy Smit" userId="f1cfc639-cc3f-4051-a51c-91c4d743c6fa" providerId="ADAL" clId="{1567A373-00BE-6343-9E38-2EB540E984C9}" dt="2025-06-24T13:52:01.506" v="5871"/>
        <pc:sldMkLst>
          <pc:docMk/>
          <pc:sldMk cId="2275946235" sldId="301"/>
        </pc:sldMkLst>
      </pc:sldChg>
      <pc:sldChg chg="addSp delSp modSp add mod">
        <pc:chgData name="Amy Smit" userId="f1cfc639-cc3f-4051-a51c-91c4d743c6fa" providerId="ADAL" clId="{1567A373-00BE-6343-9E38-2EB540E984C9}" dt="2025-06-24T13:52:02.381" v="5872"/>
        <pc:sldMkLst>
          <pc:docMk/>
          <pc:sldMk cId="744722199" sldId="302"/>
        </pc:sldMkLst>
      </pc:sldChg>
      <pc:sldChg chg="addSp delSp modSp add del mod ord">
        <pc:chgData name="Amy Smit" userId="f1cfc639-cc3f-4051-a51c-91c4d743c6fa" providerId="ADAL" clId="{1567A373-00BE-6343-9E38-2EB540E984C9}" dt="2025-06-24T14:00:18.657" v="6263" actId="20578"/>
        <pc:sldMkLst>
          <pc:docMk/>
          <pc:sldMk cId="4119512352" sldId="303"/>
        </pc:sldMkLst>
      </pc:sldChg>
      <pc:sldChg chg="addSp delSp modSp add del mod ord">
        <pc:chgData name="Amy Smit" userId="f1cfc639-cc3f-4051-a51c-91c4d743c6fa" providerId="ADAL" clId="{1567A373-00BE-6343-9E38-2EB540E984C9}" dt="2025-06-24T14:07:05.903" v="6438" actId="20577"/>
        <pc:sldMkLst>
          <pc:docMk/>
          <pc:sldMk cId="263835107" sldId="304"/>
        </pc:sldMkLst>
      </pc:sldChg>
      <pc:sldChg chg="addSp delSp modSp add mod">
        <pc:chgData name="Amy Smit" userId="f1cfc639-cc3f-4051-a51c-91c4d743c6fa" providerId="ADAL" clId="{1567A373-00BE-6343-9E38-2EB540E984C9}" dt="2025-06-24T15:59:04.250" v="6440" actId="313"/>
        <pc:sldMkLst>
          <pc:docMk/>
          <pc:sldMk cId="3519207223" sldId="305"/>
        </pc:sldMkLst>
      </pc:sldChg>
      <pc:sldChg chg="addSp delSp modSp add mod ord">
        <pc:chgData name="Amy Smit" userId="f1cfc639-cc3f-4051-a51c-91c4d743c6fa" providerId="ADAL" clId="{1567A373-00BE-6343-9E38-2EB540E984C9}" dt="2025-06-24T13:59:57.132" v="6261" actId="20578"/>
        <pc:sldMkLst>
          <pc:docMk/>
          <pc:sldMk cId="350454800" sldId="306"/>
        </pc:sldMkLst>
      </pc:sldChg>
      <pc:sldChg chg="addSp delSp modSp add mod">
        <pc:chgData name="Amy Smit" userId="f1cfc639-cc3f-4051-a51c-91c4d743c6fa" providerId="ADAL" clId="{1567A373-00BE-6343-9E38-2EB540E984C9}" dt="2025-06-24T13:51:28.124" v="5856"/>
        <pc:sldMkLst>
          <pc:docMk/>
          <pc:sldMk cId="3427710309" sldId="307"/>
        </pc:sldMkLst>
      </pc:sldChg>
      <pc:sldChg chg="addSp delSp modSp add mod modNotesTx">
        <pc:chgData name="Amy Smit" userId="f1cfc639-cc3f-4051-a51c-91c4d743c6fa" providerId="ADAL" clId="{1567A373-00BE-6343-9E38-2EB540E984C9}" dt="2025-06-24T13:51:29.228" v="5857"/>
        <pc:sldMkLst>
          <pc:docMk/>
          <pc:sldMk cId="2361947836" sldId="308"/>
        </pc:sldMkLst>
      </pc:sldChg>
      <pc:sldChg chg="addSp delSp modSp add mod modNotesTx">
        <pc:chgData name="Amy Smit" userId="f1cfc639-cc3f-4051-a51c-91c4d743c6fa" providerId="ADAL" clId="{1567A373-00BE-6343-9E38-2EB540E984C9}" dt="2025-06-24T13:51:30.198" v="5858"/>
        <pc:sldMkLst>
          <pc:docMk/>
          <pc:sldMk cId="2666989673" sldId="309"/>
        </pc:sldMkLst>
      </pc:sldChg>
      <pc:sldChg chg="addSp delSp modSp add mod modNotesTx">
        <pc:chgData name="Amy Smit" userId="f1cfc639-cc3f-4051-a51c-91c4d743c6fa" providerId="ADAL" clId="{1567A373-00BE-6343-9E38-2EB540E984C9}" dt="2025-06-24T13:51:31.381" v="5859"/>
        <pc:sldMkLst>
          <pc:docMk/>
          <pc:sldMk cId="2258893767" sldId="310"/>
        </pc:sldMkLst>
      </pc:sldChg>
      <pc:sldChg chg="addSp delSp modSp add mod">
        <pc:chgData name="Amy Smit" userId="f1cfc639-cc3f-4051-a51c-91c4d743c6fa" providerId="ADAL" clId="{1567A373-00BE-6343-9E38-2EB540E984C9}" dt="2025-06-24T13:51:32.317" v="5860"/>
        <pc:sldMkLst>
          <pc:docMk/>
          <pc:sldMk cId="1305129139" sldId="311"/>
        </pc:sldMkLst>
      </pc:sldChg>
      <pc:sldChg chg="addSp delSp modSp add mod modNotesTx">
        <pc:chgData name="Amy Smit" userId="f1cfc639-cc3f-4051-a51c-91c4d743c6fa" providerId="ADAL" clId="{1567A373-00BE-6343-9E38-2EB540E984C9}" dt="2025-06-24T13:51:33.432" v="5861"/>
        <pc:sldMkLst>
          <pc:docMk/>
          <pc:sldMk cId="2920077573" sldId="312"/>
        </pc:sldMkLst>
      </pc:sldChg>
      <pc:sldChg chg="addSp delSp modSp add del mod ord">
        <pc:chgData name="Amy Smit" userId="f1cfc639-cc3f-4051-a51c-91c4d743c6fa" providerId="ADAL" clId="{1567A373-00BE-6343-9E38-2EB540E984C9}" dt="2025-06-23T14:17:02.417" v="4422" actId="2696"/>
        <pc:sldMkLst>
          <pc:docMk/>
          <pc:sldMk cId="3395923512" sldId="313"/>
        </pc:sldMkLst>
      </pc:sldChg>
      <pc:sldChg chg="addSp delSp modSp add mod modNotesTx">
        <pc:chgData name="Amy Smit" userId="f1cfc639-cc3f-4051-a51c-91c4d743c6fa" providerId="ADAL" clId="{1567A373-00BE-6343-9E38-2EB540E984C9}" dt="2025-06-24T13:51:34.336" v="5862"/>
        <pc:sldMkLst>
          <pc:docMk/>
          <pc:sldMk cId="3639738702" sldId="314"/>
        </pc:sldMkLst>
      </pc:sldChg>
      <pc:sldChg chg="addSp delSp modSp add del mod">
        <pc:chgData name="Amy Smit" userId="f1cfc639-cc3f-4051-a51c-91c4d743c6fa" providerId="ADAL" clId="{1567A373-00BE-6343-9E38-2EB540E984C9}" dt="2025-06-23T14:18:03.370" v="4435" actId="2696"/>
        <pc:sldMkLst>
          <pc:docMk/>
          <pc:sldMk cId="325119974" sldId="315"/>
        </pc:sldMkLst>
      </pc:sldChg>
      <pc:sldChg chg="add del">
        <pc:chgData name="Amy Smit" userId="f1cfc639-cc3f-4051-a51c-91c4d743c6fa" providerId="ADAL" clId="{1567A373-00BE-6343-9E38-2EB540E984C9}" dt="2025-06-23T14:30:28.585" v="4573"/>
        <pc:sldMkLst>
          <pc:docMk/>
          <pc:sldMk cId="1024018454" sldId="315"/>
        </pc:sldMkLst>
      </pc:sldChg>
      <pc:sldChg chg="addSp delSp modSp add mod modNotesTx">
        <pc:chgData name="Amy Smit" userId="f1cfc639-cc3f-4051-a51c-91c4d743c6fa" providerId="ADAL" clId="{1567A373-00BE-6343-9E38-2EB540E984C9}" dt="2025-06-24T13:51:14.024" v="5845"/>
        <pc:sldMkLst>
          <pc:docMk/>
          <pc:sldMk cId="2418730046" sldId="315"/>
        </pc:sldMkLst>
      </pc:sldChg>
      <pc:sldChg chg="add del">
        <pc:chgData name="Amy Smit" userId="f1cfc639-cc3f-4051-a51c-91c4d743c6fa" providerId="ADAL" clId="{1567A373-00BE-6343-9E38-2EB540E984C9}" dt="2025-06-23T14:41:40.137" v="4658" actId="2696"/>
        <pc:sldMkLst>
          <pc:docMk/>
          <pc:sldMk cId="1060725779" sldId="316"/>
        </pc:sldMkLst>
      </pc:sldChg>
      <pc:sldChg chg="addSp delSp modSp add mod">
        <pc:chgData name="Amy Smit" userId="f1cfc639-cc3f-4051-a51c-91c4d743c6fa" providerId="ADAL" clId="{1567A373-00BE-6343-9E38-2EB540E984C9}" dt="2025-06-24T13:51:14.844" v="5846"/>
        <pc:sldMkLst>
          <pc:docMk/>
          <pc:sldMk cId="1570168307" sldId="316"/>
        </pc:sldMkLst>
      </pc:sldChg>
      <pc:sldChg chg="addSp delSp modSp add mod">
        <pc:chgData name="Amy Smit" userId="f1cfc639-cc3f-4051-a51c-91c4d743c6fa" providerId="ADAL" clId="{1567A373-00BE-6343-9E38-2EB540E984C9}" dt="2025-06-24T13:51:15.657" v="5847"/>
        <pc:sldMkLst>
          <pc:docMk/>
          <pc:sldMk cId="1795431318" sldId="317"/>
        </pc:sldMkLst>
      </pc:sldChg>
      <pc:sldChg chg="addSp delSp modSp add mod">
        <pc:chgData name="Amy Smit" userId="f1cfc639-cc3f-4051-a51c-91c4d743c6fa" providerId="ADAL" clId="{1567A373-00BE-6343-9E38-2EB540E984C9}" dt="2025-06-24T13:51:16.525" v="5848"/>
        <pc:sldMkLst>
          <pc:docMk/>
          <pc:sldMk cId="348639476" sldId="318"/>
        </pc:sldMkLst>
      </pc:sldChg>
      <pc:sldChg chg="addSp delSp modSp add mod">
        <pc:chgData name="Amy Smit" userId="f1cfc639-cc3f-4051-a51c-91c4d743c6fa" providerId="ADAL" clId="{1567A373-00BE-6343-9E38-2EB540E984C9}" dt="2025-06-24T13:51:17.298" v="5849"/>
        <pc:sldMkLst>
          <pc:docMk/>
          <pc:sldMk cId="1678143102" sldId="319"/>
        </pc:sldMkLst>
      </pc:sldChg>
      <pc:sldChg chg="addSp delSp modSp add mod">
        <pc:chgData name="Amy Smit" userId="f1cfc639-cc3f-4051-a51c-91c4d743c6fa" providerId="ADAL" clId="{1567A373-00BE-6343-9E38-2EB540E984C9}" dt="2025-06-24T13:51:18.134" v="5850"/>
        <pc:sldMkLst>
          <pc:docMk/>
          <pc:sldMk cId="2821062362" sldId="320"/>
        </pc:sldMkLst>
      </pc:sldChg>
      <pc:sldChg chg="addSp delSp modSp add mod">
        <pc:chgData name="Amy Smit" userId="f1cfc639-cc3f-4051-a51c-91c4d743c6fa" providerId="ADAL" clId="{1567A373-00BE-6343-9E38-2EB540E984C9}" dt="2025-06-24T13:51:18.984" v="5851"/>
        <pc:sldMkLst>
          <pc:docMk/>
          <pc:sldMk cId="3285504674" sldId="321"/>
        </pc:sldMkLst>
      </pc:sldChg>
      <pc:sldChg chg="addSp delSp modSp new mod">
        <pc:chgData name="Amy Smit" userId="f1cfc639-cc3f-4051-a51c-91c4d743c6fa" providerId="ADAL" clId="{1567A373-00BE-6343-9E38-2EB540E984C9}" dt="2025-06-24T20:05:36.759" v="7018" actId="255"/>
        <pc:sldMkLst>
          <pc:docMk/>
          <pc:sldMk cId="2579128118" sldId="322"/>
        </pc:sldMkLst>
        <pc:spChg chg="add mod">
          <ac:chgData name="Amy Smit" userId="f1cfc639-cc3f-4051-a51c-91c4d743c6fa" providerId="ADAL" clId="{1567A373-00BE-6343-9E38-2EB540E984C9}" dt="2025-06-24T20:05:06.381" v="6973" actId="1076"/>
          <ac:spMkLst>
            <pc:docMk/>
            <pc:sldMk cId="2579128118" sldId="322"/>
            <ac:spMk id="6" creationId="{14483858-B08C-BE4F-536C-77C56BD1208C}"/>
          </ac:spMkLst>
        </pc:spChg>
        <pc:spChg chg="add mod">
          <ac:chgData name="Amy Smit" userId="f1cfc639-cc3f-4051-a51c-91c4d743c6fa" providerId="ADAL" clId="{1567A373-00BE-6343-9E38-2EB540E984C9}" dt="2025-06-24T20:05:36.759" v="7018" actId="255"/>
          <ac:spMkLst>
            <pc:docMk/>
            <pc:sldMk cId="2579128118" sldId="322"/>
            <ac:spMk id="7" creationId="{5DD7E242-3554-08E1-7B58-C223B45A24A1}"/>
          </ac:spMkLst>
        </pc:spChg>
        <pc:picChg chg="add mod">
          <ac:chgData name="Amy Smit" userId="f1cfc639-cc3f-4051-a51c-91c4d743c6fa" providerId="ADAL" clId="{1567A373-00BE-6343-9E38-2EB540E984C9}" dt="2025-06-24T20:03:31.376" v="6837" actId="1076"/>
          <ac:picMkLst>
            <pc:docMk/>
            <pc:sldMk cId="2579128118" sldId="322"/>
            <ac:picMk id="5" creationId="{AB93A974-53CA-3F69-F97E-A95D3A39DD53}"/>
          </ac:picMkLst>
        </pc:picChg>
      </pc:sldChg>
      <pc:sldChg chg="delSp modSp add del mod">
        <pc:chgData name="Amy Smit" userId="f1cfc639-cc3f-4051-a51c-91c4d743c6fa" providerId="ADAL" clId="{1567A373-00BE-6343-9E38-2EB540E984C9}" dt="2025-06-24T13:56:50.290" v="6258" actId="2696"/>
        <pc:sldMkLst>
          <pc:docMk/>
          <pc:sldMk cId="3367074850" sldId="322"/>
        </pc:sldMkLst>
      </pc:sldChg>
      <pc:sldChg chg="add del">
        <pc:chgData name="Amy Smit" userId="f1cfc639-cc3f-4051-a51c-91c4d743c6fa" providerId="ADAL" clId="{1567A373-00BE-6343-9E38-2EB540E984C9}" dt="2025-06-24T20:06:14.094" v="7020" actId="2696"/>
        <pc:sldMkLst>
          <pc:docMk/>
          <pc:sldMk cId="2550345840" sldId="323"/>
        </pc:sldMkLst>
      </pc:sldChg>
      <pc:sldChg chg="delSp new del mod">
        <pc:chgData name="Amy Smit" userId="f1cfc639-cc3f-4051-a51c-91c4d743c6fa" providerId="ADAL" clId="{1567A373-00BE-6343-9E38-2EB540E984C9}" dt="2025-06-24T20:03:34.266" v="6838" actId="2696"/>
        <pc:sldMkLst>
          <pc:docMk/>
          <pc:sldMk cId="3624247775" sldId="323"/>
        </pc:sldMkLst>
      </pc:sldChg>
    </pc:docChg>
  </pc:docChgLst>
  <pc:docChgLst>
    <pc:chgData name="Megan Shrum" userId="f9b3d797-b51f-4ac2-94fe-8380bc90be4c" providerId="ADAL" clId="{78DE5A5E-CE45-46E4-A644-425509BBB602}"/>
    <pc:docChg chg="modSld">
      <pc:chgData name="Megan Shrum" userId="f9b3d797-b51f-4ac2-94fe-8380bc90be4c" providerId="ADAL" clId="{78DE5A5E-CE45-46E4-A644-425509BBB602}" dt="2025-06-24T19:16:41.654" v="1" actId="20577"/>
      <pc:docMkLst>
        <pc:docMk/>
      </pc:docMkLst>
      <pc:sldChg chg="modSp mod">
        <pc:chgData name="Megan Shrum" userId="f9b3d797-b51f-4ac2-94fe-8380bc90be4c" providerId="ADAL" clId="{78DE5A5E-CE45-46E4-A644-425509BBB602}" dt="2025-06-23T15:24:45.562" v="0" actId="20577"/>
        <pc:sldMkLst>
          <pc:docMk/>
          <pc:sldMk cId="3537086410" sldId="281"/>
        </pc:sldMkLst>
      </pc:sldChg>
      <pc:sldChg chg="modSp mod">
        <pc:chgData name="Megan Shrum" userId="f9b3d797-b51f-4ac2-94fe-8380bc90be4c" providerId="ADAL" clId="{78DE5A5E-CE45-46E4-A644-425509BBB602}" dt="2025-06-24T19:16:41.654" v="1" actId="20577"/>
        <pc:sldMkLst>
          <pc:docMk/>
          <pc:sldMk cId="2920077573" sldId="312"/>
        </pc:sldMkLst>
      </pc:sldChg>
    </pc:docChg>
  </pc:docChgLst>
  <pc:docChgLst>
    <pc:chgData name="Amy Smit" userId="f1cfc639-cc3f-4051-a51c-91c4d743c6fa" providerId="ADAL" clId="{A1F8C81D-878A-814B-8E6A-73DCD7B43998}"/>
    <pc:docChg chg="delSld">
      <pc:chgData name="Amy Smit" userId="f1cfc639-cc3f-4051-a51c-91c4d743c6fa" providerId="ADAL" clId="{A1F8C81D-878A-814B-8E6A-73DCD7B43998}" dt="2025-07-17T13:51:47.060" v="51" actId="2696"/>
      <pc:docMkLst>
        <pc:docMk/>
      </pc:docMkLst>
      <pc:sldChg chg="del">
        <pc:chgData name="Amy Smit" userId="f1cfc639-cc3f-4051-a51c-91c4d743c6fa" providerId="ADAL" clId="{A1F8C81D-878A-814B-8E6A-73DCD7B43998}" dt="2025-07-17T13:51:47.025" v="45" actId="2696"/>
        <pc:sldMkLst>
          <pc:docMk/>
          <pc:sldMk cId="3285898182" sldId="256"/>
        </pc:sldMkLst>
      </pc:sldChg>
      <pc:sldChg chg="del">
        <pc:chgData name="Amy Smit" userId="f1cfc639-cc3f-4051-a51c-91c4d743c6fa" providerId="ADAL" clId="{A1F8C81D-878A-814B-8E6A-73DCD7B43998}" dt="2025-07-17T13:51:46.996" v="39" actId="2696"/>
        <pc:sldMkLst>
          <pc:docMk/>
          <pc:sldMk cId="3702744445" sldId="257"/>
        </pc:sldMkLst>
      </pc:sldChg>
      <pc:sldChg chg="del">
        <pc:chgData name="Amy Smit" userId="f1cfc639-cc3f-4051-a51c-91c4d743c6fa" providerId="ADAL" clId="{A1F8C81D-878A-814B-8E6A-73DCD7B43998}" dt="2025-07-17T13:51:47.009" v="42" actId="2696"/>
        <pc:sldMkLst>
          <pc:docMk/>
          <pc:sldMk cId="4056769239" sldId="258"/>
        </pc:sldMkLst>
      </pc:sldChg>
      <pc:sldChg chg="del">
        <pc:chgData name="Amy Smit" userId="f1cfc639-cc3f-4051-a51c-91c4d743c6fa" providerId="ADAL" clId="{A1F8C81D-878A-814B-8E6A-73DCD7B43998}" dt="2025-07-17T13:51:46.901" v="17" actId="2696"/>
        <pc:sldMkLst>
          <pc:docMk/>
          <pc:sldMk cId="572108231" sldId="259"/>
        </pc:sldMkLst>
      </pc:sldChg>
      <pc:sldChg chg="del">
        <pc:chgData name="Amy Smit" userId="f1cfc639-cc3f-4051-a51c-91c4d743c6fa" providerId="ADAL" clId="{A1F8C81D-878A-814B-8E6A-73DCD7B43998}" dt="2025-07-17T13:51:46.990" v="38" actId="2696"/>
        <pc:sldMkLst>
          <pc:docMk/>
          <pc:sldMk cId="661222583" sldId="260"/>
        </pc:sldMkLst>
      </pc:sldChg>
      <pc:sldChg chg="del">
        <pc:chgData name="Amy Smit" userId="f1cfc639-cc3f-4051-a51c-91c4d743c6fa" providerId="ADAL" clId="{A1F8C81D-878A-814B-8E6A-73DCD7B43998}" dt="2025-07-17T13:51:46.885" v="14" actId="2696"/>
        <pc:sldMkLst>
          <pc:docMk/>
          <pc:sldMk cId="4016193766" sldId="261"/>
        </pc:sldMkLst>
      </pc:sldChg>
      <pc:sldChg chg="del">
        <pc:chgData name="Amy Smit" userId="f1cfc639-cc3f-4051-a51c-91c4d743c6fa" providerId="ADAL" clId="{A1F8C81D-878A-814B-8E6A-73DCD7B43998}" dt="2025-07-17T13:51:46.955" v="29" actId="2696"/>
        <pc:sldMkLst>
          <pc:docMk/>
          <pc:sldMk cId="3509773284" sldId="262"/>
        </pc:sldMkLst>
      </pc:sldChg>
      <pc:sldChg chg="del">
        <pc:chgData name="Amy Smit" userId="f1cfc639-cc3f-4051-a51c-91c4d743c6fa" providerId="ADAL" clId="{A1F8C81D-878A-814B-8E6A-73DCD7B43998}" dt="2025-07-17T13:51:46.873" v="11" actId="2696"/>
        <pc:sldMkLst>
          <pc:docMk/>
          <pc:sldMk cId="2871606232" sldId="263"/>
        </pc:sldMkLst>
      </pc:sldChg>
      <pc:sldChg chg="del">
        <pc:chgData name="Amy Smit" userId="f1cfc639-cc3f-4051-a51c-91c4d743c6fa" providerId="ADAL" clId="{A1F8C81D-878A-814B-8E6A-73DCD7B43998}" dt="2025-07-17T13:51:46.951" v="28" actId="2696"/>
        <pc:sldMkLst>
          <pc:docMk/>
          <pc:sldMk cId="2966557179" sldId="264"/>
        </pc:sldMkLst>
      </pc:sldChg>
      <pc:sldChg chg="del">
        <pc:chgData name="Amy Smit" userId="f1cfc639-cc3f-4051-a51c-91c4d743c6fa" providerId="ADAL" clId="{A1F8C81D-878A-814B-8E6A-73DCD7B43998}" dt="2025-07-17T13:51:46.959" v="30" actId="2696"/>
        <pc:sldMkLst>
          <pc:docMk/>
          <pc:sldMk cId="3109360804" sldId="265"/>
        </pc:sldMkLst>
      </pc:sldChg>
      <pc:sldChg chg="del">
        <pc:chgData name="Amy Smit" userId="f1cfc639-cc3f-4051-a51c-91c4d743c6fa" providerId="ADAL" clId="{A1F8C81D-878A-814B-8E6A-73DCD7B43998}" dt="2025-07-17T13:51:46.982" v="36" actId="2696"/>
        <pc:sldMkLst>
          <pc:docMk/>
          <pc:sldMk cId="2118764808" sldId="266"/>
        </pc:sldMkLst>
      </pc:sldChg>
      <pc:sldChg chg="del">
        <pc:chgData name="Amy Smit" userId="f1cfc639-cc3f-4051-a51c-91c4d743c6fa" providerId="ADAL" clId="{A1F8C81D-878A-814B-8E6A-73DCD7B43998}" dt="2025-07-17T13:51:46.906" v="18" actId="2696"/>
        <pc:sldMkLst>
          <pc:docMk/>
          <pc:sldMk cId="3718518729" sldId="267"/>
        </pc:sldMkLst>
      </pc:sldChg>
      <pc:sldChg chg="del">
        <pc:chgData name="Amy Smit" userId="f1cfc639-cc3f-4051-a51c-91c4d743c6fa" providerId="ADAL" clId="{A1F8C81D-878A-814B-8E6A-73DCD7B43998}" dt="2025-07-17T13:51:46.999" v="40" actId="2696"/>
        <pc:sldMkLst>
          <pc:docMk/>
          <pc:sldMk cId="3127465293" sldId="268"/>
        </pc:sldMkLst>
      </pc:sldChg>
      <pc:sldChg chg="del">
        <pc:chgData name="Amy Smit" userId="f1cfc639-cc3f-4051-a51c-91c4d743c6fa" providerId="ADAL" clId="{A1F8C81D-878A-814B-8E6A-73DCD7B43998}" dt="2025-07-17T13:51:46.888" v="15" actId="2696"/>
        <pc:sldMkLst>
          <pc:docMk/>
          <pc:sldMk cId="477890307" sldId="269"/>
        </pc:sldMkLst>
      </pc:sldChg>
      <pc:sldChg chg="del">
        <pc:chgData name="Amy Smit" userId="f1cfc639-cc3f-4051-a51c-91c4d743c6fa" providerId="ADAL" clId="{A1F8C81D-878A-814B-8E6A-73DCD7B43998}" dt="2025-07-17T13:51:46.892" v="16" actId="2696"/>
        <pc:sldMkLst>
          <pc:docMk/>
          <pc:sldMk cId="3554964182" sldId="270"/>
        </pc:sldMkLst>
      </pc:sldChg>
      <pc:sldChg chg="del">
        <pc:chgData name="Amy Smit" userId="f1cfc639-cc3f-4051-a51c-91c4d743c6fa" providerId="ADAL" clId="{A1F8C81D-878A-814B-8E6A-73DCD7B43998}" dt="2025-07-17T13:51:47.012" v="43" actId="2696"/>
        <pc:sldMkLst>
          <pc:docMk/>
          <pc:sldMk cId="416656009" sldId="271"/>
        </pc:sldMkLst>
      </pc:sldChg>
      <pc:sldChg chg="del">
        <pc:chgData name="Amy Smit" userId="f1cfc639-cc3f-4051-a51c-91c4d743c6fa" providerId="ADAL" clId="{A1F8C81D-878A-814B-8E6A-73DCD7B43998}" dt="2025-07-17T13:51:46.834" v="3" actId="2696"/>
        <pc:sldMkLst>
          <pc:docMk/>
          <pc:sldMk cId="3877487587" sldId="272"/>
        </pc:sldMkLst>
      </pc:sldChg>
      <pc:sldChg chg="del">
        <pc:chgData name="Amy Smit" userId="f1cfc639-cc3f-4051-a51c-91c4d743c6fa" providerId="ADAL" clId="{A1F8C81D-878A-814B-8E6A-73DCD7B43998}" dt="2025-07-17T13:51:46.933" v="24" actId="2696"/>
        <pc:sldMkLst>
          <pc:docMk/>
          <pc:sldMk cId="2266351646" sldId="278"/>
        </pc:sldMkLst>
      </pc:sldChg>
      <pc:sldChg chg="del">
        <pc:chgData name="Amy Smit" userId="f1cfc639-cc3f-4051-a51c-91c4d743c6fa" providerId="ADAL" clId="{A1F8C81D-878A-814B-8E6A-73DCD7B43998}" dt="2025-07-17T13:51:47.034" v="46" actId="2696"/>
        <pc:sldMkLst>
          <pc:docMk/>
          <pc:sldMk cId="1831101500" sldId="279"/>
        </pc:sldMkLst>
      </pc:sldChg>
      <pc:sldChg chg="del">
        <pc:chgData name="Amy Smit" userId="f1cfc639-cc3f-4051-a51c-91c4d743c6fa" providerId="ADAL" clId="{A1F8C81D-878A-814B-8E6A-73DCD7B43998}" dt="2025-07-17T13:51:46.926" v="23" actId="2696"/>
        <pc:sldMkLst>
          <pc:docMk/>
          <pc:sldMk cId="421082387" sldId="280"/>
        </pc:sldMkLst>
      </pc:sldChg>
      <pc:sldChg chg="del">
        <pc:chgData name="Amy Smit" userId="f1cfc639-cc3f-4051-a51c-91c4d743c6fa" providerId="ADAL" clId="{A1F8C81D-878A-814B-8E6A-73DCD7B43998}" dt="2025-07-17T13:51:47.060" v="51" actId="2696"/>
        <pc:sldMkLst>
          <pc:docMk/>
          <pc:sldMk cId="3537086410" sldId="281"/>
        </pc:sldMkLst>
      </pc:sldChg>
      <pc:sldChg chg="del">
        <pc:chgData name="Amy Smit" userId="f1cfc639-cc3f-4051-a51c-91c4d743c6fa" providerId="ADAL" clId="{A1F8C81D-878A-814B-8E6A-73DCD7B43998}" dt="2025-07-17T13:51:46.944" v="26" actId="2696"/>
        <pc:sldMkLst>
          <pc:docMk/>
          <pc:sldMk cId="903662629" sldId="282"/>
        </pc:sldMkLst>
      </pc:sldChg>
      <pc:sldChg chg="del">
        <pc:chgData name="Amy Smit" userId="f1cfc639-cc3f-4051-a51c-91c4d743c6fa" providerId="ADAL" clId="{A1F8C81D-878A-814B-8E6A-73DCD7B43998}" dt="2025-07-17T13:51:46.966" v="31" actId="2696"/>
        <pc:sldMkLst>
          <pc:docMk/>
          <pc:sldMk cId="104955650" sldId="283"/>
        </pc:sldMkLst>
      </pc:sldChg>
      <pc:sldChg chg="del">
        <pc:chgData name="Amy Smit" userId="f1cfc639-cc3f-4051-a51c-91c4d743c6fa" providerId="ADAL" clId="{A1F8C81D-878A-814B-8E6A-73DCD7B43998}" dt="2025-07-17T13:51:46.848" v="5" actId="2696"/>
        <pc:sldMkLst>
          <pc:docMk/>
          <pc:sldMk cId="2017312739" sldId="284"/>
        </pc:sldMkLst>
      </pc:sldChg>
      <pc:sldChg chg="del">
        <pc:chgData name="Amy Smit" userId="f1cfc639-cc3f-4051-a51c-91c4d743c6fa" providerId="ADAL" clId="{A1F8C81D-878A-814B-8E6A-73DCD7B43998}" dt="2025-07-17T13:51:47.048" v="49" actId="2696"/>
        <pc:sldMkLst>
          <pc:docMk/>
          <pc:sldMk cId="4180505012" sldId="285"/>
        </pc:sldMkLst>
      </pc:sldChg>
      <pc:sldChg chg="del">
        <pc:chgData name="Amy Smit" userId="f1cfc639-cc3f-4051-a51c-91c4d743c6fa" providerId="ADAL" clId="{A1F8C81D-878A-814B-8E6A-73DCD7B43998}" dt="2025-07-17T13:51:46.801" v="0" actId="2696"/>
        <pc:sldMkLst>
          <pc:docMk/>
          <pc:sldMk cId="2729646295" sldId="293"/>
        </pc:sldMkLst>
      </pc:sldChg>
      <pc:sldChg chg="del">
        <pc:chgData name="Amy Smit" userId="f1cfc639-cc3f-4051-a51c-91c4d743c6fa" providerId="ADAL" clId="{A1F8C81D-878A-814B-8E6A-73DCD7B43998}" dt="2025-07-17T13:51:46.906" v="19" actId="2696"/>
        <pc:sldMkLst>
          <pc:docMk/>
          <pc:sldMk cId="2391711402" sldId="294"/>
        </pc:sldMkLst>
      </pc:sldChg>
      <pc:sldChg chg="del">
        <pc:chgData name="Amy Smit" userId="f1cfc639-cc3f-4051-a51c-91c4d743c6fa" providerId="ADAL" clId="{A1F8C81D-878A-814B-8E6A-73DCD7B43998}" dt="2025-07-17T13:51:46.970" v="33" actId="2696"/>
        <pc:sldMkLst>
          <pc:docMk/>
          <pc:sldMk cId="4167494658" sldId="295"/>
        </pc:sldMkLst>
      </pc:sldChg>
      <pc:sldChg chg="del">
        <pc:chgData name="Amy Smit" userId="f1cfc639-cc3f-4051-a51c-91c4d743c6fa" providerId="ADAL" clId="{A1F8C81D-878A-814B-8E6A-73DCD7B43998}" dt="2025-07-17T13:51:46.849" v="6" actId="2696"/>
        <pc:sldMkLst>
          <pc:docMk/>
          <pc:sldMk cId="3038091435" sldId="296"/>
        </pc:sldMkLst>
      </pc:sldChg>
      <pc:sldChg chg="del">
        <pc:chgData name="Amy Smit" userId="f1cfc639-cc3f-4051-a51c-91c4d743c6fa" providerId="ADAL" clId="{A1F8C81D-878A-814B-8E6A-73DCD7B43998}" dt="2025-07-17T13:51:46.859" v="8" actId="2696"/>
        <pc:sldMkLst>
          <pc:docMk/>
          <pc:sldMk cId="850020266" sldId="298"/>
        </pc:sldMkLst>
      </pc:sldChg>
      <pc:sldChg chg="del">
        <pc:chgData name="Amy Smit" userId="f1cfc639-cc3f-4051-a51c-91c4d743c6fa" providerId="ADAL" clId="{A1F8C81D-878A-814B-8E6A-73DCD7B43998}" dt="2025-07-17T13:51:46.914" v="21" actId="2696"/>
        <pc:sldMkLst>
          <pc:docMk/>
          <pc:sldMk cId="3492570427" sldId="299"/>
        </pc:sldMkLst>
      </pc:sldChg>
      <pc:sldChg chg="del">
        <pc:chgData name="Amy Smit" userId="f1cfc639-cc3f-4051-a51c-91c4d743c6fa" providerId="ADAL" clId="{A1F8C81D-878A-814B-8E6A-73DCD7B43998}" dt="2025-07-17T13:51:46.822" v="1" actId="2696"/>
        <pc:sldMkLst>
          <pc:docMk/>
          <pc:sldMk cId="915921763" sldId="300"/>
        </pc:sldMkLst>
      </pc:sldChg>
      <pc:sldChg chg="del">
        <pc:chgData name="Amy Smit" userId="f1cfc639-cc3f-4051-a51c-91c4d743c6fa" providerId="ADAL" clId="{A1F8C81D-878A-814B-8E6A-73DCD7B43998}" dt="2025-07-17T13:51:46.838" v="4" actId="2696"/>
        <pc:sldMkLst>
          <pc:docMk/>
          <pc:sldMk cId="2275946235" sldId="301"/>
        </pc:sldMkLst>
      </pc:sldChg>
      <pc:sldChg chg="del">
        <pc:chgData name="Amy Smit" userId="f1cfc639-cc3f-4051-a51c-91c4d743c6fa" providerId="ADAL" clId="{A1F8C81D-878A-814B-8E6A-73DCD7B43998}" dt="2025-07-17T13:51:46.863" v="9" actId="2696"/>
        <pc:sldMkLst>
          <pc:docMk/>
          <pc:sldMk cId="744722199" sldId="302"/>
        </pc:sldMkLst>
      </pc:sldChg>
      <pc:sldChg chg="del">
        <pc:chgData name="Amy Smit" userId="f1cfc639-cc3f-4051-a51c-91c4d743c6fa" providerId="ADAL" clId="{A1F8C81D-878A-814B-8E6A-73DCD7B43998}" dt="2025-07-17T13:51:47.041" v="48" actId="2696"/>
        <pc:sldMkLst>
          <pc:docMk/>
          <pc:sldMk cId="4119512352" sldId="303"/>
        </pc:sldMkLst>
      </pc:sldChg>
      <pc:sldChg chg="del">
        <pc:chgData name="Amy Smit" userId="f1cfc639-cc3f-4051-a51c-91c4d743c6fa" providerId="ADAL" clId="{A1F8C81D-878A-814B-8E6A-73DCD7B43998}" dt="2025-07-17T13:51:46.947" v="27" actId="2696"/>
        <pc:sldMkLst>
          <pc:docMk/>
          <pc:sldMk cId="263835107" sldId="304"/>
        </pc:sldMkLst>
      </pc:sldChg>
      <pc:sldChg chg="del">
        <pc:chgData name="Amy Smit" userId="f1cfc639-cc3f-4051-a51c-91c4d743c6fa" providerId="ADAL" clId="{A1F8C81D-878A-814B-8E6A-73DCD7B43998}" dt="2025-07-17T13:51:46.876" v="12" actId="2696"/>
        <pc:sldMkLst>
          <pc:docMk/>
          <pc:sldMk cId="3519207223" sldId="305"/>
        </pc:sldMkLst>
      </pc:sldChg>
      <pc:sldChg chg="del">
        <pc:chgData name="Amy Smit" userId="f1cfc639-cc3f-4051-a51c-91c4d743c6fa" providerId="ADAL" clId="{A1F8C81D-878A-814B-8E6A-73DCD7B43998}" dt="2025-07-17T13:51:47.002" v="41" actId="2696"/>
        <pc:sldMkLst>
          <pc:docMk/>
          <pc:sldMk cId="350454800" sldId="306"/>
        </pc:sldMkLst>
      </pc:sldChg>
      <pc:sldChg chg="del">
        <pc:chgData name="Amy Smit" userId="f1cfc639-cc3f-4051-a51c-91c4d743c6fa" providerId="ADAL" clId="{A1F8C81D-878A-814B-8E6A-73DCD7B43998}" dt="2025-07-17T13:51:47.016" v="44" actId="2696"/>
        <pc:sldMkLst>
          <pc:docMk/>
          <pc:sldMk cId="3427710309" sldId="307"/>
        </pc:sldMkLst>
      </pc:sldChg>
      <pc:sldChg chg="del">
        <pc:chgData name="Amy Smit" userId="f1cfc639-cc3f-4051-a51c-91c4d743c6fa" providerId="ADAL" clId="{A1F8C81D-878A-814B-8E6A-73DCD7B43998}" dt="2025-07-17T13:51:46.829" v="2" actId="2696"/>
        <pc:sldMkLst>
          <pc:docMk/>
          <pc:sldMk cId="2361947836" sldId="308"/>
        </pc:sldMkLst>
      </pc:sldChg>
      <pc:sldChg chg="del">
        <pc:chgData name="Amy Smit" userId="f1cfc639-cc3f-4051-a51c-91c4d743c6fa" providerId="ADAL" clId="{A1F8C81D-878A-814B-8E6A-73DCD7B43998}" dt="2025-07-17T13:51:46.970" v="32" actId="2696"/>
        <pc:sldMkLst>
          <pc:docMk/>
          <pc:sldMk cId="2666989673" sldId="309"/>
        </pc:sldMkLst>
      </pc:sldChg>
      <pc:sldChg chg="del">
        <pc:chgData name="Amy Smit" userId="f1cfc639-cc3f-4051-a51c-91c4d743c6fa" providerId="ADAL" clId="{A1F8C81D-878A-814B-8E6A-73DCD7B43998}" dt="2025-07-17T13:51:46.880" v="13" actId="2696"/>
        <pc:sldMkLst>
          <pc:docMk/>
          <pc:sldMk cId="2258893767" sldId="310"/>
        </pc:sldMkLst>
      </pc:sldChg>
      <pc:sldChg chg="del">
        <pc:chgData name="Amy Smit" userId="f1cfc639-cc3f-4051-a51c-91c4d743c6fa" providerId="ADAL" clId="{A1F8C81D-878A-814B-8E6A-73DCD7B43998}" dt="2025-07-17T13:51:46.937" v="25" actId="2696"/>
        <pc:sldMkLst>
          <pc:docMk/>
          <pc:sldMk cId="1305129139" sldId="311"/>
        </pc:sldMkLst>
      </pc:sldChg>
      <pc:sldChg chg="del">
        <pc:chgData name="Amy Smit" userId="f1cfc639-cc3f-4051-a51c-91c4d743c6fa" providerId="ADAL" clId="{A1F8C81D-878A-814B-8E6A-73DCD7B43998}" dt="2025-07-17T13:51:46.978" v="35" actId="2696"/>
        <pc:sldMkLst>
          <pc:docMk/>
          <pc:sldMk cId="2920077573" sldId="312"/>
        </pc:sldMkLst>
      </pc:sldChg>
      <pc:sldChg chg="del">
        <pc:chgData name="Amy Smit" userId="f1cfc639-cc3f-4051-a51c-91c4d743c6fa" providerId="ADAL" clId="{A1F8C81D-878A-814B-8E6A-73DCD7B43998}" dt="2025-07-17T13:51:46.918" v="22" actId="2696"/>
        <pc:sldMkLst>
          <pc:docMk/>
          <pc:sldMk cId="3639738702" sldId="314"/>
        </pc:sldMkLst>
      </pc:sldChg>
      <pc:sldChg chg="del">
        <pc:chgData name="Amy Smit" userId="f1cfc639-cc3f-4051-a51c-91c4d743c6fa" providerId="ADAL" clId="{A1F8C81D-878A-814B-8E6A-73DCD7B43998}" dt="2025-07-17T13:51:46.911" v="20" actId="2696"/>
        <pc:sldMkLst>
          <pc:docMk/>
          <pc:sldMk cId="2418730046" sldId="315"/>
        </pc:sldMkLst>
      </pc:sldChg>
      <pc:sldChg chg="del">
        <pc:chgData name="Amy Smit" userId="f1cfc639-cc3f-4051-a51c-91c4d743c6fa" providerId="ADAL" clId="{A1F8C81D-878A-814B-8E6A-73DCD7B43998}" dt="2025-07-17T13:51:47.052" v="50" actId="2696"/>
        <pc:sldMkLst>
          <pc:docMk/>
          <pc:sldMk cId="1570168307" sldId="316"/>
        </pc:sldMkLst>
      </pc:sldChg>
      <pc:sldChg chg="del">
        <pc:chgData name="Amy Smit" userId="f1cfc639-cc3f-4051-a51c-91c4d743c6fa" providerId="ADAL" clId="{A1F8C81D-878A-814B-8E6A-73DCD7B43998}" dt="2025-07-17T13:51:46.855" v="7" actId="2696"/>
        <pc:sldMkLst>
          <pc:docMk/>
          <pc:sldMk cId="1795431318" sldId="317"/>
        </pc:sldMkLst>
      </pc:sldChg>
      <pc:sldChg chg="del">
        <pc:chgData name="Amy Smit" userId="f1cfc639-cc3f-4051-a51c-91c4d743c6fa" providerId="ADAL" clId="{A1F8C81D-878A-814B-8E6A-73DCD7B43998}" dt="2025-07-17T13:51:46.986" v="37" actId="2696"/>
        <pc:sldMkLst>
          <pc:docMk/>
          <pc:sldMk cId="348639476" sldId="318"/>
        </pc:sldMkLst>
      </pc:sldChg>
      <pc:sldChg chg="del">
        <pc:chgData name="Amy Smit" userId="f1cfc639-cc3f-4051-a51c-91c4d743c6fa" providerId="ADAL" clId="{A1F8C81D-878A-814B-8E6A-73DCD7B43998}" dt="2025-07-17T13:51:46.868" v="10" actId="2696"/>
        <pc:sldMkLst>
          <pc:docMk/>
          <pc:sldMk cId="1678143102" sldId="319"/>
        </pc:sldMkLst>
      </pc:sldChg>
      <pc:sldChg chg="del">
        <pc:chgData name="Amy Smit" userId="f1cfc639-cc3f-4051-a51c-91c4d743c6fa" providerId="ADAL" clId="{A1F8C81D-878A-814B-8E6A-73DCD7B43998}" dt="2025-07-17T13:51:47.038" v="47" actId="2696"/>
        <pc:sldMkLst>
          <pc:docMk/>
          <pc:sldMk cId="2821062362" sldId="320"/>
        </pc:sldMkLst>
      </pc:sldChg>
      <pc:sldChg chg="del">
        <pc:chgData name="Amy Smit" userId="f1cfc639-cc3f-4051-a51c-91c4d743c6fa" providerId="ADAL" clId="{A1F8C81D-878A-814B-8E6A-73DCD7B43998}" dt="2025-07-17T13:51:46.975" v="34" actId="2696"/>
        <pc:sldMkLst>
          <pc:docMk/>
          <pc:sldMk cId="3285504674" sldId="32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B3F2D0-22CA-6540-9357-6CE4465B6030}" type="datetimeFigureOut">
              <a:rPr lang="en-US" smtClean="0"/>
              <a:t>7/17/25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4C016C-D0C9-A34E-9B6D-EB318B6AF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2340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AD258D-A445-240E-B0D1-B30389D04A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78E221A-CBE6-F48E-5223-FA87A5BB1DA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1B2B00A-0DA7-C9D5-C245-50FF032648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FRIDAY – GOOD CITIZENSHIP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2D033C-8386-3979-2E64-185311F525B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4C016C-D0C9-A34E-9B6D-EB318B6AFE2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6527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53A565-3559-BAB0-EAB1-3245B9678A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C88F991-B31A-4FBA-7275-3B12FF24D66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F2830C6-0DE0-6CCA-C34F-67276F2995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QUOTE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8F1544-9071-E834-542A-8106258CA5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4C016C-D0C9-A34E-9B6D-EB318B6AFE2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2823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FB22AB-ACC8-0FF7-4E29-42324C76D1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38543EE-31A8-84B5-2018-0D3C2765483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A2A6AB3-AB3A-9606-B742-23000E77BD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QUOTE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5F0F6C-27B5-2652-D895-5669BFB066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4C016C-D0C9-A34E-9B6D-EB318B6AFE2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4367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36E6D8-BB83-173F-DEF3-4FDA7135B0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656F837-1634-D68E-2E87-087F1CF0A11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EBD10AE-13B5-7D66-3701-354A8AB006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INTRODUCTION TO GOOD CITIZENSHIP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9610C4-2017-810B-E707-669F366D09B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4C016C-D0C9-A34E-9B6D-EB318B6AFE2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2307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5599EC-B811-7A60-08A5-68F412ED58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17F29F7-21E7-6A40-5589-52A34CC71B0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C975DC4-B113-6E94-86E2-05189A0044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VOCAB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C8DA4E-2F9E-4176-EFE4-49AE77D68A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4C016C-D0C9-A34E-9B6D-EB318B6AFE2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7825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2F1BB5-F570-2768-48A9-C11684E85E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F2C8706-3F11-FE8B-FAF2-06B069CEAA5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DCA7B3B-8938-EAFA-48EF-30F5E51EA2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JOURNAL PROMPT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2ED477-F2BA-F4AD-DEB9-B97F8AF25D3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4C016C-D0C9-A34E-9B6D-EB318B6AFE2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5919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D1D528-E1B1-79BF-D55B-5DCA28A9F7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ECA283F-F94D-0C07-FA55-C6F3013AEC5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CFC6E46-1118-0C2E-2DDC-DCFB101F59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QUOTE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B391FE-DE01-46F8-11AF-D44FBE04816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4C016C-D0C9-A34E-9B6D-EB318B6AFE2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4054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355F96-D529-1D1F-AF3D-65100F9B31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675C680-9433-D335-0270-F85887F5112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B8F5495-9387-2907-A41A-8B2EDDDC00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QUOTE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1D5714-7779-D265-6634-B28CE31E0E4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4C016C-D0C9-A34E-9B6D-EB318B6AFE2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5345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8AE07E-0FF4-82DB-116C-74B4CC9F16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A2A6652-47B7-1D47-8586-6B2A528C3AA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10961C6-6339-87A3-6C88-FE3557BAEE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QUOTE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A0E526-8436-7D29-194B-096DCFE1F39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4C016C-D0C9-A34E-9B6D-EB318B6AFE2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9183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D9D1EF-CDE6-B560-C0F1-AA6D8D4C20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0B31297-093E-150A-CE07-A1497C6788B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AA319D5-AF87-3BD0-FB62-0A7923CCCD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QUOTE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49313F-6180-31AD-2EAB-F3FF1EAC45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4C016C-D0C9-A34E-9B6D-EB318B6AFE2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0725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19B056-FD83-887B-01E6-ABCF6FCB09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8EBBF71-EB9F-5D7D-4D9B-87055061FDD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AABCCE1-4428-574B-9EF2-4ACCFF93B8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QUOTE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7D248F-DD31-11B3-37D1-62B3B6F0780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4C016C-D0C9-A34E-9B6D-EB318B6AFE2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6985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C95C98-22F7-4A02-08BD-26975AA4FA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7B30B9-FC9C-4209-2A0E-456B42480E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DB9516-6FC6-F4AF-2699-D012EC9F79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7F2AA-43B8-C442-BA40-20673688262A}" type="datetimeFigureOut">
              <a:rPr lang="en-US" smtClean="0"/>
              <a:t>7/17/25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E51091-088E-51F9-CAA0-99FF49391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BE9B57-EF93-3F03-8CBC-5A71BD0C7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96E99-AE88-F54F-9CF7-642D4D931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694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205CC-D6C8-1130-0231-012EB9920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725314-D58D-8C75-5C00-554EDFF82E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4F9704-0715-3DB3-AE80-6C23E8723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7F2AA-43B8-C442-BA40-20673688262A}" type="datetimeFigureOut">
              <a:rPr lang="en-US" smtClean="0"/>
              <a:t>7/17/25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65EF69-2105-52A3-56A6-42579F593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D4CBD1-6F00-42B4-503D-0EF3D533A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96E99-AE88-F54F-9CF7-642D4D931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272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97B786A-0BDE-4607-62EA-DA54B61BD4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31DE4A-491A-5E8C-AECB-35354A6B91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F3E9BE-97DA-1F51-AD38-07763D4EFC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7F2AA-43B8-C442-BA40-20673688262A}" type="datetimeFigureOut">
              <a:rPr lang="en-US" smtClean="0"/>
              <a:t>7/17/25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442864-5CFD-CA18-AE51-764BB3DEE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9F973E-0F19-231E-4504-2E44978C4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96E99-AE88-F54F-9CF7-642D4D931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875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476B99-D49F-7B21-4F40-3F5446267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525AAD-A20D-643A-8080-94825EC71D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1728FA-65F7-20BF-0BD2-48040C1F7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7F2AA-43B8-C442-BA40-20673688262A}" type="datetimeFigureOut">
              <a:rPr lang="en-US" smtClean="0"/>
              <a:t>7/17/25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C7ECCA-D85B-6635-0355-990CCC39F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A09C7D-5920-D5E7-2D27-E823E9B72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96E99-AE88-F54F-9CF7-642D4D931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859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803DE-F72F-FD0B-5049-A9F1EE6AB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2AB0F3-A4EB-EA15-83DC-226CE858AD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3E9D0D-C6A0-CA49-4A87-2E657F9A8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7F2AA-43B8-C442-BA40-20673688262A}" type="datetimeFigureOut">
              <a:rPr lang="en-US" smtClean="0"/>
              <a:t>7/17/25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4D4548-E071-6AD6-B9A5-758AEFA7B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947206-AAC0-53F7-6479-51988EB26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96E99-AE88-F54F-9CF7-642D4D931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927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EAA7B0-6548-D9D0-2BCF-0D855DC51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7E7403-12A3-4779-885B-CD03322603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A47525-2508-B6FD-D5EA-BAF2A9EF89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9ADE90-2E0F-449B-51B8-A2FDDBC9AE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7F2AA-43B8-C442-BA40-20673688262A}" type="datetimeFigureOut">
              <a:rPr lang="en-US" smtClean="0"/>
              <a:t>7/17/25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35FAAE-3C41-2940-B8CA-1AE108872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063140-DA0A-FEE4-222F-D6515329C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96E99-AE88-F54F-9CF7-642D4D931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138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DC0449-A2BB-788E-E462-8DAD0D0CB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DA9228-AA71-DD34-7D06-682904A443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47C4B6-DC72-423E-03EB-9396333A02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A23E7A-A188-32DF-8A02-681AC91E88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03F57B9-3082-7284-9983-B610C2C533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A4A54B8-7061-7421-DBE2-87236FE09A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7F2AA-43B8-C442-BA40-20673688262A}" type="datetimeFigureOut">
              <a:rPr lang="en-US" smtClean="0"/>
              <a:t>7/17/25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CABD4FB-B276-B941-97B6-8DE021660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62FB30-BB05-383C-3707-130375475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96E99-AE88-F54F-9CF7-642D4D931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185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D2B093-01A7-AAAB-F8AD-90D88B220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F344C4-6387-AABF-2CED-F017B7E6E8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7F2AA-43B8-C442-BA40-20673688262A}" type="datetimeFigureOut">
              <a:rPr lang="en-US" smtClean="0"/>
              <a:t>7/17/25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0568AF-6CE3-3FC3-8C9F-379C8CA77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C978B8-8704-1A36-C559-B5358F8F6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96E99-AE88-F54F-9CF7-642D4D931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33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F676621-DC4F-108F-A983-CF4C2594C6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7F2AA-43B8-C442-BA40-20673688262A}" type="datetimeFigureOut">
              <a:rPr lang="en-US" smtClean="0"/>
              <a:t>7/17/25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30EF98-C2B7-E181-7503-916F397D3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00E9E2-575A-29F7-DD3E-8C07B33C8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96E99-AE88-F54F-9CF7-642D4D931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212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D8BCC-613F-3D08-DB88-F210EC450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D80FF6-B93D-CDE4-608C-58AA1EECB1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9FBE81-7B24-9C40-A918-785160B8B1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E80E56-14DC-9575-D00B-90BB6A50F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7F2AA-43B8-C442-BA40-20673688262A}" type="datetimeFigureOut">
              <a:rPr lang="en-US" smtClean="0"/>
              <a:t>7/17/25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FFF985-8517-9C5E-7E90-CA005C2E8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FD1400-0CD6-7F09-FED3-9CE8DDDBD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96E99-AE88-F54F-9CF7-642D4D931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652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F63F0-CDE1-986C-5954-62A18E10F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F70DC98-DF5E-CA5C-5184-48643983CB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28B91A-B7BD-A2D1-8F1E-9A9C487ADF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83F9F5-67A6-83AF-B94E-613ADF2E8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7F2AA-43B8-C442-BA40-20673688262A}" type="datetimeFigureOut">
              <a:rPr lang="en-US" smtClean="0"/>
              <a:t>7/17/25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86FE4C-9E2C-959C-38F8-061BFDC87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552C70-9408-46A8-62FD-04D7E3897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96E99-AE88-F54F-9CF7-642D4D931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894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898DF2B-AD34-07FA-27A8-6E2F8CE49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1EF1B3-7FCF-5D45-06B9-F3DAF5CF54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119118-A61E-8F9A-676F-077455CD5B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A37F2AA-43B8-C442-BA40-20673688262A}" type="datetimeFigureOut">
              <a:rPr lang="en-US" smtClean="0"/>
              <a:t>7/17/25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B49C76-4676-519B-62E4-829D440F81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C31659-56FD-7095-36FA-EB4FE49B1B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D896E99-AE88-F54F-9CF7-642D4D931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885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2.emf"/><Relationship Id="rId4" Type="http://schemas.openxmlformats.org/officeDocument/2006/relationships/image" Target="../media/image4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4.emf"/><Relationship Id="rId4" Type="http://schemas.openxmlformats.org/officeDocument/2006/relationships/image" Target="../media/image7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8.emf"/><Relationship Id="rId4" Type="http://schemas.openxmlformats.org/officeDocument/2006/relationships/image" Target="../media/image11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emf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8.emf"/><Relationship Id="rId4" Type="http://schemas.openxmlformats.org/officeDocument/2006/relationships/image" Target="../media/image1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0.emf"/><Relationship Id="rId4" Type="http://schemas.openxmlformats.org/officeDocument/2006/relationships/image" Target="../media/image1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4426C534-F0FD-23CE-9353-582AAF9B31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6552CCA-CD82-2BEB-9D82-B7F10FDAB3BA}"/>
              </a:ext>
            </a:extLst>
          </p:cNvPr>
          <p:cNvSpPr/>
          <p:nvPr/>
        </p:nvSpPr>
        <p:spPr>
          <a:xfrm>
            <a:off x="-139148" y="0"/>
            <a:ext cx="13020261" cy="7315200"/>
          </a:xfrm>
          <a:prstGeom prst="rect">
            <a:avLst/>
          </a:prstGeom>
          <a:solidFill>
            <a:srgbClr val="94509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2EF49E-94A4-21AF-A292-945920E70D7C}"/>
              </a:ext>
            </a:extLst>
          </p:cNvPr>
          <p:cNvSpPr txBox="1"/>
          <p:nvPr/>
        </p:nvSpPr>
        <p:spPr>
          <a:xfrm>
            <a:off x="-139149" y="1669774"/>
            <a:ext cx="1302026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Friday</a:t>
            </a:r>
          </a:p>
          <a:p>
            <a:pPr algn="ctr"/>
            <a:endParaRPr lang="en-US" sz="60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r>
              <a:rPr lang="en-US" sz="6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Good Citizenship</a:t>
            </a:r>
          </a:p>
          <a:p>
            <a:pPr algn="ctr"/>
            <a:endParaRPr lang="en-US" sz="60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r>
              <a:rPr lang="en-US" sz="6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Theme: School Spirit Day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Make your school and community better!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08F061-E644-97AD-1C8A-D9A123157B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458" y="354676"/>
            <a:ext cx="9987005" cy="635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8981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6CC703-C831-16AD-6D4E-FC5DCA123F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53F140C-D125-A903-4B02-4D82A62E32E5}"/>
              </a:ext>
            </a:extLst>
          </p:cNvPr>
          <p:cNvSpPr txBox="1"/>
          <p:nvPr/>
        </p:nvSpPr>
        <p:spPr>
          <a:xfrm>
            <a:off x="3648172" y="808075"/>
            <a:ext cx="85438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>
                <a:solidFill>
                  <a:srgbClr val="94509E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Good Citizenship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76855F-11CD-6D1D-4705-5197AA9BF6AE}"/>
              </a:ext>
            </a:extLst>
          </p:cNvPr>
          <p:cNvSpPr txBox="1"/>
          <p:nvPr/>
        </p:nvSpPr>
        <p:spPr>
          <a:xfrm>
            <a:off x="3647627" y="2447147"/>
            <a:ext cx="8544374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latin typeface="Calibri Light" panose="020F0302020204030204" pitchFamily="34" charset="0"/>
                <a:cs typeface="Calibri Light" panose="020F0302020204030204" pitchFamily="34" charset="0"/>
              </a:rPr>
              <a:t>“Service is the rent you pay for your room on this earth.”</a:t>
            </a:r>
          </a:p>
          <a:p>
            <a:pPr algn="ctr"/>
            <a:endParaRPr lang="en-US" sz="3200" u="none" strike="noStrike" dirty="0"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r>
              <a:rPr lang="en-US" sz="3200" u="none" strike="noStrike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- Shirley Chisholm</a:t>
            </a:r>
          </a:p>
        </p:txBody>
      </p:sp>
      <p:pic>
        <p:nvPicPr>
          <p:cNvPr id="7" name="Picture 6" descr="A purple and blue background&#10;&#10;AI-generated content may be incorrect.">
            <a:extLst>
              <a:ext uri="{FF2B5EF4-FFF2-40B4-BE49-F238E27FC236}">
                <a16:creationId xmlns:a16="http://schemas.microsoft.com/office/drawing/2014/main" id="{9DAE4260-0F27-0C06-F3A3-7019721F93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-1605189" y="1605187"/>
            <a:ext cx="6858003" cy="364762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EA02F20-C63D-D0EB-4352-7A935C1367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78324" y="1346586"/>
            <a:ext cx="3198394" cy="416482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00EC655-D943-ACF3-3657-E22ACF745E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8305158">
            <a:off x="10616676" y="5449044"/>
            <a:ext cx="1397000" cy="12827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8B7D826-DF3F-7044-0E22-6ED91F06AA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33613" y="158714"/>
            <a:ext cx="7772400" cy="459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0672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0922B7-2876-E732-489B-B89FD592DB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8244A46-E636-D066-968B-A95665C5619B}"/>
              </a:ext>
            </a:extLst>
          </p:cNvPr>
          <p:cNvSpPr txBox="1"/>
          <p:nvPr/>
        </p:nvSpPr>
        <p:spPr>
          <a:xfrm>
            <a:off x="3648172" y="808075"/>
            <a:ext cx="85438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>
                <a:solidFill>
                  <a:srgbClr val="94509E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Good Citizenship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3666DB-B9AE-EBB7-2F10-2B330B8C7D8E}"/>
              </a:ext>
            </a:extLst>
          </p:cNvPr>
          <p:cNvSpPr txBox="1"/>
          <p:nvPr/>
        </p:nvSpPr>
        <p:spPr>
          <a:xfrm>
            <a:off x="3647626" y="2249545"/>
            <a:ext cx="8544373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latin typeface="Calibri Light" panose="020F0302020204030204" pitchFamily="34" charset="0"/>
                <a:cs typeface="Calibri Light" panose="020F0302020204030204" pitchFamily="34" charset="0"/>
              </a:rPr>
              <a:t>“When we show up for </a:t>
            </a:r>
          </a:p>
          <a:p>
            <a:pPr algn="ctr"/>
            <a:r>
              <a:rPr lang="en-US" sz="4800" dirty="0">
                <a:latin typeface="Calibri Light" panose="020F0302020204030204" pitchFamily="34" charset="0"/>
                <a:cs typeface="Calibri Light" panose="020F0302020204030204" pitchFamily="34" charset="0"/>
              </a:rPr>
              <a:t>each other, we create communities of care.”</a:t>
            </a:r>
          </a:p>
          <a:p>
            <a:pPr algn="ctr"/>
            <a:endParaRPr lang="en-US" sz="3200" u="none" strike="noStrike" dirty="0"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r>
              <a:rPr lang="en-US" sz="3200" u="none" strike="noStrike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- Valarie Kaur</a:t>
            </a:r>
          </a:p>
        </p:txBody>
      </p:sp>
      <p:pic>
        <p:nvPicPr>
          <p:cNvPr id="6" name="Picture 5" descr="A purple and blue background&#10;&#10;AI-generated content may be incorrect.">
            <a:extLst>
              <a:ext uri="{FF2B5EF4-FFF2-40B4-BE49-F238E27FC236}">
                <a16:creationId xmlns:a16="http://schemas.microsoft.com/office/drawing/2014/main" id="{C3BC1B35-164E-207C-6FCA-0C116C0582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-1605189" y="1605187"/>
            <a:ext cx="6858003" cy="364762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97A1E88-886F-7866-1FB1-BDA77EE7D7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238932" y="1035049"/>
            <a:ext cx="3169760" cy="47879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BC4F7FC-BC46-6F9F-4389-4D7B17402D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50220" y="5542754"/>
            <a:ext cx="1397000" cy="1143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2589E17-3834-B680-9A50-4C786819C9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33613" y="158714"/>
            <a:ext cx="7772400" cy="459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9793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EC84FC-DC31-B728-6841-1B42F3C4DB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DE26427-8BC3-B360-EBBD-658C3AD1E1E7}"/>
              </a:ext>
            </a:extLst>
          </p:cNvPr>
          <p:cNvSpPr txBox="1"/>
          <p:nvPr/>
        </p:nvSpPr>
        <p:spPr>
          <a:xfrm>
            <a:off x="3648172" y="808075"/>
            <a:ext cx="85438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>
                <a:solidFill>
                  <a:srgbClr val="94509E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Good Citizenship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19D872-D2DD-7941-A9BF-0D2561329408}"/>
              </a:ext>
            </a:extLst>
          </p:cNvPr>
          <p:cNvSpPr txBox="1"/>
          <p:nvPr/>
        </p:nvSpPr>
        <p:spPr>
          <a:xfrm>
            <a:off x="3647627" y="2353718"/>
            <a:ext cx="8544374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latin typeface="Calibri Light" panose="020F0302020204030204" pitchFamily="34" charset="0"/>
                <a:cs typeface="Calibri Light" panose="020F0302020204030204" pitchFamily="34" charset="0"/>
              </a:rPr>
              <a:t>“The way to right wrongs </a:t>
            </a:r>
          </a:p>
          <a:p>
            <a:pPr algn="ctr"/>
            <a:r>
              <a:rPr lang="en-US" sz="4800" dirty="0">
                <a:latin typeface="Calibri Light" panose="020F0302020204030204" pitchFamily="34" charset="0"/>
                <a:cs typeface="Calibri Light" panose="020F0302020204030204" pitchFamily="34" charset="0"/>
              </a:rPr>
              <a:t>is to turn the light of </a:t>
            </a:r>
          </a:p>
          <a:p>
            <a:pPr algn="ctr"/>
            <a:r>
              <a:rPr lang="en-US" sz="4800" dirty="0">
                <a:latin typeface="Calibri Light" panose="020F0302020204030204" pitchFamily="34" charset="0"/>
                <a:cs typeface="Calibri Light" panose="020F0302020204030204" pitchFamily="34" charset="0"/>
              </a:rPr>
              <a:t>truth upon them.”</a:t>
            </a:r>
          </a:p>
          <a:p>
            <a:pPr algn="ctr"/>
            <a:endParaRPr lang="en-US" sz="3200" u="none" strike="noStrike" dirty="0"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r>
              <a:rPr lang="en-US" sz="3200" u="none" strike="noStrike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- Ida B. Wells</a:t>
            </a:r>
          </a:p>
        </p:txBody>
      </p:sp>
      <p:pic>
        <p:nvPicPr>
          <p:cNvPr id="6" name="Picture 5" descr="A purple and blue background&#10;&#10;AI-generated content may be incorrect.">
            <a:extLst>
              <a:ext uri="{FF2B5EF4-FFF2-40B4-BE49-F238E27FC236}">
                <a16:creationId xmlns:a16="http://schemas.microsoft.com/office/drawing/2014/main" id="{D09B3069-2313-233F-8767-0C596CC12C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-1605189" y="1605187"/>
            <a:ext cx="6858003" cy="364762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D95417C-1627-DCCD-BE89-79155D3DD6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264" y="1639072"/>
            <a:ext cx="3169813" cy="413307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134B1E4-5E6B-4345-2862-9E76A19C0A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9163562">
            <a:off x="10660380" y="5576044"/>
            <a:ext cx="1397000" cy="11557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D855D8A-4E3E-3426-42DB-1F28ACD32F2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33613" y="158714"/>
            <a:ext cx="7772400" cy="459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3901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logo&#10;&#10;AI-generated content may be incorrect.">
            <a:extLst>
              <a:ext uri="{FF2B5EF4-FFF2-40B4-BE49-F238E27FC236}">
                <a16:creationId xmlns:a16="http://schemas.microsoft.com/office/drawing/2014/main" id="{AB93A974-53CA-3F69-F97E-A95D3A39DD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7693" y="2281314"/>
            <a:ext cx="7772400" cy="148670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4483858-B08C-BE4F-536C-77C56BD1208C}"/>
              </a:ext>
            </a:extLst>
          </p:cNvPr>
          <p:cNvSpPr txBox="1"/>
          <p:nvPr/>
        </p:nvSpPr>
        <p:spPr>
          <a:xfrm>
            <a:off x="1065321" y="6249880"/>
            <a:ext cx="112213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  <a:sym typeface="Symbol" pitchFamily="2" charset="2"/>
              </a:rPr>
              <a:t>2025 The Robert D. and Billie Ray Center. 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CHARACTER COUNTS! is a trademark of the Josephson Institute.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DD7E242-3554-08E1-7B58-C223B45A24A1}"/>
              </a:ext>
            </a:extLst>
          </p:cNvPr>
          <p:cNvSpPr txBox="1"/>
          <p:nvPr/>
        </p:nvSpPr>
        <p:spPr>
          <a:xfrm>
            <a:off x="2920753" y="4376691"/>
            <a:ext cx="72441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003B7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TheRayCenter.org</a:t>
            </a:r>
            <a:endParaRPr lang="en-US" sz="2400" dirty="0">
              <a:solidFill>
                <a:srgbClr val="003B73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r>
              <a:rPr lang="en-US" sz="2400" dirty="0" err="1">
                <a:solidFill>
                  <a:srgbClr val="003B7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CharacterCounts.org</a:t>
            </a:r>
            <a:endParaRPr lang="en-US" sz="2400" dirty="0">
              <a:solidFill>
                <a:srgbClr val="003B73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91281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B881FC-DFA0-75AD-DC82-C7E1E0BF40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48" descr="A purple and blue background&#10;&#10;AI-generated content may be incorrect.">
            <a:extLst>
              <a:ext uri="{FF2B5EF4-FFF2-40B4-BE49-F238E27FC236}">
                <a16:creationId xmlns:a16="http://schemas.microsoft.com/office/drawing/2014/main" id="{1F07E752-7E2C-ABFE-F3BB-68DF345031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5" y="0"/>
            <a:ext cx="1218839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9FDA228-A05B-F198-DEDB-6A4070B7984D}"/>
              </a:ext>
            </a:extLst>
          </p:cNvPr>
          <p:cNvSpPr txBox="1"/>
          <p:nvPr/>
        </p:nvSpPr>
        <p:spPr>
          <a:xfrm>
            <a:off x="3317966" y="1512794"/>
            <a:ext cx="887132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chemeClr val="bg1"/>
                </a:solidFill>
              </a:rPr>
              <a:t>Show good citizenship </a:t>
            </a:r>
          </a:p>
          <a:p>
            <a:pPr algn="ctr"/>
            <a:r>
              <a:rPr lang="en-US" sz="7200" dirty="0">
                <a:solidFill>
                  <a:schemeClr val="bg1"/>
                </a:solidFill>
              </a:rPr>
              <a:t>in your school </a:t>
            </a:r>
          </a:p>
          <a:p>
            <a:pPr algn="ctr"/>
            <a:r>
              <a:rPr lang="en-US" sz="7200" dirty="0">
                <a:solidFill>
                  <a:schemeClr val="bg1"/>
                </a:solidFill>
              </a:rPr>
              <a:t>and community.</a:t>
            </a: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A3625515-B033-62E9-AAD8-45C240CA64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7458" y="354676"/>
            <a:ext cx="9987005" cy="635138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0EF6CFB7-F3FD-A7B6-468F-18774761B1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5524" y="1457201"/>
            <a:ext cx="3530600" cy="463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4042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EE2959-8D2E-D7AE-C1C4-4F91AA7B82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93167F3-DA09-ADBC-EC8A-C3ABE0890CA3}"/>
              </a:ext>
            </a:extLst>
          </p:cNvPr>
          <p:cNvSpPr txBox="1"/>
          <p:nvPr/>
        </p:nvSpPr>
        <p:spPr>
          <a:xfrm>
            <a:off x="4000498" y="1741410"/>
            <a:ext cx="8191501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Do your share to make your home, school, and community better.</a:t>
            </a:r>
          </a:p>
          <a:p>
            <a:endParaRPr lang="en-US" sz="2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Cooperate.</a:t>
            </a:r>
          </a:p>
          <a:p>
            <a:endParaRPr lang="en-US" sz="2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Stay informed. Vote.</a:t>
            </a:r>
          </a:p>
          <a:p>
            <a:endParaRPr lang="en-US" sz="2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Make choices that protect the safety and rights of others. </a:t>
            </a:r>
          </a:p>
          <a:p>
            <a:endParaRPr lang="en-US" sz="2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Be a good neighbor.</a:t>
            </a:r>
          </a:p>
          <a:p>
            <a:endParaRPr lang="en-US" sz="2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Protect the environment.</a:t>
            </a:r>
          </a:p>
          <a:p>
            <a:pPr algn="l"/>
            <a:endParaRPr lang="en-US" sz="3000" u="none" strike="noStrike" dirty="0"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7D66C1C-FF01-9E6C-0D9D-C3DEB927CA60}"/>
              </a:ext>
            </a:extLst>
          </p:cNvPr>
          <p:cNvSpPr txBox="1"/>
          <p:nvPr/>
        </p:nvSpPr>
        <p:spPr>
          <a:xfrm>
            <a:off x="3648172" y="808075"/>
            <a:ext cx="85438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94509E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Good Citizenship</a:t>
            </a:r>
          </a:p>
        </p:txBody>
      </p:sp>
      <p:pic>
        <p:nvPicPr>
          <p:cNvPr id="135" name="Picture 134" descr="A purple and blue background&#10;&#10;AI-generated content may be incorrect.">
            <a:extLst>
              <a:ext uri="{FF2B5EF4-FFF2-40B4-BE49-F238E27FC236}">
                <a16:creationId xmlns:a16="http://schemas.microsoft.com/office/drawing/2014/main" id="{FE56CB2E-E212-201E-7D28-5D6429DF6C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647626" cy="6858000"/>
          </a:xfrm>
          <a:prstGeom prst="rect">
            <a:avLst/>
          </a:prstGeom>
        </p:spPr>
      </p:pic>
      <p:pic>
        <p:nvPicPr>
          <p:cNvPr id="138" name="Picture 137">
            <a:extLst>
              <a:ext uri="{FF2B5EF4-FFF2-40B4-BE49-F238E27FC236}">
                <a16:creationId xmlns:a16="http://schemas.microsoft.com/office/drawing/2014/main" id="{AB892FE0-B006-4055-E0F9-AF0C0193F7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78324" y="1346586"/>
            <a:ext cx="3198394" cy="4164828"/>
          </a:xfrm>
          <a:prstGeom prst="rect">
            <a:avLst/>
          </a:prstGeom>
        </p:spPr>
      </p:pic>
      <p:pic>
        <p:nvPicPr>
          <p:cNvPr id="139" name="Picture 138">
            <a:extLst>
              <a:ext uri="{FF2B5EF4-FFF2-40B4-BE49-F238E27FC236}">
                <a16:creationId xmlns:a16="http://schemas.microsoft.com/office/drawing/2014/main" id="{80554E10-80EF-683A-2B4B-9DF4A275CF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8312153">
            <a:off x="10718276" y="5615001"/>
            <a:ext cx="1397000" cy="11557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72C5524-98D7-06D7-38B2-CCB1F4444D0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33613" y="158714"/>
            <a:ext cx="7772400" cy="459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0054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005B9E-6B4B-E06E-748E-269C1828E8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73FF235-F3F6-0B1B-BB46-554EFA283454}"/>
              </a:ext>
            </a:extLst>
          </p:cNvPr>
          <p:cNvSpPr txBox="1"/>
          <p:nvPr/>
        </p:nvSpPr>
        <p:spPr>
          <a:xfrm>
            <a:off x="4200004" y="2321004"/>
            <a:ext cx="7564104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u="sng">
                <a:latin typeface="Calibri Light" panose="020F0302020204030204" pitchFamily="34" charset="0"/>
                <a:cs typeface="Calibri Light" panose="020F0302020204030204" pitchFamily="34" charset="0"/>
              </a:rPr>
              <a:t>Cooperate</a:t>
            </a:r>
          </a:p>
          <a:p>
            <a:endParaRPr lang="en-US" sz="420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4200">
                <a:latin typeface="Calibri Light" panose="020F0302020204030204" pitchFamily="34" charset="0"/>
                <a:cs typeface="Calibri Light" panose="020F0302020204030204" pitchFamily="34" charset="0"/>
              </a:rPr>
              <a:t>Work together to get things done.</a:t>
            </a:r>
            <a:endParaRPr lang="en-US" sz="4200" u="none" strike="noStrike"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C43EEAE-16FE-6AC5-A318-B96F4E76FD41}"/>
              </a:ext>
            </a:extLst>
          </p:cNvPr>
          <p:cNvSpPr txBox="1"/>
          <p:nvPr/>
        </p:nvSpPr>
        <p:spPr>
          <a:xfrm>
            <a:off x="3648172" y="808075"/>
            <a:ext cx="85438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>
                  <a:solidFill>
                    <a:srgbClr val="94509E"/>
                  </a:solidFill>
                </a:ln>
                <a:solidFill>
                  <a:srgbClr val="94509E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Good </a:t>
            </a:r>
            <a:r>
              <a:rPr lang="en-US" sz="4800" dirty="0">
                <a:solidFill>
                  <a:srgbClr val="94509E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Citizenship</a:t>
            </a:r>
          </a:p>
        </p:txBody>
      </p:sp>
      <p:pic>
        <p:nvPicPr>
          <p:cNvPr id="23" name="Picture 22" descr="A purple and blue background&#10;&#10;AI-generated content may be incorrect.">
            <a:extLst>
              <a:ext uri="{FF2B5EF4-FFF2-40B4-BE49-F238E27FC236}">
                <a16:creationId xmlns:a16="http://schemas.microsoft.com/office/drawing/2014/main" id="{377EEE15-4698-28EF-BBF8-E6A4A216BF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-1605189" y="1605187"/>
            <a:ext cx="6858003" cy="364762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3508CA49-442A-D089-933F-2DF41BADE5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238932" y="1035049"/>
            <a:ext cx="3169760" cy="47879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07099E22-1628-96E4-B9AC-F85C9F9B16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96708" y="5576044"/>
            <a:ext cx="1397000" cy="11557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F1023E0-07EA-6E3C-3CC0-9D9390E8907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33613" y="158714"/>
            <a:ext cx="7772400" cy="459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1787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2F484A-104F-CA1D-0711-68F01B107B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7CF69E4-817D-5463-070C-C652CB4FF86F}"/>
              </a:ext>
            </a:extLst>
          </p:cNvPr>
          <p:cNvSpPr txBox="1"/>
          <p:nvPr/>
        </p:nvSpPr>
        <p:spPr>
          <a:xfrm>
            <a:off x="3647626" y="2550080"/>
            <a:ext cx="854382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latin typeface="Calibri Light" panose="020F0302020204030204" pitchFamily="34" charset="0"/>
                <a:cs typeface="Calibri Light" panose="020F0302020204030204" pitchFamily="34" charset="0"/>
              </a:rPr>
              <a:t>What are some rules in our </a:t>
            </a:r>
            <a:br>
              <a:rPr lang="en-US" sz="48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4800" dirty="0">
                <a:latin typeface="Calibri Light" panose="020F0302020204030204" pitchFamily="34" charset="0"/>
                <a:cs typeface="Calibri Light" panose="020F0302020204030204" pitchFamily="34" charset="0"/>
              </a:rPr>
              <a:t>class or school and why </a:t>
            </a:r>
            <a:br>
              <a:rPr lang="en-US" sz="48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4800" dirty="0">
                <a:latin typeface="Calibri Light" panose="020F0302020204030204" pitchFamily="34" charset="0"/>
                <a:cs typeface="Calibri Light" panose="020F0302020204030204" pitchFamily="34" charset="0"/>
              </a:rPr>
              <a:t>do we have them?</a:t>
            </a:r>
            <a:endParaRPr lang="en-US" sz="4800" u="none" strike="noStrike" dirty="0"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3ACB81B-E976-5104-E5C1-3C06915E5455}"/>
              </a:ext>
            </a:extLst>
          </p:cNvPr>
          <p:cNvSpPr txBox="1"/>
          <p:nvPr/>
        </p:nvSpPr>
        <p:spPr>
          <a:xfrm>
            <a:off x="3648172" y="808075"/>
            <a:ext cx="85438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>
                <a:solidFill>
                  <a:srgbClr val="94509E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Good Citizenship</a:t>
            </a:r>
          </a:p>
        </p:txBody>
      </p:sp>
      <p:pic>
        <p:nvPicPr>
          <p:cNvPr id="14" name="Picture 13" descr="A purple and blue background&#10;&#10;AI-generated content may be incorrect.">
            <a:extLst>
              <a:ext uri="{FF2B5EF4-FFF2-40B4-BE49-F238E27FC236}">
                <a16:creationId xmlns:a16="http://schemas.microsoft.com/office/drawing/2014/main" id="{7662F676-472B-50F8-E0CC-70EF81343B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-1605189" y="1605187"/>
            <a:ext cx="6858003" cy="364762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5AD2A6D-DF9E-D05C-E5CB-8A6E820492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130" y="1092574"/>
            <a:ext cx="2540000" cy="44577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3156500-6EB4-C6CC-7EEB-290445F297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89260" y="5550274"/>
            <a:ext cx="1397000" cy="11557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8C0E3A4-2D9E-EB19-0897-A5E34AB664D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33613" y="158714"/>
            <a:ext cx="7772400" cy="459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4723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A6F38F-292E-0494-8656-483E74E09D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D7B0D6E-9C19-31B3-ADEA-754E158F3D95}"/>
              </a:ext>
            </a:extLst>
          </p:cNvPr>
          <p:cNvSpPr txBox="1"/>
          <p:nvPr/>
        </p:nvSpPr>
        <p:spPr>
          <a:xfrm>
            <a:off x="3648172" y="808075"/>
            <a:ext cx="85438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>
                <a:solidFill>
                  <a:srgbClr val="94509E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Good Citizenship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362999-004F-6584-0304-2CAFCA9D0D75}"/>
              </a:ext>
            </a:extLst>
          </p:cNvPr>
          <p:cNvSpPr txBox="1"/>
          <p:nvPr/>
        </p:nvSpPr>
        <p:spPr>
          <a:xfrm>
            <a:off x="3647627" y="2148575"/>
            <a:ext cx="8544374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latin typeface="Calibri Light" panose="020F0302020204030204" pitchFamily="34" charset="0"/>
                <a:cs typeface="Calibri Light" panose="020F0302020204030204" pitchFamily="34" charset="0"/>
              </a:rPr>
              <a:t>“Do your little bit of good where you are; it’s those little bits </a:t>
            </a:r>
            <a:br>
              <a:rPr lang="en-US" sz="48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4800" dirty="0">
                <a:latin typeface="Calibri Light" panose="020F0302020204030204" pitchFamily="34" charset="0"/>
                <a:cs typeface="Calibri Light" panose="020F0302020204030204" pitchFamily="34" charset="0"/>
              </a:rPr>
              <a:t>of good together that </a:t>
            </a:r>
            <a:br>
              <a:rPr lang="en-US" sz="48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4800" dirty="0">
                <a:latin typeface="Calibri Light" panose="020F0302020204030204" pitchFamily="34" charset="0"/>
                <a:cs typeface="Calibri Light" panose="020F0302020204030204" pitchFamily="34" charset="0"/>
              </a:rPr>
              <a:t>overwhelm the world.”</a:t>
            </a:r>
          </a:p>
          <a:p>
            <a:pPr algn="ctr"/>
            <a:endParaRPr lang="en-US" sz="3200" u="none" strike="noStrike" dirty="0"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r>
              <a:rPr lang="en-US" sz="3200" u="none" strike="noStrike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- Desmond Tutu</a:t>
            </a:r>
          </a:p>
        </p:txBody>
      </p:sp>
      <p:pic>
        <p:nvPicPr>
          <p:cNvPr id="11" name="Picture 10" descr="A purple and blue background&#10;&#10;AI-generated content may be incorrect.">
            <a:extLst>
              <a:ext uri="{FF2B5EF4-FFF2-40B4-BE49-F238E27FC236}">
                <a16:creationId xmlns:a16="http://schemas.microsoft.com/office/drawing/2014/main" id="{25F8DE45-48F1-5F71-2B78-E0DDC0712F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-1605189" y="1605187"/>
            <a:ext cx="6858003" cy="364762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6B99CAC-64F2-1731-1D23-C056BE4DB3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264" y="1639072"/>
            <a:ext cx="3169813" cy="413307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5B18DC2-4887-C988-0B17-0ADEE492E4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807592">
            <a:off x="10617909" y="5320935"/>
            <a:ext cx="1397000" cy="12827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1F3F2D8-CA70-7FAD-640B-15951AE05F8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33613" y="158714"/>
            <a:ext cx="7772400" cy="459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8555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EDA100-1643-832D-B51F-59253609EB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885DE4E-6317-CA76-8563-1040CDFB4C6F}"/>
              </a:ext>
            </a:extLst>
          </p:cNvPr>
          <p:cNvSpPr txBox="1"/>
          <p:nvPr/>
        </p:nvSpPr>
        <p:spPr>
          <a:xfrm>
            <a:off x="3648172" y="808075"/>
            <a:ext cx="85438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>
                <a:solidFill>
                  <a:srgbClr val="94509E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Good Citizenship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9BACB71-5E20-2D4C-D7FB-8FBD6E8C2CF9}"/>
              </a:ext>
            </a:extLst>
          </p:cNvPr>
          <p:cNvSpPr txBox="1"/>
          <p:nvPr/>
        </p:nvSpPr>
        <p:spPr>
          <a:xfrm>
            <a:off x="3647627" y="2507390"/>
            <a:ext cx="8544374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latin typeface="Calibri Light" panose="020F0302020204030204" pitchFamily="34" charset="0"/>
                <a:cs typeface="Calibri Light" panose="020F0302020204030204" pitchFamily="34" charset="0"/>
              </a:rPr>
              <a:t>“Fight for the things you care about, but do it in a way that </a:t>
            </a:r>
            <a:br>
              <a:rPr lang="en-US" sz="48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4800" dirty="0">
                <a:latin typeface="Calibri Light" panose="020F0302020204030204" pitchFamily="34" charset="0"/>
                <a:cs typeface="Calibri Light" panose="020F0302020204030204" pitchFamily="34" charset="0"/>
              </a:rPr>
              <a:t>will lead others to join you.”</a:t>
            </a:r>
          </a:p>
          <a:p>
            <a:pPr algn="ctr"/>
            <a:endParaRPr lang="en-US" sz="3200" u="none" strike="noStrike" dirty="0"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r>
              <a:rPr lang="en-US" sz="3200" u="none" strike="noStrike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- Ruth Bader Ginsburg</a:t>
            </a:r>
          </a:p>
        </p:txBody>
      </p:sp>
      <p:pic>
        <p:nvPicPr>
          <p:cNvPr id="8" name="Picture 7" descr="A purple and blue background&#10;&#10;AI-generated content may be incorrect.">
            <a:extLst>
              <a:ext uri="{FF2B5EF4-FFF2-40B4-BE49-F238E27FC236}">
                <a16:creationId xmlns:a16="http://schemas.microsoft.com/office/drawing/2014/main" id="{49A8B643-C92D-0582-FF39-30A3ED9535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-1605189" y="1605187"/>
            <a:ext cx="6858003" cy="364762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A8E03AF-AED4-0633-856E-0CAB026789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383995" y="1259785"/>
            <a:ext cx="2879633" cy="454081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793D6C7-DCC6-A1A1-42CA-38C7D73144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87660" y="5588744"/>
            <a:ext cx="1397000" cy="1143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088D7CE-0FD3-98DB-77BA-DB0B2639A26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33613" y="158714"/>
            <a:ext cx="7772400" cy="459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8218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62C8E2-11A2-2252-4D9F-906F04AEAC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B41D82B-6A44-343E-3940-3FE55DA42565}"/>
              </a:ext>
            </a:extLst>
          </p:cNvPr>
          <p:cNvSpPr txBox="1"/>
          <p:nvPr/>
        </p:nvSpPr>
        <p:spPr>
          <a:xfrm>
            <a:off x="3648172" y="808075"/>
            <a:ext cx="85438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>
                <a:solidFill>
                  <a:srgbClr val="94509E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Good Citizenship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7FA187-CB09-0F6A-3A27-C1286E469B77}"/>
              </a:ext>
            </a:extLst>
          </p:cNvPr>
          <p:cNvSpPr txBox="1"/>
          <p:nvPr/>
        </p:nvSpPr>
        <p:spPr>
          <a:xfrm>
            <a:off x="3647627" y="2507390"/>
            <a:ext cx="8544374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latin typeface="Calibri Light" panose="020F0302020204030204" pitchFamily="34" charset="0"/>
                <a:cs typeface="Calibri Light" panose="020F0302020204030204" pitchFamily="34" charset="0"/>
              </a:rPr>
              <a:t>“You must be the change you wish to see in the world.”</a:t>
            </a:r>
          </a:p>
          <a:p>
            <a:pPr algn="ctr"/>
            <a:endParaRPr lang="en-US" sz="3200" u="none" strike="noStrike" dirty="0"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r>
              <a:rPr lang="en-US" sz="3200" u="none" strike="noStrike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- Gandhi</a:t>
            </a:r>
          </a:p>
        </p:txBody>
      </p:sp>
      <p:pic>
        <p:nvPicPr>
          <p:cNvPr id="7" name="Picture 6" descr="A purple and blue background&#10;&#10;AI-generated content may be incorrect.">
            <a:extLst>
              <a:ext uri="{FF2B5EF4-FFF2-40B4-BE49-F238E27FC236}">
                <a16:creationId xmlns:a16="http://schemas.microsoft.com/office/drawing/2014/main" id="{D43C69B4-44BA-606E-6A88-58E10A3385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-1605189" y="1605187"/>
            <a:ext cx="6858003" cy="364762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DA67BD7-DF22-4C59-8A4C-04B0620C70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761" y="1981199"/>
            <a:ext cx="3392101" cy="321038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243DDED-14F6-451B-CB01-0375FF3530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38460" y="5472075"/>
            <a:ext cx="1397000" cy="11557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D5AD8A8-2AA4-3A85-2728-AA6FA88310E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33613" y="158714"/>
            <a:ext cx="7772400" cy="459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6387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E6D41B-50E4-5A01-D6FC-A0B974D90A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22F4D53-2B79-DBB9-9B93-40EC47B9D2AF}"/>
              </a:ext>
            </a:extLst>
          </p:cNvPr>
          <p:cNvSpPr txBox="1"/>
          <p:nvPr/>
        </p:nvSpPr>
        <p:spPr>
          <a:xfrm>
            <a:off x="3648172" y="808075"/>
            <a:ext cx="85438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>
                <a:solidFill>
                  <a:srgbClr val="94509E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Good Citizenship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84A276-57F5-E899-51C6-9A3D51394BBD}"/>
              </a:ext>
            </a:extLst>
          </p:cNvPr>
          <p:cNvSpPr txBox="1"/>
          <p:nvPr/>
        </p:nvSpPr>
        <p:spPr>
          <a:xfrm>
            <a:off x="3647627" y="2018052"/>
            <a:ext cx="8544374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latin typeface="Calibri Light" panose="020F0302020204030204" pitchFamily="34" charset="0"/>
                <a:cs typeface="Calibri Light" panose="020F0302020204030204" pitchFamily="34" charset="0"/>
              </a:rPr>
              <a:t>“How wonderful is it that </a:t>
            </a:r>
          </a:p>
          <a:p>
            <a:pPr algn="ctr"/>
            <a:r>
              <a:rPr lang="en-US" sz="4800" dirty="0">
                <a:latin typeface="Calibri Light" panose="020F0302020204030204" pitchFamily="34" charset="0"/>
                <a:cs typeface="Calibri Light" panose="020F0302020204030204" pitchFamily="34" charset="0"/>
              </a:rPr>
              <a:t>nobody need wait a single moment before starting to improve the world.”</a:t>
            </a:r>
          </a:p>
          <a:p>
            <a:pPr algn="ctr"/>
            <a:endParaRPr lang="en-US" sz="3200" u="none" strike="noStrike" dirty="0"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r>
              <a:rPr lang="en-US" sz="3200" u="none" strike="noStrike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- Anne Frank</a:t>
            </a:r>
          </a:p>
        </p:txBody>
      </p:sp>
      <p:pic>
        <p:nvPicPr>
          <p:cNvPr id="7" name="Picture 6" descr="A purple and blue background&#10;&#10;AI-generated content may be incorrect.">
            <a:extLst>
              <a:ext uri="{FF2B5EF4-FFF2-40B4-BE49-F238E27FC236}">
                <a16:creationId xmlns:a16="http://schemas.microsoft.com/office/drawing/2014/main" id="{011217F3-7866-29AC-7002-C8E3B39B05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-1605189" y="1605187"/>
            <a:ext cx="6858003" cy="364762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9A5AD56-7042-C3C8-56AB-8B3F368A4E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700" y="1130300"/>
            <a:ext cx="3175000" cy="45974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4DCB73D-035C-37F0-8065-518CB9DA6C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8007642">
            <a:off x="10643115" y="5472074"/>
            <a:ext cx="1397000" cy="11557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AC78A08-F6B0-11AA-1E81-BCD76E412F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33613" y="158714"/>
            <a:ext cx="7772400" cy="459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086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TaxCatchAll xmlns="b433e704-c25e-4386-b9df-82af91eef7d3" xsi:nil="true"/>
    <_ip_UnifiedCompliancePolicyProperties xmlns="http://schemas.microsoft.com/sharepoint/v3" xsi:nil="true"/>
    <lcf76f155ced4ddcb4097134ff3c332f xmlns="fc643b3e-0757-467e-b6a7-81a6975567ab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1A9A06B2EE6B446AF97796A2A29EDEC" ma:contentTypeVersion="21" ma:contentTypeDescription="Create a new document." ma:contentTypeScope="" ma:versionID="4ee200e9dd3fec4249cc757a8c458962">
  <xsd:schema xmlns:xsd="http://www.w3.org/2001/XMLSchema" xmlns:xs="http://www.w3.org/2001/XMLSchema" xmlns:p="http://schemas.microsoft.com/office/2006/metadata/properties" xmlns:ns1="http://schemas.microsoft.com/sharepoint/v3" xmlns:ns2="fc643b3e-0757-467e-b6a7-81a6975567ab" xmlns:ns3="b433e704-c25e-4386-b9df-82af91eef7d3" targetNamespace="http://schemas.microsoft.com/office/2006/metadata/properties" ma:root="true" ma:fieldsID="eca949566cc146c9eb3233249640fdae" ns1:_="" ns2:_="" ns3:_="">
    <xsd:import namespace="http://schemas.microsoft.com/sharepoint/v3"/>
    <xsd:import namespace="fc643b3e-0757-467e-b6a7-81a6975567ab"/>
    <xsd:import namespace="b433e704-c25e-4386-b9df-82af91eef7d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1:_ip_UnifiedCompliancePolicyProperties" minOccurs="0"/>
                <xsd:element ref="ns1:_ip_UnifiedCompliancePolicyUIAction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4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5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643b3e-0757-467e-b6a7-81a6975567a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f2a24743-8347-4253-b4eb-dead0497291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8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33e704-c25e-4386-b9df-82af91eef7d3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984af3a3-a045-41cb-80b0-c13b5df0d6c8}" ma:internalName="TaxCatchAll" ma:showField="CatchAllData" ma:web="b433e704-c25e-4386-b9df-82af91eef7d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4D7C716-D491-4EBE-AEEA-8B5E07F4248B}">
  <ds:schemaRefs>
    <ds:schemaRef ds:uri="b433e704-c25e-4386-b9df-82af91eef7d3"/>
    <ds:schemaRef ds:uri="http://schemas.openxmlformats.org/package/2006/metadata/core-properties"/>
    <ds:schemaRef ds:uri="http://schemas.microsoft.com/office/infopath/2007/PartnerControls"/>
    <ds:schemaRef ds:uri="http://schemas.microsoft.com/sharepoint/v3"/>
    <ds:schemaRef ds:uri="http://purl.org/dc/terms/"/>
    <ds:schemaRef ds:uri="http://schemas.microsoft.com/office/2006/documentManagement/types"/>
    <ds:schemaRef ds:uri="http://purl.org/dc/elements/1.1/"/>
    <ds:schemaRef ds:uri="fc643b3e-0757-467e-b6a7-81a6975567ab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8BB04E8A-2DE8-42F5-84F2-B5B5BA04714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2FE5BFF-CA9F-43A4-BAD4-AC1170E45305}">
  <ds:schemaRefs>
    <ds:schemaRef ds:uri="b433e704-c25e-4386-b9df-82af91eef7d3"/>
    <ds:schemaRef ds:uri="fc643b3e-0757-467e-b6a7-81a6975567a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>
  <clbl:label id="{6f028129-009c-4b33-b633-bbfc58bbd960}" enabled="0" method="" siteId="{6f028129-009c-4b33-b633-bbfc58bbd960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318</Words>
  <Application>Microsoft Macintosh PowerPoint</Application>
  <PresentationFormat>Widescreen</PresentationFormat>
  <Paragraphs>84</Paragraphs>
  <Slides>13</Slides>
  <Notes>11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Aptos</vt:lpstr>
      <vt:lpstr>Aptos Display</vt:lpstr>
      <vt:lpstr>Arial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Amy Smit</dc:creator>
  <cp:lastModifiedBy>Amy Smit</cp:lastModifiedBy>
  <cp:revision>1</cp:revision>
  <dcterms:created xsi:type="dcterms:W3CDTF">2025-06-20T14:19:22Z</dcterms:created>
  <dcterms:modified xsi:type="dcterms:W3CDTF">2025-07-17T13:51:47Z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0x010100C1A9A06B2EE6B446AF97796A2A29EDEC</vt:lpwstr>
  </property>
  <property fmtid="{D5CDD505-2E9C-101B-9397-08002B2CF9AE}" pid="3" name="MediaServiceImageTags">
    <vt:lpwstr/>
  </property>
</Properties>
</file>