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88" r:id="rId5"/>
    <p:sldId id="283" r:id="rId6"/>
    <p:sldId id="256" r:id="rId7"/>
    <p:sldId id="257" r:id="rId8"/>
    <p:sldId id="259" r:id="rId9"/>
    <p:sldId id="258" r:id="rId10"/>
    <p:sldId id="284" r:id="rId11"/>
    <p:sldId id="262" r:id="rId12"/>
    <p:sldId id="263" r:id="rId13"/>
    <p:sldId id="264" r:id="rId14"/>
    <p:sldId id="265" r:id="rId15"/>
    <p:sldId id="285" r:id="rId16"/>
    <p:sldId id="260" r:id="rId17"/>
    <p:sldId id="267" r:id="rId18"/>
    <p:sldId id="266" r:id="rId19"/>
    <p:sldId id="271" r:id="rId20"/>
    <p:sldId id="286" r:id="rId21"/>
    <p:sldId id="268" r:id="rId22"/>
    <p:sldId id="278" r:id="rId23"/>
    <p:sldId id="272" r:id="rId24"/>
    <p:sldId id="276" r:id="rId25"/>
    <p:sldId id="277" r:id="rId26"/>
    <p:sldId id="287" r:id="rId27"/>
    <p:sldId id="279" r:id="rId28"/>
    <p:sldId id="280" r:id="rId29"/>
    <p:sldId id="281" r:id="rId30"/>
    <p:sldId id="282"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6"/>
    <a:srgbClr val="94509E"/>
    <a:srgbClr val="E11B22"/>
    <a:srgbClr val="0B9446"/>
    <a:srgbClr val="FDB913"/>
    <a:srgbClr val="234098"/>
    <a:srgbClr val="F47932"/>
    <a:srgbClr val="EA49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BB1DB9-7CFE-A64D-BCBB-34AB8F921542}" v="216" dt="2024-09-18T20:16:58.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3"/>
  </p:normalViewPr>
  <p:slideViewPr>
    <p:cSldViewPr snapToGrid="0">
      <p:cViewPr varScale="1">
        <p:scale>
          <a:sx n="115" d="100"/>
          <a:sy n="115" d="100"/>
        </p:scale>
        <p:origin x="1016" y="2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Smit" userId="f1cfc639-cc3f-4051-a51c-91c4d743c6fa" providerId="ADAL" clId="{7CBB1DB9-7CFE-A64D-BCBB-34AB8F921542}"/>
    <pc:docChg chg="undo custSel addSld modSld modMainMaster">
      <pc:chgData name="Amy Smit" userId="f1cfc639-cc3f-4051-a51c-91c4d743c6fa" providerId="ADAL" clId="{7CBB1DB9-7CFE-A64D-BCBB-34AB8F921542}" dt="2024-09-23T17:00:18.847" v="212" actId="20577"/>
      <pc:docMkLst>
        <pc:docMk/>
      </pc:docMkLst>
      <pc:sldChg chg="modSp mod">
        <pc:chgData name="Amy Smit" userId="f1cfc639-cc3f-4051-a51c-91c4d743c6fa" providerId="ADAL" clId="{7CBB1DB9-7CFE-A64D-BCBB-34AB8F921542}" dt="2024-09-23T17:00:18.847" v="212" actId="20577"/>
        <pc:sldMkLst>
          <pc:docMk/>
          <pc:sldMk cId="3028351804" sldId="280"/>
        </pc:sldMkLst>
        <pc:spChg chg="mod">
          <ac:chgData name="Amy Smit" userId="f1cfc639-cc3f-4051-a51c-91c4d743c6fa" providerId="ADAL" clId="{7CBB1DB9-7CFE-A64D-BCBB-34AB8F921542}" dt="2024-09-23T17:00:18.847" v="212" actId="20577"/>
          <ac:spMkLst>
            <pc:docMk/>
            <pc:sldMk cId="3028351804" sldId="280"/>
            <ac:spMk id="5" creationId="{42D6D1FD-E2EA-0DD1-F5D1-C51AC3251D6A}"/>
          </ac:spMkLst>
        </pc:spChg>
      </pc:sldChg>
      <pc:sldChg chg="addSp modSp new mod modClrScheme chgLayout">
        <pc:chgData name="Amy Smit" userId="f1cfc639-cc3f-4051-a51c-91c4d743c6fa" providerId="ADAL" clId="{7CBB1DB9-7CFE-A64D-BCBB-34AB8F921542}" dt="2024-09-18T19:28:18.182" v="139" actId="700"/>
        <pc:sldMkLst>
          <pc:docMk/>
          <pc:sldMk cId="3447693545" sldId="289"/>
        </pc:sldMkLst>
        <pc:spChg chg="add mod">
          <ac:chgData name="Amy Smit" userId="f1cfc639-cc3f-4051-a51c-91c4d743c6fa" providerId="ADAL" clId="{7CBB1DB9-7CFE-A64D-BCBB-34AB8F921542}" dt="2024-09-18T19:28:09.138" v="138" actId="14100"/>
          <ac:spMkLst>
            <pc:docMk/>
            <pc:sldMk cId="3447693545" sldId="289"/>
            <ac:spMk id="4" creationId="{BC0D05D7-F727-8C72-9AA1-F8C7C3257C73}"/>
          </ac:spMkLst>
        </pc:spChg>
        <pc:picChg chg="add mod">
          <ac:chgData name="Amy Smit" userId="f1cfc639-cc3f-4051-a51c-91c4d743c6fa" providerId="ADAL" clId="{7CBB1DB9-7CFE-A64D-BCBB-34AB8F921542}" dt="2024-09-18T19:26:30.170" v="4" actId="27614"/>
          <ac:picMkLst>
            <pc:docMk/>
            <pc:sldMk cId="3447693545" sldId="289"/>
            <ac:picMk id="3" creationId="{0D91E99F-798F-9C1A-839E-7E18A0D883B3}"/>
          </ac:picMkLst>
        </pc:picChg>
      </pc:sldChg>
      <pc:sldMasterChg chg="modSldLayout">
        <pc:chgData name="Amy Smit" userId="f1cfc639-cc3f-4051-a51c-91c4d743c6fa" providerId="ADAL" clId="{7CBB1DB9-7CFE-A64D-BCBB-34AB8F921542}" dt="2024-09-18T20:16:58.464" v="211" actId="167"/>
        <pc:sldMasterMkLst>
          <pc:docMk/>
          <pc:sldMasterMk cId="1331013892" sldId="2147483648"/>
        </pc:sldMasterMkLst>
        <pc:sldLayoutChg chg="addSp delSp modSp mod">
          <pc:chgData name="Amy Smit" userId="f1cfc639-cc3f-4051-a51c-91c4d743c6fa" providerId="ADAL" clId="{7CBB1DB9-7CFE-A64D-BCBB-34AB8F921542}" dt="2024-09-18T20:13:37.257" v="164" actId="1076"/>
          <pc:sldLayoutMkLst>
            <pc:docMk/>
            <pc:sldMasterMk cId="1331013892" sldId="2147483648"/>
            <pc:sldLayoutMk cId="2505850925" sldId="2147483649"/>
          </pc:sldLayoutMkLst>
          <pc:picChg chg="del mod">
            <ac:chgData name="Amy Smit" userId="f1cfc639-cc3f-4051-a51c-91c4d743c6fa" providerId="ADAL" clId="{7CBB1DB9-7CFE-A64D-BCBB-34AB8F921542}" dt="2024-09-18T20:02:46.275" v="142" actId="478"/>
            <ac:picMkLst>
              <pc:docMk/>
              <pc:sldMasterMk cId="1331013892" sldId="2147483648"/>
              <pc:sldLayoutMk cId="2505850925" sldId="2147483649"/>
              <ac:picMk id="3" creationId="{00D38E78-843E-C9E7-3198-470EFBE96C76}"/>
            </ac:picMkLst>
          </pc:picChg>
          <pc:picChg chg="add mod">
            <ac:chgData name="Amy Smit" userId="f1cfc639-cc3f-4051-a51c-91c4d743c6fa" providerId="ADAL" clId="{7CBB1DB9-7CFE-A64D-BCBB-34AB8F921542}" dt="2024-09-18T20:13:37.257" v="164" actId="1076"/>
            <ac:picMkLst>
              <pc:docMk/>
              <pc:sldMasterMk cId="1331013892" sldId="2147483648"/>
              <pc:sldLayoutMk cId="2505850925" sldId="2147483649"/>
              <ac:picMk id="3" creationId="{1F0288AC-DD75-2D1A-FBAE-32EC1E8F4463}"/>
            </ac:picMkLst>
          </pc:picChg>
          <pc:picChg chg="add del mod modCrop">
            <ac:chgData name="Amy Smit" userId="f1cfc639-cc3f-4051-a51c-91c4d743c6fa" providerId="ADAL" clId="{7CBB1DB9-7CFE-A64D-BCBB-34AB8F921542}" dt="2024-09-18T20:12:56.409" v="154" actId="478"/>
            <ac:picMkLst>
              <pc:docMk/>
              <pc:sldMasterMk cId="1331013892" sldId="2147483648"/>
              <pc:sldLayoutMk cId="2505850925" sldId="2147483649"/>
              <ac:picMk id="5" creationId="{5E79E0FF-0F39-FC71-19CE-DECA8AC87E3F}"/>
            </ac:picMkLst>
          </pc:picChg>
        </pc:sldLayoutChg>
        <pc:sldLayoutChg chg="addSp delSp modSp mod">
          <pc:chgData name="Amy Smit" userId="f1cfc639-cc3f-4051-a51c-91c4d743c6fa" providerId="ADAL" clId="{7CBB1DB9-7CFE-A64D-BCBB-34AB8F921542}" dt="2024-09-18T20:15:30.733" v="189" actId="167"/>
          <pc:sldLayoutMkLst>
            <pc:docMk/>
            <pc:sldMasterMk cId="1331013892" sldId="2147483648"/>
            <pc:sldLayoutMk cId="2168270073" sldId="2147483652"/>
          </pc:sldLayoutMkLst>
          <pc:picChg chg="del">
            <ac:chgData name="Amy Smit" userId="f1cfc639-cc3f-4051-a51c-91c4d743c6fa" providerId="ADAL" clId="{7CBB1DB9-7CFE-A64D-BCBB-34AB8F921542}" dt="2024-09-18T20:14:20.346" v="165" actId="478"/>
            <ac:picMkLst>
              <pc:docMk/>
              <pc:sldMasterMk cId="1331013892" sldId="2147483648"/>
              <pc:sldLayoutMk cId="2168270073" sldId="2147483652"/>
              <ac:picMk id="3" creationId="{00D38E78-843E-C9E7-3198-470EFBE96C76}"/>
            </ac:picMkLst>
          </pc:picChg>
          <pc:picChg chg="add del mod">
            <ac:chgData name="Amy Smit" userId="f1cfc639-cc3f-4051-a51c-91c4d743c6fa" providerId="ADAL" clId="{7CBB1DB9-7CFE-A64D-BCBB-34AB8F921542}" dt="2024-09-18T20:15:15.193" v="186" actId="478"/>
            <ac:picMkLst>
              <pc:docMk/>
              <pc:sldMasterMk cId="1331013892" sldId="2147483648"/>
              <pc:sldLayoutMk cId="2168270073" sldId="2147483652"/>
              <ac:picMk id="5" creationId="{48AB0CA8-74CC-39F8-AF6B-872A68649FF5}"/>
            </ac:picMkLst>
          </pc:picChg>
          <pc:picChg chg="add mod">
            <ac:chgData name="Amy Smit" userId="f1cfc639-cc3f-4051-a51c-91c4d743c6fa" providerId="ADAL" clId="{7CBB1DB9-7CFE-A64D-BCBB-34AB8F921542}" dt="2024-09-18T20:15:30.733" v="189" actId="167"/>
            <ac:picMkLst>
              <pc:docMk/>
              <pc:sldMasterMk cId="1331013892" sldId="2147483648"/>
              <pc:sldLayoutMk cId="2168270073" sldId="2147483652"/>
              <ac:picMk id="6" creationId="{DE61DA1A-C04A-C127-1960-FD1CB040E2BA}"/>
            </ac:picMkLst>
          </pc:picChg>
        </pc:sldLayoutChg>
        <pc:sldLayoutChg chg="addSp delSp modSp mod">
          <pc:chgData name="Amy Smit" userId="f1cfc639-cc3f-4051-a51c-91c4d743c6fa" providerId="ADAL" clId="{7CBB1DB9-7CFE-A64D-BCBB-34AB8F921542}" dt="2024-09-18T20:15:36.865" v="191" actId="167"/>
          <pc:sldLayoutMkLst>
            <pc:docMk/>
            <pc:sldMasterMk cId="1331013892" sldId="2147483648"/>
            <pc:sldLayoutMk cId="507537746" sldId="2147483653"/>
          </pc:sldLayoutMkLst>
          <pc:picChg chg="del">
            <ac:chgData name="Amy Smit" userId="f1cfc639-cc3f-4051-a51c-91c4d743c6fa" providerId="ADAL" clId="{7CBB1DB9-7CFE-A64D-BCBB-34AB8F921542}" dt="2024-09-18T20:14:22.809" v="166" actId="478"/>
            <ac:picMkLst>
              <pc:docMk/>
              <pc:sldMasterMk cId="1331013892" sldId="2147483648"/>
              <pc:sldLayoutMk cId="507537746" sldId="2147483653"/>
              <ac:picMk id="3" creationId="{00D38E78-843E-C9E7-3198-470EFBE96C76}"/>
            </ac:picMkLst>
          </pc:picChg>
          <pc:picChg chg="add mod">
            <ac:chgData name="Amy Smit" userId="f1cfc639-cc3f-4051-a51c-91c4d743c6fa" providerId="ADAL" clId="{7CBB1DB9-7CFE-A64D-BCBB-34AB8F921542}" dt="2024-09-18T20:15:36.865" v="191" actId="167"/>
            <ac:picMkLst>
              <pc:docMk/>
              <pc:sldMasterMk cId="1331013892" sldId="2147483648"/>
              <pc:sldLayoutMk cId="507537746" sldId="2147483653"/>
              <ac:picMk id="5" creationId="{4DB44D1D-EDF4-F907-931C-12601B14987D}"/>
            </ac:picMkLst>
          </pc:picChg>
        </pc:sldLayoutChg>
        <pc:sldLayoutChg chg="addSp delSp modSp mod">
          <pc:chgData name="Amy Smit" userId="f1cfc639-cc3f-4051-a51c-91c4d743c6fa" providerId="ADAL" clId="{7CBB1DB9-7CFE-A64D-BCBB-34AB8F921542}" dt="2024-09-18T20:15:42.179" v="193" actId="167"/>
          <pc:sldLayoutMkLst>
            <pc:docMk/>
            <pc:sldMasterMk cId="1331013892" sldId="2147483648"/>
            <pc:sldLayoutMk cId="1548947758" sldId="2147483654"/>
          </pc:sldLayoutMkLst>
          <pc:picChg chg="add mod">
            <ac:chgData name="Amy Smit" userId="f1cfc639-cc3f-4051-a51c-91c4d743c6fa" providerId="ADAL" clId="{7CBB1DB9-7CFE-A64D-BCBB-34AB8F921542}" dt="2024-09-18T20:15:42.179" v="193" actId="167"/>
            <ac:picMkLst>
              <pc:docMk/>
              <pc:sldMasterMk cId="1331013892" sldId="2147483648"/>
              <pc:sldLayoutMk cId="1548947758" sldId="2147483654"/>
              <ac:picMk id="2" creationId="{637BB0A2-BFEF-78EF-C67A-411C43D78758}"/>
            </ac:picMkLst>
          </pc:picChg>
          <pc:picChg chg="del">
            <ac:chgData name="Amy Smit" userId="f1cfc639-cc3f-4051-a51c-91c4d743c6fa" providerId="ADAL" clId="{7CBB1DB9-7CFE-A64D-BCBB-34AB8F921542}" dt="2024-09-18T20:14:25.888" v="167" actId="478"/>
            <ac:picMkLst>
              <pc:docMk/>
              <pc:sldMasterMk cId="1331013892" sldId="2147483648"/>
              <pc:sldLayoutMk cId="1548947758" sldId="2147483654"/>
              <ac:picMk id="3" creationId="{00D38E78-843E-C9E7-3198-470EFBE96C76}"/>
            </ac:picMkLst>
          </pc:picChg>
        </pc:sldLayoutChg>
        <pc:sldLayoutChg chg="addSp delSp modSp mod">
          <pc:chgData name="Amy Smit" userId="f1cfc639-cc3f-4051-a51c-91c4d743c6fa" providerId="ADAL" clId="{7CBB1DB9-7CFE-A64D-BCBB-34AB8F921542}" dt="2024-09-18T20:15:49.271" v="195" actId="167"/>
          <pc:sldLayoutMkLst>
            <pc:docMk/>
            <pc:sldMasterMk cId="1331013892" sldId="2147483648"/>
            <pc:sldLayoutMk cId="2825996741" sldId="2147483655"/>
          </pc:sldLayoutMkLst>
          <pc:picChg chg="add mod">
            <ac:chgData name="Amy Smit" userId="f1cfc639-cc3f-4051-a51c-91c4d743c6fa" providerId="ADAL" clId="{7CBB1DB9-7CFE-A64D-BCBB-34AB8F921542}" dt="2024-09-18T20:15:49.271" v="195" actId="167"/>
            <ac:picMkLst>
              <pc:docMk/>
              <pc:sldMasterMk cId="1331013892" sldId="2147483648"/>
              <pc:sldLayoutMk cId="2825996741" sldId="2147483655"/>
              <ac:picMk id="2" creationId="{8AD7FFB4-B1F8-903A-73C7-CBCA9CD491ED}"/>
            </ac:picMkLst>
          </pc:picChg>
          <pc:picChg chg="del mod">
            <ac:chgData name="Amy Smit" userId="f1cfc639-cc3f-4051-a51c-91c4d743c6fa" providerId="ADAL" clId="{7CBB1DB9-7CFE-A64D-BCBB-34AB8F921542}" dt="2024-09-18T20:14:28.155" v="169" actId="478"/>
            <ac:picMkLst>
              <pc:docMk/>
              <pc:sldMasterMk cId="1331013892" sldId="2147483648"/>
              <pc:sldLayoutMk cId="2825996741" sldId="2147483655"/>
              <ac:picMk id="3" creationId="{00D38E78-843E-C9E7-3198-470EFBE96C76}"/>
            </ac:picMkLst>
          </pc:picChg>
        </pc:sldLayoutChg>
        <pc:sldLayoutChg chg="addSp delSp modSp mod">
          <pc:chgData name="Amy Smit" userId="f1cfc639-cc3f-4051-a51c-91c4d743c6fa" providerId="ADAL" clId="{7CBB1DB9-7CFE-A64D-BCBB-34AB8F921542}" dt="2024-09-18T20:16:03.381" v="197" actId="167"/>
          <pc:sldLayoutMkLst>
            <pc:docMk/>
            <pc:sldMasterMk cId="1331013892" sldId="2147483648"/>
            <pc:sldLayoutMk cId="555242713" sldId="2147483656"/>
          </pc:sldLayoutMkLst>
          <pc:picChg chg="add mod">
            <ac:chgData name="Amy Smit" userId="f1cfc639-cc3f-4051-a51c-91c4d743c6fa" providerId="ADAL" clId="{7CBB1DB9-7CFE-A64D-BCBB-34AB8F921542}" dt="2024-09-18T20:16:03.381" v="197" actId="167"/>
            <ac:picMkLst>
              <pc:docMk/>
              <pc:sldMasterMk cId="1331013892" sldId="2147483648"/>
              <pc:sldLayoutMk cId="555242713" sldId="2147483656"/>
              <ac:picMk id="2" creationId="{AAABBD91-791D-F9E2-703C-73A67754D527}"/>
            </ac:picMkLst>
          </pc:picChg>
          <pc:picChg chg="del">
            <ac:chgData name="Amy Smit" userId="f1cfc639-cc3f-4051-a51c-91c4d743c6fa" providerId="ADAL" clId="{7CBB1DB9-7CFE-A64D-BCBB-34AB8F921542}" dt="2024-09-18T20:14:30.943" v="170" actId="478"/>
            <ac:picMkLst>
              <pc:docMk/>
              <pc:sldMasterMk cId="1331013892" sldId="2147483648"/>
              <pc:sldLayoutMk cId="555242713" sldId="2147483656"/>
              <ac:picMk id="3" creationId="{00D38E78-843E-C9E7-3198-470EFBE96C76}"/>
            </ac:picMkLst>
          </pc:picChg>
        </pc:sldLayoutChg>
        <pc:sldLayoutChg chg="addSp delSp modSp mod">
          <pc:chgData name="Amy Smit" userId="f1cfc639-cc3f-4051-a51c-91c4d743c6fa" providerId="ADAL" clId="{7CBB1DB9-7CFE-A64D-BCBB-34AB8F921542}" dt="2024-09-18T20:16:09.384" v="199" actId="167"/>
          <pc:sldLayoutMkLst>
            <pc:docMk/>
            <pc:sldMasterMk cId="1331013892" sldId="2147483648"/>
            <pc:sldLayoutMk cId="3185740647" sldId="2147483657"/>
          </pc:sldLayoutMkLst>
          <pc:picChg chg="add mod">
            <ac:chgData name="Amy Smit" userId="f1cfc639-cc3f-4051-a51c-91c4d743c6fa" providerId="ADAL" clId="{7CBB1DB9-7CFE-A64D-BCBB-34AB8F921542}" dt="2024-09-18T20:16:09.384" v="199" actId="167"/>
            <ac:picMkLst>
              <pc:docMk/>
              <pc:sldMasterMk cId="1331013892" sldId="2147483648"/>
              <pc:sldLayoutMk cId="3185740647" sldId="2147483657"/>
              <ac:picMk id="2" creationId="{815EE198-3E7D-DB61-BC87-FC8333C5CD60}"/>
            </ac:picMkLst>
          </pc:picChg>
          <pc:picChg chg="del">
            <ac:chgData name="Amy Smit" userId="f1cfc639-cc3f-4051-a51c-91c4d743c6fa" providerId="ADAL" clId="{7CBB1DB9-7CFE-A64D-BCBB-34AB8F921542}" dt="2024-09-18T20:14:34.197" v="171" actId="478"/>
            <ac:picMkLst>
              <pc:docMk/>
              <pc:sldMasterMk cId="1331013892" sldId="2147483648"/>
              <pc:sldLayoutMk cId="3185740647" sldId="2147483657"/>
              <ac:picMk id="3" creationId="{00D38E78-843E-C9E7-3198-470EFBE96C76}"/>
            </ac:picMkLst>
          </pc:picChg>
        </pc:sldLayoutChg>
        <pc:sldLayoutChg chg="addSp delSp modSp mod">
          <pc:chgData name="Amy Smit" userId="f1cfc639-cc3f-4051-a51c-91c4d743c6fa" providerId="ADAL" clId="{7CBB1DB9-7CFE-A64D-BCBB-34AB8F921542}" dt="2024-09-18T20:16:19.568" v="201" actId="167"/>
          <pc:sldLayoutMkLst>
            <pc:docMk/>
            <pc:sldMasterMk cId="1331013892" sldId="2147483648"/>
            <pc:sldLayoutMk cId="997572138" sldId="2147483658"/>
          </pc:sldLayoutMkLst>
          <pc:picChg chg="add mod">
            <ac:chgData name="Amy Smit" userId="f1cfc639-cc3f-4051-a51c-91c4d743c6fa" providerId="ADAL" clId="{7CBB1DB9-7CFE-A64D-BCBB-34AB8F921542}" dt="2024-09-18T20:16:19.568" v="201" actId="167"/>
            <ac:picMkLst>
              <pc:docMk/>
              <pc:sldMasterMk cId="1331013892" sldId="2147483648"/>
              <pc:sldLayoutMk cId="997572138" sldId="2147483658"/>
              <ac:picMk id="2" creationId="{D66EB5D6-1D44-2F69-5EB3-F3658B6469B5}"/>
            </ac:picMkLst>
          </pc:picChg>
          <pc:picChg chg="del mod">
            <ac:chgData name="Amy Smit" userId="f1cfc639-cc3f-4051-a51c-91c4d743c6fa" providerId="ADAL" clId="{7CBB1DB9-7CFE-A64D-BCBB-34AB8F921542}" dt="2024-09-18T20:14:37.045" v="173" actId="478"/>
            <ac:picMkLst>
              <pc:docMk/>
              <pc:sldMasterMk cId="1331013892" sldId="2147483648"/>
              <pc:sldLayoutMk cId="997572138" sldId="2147483658"/>
              <ac:picMk id="3" creationId="{00D38E78-843E-C9E7-3198-470EFBE96C76}"/>
            </ac:picMkLst>
          </pc:picChg>
        </pc:sldLayoutChg>
        <pc:sldLayoutChg chg="addSp delSp modSp mod">
          <pc:chgData name="Amy Smit" userId="f1cfc639-cc3f-4051-a51c-91c4d743c6fa" providerId="ADAL" clId="{7CBB1DB9-7CFE-A64D-BCBB-34AB8F921542}" dt="2024-09-18T20:16:42.466" v="207" actId="167"/>
          <pc:sldLayoutMkLst>
            <pc:docMk/>
            <pc:sldMasterMk cId="1331013892" sldId="2147483648"/>
            <pc:sldLayoutMk cId="1442523322" sldId="2147483659"/>
          </pc:sldLayoutMkLst>
          <pc:picChg chg="add mod">
            <ac:chgData name="Amy Smit" userId="f1cfc639-cc3f-4051-a51c-91c4d743c6fa" providerId="ADAL" clId="{7CBB1DB9-7CFE-A64D-BCBB-34AB8F921542}" dt="2024-09-18T20:16:42.466" v="207" actId="167"/>
            <ac:picMkLst>
              <pc:docMk/>
              <pc:sldMasterMk cId="1331013892" sldId="2147483648"/>
              <pc:sldLayoutMk cId="1442523322" sldId="2147483659"/>
              <ac:picMk id="2" creationId="{B1EDA40B-495A-FE7F-CE39-D5C1D516AF9A}"/>
            </ac:picMkLst>
          </pc:picChg>
          <pc:picChg chg="del">
            <ac:chgData name="Amy Smit" userId="f1cfc639-cc3f-4051-a51c-91c4d743c6fa" providerId="ADAL" clId="{7CBB1DB9-7CFE-A64D-BCBB-34AB8F921542}" dt="2024-09-18T20:14:54.182" v="182" actId="478"/>
            <ac:picMkLst>
              <pc:docMk/>
              <pc:sldMasterMk cId="1331013892" sldId="2147483648"/>
              <pc:sldLayoutMk cId="1442523322" sldId="2147483659"/>
              <ac:picMk id="3" creationId="{00D38E78-843E-C9E7-3198-470EFBE96C76}"/>
            </ac:picMkLst>
          </pc:picChg>
        </pc:sldLayoutChg>
        <pc:sldLayoutChg chg="addSp delSp modSp mod">
          <pc:chgData name="Amy Smit" userId="f1cfc639-cc3f-4051-a51c-91c4d743c6fa" providerId="ADAL" clId="{7CBB1DB9-7CFE-A64D-BCBB-34AB8F921542}" dt="2024-09-18T20:16:49.399" v="209" actId="167"/>
          <pc:sldLayoutMkLst>
            <pc:docMk/>
            <pc:sldMasterMk cId="1331013892" sldId="2147483648"/>
            <pc:sldLayoutMk cId="3088405950" sldId="2147483660"/>
          </pc:sldLayoutMkLst>
          <pc:picChg chg="add mod">
            <ac:chgData name="Amy Smit" userId="f1cfc639-cc3f-4051-a51c-91c4d743c6fa" providerId="ADAL" clId="{7CBB1DB9-7CFE-A64D-BCBB-34AB8F921542}" dt="2024-09-18T20:16:49.399" v="209" actId="167"/>
            <ac:picMkLst>
              <pc:docMk/>
              <pc:sldMasterMk cId="1331013892" sldId="2147483648"/>
              <pc:sldLayoutMk cId="3088405950" sldId="2147483660"/>
              <ac:picMk id="2" creationId="{16FFB3BC-C834-19B3-9BEF-2CD68347C55D}"/>
            </ac:picMkLst>
          </pc:picChg>
          <pc:picChg chg="del mod">
            <ac:chgData name="Amy Smit" userId="f1cfc639-cc3f-4051-a51c-91c4d743c6fa" providerId="ADAL" clId="{7CBB1DB9-7CFE-A64D-BCBB-34AB8F921542}" dt="2024-09-18T20:14:52.176" v="181" actId="478"/>
            <ac:picMkLst>
              <pc:docMk/>
              <pc:sldMasterMk cId="1331013892" sldId="2147483648"/>
              <pc:sldLayoutMk cId="3088405950" sldId="2147483660"/>
              <ac:picMk id="3" creationId="{00D38E78-843E-C9E7-3198-470EFBE96C76}"/>
            </ac:picMkLst>
          </pc:picChg>
        </pc:sldLayoutChg>
        <pc:sldLayoutChg chg="addSp delSp modSp mod">
          <pc:chgData name="Amy Smit" userId="f1cfc639-cc3f-4051-a51c-91c4d743c6fa" providerId="ADAL" clId="{7CBB1DB9-7CFE-A64D-BCBB-34AB8F921542}" dt="2024-09-18T20:16:58.464" v="211" actId="167"/>
          <pc:sldLayoutMkLst>
            <pc:docMk/>
            <pc:sldMasterMk cId="1331013892" sldId="2147483648"/>
            <pc:sldLayoutMk cId="4274582203" sldId="2147483661"/>
          </pc:sldLayoutMkLst>
          <pc:picChg chg="add mod">
            <ac:chgData name="Amy Smit" userId="f1cfc639-cc3f-4051-a51c-91c4d743c6fa" providerId="ADAL" clId="{7CBB1DB9-7CFE-A64D-BCBB-34AB8F921542}" dt="2024-09-18T20:16:58.464" v="211" actId="167"/>
            <ac:picMkLst>
              <pc:docMk/>
              <pc:sldMasterMk cId="1331013892" sldId="2147483648"/>
              <pc:sldLayoutMk cId="4274582203" sldId="2147483661"/>
              <ac:picMk id="2" creationId="{1CDCA3E2-191F-D4E8-AC6D-2043743EB065}"/>
            </ac:picMkLst>
          </pc:picChg>
          <pc:picChg chg="del mod">
            <ac:chgData name="Amy Smit" userId="f1cfc639-cc3f-4051-a51c-91c4d743c6fa" providerId="ADAL" clId="{7CBB1DB9-7CFE-A64D-BCBB-34AB8F921542}" dt="2024-09-18T20:14:50.405" v="179" actId="478"/>
            <ac:picMkLst>
              <pc:docMk/>
              <pc:sldMasterMk cId="1331013892" sldId="2147483648"/>
              <pc:sldLayoutMk cId="4274582203" sldId="2147483661"/>
              <ac:picMk id="3" creationId="{00D38E78-843E-C9E7-3198-470EFBE96C76}"/>
            </ac:picMkLst>
          </pc:picChg>
        </pc:sldLayoutChg>
        <pc:sldLayoutChg chg="addSp delSp modSp mod">
          <pc:chgData name="Amy Smit" userId="f1cfc639-cc3f-4051-a51c-91c4d743c6fa" providerId="ADAL" clId="{7CBB1DB9-7CFE-A64D-BCBB-34AB8F921542}" dt="2024-09-18T20:16:31.880" v="203" actId="167"/>
          <pc:sldLayoutMkLst>
            <pc:docMk/>
            <pc:sldMasterMk cId="1331013892" sldId="2147483648"/>
            <pc:sldLayoutMk cId="1022230311" sldId="2147483662"/>
          </pc:sldLayoutMkLst>
          <pc:picChg chg="add mod">
            <ac:chgData name="Amy Smit" userId="f1cfc639-cc3f-4051-a51c-91c4d743c6fa" providerId="ADAL" clId="{7CBB1DB9-7CFE-A64D-BCBB-34AB8F921542}" dt="2024-09-18T20:16:31.880" v="203" actId="167"/>
            <ac:picMkLst>
              <pc:docMk/>
              <pc:sldMasterMk cId="1331013892" sldId="2147483648"/>
              <pc:sldLayoutMk cId="1022230311" sldId="2147483662"/>
              <ac:picMk id="2" creationId="{091ACF2A-E038-B7CB-60FA-52181DD3EC4E}"/>
            </ac:picMkLst>
          </pc:picChg>
          <pc:picChg chg="del mod">
            <ac:chgData name="Amy Smit" userId="f1cfc639-cc3f-4051-a51c-91c4d743c6fa" providerId="ADAL" clId="{7CBB1DB9-7CFE-A64D-BCBB-34AB8F921542}" dt="2024-09-18T20:14:39.580" v="175" actId="478"/>
            <ac:picMkLst>
              <pc:docMk/>
              <pc:sldMasterMk cId="1331013892" sldId="2147483648"/>
              <pc:sldLayoutMk cId="1022230311" sldId="2147483662"/>
              <ac:picMk id="3" creationId="{00D38E78-843E-C9E7-3198-470EFBE96C76}"/>
            </ac:picMkLst>
          </pc:picChg>
        </pc:sldLayoutChg>
        <pc:sldLayoutChg chg="addSp delSp modSp mod">
          <pc:chgData name="Amy Smit" userId="f1cfc639-cc3f-4051-a51c-91c4d743c6fa" providerId="ADAL" clId="{7CBB1DB9-7CFE-A64D-BCBB-34AB8F921542}" dt="2024-09-18T20:16:37.145" v="205" actId="167"/>
          <pc:sldLayoutMkLst>
            <pc:docMk/>
            <pc:sldMasterMk cId="1331013892" sldId="2147483648"/>
            <pc:sldLayoutMk cId="1236106108" sldId="2147483663"/>
          </pc:sldLayoutMkLst>
          <pc:picChg chg="add mod">
            <ac:chgData name="Amy Smit" userId="f1cfc639-cc3f-4051-a51c-91c4d743c6fa" providerId="ADAL" clId="{7CBB1DB9-7CFE-A64D-BCBB-34AB8F921542}" dt="2024-09-18T20:16:37.145" v="205" actId="167"/>
            <ac:picMkLst>
              <pc:docMk/>
              <pc:sldMasterMk cId="1331013892" sldId="2147483648"/>
              <pc:sldLayoutMk cId="1236106108" sldId="2147483663"/>
              <ac:picMk id="2" creationId="{16195863-A45B-128D-3A39-6C3EC659E461}"/>
            </ac:picMkLst>
          </pc:picChg>
          <pc:picChg chg="del mod">
            <ac:chgData name="Amy Smit" userId="f1cfc639-cc3f-4051-a51c-91c4d743c6fa" providerId="ADAL" clId="{7CBB1DB9-7CFE-A64D-BCBB-34AB8F921542}" dt="2024-09-18T20:14:41.567" v="177" actId="478"/>
            <ac:picMkLst>
              <pc:docMk/>
              <pc:sldMasterMk cId="1331013892" sldId="2147483648"/>
              <pc:sldLayoutMk cId="1236106108" sldId="2147483663"/>
              <ac:picMk id="3" creationId="{00D38E78-843E-C9E7-3198-470EFBE96C76}"/>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78C65C-0E7C-3434-763E-C8914C9055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1D19A3-8BB3-FE3D-2D38-66837117E7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7261FB-8D43-3D47-B767-6F13FDE25A1C}" type="datetimeFigureOut">
              <a:rPr lang="en-US" smtClean="0"/>
              <a:t>9/23/24</a:t>
            </a:fld>
            <a:endParaRPr lang="en-US"/>
          </a:p>
        </p:txBody>
      </p:sp>
      <p:sp>
        <p:nvSpPr>
          <p:cNvPr id="4" name="Footer Placeholder 3">
            <a:extLst>
              <a:ext uri="{FF2B5EF4-FFF2-40B4-BE49-F238E27FC236}">
                <a16:creationId xmlns:a16="http://schemas.microsoft.com/office/drawing/2014/main" id="{69BC6B71-8D72-E959-2A8A-FFA8ED2CF8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598FB8-16C5-9175-9F4C-820113ECB5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52803C-0886-374E-ADC6-AB08C24E9792}" type="slidenum">
              <a:rPr lang="en-US" smtClean="0"/>
              <a:t>‹#›</a:t>
            </a:fld>
            <a:endParaRPr lang="en-US"/>
          </a:p>
        </p:txBody>
      </p:sp>
    </p:spTree>
    <p:extLst>
      <p:ext uri="{BB962C8B-B14F-4D97-AF65-F5344CB8AC3E}">
        <p14:creationId xmlns:p14="http://schemas.microsoft.com/office/powerpoint/2010/main" val="388618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50872-B5D1-0948-94D2-3B6D02838285}" type="datetimeFigureOut">
              <a:rPr lang="en-US" smtClean="0"/>
              <a:t>9/23/24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7180F-243E-1C4A-9859-171E18E8B311}" type="slidenum">
              <a:rPr lang="en-US" smtClean="0"/>
              <a:t>‹#›</a:t>
            </a:fld>
            <a:endParaRPr lang="en-US"/>
          </a:p>
        </p:txBody>
      </p:sp>
    </p:spTree>
    <p:extLst>
      <p:ext uri="{BB962C8B-B14F-4D97-AF65-F5344CB8AC3E}">
        <p14:creationId xmlns:p14="http://schemas.microsoft.com/office/powerpoint/2010/main" val="148281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nYTrIcn4rj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38y_1EWIE9I"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day’s slides contain:</a:t>
            </a:r>
          </a:p>
          <a:p>
            <a:endParaRPr lang="en-US"/>
          </a:p>
          <a:p>
            <a:pPr marL="171450" indent="-171450">
              <a:buFont typeface="Arial" panose="020B0604020202020204" pitchFamily="34" charset="0"/>
              <a:buChar char="•"/>
            </a:pPr>
            <a:r>
              <a:rPr lang="en-US"/>
              <a:t>An introduction to the Pillar(s)</a:t>
            </a:r>
          </a:p>
          <a:p>
            <a:pPr marL="171450" indent="-171450">
              <a:buFont typeface="Arial" panose="020B0604020202020204" pitchFamily="34" charset="0"/>
              <a:buChar char="•"/>
            </a:pPr>
            <a:r>
              <a:rPr lang="en-US"/>
              <a:t>Lesson content (scenario, quote, or video)</a:t>
            </a:r>
          </a:p>
          <a:p>
            <a:pPr marL="171450" indent="-171450">
              <a:buFont typeface="Arial" panose="020B0604020202020204" pitchFamily="34" charset="0"/>
              <a:buChar char="•"/>
            </a:pPr>
            <a:r>
              <a:rPr lang="en-US"/>
              <a:t>Discussion questions</a:t>
            </a:r>
          </a:p>
          <a:p>
            <a:pPr marL="171450" indent="-171450">
              <a:buFont typeface="Arial" panose="020B0604020202020204" pitchFamily="34" charset="0"/>
              <a:buChar char="•"/>
            </a:pPr>
            <a:r>
              <a:rPr lang="en-US"/>
              <a:t>CC! Week Challenge</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If you have questions or need assistance, please contact Tabitha </a:t>
            </a:r>
            <a:r>
              <a:rPr lang="en-US" err="1"/>
              <a:t>Choquette</a:t>
            </a:r>
            <a:r>
              <a:rPr lang="en-US"/>
              <a:t> at </a:t>
            </a:r>
            <a:r>
              <a:rPr lang="en-US" err="1"/>
              <a:t>Tabitha.Choquette@drake.edu</a:t>
            </a:r>
            <a:r>
              <a:rPr lang="en-US"/>
              <a:t>.</a:t>
            </a:r>
          </a:p>
        </p:txBody>
      </p:sp>
      <p:sp>
        <p:nvSpPr>
          <p:cNvPr id="4" name="Slide Number Placeholder 3"/>
          <p:cNvSpPr>
            <a:spLocks noGrp="1"/>
          </p:cNvSpPr>
          <p:nvPr>
            <p:ph type="sldNum" sz="quarter" idx="5"/>
          </p:nvPr>
        </p:nvSpPr>
        <p:spPr/>
        <p:txBody>
          <a:bodyPr/>
          <a:lstStyle/>
          <a:p>
            <a:fld id="{1837180F-243E-1C4A-9859-171E18E8B311}" type="slidenum">
              <a:rPr lang="en-US" smtClean="0"/>
              <a:t>1</a:t>
            </a:fld>
            <a:endParaRPr lang="en-US"/>
          </a:p>
        </p:txBody>
      </p:sp>
    </p:spTree>
    <p:extLst>
      <p:ext uri="{BB962C8B-B14F-4D97-AF65-F5344CB8AC3E}">
        <p14:creationId xmlns:p14="http://schemas.microsoft.com/office/powerpoint/2010/main" val="224518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Courier New" panose="02070309020205020404" pitchFamily="49" charset="0"/>
              <a:buNone/>
            </a:pPr>
            <a:r>
              <a:rPr lang="en-US" sz="1100" kern="100">
                <a:effectLst/>
                <a:latin typeface="Aptos" panose="020B0004020202020204" pitchFamily="34" charset="0"/>
                <a:ea typeface="Aptos" panose="020B0004020202020204" pitchFamily="34" charset="0"/>
                <a:cs typeface="Times New Roman" panose="02020603050405020304" pitchFamily="18" charset="0"/>
              </a:rPr>
              <a:t>Trustworthiness – “Self-Study”</a:t>
            </a:r>
          </a:p>
          <a:p>
            <a:pPr marL="457200" marR="0" lvl="1" indent="0">
              <a:lnSpc>
                <a:spcPct val="107000"/>
              </a:lnSpc>
              <a:spcBef>
                <a:spcPts val="0"/>
              </a:spcBef>
              <a:spcAft>
                <a:spcPts val="0"/>
              </a:spcAft>
              <a:buFont typeface="Courier New" panose="02070309020205020404" pitchFamily="49" charset="0"/>
              <a:buNone/>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kern="100">
                <a:effectLst/>
                <a:latin typeface="Aptos" panose="020B0004020202020204" pitchFamily="34" charset="0"/>
                <a:ea typeface="Aptos" panose="020B0004020202020204" pitchFamily="34" charset="0"/>
                <a:cs typeface="Times New Roman" panose="02020603050405020304" pitchFamily="18" charset="0"/>
              </a:rPr>
              <a:t>Read the scenario, then process it using the discussion questions.</a:t>
            </a:r>
          </a:p>
          <a:p>
            <a:pPr marL="1143000" marR="0" lvl="2" indent="-228600">
              <a:lnSpc>
                <a:spcPct val="107000"/>
              </a:lnSpc>
              <a:spcBef>
                <a:spcPts val="0"/>
              </a:spcBef>
              <a:spcAft>
                <a:spcPts val="0"/>
              </a:spcAft>
              <a:buFont typeface="Wingdings"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Scenario: You are working with a small group of your classmates on an important assignment. Each person has an important role and must follow through on their part in order to successfully complete the assignment. Your role is to take notes and track what your group talks about, so you can continue working on your assignment throughout the week. One day, you are distracted by a toy you brought with you into class, so you don’t take the notes you were supposed to for your group. You are not sure how to handle this with your group members the next day during worktime.</a:t>
            </a:r>
          </a:p>
          <a:p>
            <a:pPr marL="1143000" marR="0" lvl="2" indent="-228600">
              <a:lnSpc>
                <a:spcPct val="107000"/>
              </a:lnSpc>
              <a:spcBef>
                <a:spcPts val="0"/>
              </a:spcBef>
              <a:spcAft>
                <a:spcPts val="0"/>
              </a:spcAft>
              <a:buFont typeface="Wingdings"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Discussion Questions</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What would you do in this situation if you did not take the notes you were supposed to?</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Everyone makes mistakes. How can you show trustworthiness even if you make a mistake?</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Having integrity is about doing what you say you will do. In this scenario, how can you show that you still have integrity going forward?</a:t>
            </a:r>
          </a:p>
          <a:p>
            <a:pPr marL="742950" marR="0" lvl="1" indent="-285750">
              <a:lnSpc>
                <a:spcPct val="107000"/>
              </a:lnSpc>
              <a:spcBef>
                <a:spcPts val="0"/>
              </a:spcBef>
              <a:spcAft>
                <a:spcPts val="800"/>
              </a:spcAft>
              <a:buFont typeface="Courier New" panose="02070309020205020404" pitchFamily="49" charset="0"/>
              <a:buChar char="o"/>
            </a:pPr>
            <a:r>
              <a:rPr lang="en-US" sz="1100" kern="100">
                <a:effectLst/>
                <a:latin typeface="Aptos" panose="020B0004020202020204" pitchFamily="34" charset="0"/>
                <a:ea typeface="Aptos" panose="020B0004020202020204" pitchFamily="34" charset="0"/>
                <a:cs typeface="Times New Roman" panose="02020603050405020304" pitchFamily="18" charset="0"/>
              </a:rPr>
              <a:t>Daily Challenge: Think about a commitment or responsibility that you have today (or this week). Practice integrity and trustworthiness by following through on this commitment. One strategy to help you with this is to plan ahead – what do you need to be ready for in order to do what you said you would do?</a:t>
            </a:r>
          </a:p>
          <a:p>
            <a:endParaRPr lang="en-US"/>
          </a:p>
        </p:txBody>
      </p:sp>
      <p:sp>
        <p:nvSpPr>
          <p:cNvPr id="4" name="Slide Number Placeholder 3"/>
          <p:cNvSpPr>
            <a:spLocks noGrp="1"/>
          </p:cNvSpPr>
          <p:nvPr>
            <p:ph type="sldNum" sz="quarter" idx="5"/>
          </p:nvPr>
        </p:nvSpPr>
        <p:spPr/>
        <p:txBody>
          <a:bodyPr/>
          <a:lstStyle/>
          <a:p>
            <a:fld id="{1837180F-243E-1C4A-9859-171E18E8B311}" type="slidenum">
              <a:rPr lang="en-US" smtClean="0"/>
              <a:t>2</a:t>
            </a:fld>
            <a:endParaRPr lang="en-US"/>
          </a:p>
        </p:txBody>
      </p:sp>
    </p:spTree>
    <p:extLst>
      <p:ext uri="{BB962C8B-B14F-4D97-AF65-F5344CB8AC3E}">
        <p14:creationId xmlns:p14="http://schemas.microsoft.com/office/powerpoint/2010/main" val="2728602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Courier New" panose="02070309020205020404" pitchFamily="49" charset="0"/>
              <a:buNone/>
            </a:pPr>
            <a:r>
              <a:rPr lang="en-US" sz="1100" kern="100">
                <a:effectLst/>
                <a:latin typeface="Aptos" panose="020B0004020202020204" pitchFamily="34" charset="0"/>
                <a:ea typeface="Aptos" panose="020B0004020202020204" pitchFamily="34" charset="0"/>
                <a:cs typeface="Times New Roman" panose="02020603050405020304" pitchFamily="18" charset="0"/>
              </a:rPr>
              <a:t>Respect ”Other-Study”</a:t>
            </a:r>
            <a:br>
              <a:rPr lang="en-US" sz="1100" kern="100">
                <a:effectLst/>
                <a:latin typeface="Aptos" panose="020B0004020202020204" pitchFamily="34" charset="0"/>
                <a:ea typeface="Aptos" panose="020B0004020202020204" pitchFamily="34" charset="0"/>
                <a:cs typeface="Times New Roman" panose="02020603050405020304" pitchFamily="18" charset="0"/>
              </a:rPr>
            </a:b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“For the Birds” Pixar Short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Discussion Questions.</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Did you see examples of the animals being respectful in the video? Why or why not?</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How would you feel if you were the larger bird in the video, rejected by the smaller birds?</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How could the smaller birds have acted more respectfully towards the larger bird?</a:t>
            </a:r>
          </a:p>
          <a:p>
            <a:pPr marL="742950" marR="0" lvl="1" indent="-285750">
              <a:lnSpc>
                <a:spcPct val="107000"/>
              </a:lnSpc>
              <a:spcBef>
                <a:spcPts val="0"/>
              </a:spcBef>
              <a:spcAft>
                <a:spcPts val="800"/>
              </a:spcAft>
              <a:buFont typeface="Courier New" panose="02070309020205020404" pitchFamily="49" charset="0"/>
              <a:buChar char="o"/>
            </a:pPr>
            <a:r>
              <a:rPr lang="en-US" sz="1100" kern="100">
                <a:effectLst/>
                <a:latin typeface="Aptos" panose="020B0004020202020204" pitchFamily="34" charset="0"/>
                <a:ea typeface="Aptos" panose="020B0004020202020204" pitchFamily="34" charset="0"/>
                <a:cs typeface="Times New Roman" panose="02020603050405020304" pitchFamily="18" charset="0"/>
              </a:rPr>
              <a:t>Daily Challenge: Include someone new in a group activity at school, no matter how different they are from you!</a:t>
            </a:r>
          </a:p>
          <a:p>
            <a:endParaRPr lang="en-US"/>
          </a:p>
        </p:txBody>
      </p:sp>
      <p:sp>
        <p:nvSpPr>
          <p:cNvPr id="4" name="Slide Number Placeholder 3"/>
          <p:cNvSpPr>
            <a:spLocks noGrp="1"/>
          </p:cNvSpPr>
          <p:nvPr>
            <p:ph type="sldNum" sz="quarter" idx="5"/>
          </p:nvPr>
        </p:nvSpPr>
        <p:spPr/>
        <p:txBody>
          <a:bodyPr/>
          <a:lstStyle/>
          <a:p>
            <a:fld id="{1837180F-243E-1C4A-9859-171E18E8B311}" type="slidenum">
              <a:rPr lang="en-US" smtClean="0"/>
              <a:t>7</a:t>
            </a:fld>
            <a:endParaRPr lang="en-US"/>
          </a:p>
        </p:txBody>
      </p:sp>
    </p:spTree>
    <p:extLst>
      <p:ext uri="{BB962C8B-B14F-4D97-AF65-F5344CB8AC3E}">
        <p14:creationId xmlns:p14="http://schemas.microsoft.com/office/powerpoint/2010/main" val="122246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itchFamily="2" charset="2"/>
              <a:buNone/>
            </a:pPr>
            <a:r>
              <a:rPr lang="en-US" sz="1100" kern="100">
                <a:effectLst/>
                <a:latin typeface="Aptos" panose="020B0004020202020204" pitchFamily="34" charset="0"/>
                <a:ea typeface="Aptos" panose="020B0004020202020204" pitchFamily="34" charset="0"/>
                <a:cs typeface="Times New Roman" panose="02020603050405020304" pitchFamily="18" charset="0"/>
              </a:rPr>
              <a:t>Responsibility – “Self-Study”</a:t>
            </a:r>
          </a:p>
          <a:p>
            <a:pPr marL="342900" marR="0" lvl="0" indent="-342900">
              <a:lnSpc>
                <a:spcPct val="107000"/>
              </a:lnSpc>
              <a:spcBef>
                <a:spcPts val="0"/>
              </a:spcBef>
              <a:spcAft>
                <a:spcPts val="0"/>
              </a:spcAft>
              <a:buFont typeface="Symbol" pitchFamily="2" charset="2"/>
              <a:buChar char=""/>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Quote: "Feelings are visitors. Let them come and go." – </a:t>
            </a:r>
            <a:r>
              <a:rPr lang="en-US" sz="1100" kern="100" err="1">
                <a:effectLst/>
                <a:latin typeface="Aptos" panose="020B0004020202020204" pitchFamily="34" charset="0"/>
                <a:ea typeface="Aptos" panose="020B0004020202020204" pitchFamily="34" charset="0"/>
                <a:cs typeface="Times New Roman" panose="02020603050405020304" pitchFamily="18" charset="0"/>
              </a:rPr>
              <a:t>Mooji</a:t>
            </a: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p>
            <a:pPr marL="800100" marR="0" lvl="1" indent="-3429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Discussion questions:</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Think of a time you felt sad, angry, or frustrated, but that feeling went away. What helped you let go of that emotion?</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What would happen if we didn’t let those strong emotions come and go?</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What can we learn from the positive and negative feelings that “visit” us?</a:t>
            </a:r>
          </a:p>
          <a:p>
            <a:pPr marL="742950" marR="0" lvl="1" indent="-285750">
              <a:lnSpc>
                <a:spcPct val="107000"/>
              </a:lnSpc>
              <a:spcBef>
                <a:spcPts val="0"/>
              </a:spcBef>
              <a:spcAft>
                <a:spcPts val="0"/>
              </a:spcAft>
              <a:buFont typeface="Courier New" panose="02070309020205020404" pitchFamily="49" charset="0"/>
              <a:buChar char="o"/>
            </a:pPr>
            <a:r>
              <a:rPr lang="en-US" sz="1100" kern="100">
                <a:effectLst/>
                <a:latin typeface="Aptos" panose="020B0004020202020204" pitchFamily="34" charset="0"/>
                <a:ea typeface="Aptos" panose="020B0004020202020204" pitchFamily="34" charset="0"/>
                <a:cs typeface="Times New Roman" panose="02020603050405020304" pitchFamily="18" charset="0"/>
              </a:rPr>
              <a:t>Daily Challenge: </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Use this easy 4-step method when you are feeling overwhelming emotions:</a:t>
            </a:r>
          </a:p>
          <a:p>
            <a:pPr marL="2057400" marR="0" lvl="4" indent="-228600">
              <a:lnSpc>
                <a:spcPct val="107000"/>
              </a:lnSpc>
              <a:spcBef>
                <a:spcPts val="0"/>
              </a:spcBef>
              <a:spcAft>
                <a:spcPts val="0"/>
              </a:spcAft>
              <a:buFont typeface="Courier New" panose="02070309020205020404" pitchFamily="49" charset="0"/>
              <a:buChar char="o"/>
            </a:pPr>
            <a:r>
              <a:rPr lang="en-US" sz="1100" b="1" kern="100">
                <a:effectLst/>
                <a:latin typeface="Aptos" panose="020B0004020202020204" pitchFamily="34" charset="0"/>
                <a:ea typeface="Aptos" panose="020B0004020202020204" pitchFamily="34" charset="0"/>
                <a:cs typeface="Times New Roman" panose="02020603050405020304" pitchFamily="18" charset="0"/>
              </a:rPr>
              <a:t>Pause</a:t>
            </a:r>
            <a:r>
              <a:rPr lang="en-US" sz="1100" kern="100">
                <a:effectLst/>
                <a:latin typeface="Aptos" panose="020B0004020202020204" pitchFamily="34" charset="0"/>
                <a:ea typeface="Aptos" panose="020B0004020202020204" pitchFamily="34" charset="0"/>
                <a:cs typeface="Times New Roman" panose="02020603050405020304" pitchFamily="18" charset="0"/>
              </a:rPr>
              <a:t> - Take a moment to calm down. You can do this by finding a quiet spot, counting to five on your fingers, or taking some deep breaths.</a:t>
            </a:r>
          </a:p>
          <a:p>
            <a:pPr marL="2057400" marR="0" lvl="4" indent="-228600">
              <a:lnSpc>
                <a:spcPct val="107000"/>
              </a:lnSpc>
              <a:spcBef>
                <a:spcPts val="0"/>
              </a:spcBef>
              <a:spcAft>
                <a:spcPts val="0"/>
              </a:spcAft>
              <a:buFont typeface="Courier New" panose="02070309020205020404" pitchFamily="49" charset="0"/>
              <a:buChar char="o"/>
            </a:pPr>
            <a:r>
              <a:rPr lang="en-US" sz="1100" b="1" kern="100">
                <a:effectLst/>
                <a:latin typeface="Aptos" panose="020B0004020202020204" pitchFamily="34" charset="0"/>
                <a:ea typeface="Aptos" panose="020B0004020202020204" pitchFamily="34" charset="0"/>
                <a:cs typeface="Times New Roman" panose="02020603050405020304" pitchFamily="18" charset="0"/>
              </a:rPr>
              <a:t>Reflect</a:t>
            </a:r>
            <a:r>
              <a:rPr lang="en-US" sz="1100" kern="100">
                <a:effectLst/>
                <a:latin typeface="Aptos" panose="020B0004020202020204" pitchFamily="34" charset="0"/>
                <a:ea typeface="Aptos" panose="020B0004020202020204" pitchFamily="34" charset="0"/>
                <a:cs typeface="Times New Roman" panose="02020603050405020304" pitchFamily="18" charset="0"/>
              </a:rPr>
              <a:t> - Ask yourself how you’re feeling and why. It’s okay to have big feelings, and it’s important to understand them.</a:t>
            </a:r>
          </a:p>
          <a:p>
            <a:pPr marL="2057400" marR="0" lvl="4" indent="-228600">
              <a:lnSpc>
                <a:spcPct val="107000"/>
              </a:lnSpc>
              <a:spcBef>
                <a:spcPts val="0"/>
              </a:spcBef>
              <a:spcAft>
                <a:spcPts val="800"/>
              </a:spcAft>
              <a:buFont typeface="Courier New" panose="02070309020205020404" pitchFamily="49" charset="0"/>
              <a:buChar char="o"/>
            </a:pPr>
            <a:r>
              <a:rPr lang="en-US" sz="1100" b="1" kern="100">
                <a:effectLst/>
                <a:latin typeface="Aptos" panose="020B0004020202020204" pitchFamily="34" charset="0"/>
                <a:ea typeface="Aptos" panose="020B0004020202020204" pitchFamily="34" charset="0"/>
                <a:cs typeface="Times New Roman" panose="02020603050405020304" pitchFamily="18" charset="0"/>
              </a:rPr>
              <a:t>Think </a:t>
            </a:r>
            <a:r>
              <a:rPr lang="en-US" sz="1100" kern="100">
                <a:effectLst/>
                <a:latin typeface="Aptos" panose="020B0004020202020204" pitchFamily="34" charset="0"/>
                <a:ea typeface="Aptos" panose="020B0004020202020204" pitchFamily="34" charset="0"/>
                <a:cs typeface="Times New Roman" panose="02020603050405020304" pitchFamily="18" charset="0"/>
              </a:rPr>
              <a:t>- Consider different ways to handle the situation. Think about what you could do next to make things better.</a:t>
            </a:r>
          </a:p>
          <a:p>
            <a:r>
              <a:rPr lang="en-US" sz="1100" b="1">
                <a:effectLst/>
                <a:latin typeface="Aptos" panose="020B0004020202020204" pitchFamily="34" charset="0"/>
                <a:ea typeface="Aptos" panose="020B0004020202020204" pitchFamily="34" charset="0"/>
                <a:cs typeface="Times New Roman" panose="02020603050405020304" pitchFamily="18" charset="0"/>
              </a:rPr>
              <a:t>Choose - </a:t>
            </a:r>
            <a:r>
              <a:rPr lang="en-US" sz="1100">
                <a:effectLst/>
                <a:latin typeface="Aptos" panose="020B0004020202020204" pitchFamily="34" charset="0"/>
                <a:ea typeface="Aptos" panose="020B0004020202020204" pitchFamily="34" charset="0"/>
                <a:cs typeface="Times New Roman" panose="02020603050405020304" pitchFamily="18" charset="0"/>
              </a:rPr>
              <a:t>Pick the best and calmest way to respond.</a:t>
            </a:r>
            <a:r>
              <a:rPr lang="en-US">
                <a:effectLst/>
              </a:rPr>
              <a:t> </a:t>
            </a:r>
            <a:endParaRPr lang="en-US"/>
          </a:p>
        </p:txBody>
      </p:sp>
      <p:sp>
        <p:nvSpPr>
          <p:cNvPr id="4" name="Slide Number Placeholder 3"/>
          <p:cNvSpPr>
            <a:spLocks noGrp="1"/>
          </p:cNvSpPr>
          <p:nvPr>
            <p:ph type="sldNum" sz="quarter" idx="5"/>
          </p:nvPr>
        </p:nvSpPr>
        <p:spPr/>
        <p:txBody>
          <a:bodyPr/>
          <a:lstStyle/>
          <a:p>
            <a:fld id="{1837180F-243E-1C4A-9859-171E18E8B311}" type="slidenum">
              <a:rPr lang="en-US" smtClean="0"/>
              <a:t>12</a:t>
            </a:fld>
            <a:endParaRPr lang="en-US"/>
          </a:p>
        </p:txBody>
      </p:sp>
    </p:spTree>
    <p:extLst>
      <p:ext uri="{BB962C8B-B14F-4D97-AF65-F5344CB8AC3E}">
        <p14:creationId xmlns:p14="http://schemas.microsoft.com/office/powerpoint/2010/main" val="403025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Courier New" panose="02070309020205020404" pitchFamily="49" charset="0"/>
              <a:buNone/>
            </a:pPr>
            <a:r>
              <a:rPr lang="en-US" sz="1100" kern="100">
                <a:effectLst/>
                <a:latin typeface="Aptos" panose="020B0004020202020204" pitchFamily="34" charset="0"/>
                <a:ea typeface="Aptos" panose="020B0004020202020204" pitchFamily="34" charset="0"/>
                <a:cs typeface="Times New Roman" panose="02020603050405020304" pitchFamily="18" charset="0"/>
              </a:rPr>
              <a:t>Fairness and Caring – “Other Study”</a:t>
            </a:r>
          </a:p>
          <a:p>
            <a:pPr marL="742950" marR="0" lvl="1" indent="-285750">
              <a:lnSpc>
                <a:spcPct val="107000"/>
              </a:lnSpc>
              <a:spcBef>
                <a:spcPts val="0"/>
              </a:spcBef>
              <a:spcAft>
                <a:spcPts val="0"/>
              </a:spcAft>
              <a:buFont typeface="Courier New" panose="02070309020205020404" pitchFamily="49" charset="0"/>
              <a:buChar char="o"/>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https://www.youtube.com/watch?v=38y_1EWIE9I</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Discussion Questions</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What do you think each of the characters were feeling throughout the video? Support your answer with examples from the video.</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How did you see fairness and caring show up in the video? How could either of the characters act in a more fair and caring way?</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Would you have reacted the same way as the man who ended up sharing his cookies? Why or why not?</a:t>
            </a:r>
          </a:p>
          <a:p>
            <a:pPr marL="742950" marR="0" lvl="1" indent="-285750">
              <a:lnSpc>
                <a:spcPct val="107000"/>
              </a:lnSpc>
              <a:spcBef>
                <a:spcPts val="0"/>
              </a:spcBef>
              <a:spcAft>
                <a:spcPts val="0"/>
              </a:spcAft>
              <a:buFont typeface="Courier New" panose="02070309020205020404" pitchFamily="49" charset="0"/>
              <a:buChar char="o"/>
            </a:pPr>
            <a:r>
              <a:rPr lang="en-US" sz="1100" kern="100">
                <a:effectLst/>
                <a:latin typeface="Aptos" panose="020B0004020202020204" pitchFamily="34" charset="0"/>
                <a:ea typeface="Aptos" panose="020B0004020202020204" pitchFamily="34" charset="0"/>
                <a:cs typeface="Times New Roman" panose="02020603050405020304" pitchFamily="18" charset="0"/>
              </a:rPr>
              <a:t>Daily Challenge</a:t>
            </a:r>
          </a:p>
          <a:p>
            <a:pPr marL="1143000" marR="0" lvl="2" indent="-228600">
              <a:lnSpc>
                <a:spcPct val="107000"/>
              </a:lnSpc>
              <a:spcBef>
                <a:spcPts val="0"/>
              </a:spcBef>
              <a:spcAft>
                <a:spcPts val="800"/>
              </a:spcAft>
              <a:buFont typeface="Wingdings"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Practice assuming the best intentions of others (automatically believing someone is trying to do something good, even if it doesn’t feel like it at first) by trying a simple strategy. When someone or something frustrates you this week, try this simple strategy. Think about what good intentions the other person may have instead of reacting to them. </a:t>
            </a:r>
          </a:p>
          <a:p>
            <a:endParaRPr lang="en-US"/>
          </a:p>
        </p:txBody>
      </p:sp>
      <p:sp>
        <p:nvSpPr>
          <p:cNvPr id="4" name="Slide Number Placeholder 3"/>
          <p:cNvSpPr>
            <a:spLocks noGrp="1"/>
          </p:cNvSpPr>
          <p:nvPr>
            <p:ph type="sldNum" sz="quarter" idx="5"/>
          </p:nvPr>
        </p:nvSpPr>
        <p:spPr/>
        <p:txBody>
          <a:bodyPr/>
          <a:lstStyle/>
          <a:p>
            <a:fld id="{1837180F-243E-1C4A-9859-171E18E8B311}" type="slidenum">
              <a:rPr lang="en-US" smtClean="0"/>
              <a:t>17</a:t>
            </a:fld>
            <a:endParaRPr lang="en-US"/>
          </a:p>
        </p:txBody>
      </p:sp>
    </p:spTree>
    <p:extLst>
      <p:ext uri="{BB962C8B-B14F-4D97-AF65-F5344CB8AC3E}">
        <p14:creationId xmlns:p14="http://schemas.microsoft.com/office/powerpoint/2010/main" val="86263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Citizenship – “Self-Study”</a:t>
            </a:r>
          </a:p>
          <a:p>
            <a:endParaRPr lang="en-US"/>
          </a:p>
          <a:p>
            <a:pPr marL="342900" marR="0" lvl="0" indent="-3429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Quote - "The world needs your unique contribution. Don’t wait for others to act." – Unknown</a:t>
            </a:r>
          </a:p>
          <a:p>
            <a:pPr marL="1143000" marR="0" lvl="2" indent="-228600">
              <a:lnSpc>
                <a:spcPct val="107000"/>
              </a:lnSpc>
              <a:spcBef>
                <a:spcPts val="0"/>
              </a:spcBef>
              <a:spcAft>
                <a:spcPts val="0"/>
              </a:spcAft>
              <a:buFont typeface="Wingdings"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Discussion Questions</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What would happen if everyone just waited for someone else to make things better?</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What are your special talents that might help others?</a:t>
            </a:r>
          </a:p>
          <a:p>
            <a:pPr marL="1600200" marR="0" lvl="3" indent="-228600">
              <a:lnSpc>
                <a:spcPct val="107000"/>
              </a:lnSpc>
              <a:spcBef>
                <a:spcPts val="0"/>
              </a:spcBef>
              <a:spcAft>
                <a:spcPts val="0"/>
              </a:spcAft>
              <a:buFont typeface="Symbol" pitchFamily="2" charset="2"/>
              <a:buChar char=""/>
            </a:pPr>
            <a:r>
              <a:rPr lang="en-US" sz="1100" kern="100">
                <a:effectLst/>
                <a:latin typeface="Aptos" panose="020B0004020202020204" pitchFamily="34" charset="0"/>
                <a:ea typeface="Aptos" panose="020B0004020202020204" pitchFamily="34" charset="0"/>
                <a:cs typeface="Times New Roman" panose="02020603050405020304" pitchFamily="18" charset="0"/>
              </a:rPr>
              <a:t>How does helping in your community make you feel? How do you think the other people feel when you make a difference for them?</a:t>
            </a:r>
          </a:p>
          <a:p>
            <a:pPr marL="742950" marR="0" lvl="1" indent="-285750">
              <a:lnSpc>
                <a:spcPct val="107000"/>
              </a:lnSpc>
              <a:spcBef>
                <a:spcPts val="0"/>
              </a:spcBef>
              <a:spcAft>
                <a:spcPts val="0"/>
              </a:spcAft>
              <a:buFont typeface="Courier New" panose="02070309020205020404" pitchFamily="49" charset="0"/>
              <a:buChar char="o"/>
            </a:pPr>
            <a:r>
              <a:rPr lang="en-US" sz="1100" kern="100">
                <a:effectLst/>
                <a:latin typeface="Aptos" panose="020B0004020202020204" pitchFamily="34" charset="0"/>
                <a:ea typeface="Aptos" panose="020B0004020202020204" pitchFamily="34" charset="0"/>
                <a:cs typeface="Times New Roman" panose="02020603050405020304" pitchFamily="18" charset="0"/>
              </a:rPr>
              <a:t>Daily Challenge</a:t>
            </a:r>
          </a:p>
          <a:p>
            <a:pPr marL="1143000" marR="0" lvl="2" indent="-228600">
              <a:lnSpc>
                <a:spcPct val="107000"/>
              </a:lnSpc>
              <a:spcBef>
                <a:spcPts val="0"/>
              </a:spcBef>
              <a:spcAft>
                <a:spcPts val="800"/>
              </a:spcAft>
              <a:buFont typeface="Wingdings" pitchFamily="2" charset="2"/>
              <a:buChar char=""/>
            </a:pPr>
            <a:r>
              <a:rPr lang="en-US" sz="1100" kern="0">
                <a:effectLst/>
                <a:latin typeface="Aptos" panose="020B0004020202020204" pitchFamily="34" charset="0"/>
                <a:ea typeface="Times New Roman" panose="02020603050405020304" pitchFamily="18" charset="0"/>
                <a:cs typeface="Times New Roman" panose="02020603050405020304" pitchFamily="18" charset="0"/>
              </a:rPr>
              <a:t>Small, simple actions can make a big difference in your community. What is one small thing you can do with your special talents to help make your home, school, or community better? Try something today and see how your actions can make a positive change!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1837180F-243E-1C4A-9859-171E18E8B311}" type="slidenum">
              <a:rPr lang="en-US" smtClean="0"/>
              <a:t>23</a:t>
            </a:fld>
            <a:endParaRPr lang="en-US"/>
          </a:p>
        </p:txBody>
      </p:sp>
    </p:spTree>
    <p:extLst>
      <p:ext uri="{BB962C8B-B14F-4D97-AF65-F5344CB8AC3E}">
        <p14:creationId xmlns:p14="http://schemas.microsoft.com/office/powerpoint/2010/main" val="2633578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olorful flags from a string&#10;&#10;Description automatically generated">
            <a:extLst>
              <a:ext uri="{FF2B5EF4-FFF2-40B4-BE49-F238E27FC236}">
                <a16:creationId xmlns:a16="http://schemas.microsoft.com/office/drawing/2014/main" id="{1F0288AC-DD75-2D1A-FBAE-32EC1E8F4463}"/>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3"/>
          <a:stretch>
            <a:fillRect/>
          </a:stretch>
        </p:blipFill>
        <p:spPr>
          <a:xfrm>
            <a:off x="864206" y="795030"/>
            <a:ext cx="10463588" cy="619101"/>
          </a:xfrm>
          <a:prstGeom prst="rect">
            <a:avLst/>
          </a:prstGeom>
        </p:spPr>
      </p:pic>
    </p:spTree>
    <p:extLst>
      <p:ext uri="{BB962C8B-B14F-4D97-AF65-F5344CB8AC3E}">
        <p14:creationId xmlns:p14="http://schemas.microsoft.com/office/powerpoint/2010/main" val="250585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16195863-A45B-128D-3A39-6C3EC659E461}"/>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3"/>
          <a:stretch>
            <a:fillRect/>
          </a:stretch>
        </p:blipFill>
        <p:spPr>
          <a:xfrm>
            <a:off x="864206" y="795030"/>
            <a:ext cx="10463588" cy="619101"/>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415DB161-8528-946C-AC0A-AAE9EC0647C3}"/>
              </a:ext>
            </a:extLst>
          </p:cNvPr>
          <p:cNvPicPr>
            <a:picLocks noChangeAspect="1"/>
          </p:cNvPicPr>
          <p:nvPr userDrawn="1"/>
        </p:nvPicPr>
        <p:blipFill>
          <a:blip r:embed="rId4"/>
          <a:srcRect l="50232" r="34107" b="13334"/>
          <a:stretch/>
        </p:blipFill>
        <p:spPr>
          <a:xfrm>
            <a:off x="255795" y="1921643"/>
            <a:ext cx="1499190" cy="4630749"/>
          </a:xfrm>
          <a:prstGeom prst="rect">
            <a:avLst/>
          </a:prstGeom>
        </p:spPr>
      </p:pic>
      <p:pic>
        <p:nvPicPr>
          <p:cNvPr id="6" name="Picture 5" descr="A group of colorful pillars with text&#10;&#10;Description automatically generated">
            <a:extLst>
              <a:ext uri="{FF2B5EF4-FFF2-40B4-BE49-F238E27FC236}">
                <a16:creationId xmlns:a16="http://schemas.microsoft.com/office/drawing/2014/main" id="{FD66F3F9-8338-EFD4-D5BC-F9964CC5039C}"/>
              </a:ext>
            </a:extLst>
          </p:cNvPr>
          <p:cNvPicPr>
            <a:picLocks noChangeAspect="1"/>
          </p:cNvPicPr>
          <p:nvPr userDrawn="1"/>
        </p:nvPicPr>
        <p:blipFill>
          <a:blip r:embed="rId4"/>
          <a:srcRect l="65423" r="16746" b="13334"/>
          <a:stretch/>
        </p:blipFill>
        <p:spPr>
          <a:xfrm>
            <a:off x="1369485" y="1933018"/>
            <a:ext cx="1706880" cy="4630749"/>
          </a:xfrm>
          <a:prstGeom prst="rect">
            <a:avLst/>
          </a:prstGeom>
        </p:spPr>
      </p:pic>
    </p:spTree>
    <p:extLst>
      <p:ext uri="{BB962C8B-B14F-4D97-AF65-F5344CB8AC3E}">
        <p14:creationId xmlns:p14="http://schemas.microsoft.com/office/powerpoint/2010/main" val="123610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B1EDA40B-495A-FE7F-CE39-D5C1D516AF9A}"/>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6" name="Picture 5" descr="A group of colorful pillars with text&#10;&#10;Description automatically generated">
            <a:extLst>
              <a:ext uri="{FF2B5EF4-FFF2-40B4-BE49-F238E27FC236}">
                <a16:creationId xmlns:a16="http://schemas.microsoft.com/office/drawing/2014/main" id="{0D6F7604-CB23-1CC0-9094-AD51B17CFF62}"/>
              </a:ext>
            </a:extLst>
          </p:cNvPr>
          <p:cNvPicPr>
            <a:picLocks noChangeAspect="1"/>
          </p:cNvPicPr>
          <p:nvPr userDrawn="1"/>
        </p:nvPicPr>
        <p:blipFill>
          <a:blip r:embed="rId3"/>
          <a:srcRect l="65423" r="16746" b="13334"/>
          <a:stretch/>
        </p:blipFill>
        <p:spPr>
          <a:xfrm>
            <a:off x="10437778" y="1920025"/>
            <a:ext cx="1706880" cy="4630749"/>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4"/>
          <a:stretch>
            <a:fillRect/>
          </a:stretch>
        </p:blipFill>
        <p:spPr>
          <a:xfrm>
            <a:off x="864206" y="795030"/>
            <a:ext cx="10463588" cy="619101"/>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BBD1C931-ED52-E066-C5B9-BD98F8AB8350}"/>
              </a:ext>
            </a:extLst>
          </p:cNvPr>
          <p:cNvPicPr>
            <a:picLocks noChangeAspect="1"/>
          </p:cNvPicPr>
          <p:nvPr userDrawn="1"/>
        </p:nvPicPr>
        <p:blipFill>
          <a:blip r:embed="rId3"/>
          <a:srcRect l="50232" r="34107" b="13334"/>
          <a:stretch/>
        </p:blipFill>
        <p:spPr>
          <a:xfrm>
            <a:off x="9324088" y="1908650"/>
            <a:ext cx="1499190" cy="4630749"/>
          </a:xfrm>
          <a:prstGeom prst="rect">
            <a:avLst/>
          </a:prstGeom>
        </p:spPr>
      </p:pic>
    </p:spTree>
    <p:extLst>
      <p:ext uri="{BB962C8B-B14F-4D97-AF65-F5344CB8AC3E}">
        <p14:creationId xmlns:p14="http://schemas.microsoft.com/office/powerpoint/2010/main" val="1442523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16FFB3BC-C834-19B3-9BEF-2CD68347C55D}"/>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6CAAE9FC-F91A-152C-17E7-30D2C485F796}"/>
              </a:ext>
            </a:extLst>
          </p:cNvPr>
          <p:cNvPicPr>
            <a:picLocks noChangeAspect="1"/>
          </p:cNvPicPr>
          <p:nvPr userDrawn="1"/>
        </p:nvPicPr>
        <p:blipFill>
          <a:blip r:embed="rId3"/>
          <a:srcRect l="83205" r="1511" b="13334"/>
          <a:stretch/>
        </p:blipFill>
        <p:spPr>
          <a:xfrm>
            <a:off x="169262" y="1920024"/>
            <a:ext cx="1463039" cy="4630749"/>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4"/>
          <a:stretch>
            <a:fillRect/>
          </a:stretch>
        </p:blipFill>
        <p:spPr>
          <a:xfrm>
            <a:off x="864206" y="795030"/>
            <a:ext cx="10463588" cy="619101"/>
          </a:xfrm>
          <a:prstGeom prst="rect">
            <a:avLst/>
          </a:prstGeom>
        </p:spPr>
      </p:pic>
    </p:spTree>
    <p:extLst>
      <p:ext uri="{BB962C8B-B14F-4D97-AF65-F5344CB8AC3E}">
        <p14:creationId xmlns:p14="http://schemas.microsoft.com/office/powerpoint/2010/main" val="3088405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1CDCA3E2-191F-D4E8-AC6D-2043743EB065}"/>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2909C5E6-ABB4-494C-B323-0006D32C73DC}"/>
              </a:ext>
            </a:extLst>
          </p:cNvPr>
          <p:cNvPicPr>
            <a:picLocks noChangeAspect="1"/>
          </p:cNvPicPr>
          <p:nvPr userDrawn="1"/>
        </p:nvPicPr>
        <p:blipFill>
          <a:blip r:embed="rId3"/>
          <a:srcRect l="83205" r="1511" b="13334"/>
          <a:stretch/>
        </p:blipFill>
        <p:spPr>
          <a:xfrm>
            <a:off x="10519938" y="1920024"/>
            <a:ext cx="1463039" cy="4630749"/>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4"/>
          <a:stretch>
            <a:fillRect/>
          </a:stretch>
        </p:blipFill>
        <p:spPr>
          <a:xfrm>
            <a:off x="864206" y="795030"/>
            <a:ext cx="10463588" cy="619101"/>
          </a:xfrm>
          <a:prstGeom prst="rect">
            <a:avLst/>
          </a:prstGeom>
        </p:spPr>
      </p:pic>
    </p:spTree>
    <p:extLst>
      <p:ext uri="{BB962C8B-B14F-4D97-AF65-F5344CB8AC3E}">
        <p14:creationId xmlns:p14="http://schemas.microsoft.com/office/powerpoint/2010/main" val="427458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07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colorful flags from a string&#10;&#10;Description automatically generated">
            <a:extLst>
              <a:ext uri="{FF2B5EF4-FFF2-40B4-BE49-F238E27FC236}">
                <a16:creationId xmlns:a16="http://schemas.microsoft.com/office/drawing/2014/main" id="{DE61DA1A-C04A-C127-1960-FD1CB040E2BA}"/>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3"/>
          <a:stretch>
            <a:fillRect/>
          </a:stretch>
        </p:blipFill>
        <p:spPr>
          <a:xfrm>
            <a:off x="864206" y="795030"/>
            <a:ext cx="10463588" cy="619101"/>
          </a:xfrm>
          <a:prstGeom prst="rect">
            <a:avLst/>
          </a:prstGeom>
        </p:spPr>
      </p:pic>
      <p:pic>
        <p:nvPicPr>
          <p:cNvPr id="2" name="Picture 1" descr="A group of colorful pillars with text&#10;&#10;Description automatically generated">
            <a:extLst>
              <a:ext uri="{FF2B5EF4-FFF2-40B4-BE49-F238E27FC236}">
                <a16:creationId xmlns:a16="http://schemas.microsoft.com/office/drawing/2014/main" id="{184CD260-0608-00D1-8B7A-B2D5207B8F1C}"/>
              </a:ext>
            </a:extLst>
          </p:cNvPr>
          <p:cNvPicPr>
            <a:picLocks noChangeAspect="1"/>
          </p:cNvPicPr>
          <p:nvPr userDrawn="1"/>
        </p:nvPicPr>
        <p:blipFill>
          <a:blip r:embed="rId4"/>
          <a:srcRect r="85801" b="13334"/>
          <a:stretch/>
        </p:blipFill>
        <p:spPr>
          <a:xfrm>
            <a:off x="299546" y="1920025"/>
            <a:ext cx="1359134" cy="4630749"/>
          </a:xfrm>
          <a:prstGeom prst="rect">
            <a:avLst/>
          </a:prstGeom>
        </p:spPr>
      </p:pic>
    </p:spTree>
    <p:extLst>
      <p:ext uri="{BB962C8B-B14F-4D97-AF65-F5344CB8AC3E}">
        <p14:creationId xmlns:p14="http://schemas.microsoft.com/office/powerpoint/2010/main" val="216827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A colorful flags from a string&#10;&#10;Description automatically generated">
            <a:extLst>
              <a:ext uri="{FF2B5EF4-FFF2-40B4-BE49-F238E27FC236}">
                <a16:creationId xmlns:a16="http://schemas.microsoft.com/office/drawing/2014/main" id="{4DB44D1D-EDF4-F907-931C-12601B14987D}"/>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3"/>
          <a:stretch>
            <a:fillRect/>
          </a:stretch>
        </p:blipFill>
        <p:spPr>
          <a:xfrm>
            <a:off x="864206" y="795030"/>
            <a:ext cx="10463588" cy="619101"/>
          </a:xfrm>
          <a:prstGeom prst="rect">
            <a:avLst/>
          </a:prstGeom>
        </p:spPr>
      </p:pic>
      <p:pic>
        <p:nvPicPr>
          <p:cNvPr id="2" name="Picture 1" descr="A group of colorful pillars with text&#10;&#10;Description automatically generated">
            <a:extLst>
              <a:ext uri="{FF2B5EF4-FFF2-40B4-BE49-F238E27FC236}">
                <a16:creationId xmlns:a16="http://schemas.microsoft.com/office/drawing/2014/main" id="{A097E74F-0881-88DF-7D9B-46A5BB23DF6E}"/>
              </a:ext>
            </a:extLst>
          </p:cNvPr>
          <p:cNvPicPr>
            <a:picLocks noChangeAspect="1"/>
          </p:cNvPicPr>
          <p:nvPr userDrawn="1"/>
        </p:nvPicPr>
        <p:blipFill>
          <a:blip r:embed="rId4"/>
          <a:srcRect r="85801" b="13334"/>
          <a:stretch/>
        </p:blipFill>
        <p:spPr>
          <a:xfrm>
            <a:off x="10648227" y="1920025"/>
            <a:ext cx="1359134" cy="4630749"/>
          </a:xfrm>
          <a:prstGeom prst="rect">
            <a:avLst/>
          </a:prstGeom>
        </p:spPr>
      </p:pic>
    </p:spTree>
    <p:extLst>
      <p:ext uri="{BB962C8B-B14F-4D97-AF65-F5344CB8AC3E}">
        <p14:creationId xmlns:p14="http://schemas.microsoft.com/office/powerpoint/2010/main" val="5075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637BB0A2-BFEF-78EF-C67A-411C43D78758}"/>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C2849DFC-48A8-CDE2-0E1D-535E61520EEF}"/>
              </a:ext>
            </a:extLst>
          </p:cNvPr>
          <p:cNvPicPr>
            <a:picLocks noChangeAspect="1"/>
          </p:cNvPicPr>
          <p:nvPr userDrawn="1"/>
        </p:nvPicPr>
        <p:blipFill>
          <a:blip r:embed="rId3"/>
          <a:srcRect l="16422" r="68916" b="13334"/>
          <a:stretch/>
        </p:blipFill>
        <p:spPr>
          <a:xfrm>
            <a:off x="254189" y="1924419"/>
            <a:ext cx="1403498" cy="4630749"/>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4"/>
          <a:stretch>
            <a:fillRect/>
          </a:stretch>
        </p:blipFill>
        <p:spPr>
          <a:xfrm>
            <a:off x="864206" y="795030"/>
            <a:ext cx="10463588" cy="619101"/>
          </a:xfrm>
          <a:prstGeom prst="rect">
            <a:avLst/>
          </a:prstGeom>
        </p:spPr>
      </p:pic>
    </p:spTree>
    <p:extLst>
      <p:ext uri="{BB962C8B-B14F-4D97-AF65-F5344CB8AC3E}">
        <p14:creationId xmlns:p14="http://schemas.microsoft.com/office/powerpoint/2010/main" val="154894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8AD7FFB4-B1F8-903A-73C7-CBCA9CD491ED}"/>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FA7FC389-8AF7-E24A-013F-F5568693D9C5}"/>
              </a:ext>
            </a:extLst>
          </p:cNvPr>
          <p:cNvPicPr>
            <a:picLocks noChangeAspect="1"/>
          </p:cNvPicPr>
          <p:nvPr userDrawn="1"/>
        </p:nvPicPr>
        <p:blipFill>
          <a:blip r:embed="rId3"/>
          <a:srcRect l="16422" r="68916" b="13334"/>
          <a:stretch/>
        </p:blipFill>
        <p:spPr>
          <a:xfrm>
            <a:off x="10603863" y="1920024"/>
            <a:ext cx="1403498" cy="4630749"/>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4"/>
          <a:stretch>
            <a:fillRect/>
          </a:stretch>
        </p:blipFill>
        <p:spPr>
          <a:xfrm>
            <a:off x="864206" y="795030"/>
            <a:ext cx="10463588" cy="619101"/>
          </a:xfrm>
          <a:prstGeom prst="rect">
            <a:avLst/>
          </a:prstGeom>
        </p:spPr>
      </p:pic>
    </p:spTree>
    <p:extLst>
      <p:ext uri="{BB962C8B-B14F-4D97-AF65-F5344CB8AC3E}">
        <p14:creationId xmlns:p14="http://schemas.microsoft.com/office/powerpoint/2010/main" val="282599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AAABBD91-791D-F9E2-703C-73A67754D527}"/>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3"/>
          <a:stretch>
            <a:fillRect/>
          </a:stretch>
        </p:blipFill>
        <p:spPr>
          <a:xfrm>
            <a:off x="864206" y="795030"/>
            <a:ext cx="10463588" cy="619101"/>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82AA3A7C-435C-6251-5B50-E6EC0423EF53}"/>
              </a:ext>
            </a:extLst>
          </p:cNvPr>
          <p:cNvPicPr>
            <a:picLocks noChangeAspect="1"/>
          </p:cNvPicPr>
          <p:nvPr userDrawn="1"/>
        </p:nvPicPr>
        <p:blipFill>
          <a:blip r:embed="rId4"/>
          <a:srcRect l="32140" r="51144" b="13334"/>
          <a:stretch/>
        </p:blipFill>
        <p:spPr>
          <a:xfrm>
            <a:off x="131960" y="1916889"/>
            <a:ext cx="1600199" cy="4630749"/>
          </a:xfrm>
          <a:prstGeom prst="rect">
            <a:avLst/>
          </a:prstGeom>
        </p:spPr>
      </p:pic>
    </p:spTree>
    <p:extLst>
      <p:ext uri="{BB962C8B-B14F-4D97-AF65-F5344CB8AC3E}">
        <p14:creationId xmlns:p14="http://schemas.microsoft.com/office/powerpoint/2010/main" val="55524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815EE198-3E7D-DB61-BC87-FC8333C5CD60}"/>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CDD550C8-8D81-0A71-DC6C-01DB28D378FB}"/>
              </a:ext>
            </a:extLst>
          </p:cNvPr>
          <p:cNvPicPr>
            <a:picLocks noChangeAspect="1"/>
          </p:cNvPicPr>
          <p:nvPr userDrawn="1"/>
        </p:nvPicPr>
        <p:blipFill>
          <a:blip r:embed="rId3"/>
          <a:srcRect l="32140" r="51144" b="13334"/>
          <a:stretch/>
        </p:blipFill>
        <p:spPr>
          <a:xfrm>
            <a:off x="10491118" y="1920024"/>
            <a:ext cx="1600199" cy="4630749"/>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4"/>
          <a:stretch>
            <a:fillRect/>
          </a:stretch>
        </p:blipFill>
        <p:spPr>
          <a:xfrm>
            <a:off x="864206" y="795030"/>
            <a:ext cx="10463588" cy="619101"/>
          </a:xfrm>
          <a:prstGeom prst="rect">
            <a:avLst/>
          </a:prstGeom>
        </p:spPr>
      </p:pic>
    </p:spTree>
    <p:extLst>
      <p:ext uri="{BB962C8B-B14F-4D97-AF65-F5344CB8AC3E}">
        <p14:creationId xmlns:p14="http://schemas.microsoft.com/office/powerpoint/2010/main" val="318574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D66EB5D6-1D44-2F69-5EB3-F3658B6469B5}"/>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3"/>
          <a:stretch>
            <a:fillRect/>
          </a:stretch>
        </p:blipFill>
        <p:spPr>
          <a:xfrm>
            <a:off x="864206" y="795030"/>
            <a:ext cx="10463588" cy="619101"/>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415DB161-8528-946C-AC0A-AAE9EC0647C3}"/>
              </a:ext>
            </a:extLst>
          </p:cNvPr>
          <p:cNvPicPr>
            <a:picLocks noChangeAspect="1"/>
          </p:cNvPicPr>
          <p:nvPr userDrawn="1"/>
        </p:nvPicPr>
        <p:blipFill>
          <a:blip r:embed="rId4"/>
          <a:srcRect l="50232" r="34107" b="13334"/>
          <a:stretch/>
        </p:blipFill>
        <p:spPr>
          <a:xfrm>
            <a:off x="255795" y="1921643"/>
            <a:ext cx="1499190" cy="4630749"/>
          </a:xfrm>
          <a:prstGeom prst="rect">
            <a:avLst/>
          </a:prstGeom>
        </p:spPr>
      </p:pic>
    </p:spTree>
    <p:extLst>
      <p:ext uri="{BB962C8B-B14F-4D97-AF65-F5344CB8AC3E}">
        <p14:creationId xmlns:p14="http://schemas.microsoft.com/office/powerpoint/2010/main" val="997572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091ACF2A-E038-B7CB-60FA-52181DD3EC4E}"/>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6" name="Picture 5" descr="A group of colorful pillars with text&#10;&#10;Description automatically generated">
            <a:extLst>
              <a:ext uri="{FF2B5EF4-FFF2-40B4-BE49-F238E27FC236}">
                <a16:creationId xmlns:a16="http://schemas.microsoft.com/office/drawing/2014/main" id="{FD66F3F9-8338-EFD4-D5BC-F9964CC5039C}"/>
              </a:ext>
            </a:extLst>
          </p:cNvPr>
          <p:cNvPicPr>
            <a:picLocks noChangeAspect="1"/>
          </p:cNvPicPr>
          <p:nvPr userDrawn="1"/>
        </p:nvPicPr>
        <p:blipFill>
          <a:blip r:embed="rId3"/>
          <a:srcRect l="65423" r="16746" b="13334"/>
          <a:stretch/>
        </p:blipFill>
        <p:spPr>
          <a:xfrm>
            <a:off x="84681" y="1921643"/>
            <a:ext cx="1706880" cy="4630749"/>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4"/>
          <a:stretch>
            <a:fillRect/>
          </a:stretch>
        </p:blipFill>
        <p:spPr>
          <a:xfrm>
            <a:off x="864206" y="795030"/>
            <a:ext cx="10463588" cy="619101"/>
          </a:xfrm>
          <a:prstGeom prst="rect">
            <a:avLst/>
          </a:prstGeom>
        </p:spPr>
      </p:pic>
    </p:spTree>
    <p:extLst>
      <p:ext uri="{BB962C8B-B14F-4D97-AF65-F5344CB8AC3E}">
        <p14:creationId xmlns:p14="http://schemas.microsoft.com/office/powerpoint/2010/main" val="102223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013892"/>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62" r:id="rId9"/>
    <p:sldLayoutId id="2147483663" r:id="rId10"/>
    <p:sldLayoutId id="2147483659" r:id="rId11"/>
    <p:sldLayoutId id="2147483660" r:id="rId12"/>
    <p:sldLayoutId id="2147483661" r:id="rId13"/>
    <p:sldLayoutId id="214748365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4.xml"/><Relationship Id="rId1" Type="http://schemas.openxmlformats.org/officeDocument/2006/relationships/video" Target="https://www.youtube.com/embed/38y_1EWIE9I?feature=oemb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4.xml"/><Relationship Id="rId1" Type="http://schemas.openxmlformats.org/officeDocument/2006/relationships/video" Target="https://www.youtube.com/embed/nYTrIcn4rjg?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flags and a white background&#10;&#10;Description automatically generated with medium confidence">
            <a:extLst>
              <a:ext uri="{FF2B5EF4-FFF2-40B4-BE49-F238E27FC236}">
                <a16:creationId xmlns:a16="http://schemas.microsoft.com/office/drawing/2014/main" id="{432B485E-676D-236D-A1C2-710322C21BD4}"/>
              </a:ext>
            </a:extLst>
          </p:cNvPr>
          <p:cNvPicPr>
            <a:picLocks noChangeAspect="1"/>
          </p:cNvPicPr>
          <p:nvPr/>
        </p:nvPicPr>
        <p:blipFill>
          <a:blip r:embed="rId3"/>
          <a:srcRect l="9594" r="9594" b="62457"/>
          <a:stretch/>
        </p:blipFill>
        <p:spPr>
          <a:xfrm>
            <a:off x="0" y="0"/>
            <a:ext cx="12192000" cy="3304032"/>
          </a:xfrm>
          <a:prstGeom prst="rect">
            <a:avLst/>
          </a:prstGeom>
        </p:spPr>
      </p:pic>
      <p:pic>
        <p:nvPicPr>
          <p:cNvPr id="6" name="Picture 5">
            <a:extLst>
              <a:ext uri="{FF2B5EF4-FFF2-40B4-BE49-F238E27FC236}">
                <a16:creationId xmlns:a16="http://schemas.microsoft.com/office/drawing/2014/main" id="{7E79742F-4138-4A08-1AD0-CAACFC9B37D1}"/>
              </a:ext>
            </a:extLst>
          </p:cNvPr>
          <p:cNvPicPr>
            <a:picLocks noChangeAspect="1"/>
          </p:cNvPicPr>
          <p:nvPr/>
        </p:nvPicPr>
        <p:blipFill>
          <a:blip r:embed="rId4"/>
          <a:stretch>
            <a:fillRect/>
          </a:stretch>
        </p:blipFill>
        <p:spPr>
          <a:xfrm>
            <a:off x="883993" y="3977640"/>
            <a:ext cx="10619085" cy="628301"/>
          </a:xfrm>
          <a:prstGeom prst="rect">
            <a:avLst/>
          </a:prstGeom>
        </p:spPr>
      </p:pic>
    </p:spTree>
    <p:extLst>
      <p:ext uri="{BB962C8B-B14F-4D97-AF65-F5344CB8AC3E}">
        <p14:creationId xmlns:p14="http://schemas.microsoft.com/office/powerpoint/2010/main" val="395761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E8E2D-636B-5FDE-22DD-43608400C14F}"/>
              </a:ext>
            </a:extLst>
          </p:cNvPr>
          <p:cNvSpPr txBox="1"/>
          <p:nvPr/>
        </p:nvSpPr>
        <p:spPr>
          <a:xfrm>
            <a:off x="683173" y="2109487"/>
            <a:ext cx="9714694" cy="4022255"/>
          </a:xfrm>
          <a:prstGeom prst="rect">
            <a:avLst/>
          </a:prstGeom>
          <a:noFill/>
        </p:spPr>
        <p:txBody>
          <a:bodyPr wrap="square">
            <a:spAutoFit/>
          </a:bodyPr>
          <a:lstStyle/>
          <a:p>
            <a:pPr>
              <a:lnSpc>
                <a:spcPct val="107000"/>
              </a:lnSpc>
            </a:pPr>
            <a:r>
              <a:rPr lang="en-US" sz="3000" kern="100">
                <a:effectLst/>
                <a:latin typeface="Calibri Light" panose="020F0302020204030204" pitchFamily="34" charset="0"/>
                <a:ea typeface="Aptos" panose="020B0004020202020204" pitchFamily="34" charset="0"/>
                <a:cs typeface="Calibri Light" panose="020F0302020204030204" pitchFamily="34" charset="0"/>
              </a:rPr>
              <a:t>Did you see examples of the animals being respectful in the video? Why or why not?</a:t>
            </a:r>
          </a:p>
          <a:p>
            <a:pPr>
              <a:lnSpc>
                <a:spcPct val="107000"/>
              </a:lnSpc>
            </a:pPr>
            <a:endParaRPr lang="en-US" sz="3000" kern="100">
              <a:effectLst/>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pPr>
            <a:r>
              <a:rPr lang="en-US" sz="3000" kern="100">
                <a:effectLst/>
                <a:latin typeface="Calibri Light" panose="020F0302020204030204" pitchFamily="34" charset="0"/>
                <a:ea typeface="Aptos" panose="020B0004020202020204" pitchFamily="34" charset="0"/>
                <a:cs typeface="Calibri Light" panose="020F0302020204030204" pitchFamily="34" charset="0"/>
              </a:rPr>
              <a:t>How would you feel if you were the larger bird in the video, rejected by the smaller birds?</a:t>
            </a:r>
          </a:p>
          <a:p>
            <a:pPr>
              <a:lnSpc>
                <a:spcPct val="107000"/>
              </a:lnSpc>
            </a:pPr>
            <a:endParaRPr lang="en-US" sz="3000" kern="100">
              <a:effectLst/>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spcAft>
                <a:spcPts val="800"/>
              </a:spcAft>
            </a:pPr>
            <a:r>
              <a:rPr lang="en-US" sz="3000" kern="100">
                <a:effectLst/>
                <a:latin typeface="Calibri Light" panose="020F0302020204030204" pitchFamily="34" charset="0"/>
                <a:ea typeface="Aptos" panose="020B0004020202020204" pitchFamily="34" charset="0"/>
                <a:cs typeface="Calibri Light" panose="020F0302020204030204" pitchFamily="34" charset="0"/>
              </a:rPr>
              <a:t>How could the smaller birds have acted more respectfully towards the larger bird?</a:t>
            </a:r>
          </a:p>
        </p:txBody>
      </p:sp>
      <p:sp>
        <p:nvSpPr>
          <p:cNvPr id="22" name="Oval 21">
            <a:extLst>
              <a:ext uri="{FF2B5EF4-FFF2-40B4-BE49-F238E27FC236}">
                <a16:creationId xmlns:a16="http://schemas.microsoft.com/office/drawing/2014/main" id="{0D762CD9-A111-82EC-5D88-0A12D1CE6020}"/>
              </a:ext>
            </a:extLst>
          </p:cNvPr>
          <p:cNvSpPr/>
          <p:nvPr/>
        </p:nvSpPr>
        <p:spPr>
          <a:xfrm>
            <a:off x="168161" y="2281825"/>
            <a:ext cx="515012" cy="588579"/>
          </a:xfrm>
          <a:prstGeom prst="ellipse">
            <a:avLst/>
          </a:prstGeom>
          <a:solidFill>
            <a:srgbClr val="FD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E525D2-5F24-19E0-415E-E0EA5F8ACD36}"/>
              </a:ext>
            </a:extLst>
          </p:cNvPr>
          <p:cNvSpPr txBox="1"/>
          <p:nvPr/>
        </p:nvSpPr>
        <p:spPr>
          <a:xfrm>
            <a:off x="206905" y="2222171"/>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1</a:t>
            </a:r>
          </a:p>
        </p:txBody>
      </p:sp>
      <p:sp>
        <p:nvSpPr>
          <p:cNvPr id="26" name="Oval 25">
            <a:extLst>
              <a:ext uri="{FF2B5EF4-FFF2-40B4-BE49-F238E27FC236}">
                <a16:creationId xmlns:a16="http://schemas.microsoft.com/office/drawing/2014/main" id="{F56A9610-C5B5-C3CA-6A92-8D5AE6048BA3}"/>
              </a:ext>
            </a:extLst>
          </p:cNvPr>
          <p:cNvSpPr/>
          <p:nvPr/>
        </p:nvSpPr>
        <p:spPr>
          <a:xfrm>
            <a:off x="129417" y="3775715"/>
            <a:ext cx="515012" cy="588579"/>
          </a:xfrm>
          <a:prstGeom prst="ellipse">
            <a:avLst/>
          </a:prstGeom>
          <a:solidFill>
            <a:srgbClr val="FD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B5688ED-758E-F966-C955-C9BDBBD761CC}"/>
              </a:ext>
            </a:extLst>
          </p:cNvPr>
          <p:cNvSpPr txBox="1"/>
          <p:nvPr/>
        </p:nvSpPr>
        <p:spPr>
          <a:xfrm>
            <a:off x="168161" y="3716061"/>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2</a:t>
            </a:r>
          </a:p>
        </p:txBody>
      </p:sp>
      <p:sp>
        <p:nvSpPr>
          <p:cNvPr id="28" name="Oval 27">
            <a:extLst>
              <a:ext uri="{FF2B5EF4-FFF2-40B4-BE49-F238E27FC236}">
                <a16:creationId xmlns:a16="http://schemas.microsoft.com/office/drawing/2014/main" id="{0F0871E2-B885-C516-DD32-A48D65546729}"/>
              </a:ext>
            </a:extLst>
          </p:cNvPr>
          <p:cNvSpPr/>
          <p:nvPr/>
        </p:nvSpPr>
        <p:spPr>
          <a:xfrm>
            <a:off x="168161" y="5224903"/>
            <a:ext cx="515012" cy="588579"/>
          </a:xfrm>
          <a:prstGeom prst="ellipse">
            <a:avLst/>
          </a:prstGeom>
          <a:solidFill>
            <a:srgbClr val="FD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C67C446-7E3B-86DA-3C87-26AAB7FFFAA2}"/>
              </a:ext>
            </a:extLst>
          </p:cNvPr>
          <p:cNvSpPr txBox="1"/>
          <p:nvPr/>
        </p:nvSpPr>
        <p:spPr>
          <a:xfrm>
            <a:off x="206905" y="5165249"/>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2542626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C89452-96F9-7F1E-5C09-38630DF2081C}"/>
              </a:ext>
            </a:extLst>
          </p:cNvPr>
          <p:cNvSpPr txBox="1"/>
          <p:nvPr/>
        </p:nvSpPr>
        <p:spPr>
          <a:xfrm>
            <a:off x="1960180" y="3071436"/>
            <a:ext cx="9932274" cy="2697662"/>
          </a:xfrm>
          <a:prstGeom prst="rect">
            <a:avLst/>
          </a:prstGeom>
          <a:noFill/>
        </p:spPr>
        <p:txBody>
          <a:bodyPr wrap="square">
            <a:spAutoFit/>
          </a:bodyPr>
          <a:lstStyle/>
          <a:p>
            <a:pPr>
              <a:lnSpc>
                <a:spcPct val="107000"/>
              </a:lnSpc>
            </a:pPr>
            <a:r>
              <a:rPr lang="en-US" sz="4000">
                <a:effectLst/>
                <a:latin typeface="Calibri Light" panose="020F0302020204030204" pitchFamily="34" charset="0"/>
                <a:ea typeface="Aptos" panose="020B0004020202020204" pitchFamily="34" charset="0"/>
                <a:cs typeface="Calibri Light" panose="020F0302020204030204" pitchFamily="34" charset="0"/>
              </a:rPr>
              <a:t>Include someone new in a group activity at school, no matter how different they are from you!</a:t>
            </a:r>
            <a:r>
              <a:rPr lang="en-US" sz="4000">
                <a:effectLst/>
                <a:latin typeface="Calibri Light" panose="020F0302020204030204" pitchFamily="34" charset="0"/>
                <a:cs typeface="Calibri Light" panose="020F0302020204030204" pitchFamily="34" charset="0"/>
              </a:rPr>
              <a:t> </a:t>
            </a:r>
            <a:endParaRPr lang="en-US" sz="4000">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pPr>
            <a:r>
              <a:rPr lang="en-US" sz="4000">
                <a:effectLst/>
                <a:latin typeface="Calibri Light" panose="020F0302020204030204" pitchFamily="34" charset="0"/>
                <a:ea typeface="Aptos" panose="020B0004020202020204" pitchFamily="34" charset="0"/>
                <a:cs typeface="Calibri Light" panose="020F0302020204030204" pitchFamily="34" charset="0"/>
              </a:rPr>
              <a:t>	</a:t>
            </a:r>
            <a:endParaRPr lang="en-US" sz="4000" kern="100">
              <a:effectLst/>
              <a:latin typeface="Calibri Light" panose="020F0302020204030204" pitchFamily="34" charset="0"/>
              <a:ea typeface="Aptos" panose="020B0004020202020204" pitchFamily="34" charset="0"/>
              <a:cs typeface="Calibri Light" panose="020F0302020204030204" pitchFamily="34" charset="0"/>
            </a:endParaRPr>
          </a:p>
        </p:txBody>
      </p:sp>
      <p:pic>
        <p:nvPicPr>
          <p:cNvPr id="6" name="Picture 5" descr="A blue and white logo&#10;&#10;Description automatically generated">
            <a:extLst>
              <a:ext uri="{FF2B5EF4-FFF2-40B4-BE49-F238E27FC236}">
                <a16:creationId xmlns:a16="http://schemas.microsoft.com/office/drawing/2014/main" id="{3DD7364D-3C18-57C1-CF4D-9C4FC1086D1D}"/>
              </a:ext>
            </a:extLst>
          </p:cNvPr>
          <p:cNvPicPr>
            <a:picLocks noChangeAspect="1"/>
          </p:cNvPicPr>
          <p:nvPr/>
        </p:nvPicPr>
        <p:blipFill>
          <a:blip r:embed="rId2"/>
          <a:srcRect t="22488" b="22301"/>
          <a:stretch/>
        </p:blipFill>
        <p:spPr>
          <a:xfrm>
            <a:off x="3665833" y="1429646"/>
            <a:ext cx="5110304" cy="700616"/>
          </a:xfrm>
          <a:prstGeom prst="rect">
            <a:avLst/>
          </a:prstGeom>
        </p:spPr>
      </p:pic>
      <p:sp>
        <p:nvSpPr>
          <p:cNvPr id="9" name="5-Point Star 8">
            <a:extLst>
              <a:ext uri="{FF2B5EF4-FFF2-40B4-BE49-F238E27FC236}">
                <a16:creationId xmlns:a16="http://schemas.microsoft.com/office/drawing/2014/main" id="{78B0D804-6350-3FE1-6EFB-DF01F110F03C}"/>
              </a:ext>
            </a:extLst>
          </p:cNvPr>
          <p:cNvSpPr/>
          <p:nvPr/>
        </p:nvSpPr>
        <p:spPr>
          <a:xfrm>
            <a:off x="3252324" y="1500388"/>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7E0C3B2D-D054-2BDC-02AB-6795F9621FCD}"/>
              </a:ext>
            </a:extLst>
          </p:cNvPr>
          <p:cNvSpPr/>
          <p:nvPr/>
        </p:nvSpPr>
        <p:spPr>
          <a:xfrm>
            <a:off x="8513378" y="1511021"/>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00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9F96D-780B-A940-5E08-0DA3332C51FD}"/>
              </a:ext>
            </a:extLst>
          </p:cNvPr>
          <p:cNvSpPr/>
          <p:nvPr/>
        </p:nvSpPr>
        <p:spPr>
          <a:xfrm>
            <a:off x="0" y="0"/>
            <a:ext cx="12192000" cy="6858000"/>
          </a:xfrm>
          <a:prstGeom prst="rect">
            <a:avLst/>
          </a:prstGeom>
          <a:solidFill>
            <a:srgbClr val="0B94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34098"/>
                </a:solidFill>
              </a:ln>
            </a:endParaRPr>
          </a:p>
        </p:txBody>
      </p:sp>
      <p:sp>
        <p:nvSpPr>
          <p:cNvPr id="3" name="TextBox 2">
            <a:extLst>
              <a:ext uri="{FF2B5EF4-FFF2-40B4-BE49-F238E27FC236}">
                <a16:creationId xmlns:a16="http://schemas.microsoft.com/office/drawing/2014/main" id="{EE747B76-C6A0-5B5D-F34C-A8D46CB5FE14}"/>
              </a:ext>
            </a:extLst>
          </p:cNvPr>
          <p:cNvSpPr txBox="1"/>
          <p:nvPr/>
        </p:nvSpPr>
        <p:spPr>
          <a:xfrm>
            <a:off x="1133856" y="2048256"/>
            <a:ext cx="9680448" cy="2308324"/>
          </a:xfrm>
          <a:prstGeom prst="rect">
            <a:avLst/>
          </a:prstGeom>
          <a:noFill/>
        </p:spPr>
        <p:txBody>
          <a:bodyPr wrap="square" rtlCol="0">
            <a:spAutoFit/>
          </a:bodyPr>
          <a:lstStyle/>
          <a:p>
            <a:pPr algn="ctr"/>
            <a:r>
              <a:rPr lang="en-US" sz="4800" b="1">
                <a:solidFill>
                  <a:schemeClr val="bg1"/>
                </a:solidFill>
                <a:latin typeface="Calibri" panose="020F0502020204030204" pitchFamily="34" charset="0"/>
                <a:cs typeface="Calibri" panose="020F0502020204030204" pitchFamily="34" charset="0"/>
              </a:rPr>
              <a:t>WEDNESDAY</a:t>
            </a:r>
          </a:p>
          <a:p>
            <a:pPr algn="ctr"/>
            <a:endParaRPr lang="en-US" sz="4800" b="1">
              <a:solidFill>
                <a:schemeClr val="bg1"/>
              </a:solidFill>
              <a:latin typeface="Calibri" panose="020F0502020204030204" pitchFamily="34" charset="0"/>
              <a:cs typeface="Calibri" panose="020F0502020204030204" pitchFamily="34" charset="0"/>
            </a:endParaRPr>
          </a:p>
          <a:p>
            <a:pPr algn="ctr"/>
            <a:r>
              <a:rPr lang="en-US" sz="4800" b="1">
                <a:solidFill>
                  <a:schemeClr val="bg1"/>
                </a:solidFill>
                <a:latin typeface="Calibri" panose="020F0502020204030204" pitchFamily="34" charset="0"/>
                <a:cs typeface="Calibri" panose="020F0502020204030204" pitchFamily="34" charset="0"/>
              </a:rPr>
              <a:t>RESPONSIBILITY</a:t>
            </a:r>
          </a:p>
        </p:txBody>
      </p:sp>
    </p:spTree>
    <p:extLst>
      <p:ext uri="{BB962C8B-B14F-4D97-AF65-F5344CB8AC3E}">
        <p14:creationId xmlns:p14="http://schemas.microsoft.com/office/powerpoint/2010/main" val="4181949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CC2098-8661-3CC7-BF26-F9F8CEA725EA}"/>
              </a:ext>
            </a:extLst>
          </p:cNvPr>
          <p:cNvSpPr txBox="1"/>
          <p:nvPr/>
        </p:nvSpPr>
        <p:spPr>
          <a:xfrm>
            <a:off x="1694688" y="2024909"/>
            <a:ext cx="10497312" cy="4365939"/>
          </a:xfrm>
          <a:prstGeom prst="rect">
            <a:avLst/>
          </a:prstGeom>
          <a:noFill/>
        </p:spPr>
        <p:txBody>
          <a:bodyPr wrap="square">
            <a:spAutoFit/>
          </a:bodyPr>
          <a:lstStyle/>
          <a:p>
            <a:pPr algn="l">
              <a:lnSpc>
                <a:spcPts val="3720"/>
              </a:lnSpc>
            </a:pPr>
            <a:r>
              <a:rPr lang="en-US" sz="3600" u="none" strike="noStrike">
                <a:effectLst/>
                <a:latin typeface="Calibri Light" panose="020F0302020204030204" pitchFamily="34" charset="0"/>
                <a:cs typeface="Calibri Light" panose="020F0302020204030204" pitchFamily="34" charset="0"/>
              </a:rPr>
              <a:t>Do what you are supposed to do. Try your best.</a:t>
            </a:r>
          </a:p>
          <a:p>
            <a:pPr algn="l">
              <a:lnSpc>
                <a:spcPts val="3720"/>
              </a:lnSpc>
            </a:pPr>
            <a:endParaRPr lang="en-US" sz="3600" u="none" strike="noStrike">
              <a:effectLst/>
              <a:latin typeface="Calibri Light" panose="020F0302020204030204" pitchFamily="34" charset="0"/>
              <a:cs typeface="Calibri Light" panose="020F0302020204030204" pitchFamily="34" charset="0"/>
            </a:endParaRPr>
          </a:p>
          <a:p>
            <a:pPr algn="l">
              <a:lnSpc>
                <a:spcPts val="3720"/>
              </a:lnSpc>
            </a:pPr>
            <a:r>
              <a:rPr lang="en-US" sz="3600" u="none" strike="noStrike">
                <a:effectLst/>
                <a:latin typeface="Calibri Light" panose="020F0302020204030204" pitchFamily="34" charset="0"/>
                <a:cs typeface="Calibri Light" panose="020F0302020204030204" pitchFamily="34" charset="0"/>
              </a:rPr>
              <a:t>Persevere. Keep on trying.</a:t>
            </a:r>
          </a:p>
          <a:p>
            <a:pPr algn="l">
              <a:lnSpc>
                <a:spcPts val="3720"/>
              </a:lnSpc>
            </a:pPr>
            <a:endParaRPr lang="en-US" sz="3600" u="none" strike="noStrike">
              <a:effectLst/>
              <a:latin typeface="Calibri Light" panose="020F0302020204030204" pitchFamily="34" charset="0"/>
              <a:cs typeface="Calibri Light" panose="020F0302020204030204" pitchFamily="34" charset="0"/>
            </a:endParaRPr>
          </a:p>
          <a:p>
            <a:pPr algn="l">
              <a:lnSpc>
                <a:spcPts val="3720"/>
              </a:lnSpc>
            </a:pPr>
            <a:r>
              <a:rPr lang="en-US" sz="3600" u="none" strike="noStrike">
                <a:effectLst/>
                <a:latin typeface="Calibri Light" panose="020F0302020204030204" pitchFamily="34" charset="0"/>
                <a:cs typeface="Calibri Light" panose="020F0302020204030204" pitchFamily="34" charset="0"/>
              </a:rPr>
              <a:t>Be self-disciplined.</a:t>
            </a:r>
          </a:p>
          <a:p>
            <a:pPr algn="l">
              <a:lnSpc>
                <a:spcPts val="3720"/>
              </a:lnSpc>
            </a:pPr>
            <a:endParaRPr lang="en-US" sz="3600" u="none" strike="noStrike">
              <a:effectLst/>
              <a:latin typeface="Calibri Light" panose="020F0302020204030204" pitchFamily="34" charset="0"/>
              <a:cs typeface="Calibri Light" panose="020F0302020204030204" pitchFamily="34" charset="0"/>
            </a:endParaRPr>
          </a:p>
          <a:p>
            <a:pPr algn="l">
              <a:lnSpc>
                <a:spcPts val="3720"/>
              </a:lnSpc>
            </a:pPr>
            <a:r>
              <a:rPr lang="en-US" sz="3600" u="none" strike="noStrike">
                <a:effectLst/>
                <a:latin typeface="Calibri Light" panose="020F0302020204030204" pitchFamily="34" charset="0"/>
                <a:cs typeface="Calibri Light" panose="020F0302020204030204" pitchFamily="34" charset="0"/>
              </a:rPr>
              <a:t>Think before you act. Consider the consequences.</a:t>
            </a:r>
          </a:p>
          <a:p>
            <a:pPr algn="l">
              <a:lnSpc>
                <a:spcPts val="3720"/>
              </a:lnSpc>
            </a:pPr>
            <a:endParaRPr lang="en-US" sz="3600" u="none" strike="noStrike">
              <a:effectLst/>
              <a:latin typeface="Calibri Light" panose="020F0302020204030204" pitchFamily="34" charset="0"/>
              <a:cs typeface="Calibri Light" panose="020F0302020204030204" pitchFamily="34" charset="0"/>
            </a:endParaRPr>
          </a:p>
          <a:p>
            <a:pPr algn="l">
              <a:lnSpc>
                <a:spcPts val="3720"/>
              </a:lnSpc>
            </a:pPr>
            <a:r>
              <a:rPr lang="en-US" sz="3600" u="none" strike="noStrike">
                <a:effectLst/>
                <a:latin typeface="Calibri Light" panose="020F0302020204030204" pitchFamily="34" charset="0"/>
                <a:cs typeface="Calibri Light" panose="020F0302020204030204" pitchFamily="34" charset="0"/>
              </a:rPr>
              <a:t>Be accountable for your words, actions, and attitudes.</a:t>
            </a:r>
          </a:p>
        </p:txBody>
      </p:sp>
    </p:spTree>
    <p:extLst>
      <p:ext uri="{BB962C8B-B14F-4D97-AF65-F5344CB8AC3E}">
        <p14:creationId xmlns:p14="http://schemas.microsoft.com/office/powerpoint/2010/main" val="1764223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D6D1FD-E2EA-0DD1-F5D1-C51AC3251D6A}"/>
              </a:ext>
            </a:extLst>
          </p:cNvPr>
          <p:cNvSpPr txBox="1"/>
          <p:nvPr/>
        </p:nvSpPr>
        <p:spPr>
          <a:xfrm>
            <a:off x="2052916" y="2235805"/>
            <a:ext cx="10139084" cy="3785652"/>
          </a:xfrm>
          <a:prstGeom prst="rect">
            <a:avLst/>
          </a:prstGeom>
          <a:noFill/>
        </p:spPr>
        <p:txBody>
          <a:bodyPr wrap="square">
            <a:spAutoFit/>
          </a:bodyPr>
          <a:lstStyle/>
          <a:p>
            <a:r>
              <a:rPr lang="en-US" sz="7200">
                <a:effectLst/>
                <a:latin typeface="Calibri Light" panose="020F0302020204030204" pitchFamily="34" charset="0"/>
                <a:ea typeface="Aptos" panose="020B0004020202020204" pitchFamily="34" charset="0"/>
                <a:cs typeface="Calibri Light" panose="020F0302020204030204" pitchFamily="34" charset="0"/>
              </a:rPr>
              <a:t>"Feelings are visitors. </a:t>
            </a:r>
          </a:p>
          <a:p>
            <a:r>
              <a:rPr lang="en-US" sz="7200">
                <a:latin typeface="Calibri Light" panose="020F0302020204030204" pitchFamily="34" charset="0"/>
                <a:ea typeface="Aptos" panose="020B0004020202020204" pitchFamily="34" charset="0"/>
                <a:cs typeface="Calibri Light" panose="020F0302020204030204" pitchFamily="34" charset="0"/>
              </a:rPr>
              <a:t>  </a:t>
            </a:r>
            <a:r>
              <a:rPr lang="en-US" sz="7200">
                <a:effectLst/>
                <a:latin typeface="Calibri Light" panose="020F0302020204030204" pitchFamily="34" charset="0"/>
                <a:ea typeface="Aptos" panose="020B0004020202020204" pitchFamily="34" charset="0"/>
                <a:cs typeface="Calibri Light" panose="020F0302020204030204" pitchFamily="34" charset="0"/>
              </a:rPr>
              <a:t>Let them come and go." </a:t>
            </a:r>
          </a:p>
          <a:p>
            <a:r>
              <a:rPr lang="en-US" sz="4800">
                <a:latin typeface="Calibri Light" panose="020F0302020204030204" pitchFamily="34" charset="0"/>
                <a:ea typeface="Aptos" panose="020B0004020202020204" pitchFamily="34" charset="0"/>
                <a:cs typeface="Calibri Light" panose="020F0302020204030204" pitchFamily="34" charset="0"/>
              </a:rPr>
              <a:t>			</a:t>
            </a:r>
          </a:p>
          <a:p>
            <a:r>
              <a:rPr lang="en-US" sz="4800">
                <a:effectLst/>
                <a:latin typeface="Calibri Light" panose="020F0302020204030204" pitchFamily="34" charset="0"/>
                <a:ea typeface="Aptos" panose="020B0004020202020204" pitchFamily="34" charset="0"/>
                <a:cs typeface="Calibri Light" panose="020F0302020204030204" pitchFamily="34" charset="0"/>
              </a:rPr>
              <a:t>					– </a:t>
            </a:r>
            <a:r>
              <a:rPr lang="en-US" sz="4800" err="1">
                <a:effectLst/>
                <a:latin typeface="Calibri Light" panose="020F0302020204030204" pitchFamily="34" charset="0"/>
                <a:ea typeface="Aptos" panose="020B0004020202020204" pitchFamily="34" charset="0"/>
                <a:cs typeface="Calibri Light" panose="020F0302020204030204" pitchFamily="34" charset="0"/>
              </a:rPr>
              <a:t>Mooji</a:t>
            </a:r>
            <a:r>
              <a:rPr lang="en-US" sz="4800">
                <a:effectLst/>
                <a:latin typeface="Calibri Light" panose="020F0302020204030204" pitchFamily="34" charset="0"/>
                <a:ea typeface="Aptos" panose="020B0004020202020204" pitchFamily="34" charset="0"/>
                <a:cs typeface="Calibri Light" panose="020F0302020204030204" pitchFamily="34" charset="0"/>
              </a:rPr>
              <a:t> </a:t>
            </a:r>
            <a:endParaRPr lang="en-US" sz="48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68508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E8E2D-636B-5FDE-22DD-43608400C14F}"/>
              </a:ext>
            </a:extLst>
          </p:cNvPr>
          <p:cNvSpPr txBox="1"/>
          <p:nvPr/>
        </p:nvSpPr>
        <p:spPr>
          <a:xfrm>
            <a:off x="683173" y="2109487"/>
            <a:ext cx="9714694" cy="4022255"/>
          </a:xfrm>
          <a:prstGeom prst="rect">
            <a:avLst/>
          </a:prstGeom>
          <a:noFill/>
        </p:spPr>
        <p:txBody>
          <a:bodyPr wrap="square">
            <a:spAutoFit/>
          </a:bodyPr>
          <a:lstStyle/>
          <a:p>
            <a:pPr>
              <a:lnSpc>
                <a:spcPct val="107000"/>
              </a:lnSpc>
            </a:pPr>
            <a:r>
              <a:rPr lang="en-US" sz="3000" kern="100">
                <a:effectLst/>
                <a:latin typeface="Calibri Light" panose="020F0302020204030204" pitchFamily="34" charset="0"/>
                <a:ea typeface="Aptos" panose="020B0004020202020204" pitchFamily="34" charset="0"/>
                <a:cs typeface="Calibri Light" panose="020F0302020204030204" pitchFamily="34" charset="0"/>
              </a:rPr>
              <a:t>Think of a time you felt sad, angry, or frustrated, but that feeling went away. What helped you let go of that emotion?</a:t>
            </a:r>
          </a:p>
          <a:p>
            <a:pPr>
              <a:lnSpc>
                <a:spcPct val="107000"/>
              </a:lnSpc>
            </a:pPr>
            <a:endParaRPr lang="en-US" sz="3000" kern="100">
              <a:effectLst/>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pPr>
            <a:r>
              <a:rPr lang="en-US" sz="3000" kern="100">
                <a:effectLst/>
                <a:latin typeface="Calibri Light" panose="020F0302020204030204" pitchFamily="34" charset="0"/>
                <a:ea typeface="Aptos" panose="020B0004020202020204" pitchFamily="34" charset="0"/>
                <a:cs typeface="Calibri Light" panose="020F0302020204030204" pitchFamily="34" charset="0"/>
              </a:rPr>
              <a:t>What would happen if we didn’t let those strong emotions come and go?</a:t>
            </a:r>
          </a:p>
          <a:p>
            <a:pPr>
              <a:lnSpc>
                <a:spcPct val="107000"/>
              </a:lnSpc>
            </a:pPr>
            <a:endParaRPr lang="en-US" sz="3000" kern="100">
              <a:effectLst/>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spcAft>
                <a:spcPts val="800"/>
              </a:spcAft>
            </a:pPr>
            <a:r>
              <a:rPr lang="en-US" sz="3000" kern="100">
                <a:effectLst/>
                <a:latin typeface="Calibri Light" panose="020F0302020204030204" pitchFamily="34" charset="0"/>
                <a:ea typeface="Aptos" panose="020B0004020202020204" pitchFamily="34" charset="0"/>
                <a:cs typeface="Calibri Light" panose="020F0302020204030204" pitchFamily="34" charset="0"/>
              </a:rPr>
              <a:t>What can we learn from the positive and negative feelings that “visit” us?</a:t>
            </a:r>
          </a:p>
        </p:txBody>
      </p:sp>
      <p:sp>
        <p:nvSpPr>
          <p:cNvPr id="22" name="Oval 21">
            <a:extLst>
              <a:ext uri="{FF2B5EF4-FFF2-40B4-BE49-F238E27FC236}">
                <a16:creationId xmlns:a16="http://schemas.microsoft.com/office/drawing/2014/main" id="{0D762CD9-A111-82EC-5D88-0A12D1CE6020}"/>
              </a:ext>
            </a:extLst>
          </p:cNvPr>
          <p:cNvSpPr/>
          <p:nvPr/>
        </p:nvSpPr>
        <p:spPr>
          <a:xfrm>
            <a:off x="168161" y="2281825"/>
            <a:ext cx="515012" cy="588579"/>
          </a:xfrm>
          <a:prstGeom prst="ellipse">
            <a:avLst/>
          </a:prstGeom>
          <a:solidFill>
            <a:srgbClr val="0B94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E525D2-5F24-19E0-415E-E0EA5F8ACD36}"/>
              </a:ext>
            </a:extLst>
          </p:cNvPr>
          <p:cNvSpPr txBox="1"/>
          <p:nvPr/>
        </p:nvSpPr>
        <p:spPr>
          <a:xfrm>
            <a:off x="206905" y="2222171"/>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1</a:t>
            </a:r>
          </a:p>
        </p:txBody>
      </p:sp>
      <p:sp>
        <p:nvSpPr>
          <p:cNvPr id="26" name="Oval 25">
            <a:extLst>
              <a:ext uri="{FF2B5EF4-FFF2-40B4-BE49-F238E27FC236}">
                <a16:creationId xmlns:a16="http://schemas.microsoft.com/office/drawing/2014/main" id="{F56A9610-C5B5-C3CA-6A92-8D5AE6048BA3}"/>
              </a:ext>
            </a:extLst>
          </p:cNvPr>
          <p:cNvSpPr/>
          <p:nvPr/>
        </p:nvSpPr>
        <p:spPr>
          <a:xfrm>
            <a:off x="129417" y="3775715"/>
            <a:ext cx="515012" cy="588579"/>
          </a:xfrm>
          <a:prstGeom prst="ellipse">
            <a:avLst/>
          </a:prstGeom>
          <a:solidFill>
            <a:srgbClr val="0B94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B5688ED-758E-F966-C955-C9BDBBD761CC}"/>
              </a:ext>
            </a:extLst>
          </p:cNvPr>
          <p:cNvSpPr txBox="1"/>
          <p:nvPr/>
        </p:nvSpPr>
        <p:spPr>
          <a:xfrm>
            <a:off x="168161" y="3716061"/>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2</a:t>
            </a:r>
          </a:p>
        </p:txBody>
      </p:sp>
      <p:sp>
        <p:nvSpPr>
          <p:cNvPr id="28" name="Oval 27">
            <a:extLst>
              <a:ext uri="{FF2B5EF4-FFF2-40B4-BE49-F238E27FC236}">
                <a16:creationId xmlns:a16="http://schemas.microsoft.com/office/drawing/2014/main" id="{0F0871E2-B885-C516-DD32-A48D65546729}"/>
              </a:ext>
            </a:extLst>
          </p:cNvPr>
          <p:cNvSpPr/>
          <p:nvPr/>
        </p:nvSpPr>
        <p:spPr>
          <a:xfrm>
            <a:off x="168161" y="5224903"/>
            <a:ext cx="515012" cy="588579"/>
          </a:xfrm>
          <a:prstGeom prst="ellipse">
            <a:avLst/>
          </a:prstGeom>
          <a:solidFill>
            <a:srgbClr val="0B94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C67C446-7E3B-86DA-3C87-26AAB7FFFAA2}"/>
              </a:ext>
            </a:extLst>
          </p:cNvPr>
          <p:cNvSpPr txBox="1"/>
          <p:nvPr/>
        </p:nvSpPr>
        <p:spPr>
          <a:xfrm>
            <a:off x="206905" y="5165249"/>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339446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C89452-96F9-7F1E-5C09-38630DF2081C}"/>
              </a:ext>
            </a:extLst>
          </p:cNvPr>
          <p:cNvSpPr txBox="1"/>
          <p:nvPr/>
        </p:nvSpPr>
        <p:spPr>
          <a:xfrm>
            <a:off x="1949547" y="2211637"/>
            <a:ext cx="9932274" cy="4421723"/>
          </a:xfrm>
          <a:prstGeom prst="rect">
            <a:avLst/>
          </a:prstGeom>
          <a:noFill/>
        </p:spPr>
        <p:txBody>
          <a:bodyPr wrap="square">
            <a:spAutoFit/>
          </a:bodyPr>
          <a:lstStyle/>
          <a:p>
            <a:pPr>
              <a:lnSpc>
                <a:spcPct val="107000"/>
              </a:lnSpc>
            </a:pPr>
            <a:r>
              <a:rPr lang="en-US" sz="2400" kern="100">
                <a:effectLst/>
                <a:latin typeface="Calibri Light" panose="020F0302020204030204" pitchFamily="34" charset="0"/>
                <a:ea typeface="Aptos" panose="020B0004020202020204" pitchFamily="34" charset="0"/>
                <a:cs typeface="Calibri Light" panose="020F0302020204030204" pitchFamily="34" charset="0"/>
              </a:rPr>
              <a:t>Use this easy 4-step method when you are feeling overwhelming emotions.</a:t>
            </a:r>
          </a:p>
          <a:p>
            <a:pPr>
              <a:lnSpc>
                <a:spcPct val="107000"/>
              </a:lnSpc>
            </a:pPr>
            <a:endParaRPr lang="en-US" sz="2400" kern="100">
              <a:latin typeface="Calibri Light" panose="020F0302020204030204" pitchFamily="34" charset="0"/>
              <a:ea typeface="Aptos" panose="020B0004020202020204" pitchFamily="34" charset="0"/>
              <a:cs typeface="Calibri Light" panose="020F0302020204030204" pitchFamily="34" charset="0"/>
            </a:endParaRPr>
          </a:p>
          <a:p>
            <a:pPr marL="457200" indent="-457200">
              <a:lnSpc>
                <a:spcPct val="107000"/>
              </a:lnSpc>
              <a:buAutoNum type="arabicPeriod"/>
            </a:pPr>
            <a:r>
              <a:rPr lang="en-US" sz="2400" b="1" kern="100">
                <a:effectLst/>
                <a:latin typeface="Calibri Light" panose="020F0302020204030204" pitchFamily="34" charset="0"/>
                <a:ea typeface="Aptos" panose="020B0004020202020204" pitchFamily="34" charset="0"/>
                <a:cs typeface="Calibri Light" panose="020F0302020204030204" pitchFamily="34" charset="0"/>
              </a:rPr>
              <a:t>Pause</a:t>
            </a:r>
            <a:r>
              <a:rPr lang="en-US" sz="2400" kern="100">
                <a:effectLst/>
                <a:latin typeface="Calibri Light" panose="020F0302020204030204" pitchFamily="34" charset="0"/>
                <a:ea typeface="Aptos" panose="020B0004020202020204" pitchFamily="34" charset="0"/>
                <a:cs typeface="Calibri Light" panose="020F0302020204030204" pitchFamily="34" charset="0"/>
              </a:rPr>
              <a:t> - Take a moment to calm down. You can do this by finding a quiet spot, counting to five on your fingers, or taking some deep breaths.</a:t>
            </a:r>
          </a:p>
          <a:p>
            <a:pPr marL="457200" indent="-457200">
              <a:lnSpc>
                <a:spcPct val="107000"/>
              </a:lnSpc>
              <a:buAutoNum type="arabicPeriod"/>
            </a:pPr>
            <a:r>
              <a:rPr lang="en-US" sz="2400" b="1" kern="100">
                <a:effectLst/>
                <a:latin typeface="Calibri Light" panose="020F0302020204030204" pitchFamily="34" charset="0"/>
                <a:ea typeface="Aptos" panose="020B0004020202020204" pitchFamily="34" charset="0"/>
                <a:cs typeface="Calibri Light" panose="020F0302020204030204" pitchFamily="34" charset="0"/>
              </a:rPr>
              <a:t>Reflect </a:t>
            </a:r>
            <a:r>
              <a:rPr lang="en-US" sz="2400" kern="100">
                <a:effectLst/>
                <a:latin typeface="Calibri Light" panose="020F0302020204030204" pitchFamily="34" charset="0"/>
                <a:ea typeface="Aptos" panose="020B0004020202020204" pitchFamily="34" charset="0"/>
                <a:cs typeface="Calibri Light" panose="020F0302020204030204" pitchFamily="34" charset="0"/>
              </a:rPr>
              <a:t>- Ask yourself how you’re feeling and why. It’s okay to have big feelings, and it’s important to understand them.</a:t>
            </a:r>
          </a:p>
          <a:p>
            <a:pPr marL="457200" indent="-457200">
              <a:lnSpc>
                <a:spcPct val="107000"/>
              </a:lnSpc>
              <a:buAutoNum type="arabicPeriod"/>
            </a:pPr>
            <a:r>
              <a:rPr lang="en-US" sz="2400" b="1" kern="100">
                <a:effectLst/>
                <a:latin typeface="Calibri Light" panose="020F0302020204030204" pitchFamily="34" charset="0"/>
                <a:ea typeface="Aptos" panose="020B0004020202020204" pitchFamily="34" charset="0"/>
                <a:cs typeface="Calibri Light" panose="020F0302020204030204" pitchFamily="34" charset="0"/>
              </a:rPr>
              <a:t>Think </a:t>
            </a:r>
            <a:r>
              <a:rPr lang="en-US" sz="2400" kern="100">
                <a:effectLst/>
                <a:latin typeface="Calibri Light" panose="020F0302020204030204" pitchFamily="34" charset="0"/>
                <a:ea typeface="Aptos" panose="020B0004020202020204" pitchFamily="34" charset="0"/>
                <a:cs typeface="Calibri Light" panose="020F0302020204030204" pitchFamily="34" charset="0"/>
              </a:rPr>
              <a:t>- Consider different ways to handle the situation. Think about what you could do next to make things better.</a:t>
            </a:r>
          </a:p>
          <a:p>
            <a:pPr marL="457200" indent="-457200">
              <a:lnSpc>
                <a:spcPct val="107000"/>
              </a:lnSpc>
              <a:buAutoNum type="arabicPeriod"/>
            </a:pPr>
            <a:r>
              <a:rPr lang="en-US" sz="2400" b="1" kern="100">
                <a:effectLst/>
                <a:latin typeface="Calibri Light" panose="020F0302020204030204" pitchFamily="34" charset="0"/>
                <a:ea typeface="Aptos" panose="020B0004020202020204" pitchFamily="34" charset="0"/>
                <a:cs typeface="Calibri Light" panose="020F0302020204030204" pitchFamily="34" charset="0"/>
              </a:rPr>
              <a:t>Choose </a:t>
            </a:r>
            <a:r>
              <a:rPr lang="en-US" sz="2400" kern="100">
                <a:effectLst/>
                <a:latin typeface="Calibri Light" panose="020F0302020204030204" pitchFamily="34" charset="0"/>
                <a:ea typeface="Aptos" panose="020B0004020202020204" pitchFamily="34" charset="0"/>
                <a:cs typeface="Calibri Light" panose="020F0302020204030204" pitchFamily="34" charset="0"/>
              </a:rPr>
              <a:t>- Pick the best and calmest way to respond. This will help you solve the problem and feel better.</a:t>
            </a:r>
          </a:p>
          <a:p>
            <a:pPr>
              <a:lnSpc>
                <a:spcPct val="107000"/>
              </a:lnSpc>
            </a:pPr>
            <a:r>
              <a:rPr lang="en-US" sz="2400">
                <a:effectLst/>
                <a:latin typeface="Calibri Light" panose="020F0302020204030204" pitchFamily="34" charset="0"/>
                <a:ea typeface="Aptos" panose="020B0004020202020204" pitchFamily="34" charset="0"/>
                <a:cs typeface="Calibri Light" panose="020F0302020204030204" pitchFamily="34" charset="0"/>
              </a:rPr>
              <a:t>	</a:t>
            </a:r>
            <a:endParaRPr lang="en-US" sz="2400" kern="100">
              <a:effectLst/>
              <a:latin typeface="Calibri Light" panose="020F0302020204030204" pitchFamily="34" charset="0"/>
              <a:ea typeface="Aptos" panose="020B0004020202020204" pitchFamily="34" charset="0"/>
              <a:cs typeface="Calibri Light" panose="020F0302020204030204" pitchFamily="34" charset="0"/>
            </a:endParaRPr>
          </a:p>
        </p:txBody>
      </p:sp>
      <p:pic>
        <p:nvPicPr>
          <p:cNvPr id="6" name="Picture 5" descr="A blue and white logo&#10;&#10;Description automatically generated">
            <a:extLst>
              <a:ext uri="{FF2B5EF4-FFF2-40B4-BE49-F238E27FC236}">
                <a16:creationId xmlns:a16="http://schemas.microsoft.com/office/drawing/2014/main" id="{3DD7364D-3C18-57C1-CF4D-9C4FC1086D1D}"/>
              </a:ext>
            </a:extLst>
          </p:cNvPr>
          <p:cNvPicPr>
            <a:picLocks noChangeAspect="1"/>
          </p:cNvPicPr>
          <p:nvPr/>
        </p:nvPicPr>
        <p:blipFill>
          <a:blip r:embed="rId2"/>
          <a:srcRect t="22488" b="22301"/>
          <a:stretch/>
        </p:blipFill>
        <p:spPr>
          <a:xfrm>
            <a:off x="3665833" y="1429646"/>
            <a:ext cx="5110304" cy="700616"/>
          </a:xfrm>
          <a:prstGeom prst="rect">
            <a:avLst/>
          </a:prstGeom>
        </p:spPr>
      </p:pic>
      <p:sp>
        <p:nvSpPr>
          <p:cNvPr id="9" name="5-Point Star 8">
            <a:extLst>
              <a:ext uri="{FF2B5EF4-FFF2-40B4-BE49-F238E27FC236}">
                <a16:creationId xmlns:a16="http://schemas.microsoft.com/office/drawing/2014/main" id="{78B0D804-6350-3FE1-6EFB-DF01F110F03C}"/>
              </a:ext>
            </a:extLst>
          </p:cNvPr>
          <p:cNvSpPr/>
          <p:nvPr/>
        </p:nvSpPr>
        <p:spPr>
          <a:xfrm>
            <a:off x="3252324" y="1500388"/>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7E0C3B2D-D054-2BDC-02AB-6795F9621FCD}"/>
              </a:ext>
            </a:extLst>
          </p:cNvPr>
          <p:cNvSpPr/>
          <p:nvPr/>
        </p:nvSpPr>
        <p:spPr>
          <a:xfrm>
            <a:off x="8513378" y="1511021"/>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01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9F96D-780B-A940-5E08-0DA3332C51FD}"/>
              </a:ext>
            </a:extLst>
          </p:cNvPr>
          <p:cNvSpPr/>
          <p:nvPr/>
        </p:nvSpPr>
        <p:spPr>
          <a:xfrm>
            <a:off x="0" y="0"/>
            <a:ext cx="12192000" cy="6858000"/>
          </a:xfrm>
          <a:prstGeom prst="rect">
            <a:avLst/>
          </a:prstGeom>
          <a:solidFill>
            <a:srgbClr val="E11B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34098"/>
                </a:solidFill>
              </a:ln>
            </a:endParaRPr>
          </a:p>
        </p:txBody>
      </p:sp>
      <p:sp>
        <p:nvSpPr>
          <p:cNvPr id="3" name="TextBox 2">
            <a:extLst>
              <a:ext uri="{FF2B5EF4-FFF2-40B4-BE49-F238E27FC236}">
                <a16:creationId xmlns:a16="http://schemas.microsoft.com/office/drawing/2014/main" id="{EE747B76-C6A0-5B5D-F34C-A8D46CB5FE14}"/>
              </a:ext>
            </a:extLst>
          </p:cNvPr>
          <p:cNvSpPr txBox="1"/>
          <p:nvPr/>
        </p:nvSpPr>
        <p:spPr>
          <a:xfrm>
            <a:off x="1133856" y="2048256"/>
            <a:ext cx="9680448" cy="2308324"/>
          </a:xfrm>
          <a:prstGeom prst="rect">
            <a:avLst/>
          </a:prstGeom>
          <a:noFill/>
        </p:spPr>
        <p:txBody>
          <a:bodyPr wrap="square" rtlCol="0">
            <a:spAutoFit/>
          </a:bodyPr>
          <a:lstStyle/>
          <a:p>
            <a:pPr algn="ctr"/>
            <a:r>
              <a:rPr lang="en-US" sz="4800" b="1">
                <a:solidFill>
                  <a:schemeClr val="bg1"/>
                </a:solidFill>
                <a:latin typeface="Calibri" panose="020F0502020204030204" pitchFamily="34" charset="0"/>
                <a:cs typeface="Calibri" panose="020F0502020204030204" pitchFamily="34" charset="0"/>
              </a:rPr>
              <a:t>THURSDAY</a:t>
            </a:r>
          </a:p>
          <a:p>
            <a:pPr algn="ctr"/>
            <a:endParaRPr lang="en-US" sz="4800" b="1">
              <a:solidFill>
                <a:schemeClr val="bg1"/>
              </a:solidFill>
              <a:latin typeface="Calibri" panose="020F0502020204030204" pitchFamily="34" charset="0"/>
              <a:cs typeface="Calibri" panose="020F0502020204030204" pitchFamily="34" charset="0"/>
            </a:endParaRPr>
          </a:p>
          <a:p>
            <a:pPr algn="ctr"/>
            <a:r>
              <a:rPr lang="en-US" sz="4800" b="1">
                <a:solidFill>
                  <a:schemeClr val="bg1"/>
                </a:solidFill>
                <a:latin typeface="Calibri" panose="020F0502020204030204" pitchFamily="34" charset="0"/>
                <a:cs typeface="Calibri" panose="020F0502020204030204" pitchFamily="34" charset="0"/>
              </a:rPr>
              <a:t>FAIRNESS AND CARING</a:t>
            </a:r>
          </a:p>
        </p:txBody>
      </p:sp>
    </p:spTree>
    <p:extLst>
      <p:ext uri="{BB962C8B-B14F-4D97-AF65-F5344CB8AC3E}">
        <p14:creationId xmlns:p14="http://schemas.microsoft.com/office/powerpoint/2010/main" val="3353266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CA6634-1836-D108-10A1-30D6164A687A}"/>
              </a:ext>
            </a:extLst>
          </p:cNvPr>
          <p:cNvSpPr txBox="1"/>
          <p:nvPr/>
        </p:nvSpPr>
        <p:spPr>
          <a:xfrm>
            <a:off x="1914144" y="2585741"/>
            <a:ext cx="10497312" cy="3593291"/>
          </a:xfrm>
          <a:prstGeom prst="rect">
            <a:avLst/>
          </a:prstGeom>
          <a:noFill/>
        </p:spPr>
        <p:txBody>
          <a:bodyPr wrap="square">
            <a:spAutoFit/>
          </a:bodyPr>
          <a:lstStyle/>
          <a:p>
            <a:pPr algn="l">
              <a:lnSpc>
                <a:spcPts val="3920"/>
              </a:lnSpc>
            </a:pPr>
            <a:r>
              <a:rPr lang="en-US" sz="3600" u="none" strike="noStrike">
                <a:effectLst/>
                <a:latin typeface="Calibri Light" panose="020F0302020204030204" pitchFamily="34" charset="0"/>
                <a:cs typeface="Calibri Light" panose="020F0302020204030204" pitchFamily="34" charset="0"/>
              </a:rPr>
              <a:t>Play by the rules.</a:t>
            </a:r>
          </a:p>
          <a:p>
            <a:pPr algn="l">
              <a:lnSpc>
                <a:spcPts val="3920"/>
              </a:lnSpc>
            </a:pPr>
            <a:endParaRPr lang="en-US" sz="3600" u="none" strike="noStrike">
              <a:effectLst/>
              <a:latin typeface="Calibri Light" panose="020F0302020204030204" pitchFamily="34" charset="0"/>
              <a:cs typeface="Calibri Light" panose="020F0302020204030204" pitchFamily="34" charset="0"/>
            </a:endParaRPr>
          </a:p>
          <a:p>
            <a:pPr algn="l">
              <a:lnSpc>
                <a:spcPts val="3920"/>
              </a:lnSpc>
            </a:pPr>
            <a:r>
              <a:rPr lang="en-US" sz="3600" u="none" strike="noStrike">
                <a:effectLst/>
                <a:latin typeface="Calibri Light" panose="020F0302020204030204" pitchFamily="34" charset="0"/>
                <a:cs typeface="Calibri Light" panose="020F0302020204030204" pitchFamily="34" charset="0"/>
              </a:rPr>
              <a:t>Take turns and share.</a:t>
            </a:r>
          </a:p>
          <a:p>
            <a:pPr algn="l">
              <a:lnSpc>
                <a:spcPts val="3920"/>
              </a:lnSpc>
            </a:pPr>
            <a:endParaRPr lang="en-US" sz="3600" u="none" strike="noStrike">
              <a:effectLst/>
              <a:latin typeface="Calibri Light" panose="020F0302020204030204" pitchFamily="34" charset="0"/>
              <a:cs typeface="Calibri Light" panose="020F0302020204030204" pitchFamily="34" charset="0"/>
            </a:endParaRPr>
          </a:p>
          <a:p>
            <a:pPr algn="l">
              <a:lnSpc>
                <a:spcPts val="3920"/>
              </a:lnSpc>
            </a:pPr>
            <a:r>
              <a:rPr lang="en-US" sz="3600" u="none" strike="noStrike">
                <a:effectLst/>
                <a:latin typeface="Calibri Light" panose="020F0302020204030204" pitchFamily="34" charset="0"/>
                <a:cs typeface="Calibri Light" panose="020F0302020204030204" pitchFamily="34" charset="0"/>
              </a:rPr>
              <a:t>Be open-minded. Listen to others.</a:t>
            </a:r>
          </a:p>
          <a:p>
            <a:pPr algn="l">
              <a:lnSpc>
                <a:spcPts val="3920"/>
              </a:lnSpc>
            </a:pPr>
            <a:endParaRPr lang="en-US" sz="3600" u="none" strike="noStrike">
              <a:effectLst/>
              <a:latin typeface="Calibri Light" panose="020F0302020204030204" pitchFamily="34" charset="0"/>
              <a:cs typeface="Calibri Light" panose="020F0302020204030204" pitchFamily="34" charset="0"/>
            </a:endParaRPr>
          </a:p>
          <a:p>
            <a:pPr algn="l">
              <a:lnSpc>
                <a:spcPts val="3920"/>
              </a:lnSpc>
            </a:pPr>
            <a:r>
              <a:rPr lang="en-US" sz="3600" u="none" strike="noStrike">
                <a:effectLst/>
                <a:latin typeface="Calibri Light" panose="020F0302020204030204" pitchFamily="34" charset="0"/>
                <a:cs typeface="Calibri Light" panose="020F0302020204030204" pitchFamily="34" charset="0"/>
              </a:rPr>
              <a:t>Don’t take advantage of others.</a:t>
            </a:r>
          </a:p>
        </p:txBody>
      </p:sp>
    </p:spTree>
    <p:extLst>
      <p:ext uri="{BB962C8B-B14F-4D97-AF65-F5344CB8AC3E}">
        <p14:creationId xmlns:p14="http://schemas.microsoft.com/office/powerpoint/2010/main" val="15071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C51E23-2B84-722F-B5B4-328D138D3C3D}"/>
              </a:ext>
            </a:extLst>
          </p:cNvPr>
          <p:cNvSpPr txBox="1"/>
          <p:nvPr/>
        </p:nvSpPr>
        <p:spPr>
          <a:xfrm>
            <a:off x="2060448" y="1969486"/>
            <a:ext cx="10497312" cy="4478149"/>
          </a:xfrm>
          <a:prstGeom prst="rect">
            <a:avLst/>
          </a:prstGeom>
          <a:noFill/>
        </p:spPr>
        <p:txBody>
          <a:bodyPr wrap="square">
            <a:spAutoFit/>
          </a:bodyPr>
          <a:lstStyle/>
          <a:p>
            <a:pPr algn="l">
              <a:lnSpc>
                <a:spcPts val="3820"/>
              </a:lnSpc>
            </a:pPr>
            <a:r>
              <a:rPr lang="en-US" sz="3600" u="none" strike="noStrike">
                <a:effectLst/>
                <a:latin typeface="Calibri Light" panose="020F0302020204030204" pitchFamily="34" charset="0"/>
                <a:cs typeface="Calibri Light" panose="020F0302020204030204" pitchFamily="34" charset="0"/>
              </a:rPr>
              <a:t>Be kind.</a:t>
            </a:r>
          </a:p>
          <a:p>
            <a:pPr algn="l">
              <a:lnSpc>
                <a:spcPts val="3820"/>
              </a:lnSpc>
            </a:pPr>
            <a:endParaRPr lang="en-US" sz="3600" u="none" strike="noStrike">
              <a:effectLst/>
              <a:latin typeface="Calibri Light" panose="020F0302020204030204" pitchFamily="34" charset="0"/>
              <a:cs typeface="Calibri Light" panose="020F0302020204030204" pitchFamily="34" charset="0"/>
            </a:endParaRPr>
          </a:p>
          <a:p>
            <a:pPr algn="l">
              <a:lnSpc>
                <a:spcPts val="3820"/>
              </a:lnSpc>
            </a:pPr>
            <a:r>
              <a:rPr lang="en-US" sz="3600" u="none" strike="noStrike">
                <a:effectLst/>
                <a:latin typeface="Calibri Light" panose="020F0302020204030204" pitchFamily="34" charset="0"/>
                <a:cs typeface="Calibri Light" panose="020F0302020204030204" pitchFamily="34" charset="0"/>
              </a:rPr>
              <a:t>Be compassionate.</a:t>
            </a:r>
          </a:p>
          <a:p>
            <a:pPr algn="l">
              <a:lnSpc>
                <a:spcPts val="3820"/>
              </a:lnSpc>
            </a:pPr>
            <a:endParaRPr lang="en-US" sz="3600" u="none" strike="noStrike">
              <a:effectLst/>
              <a:latin typeface="Calibri Light" panose="020F0302020204030204" pitchFamily="34" charset="0"/>
              <a:cs typeface="Calibri Light" panose="020F0302020204030204" pitchFamily="34" charset="0"/>
            </a:endParaRPr>
          </a:p>
          <a:p>
            <a:pPr algn="l">
              <a:lnSpc>
                <a:spcPts val="3820"/>
              </a:lnSpc>
            </a:pPr>
            <a:r>
              <a:rPr lang="en-US" sz="3600" u="none" strike="noStrike">
                <a:effectLst/>
                <a:latin typeface="Calibri Light" panose="020F0302020204030204" pitchFamily="34" charset="0"/>
                <a:cs typeface="Calibri Light" panose="020F0302020204030204" pitchFamily="34" charset="0"/>
              </a:rPr>
              <a:t>Express gratitude.</a:t>
            </a:r>
          </a:p>
          <a:p>
            <a:pPr algn="l">
              <a:lnSpc>
                <a:spcPts val="3820"/>
              </a:lnSpc>
            </a:pPr>
            <a:endParaRPr lang="en-US" sz="3600" u="none" strike="noStrike">
              <a:effectLst/>
              <a:latin typeface="Calibri Light" panose="020F0302020204030204" pitchFamily="34" charset="0"/>
              <a:cs typeface="Calibri Light" panose="020F0302020204030204" pitchFamily="34" charset="0"/>
            </a:endParaRPr>
          </a:p>
          <a:p>
            <a:pPr algn="l">
              <a:lnSpc>
                <a:spcPts val="3820"/>
              </a:lnSpc>
            </a:pPr>
            <a:r>
              <a:rPr lang="en-US" sz="3600" u="none" strike="noStrike">
                <a:effectLst/>
                <a:latin typeface="Calibri Light" panose="020F0302020204030204" pitchFamily="34" charset="0"/>
                <a:cs typeface="Calibri Light" panose="020F0302020204030204" pitchFamily="34" charset="0"/>
              </a:rPr>
              <a:t>Forgive others.</a:t>
            </a:r>
          </a:p>
          <a:p>
            <a:pPr algn="l">
              <a:lnSpc>
                <a:spcPts val="3820"/>
              </a:lnSpc>
            </a:pPr>
            <a:endParaRPr lang="en-US" sz="3600" u="none" strike="noStrike">
              <a:effectLst/>
              <a:latin typeface="Calibri Light" panose="020F0302020204030204" pitchFamily="34" charset="0"/>
              <a:cs typeface="Calibri Light" panose="020F0302020204030204" pitchFamily="34" charset="0"/>
            </a:endParaRPr>
          </a:p>
          <a:p>
            <a:pPr algn="l">
              <a:lnSpc>
                <a:spcPts val="3820"/>
              </a:lnSpc>
            </a:pPr>
            <a:r>
              <a:rPr lang="en-US" sz="3600" u="none" strike="noStrike">
                <a:effectLst/>
                <a:latin typeface="Calibri Light" panose="020F0302020204030204" pitchFamily="34" charset="0"/>
                <a:cs typeface="Calibri Light" panose="020F0302020204030204" pitchFamily="34" charset="0"/>
              </a:rPr>
              <a:t>Be considerate of others’ feelings.</a:t>
            </a:r>
          </a:p>
        </p:txBody>
      </p:sp>
    </p:spTree>
    <p:extLst>
      <p:ext uri="{BB962C8B-B14F-4D97-AF65-F5344CB8AC3E}">
        <p14:creationId xmlns:p14="http://schemas.microsoft.com/office/powerpoint/2010/main" val="71521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9F96D-780B-A940-5E08-0DA3332C51FD}"/>
              </a:ext>
            </a:extLst>
          </p:cNvPr>
          <p:cNvSpPr/>
          <p:nvPr/>
        </p:nvSpPr>
        <p:spPr>
          <a:xfrm>
            <a:off x="0" y="0"/>
            <a:ext cx="12192000" cy="6858000"/>
          </a:xfrm>
          <a:prstGeom prst="rect">
            <a:avLst/>
          </a:prstGeom>
          <a:solidFill>
            <a:srgbClr val="234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34098"/>
                </a:solidFill>
              </a:ln>
            </a:endParaRPr>
          </a:p>
        </p:txBody>
      </p:sp>
      <p:sp>
        <p:nvSpPr>
          <p:cNvPr id="3" name="TextBox 2">
            <a:extLst>
              <a:ext uri="{FF2B5EF4-FFF2-40B4-BE49-F238E27FC236}">
                <a16:creationId xmlns:a16="http://schemas.microsoft.com/office/drawing/2014/main" id="{EE747B76-C6A0-5B5D-F34C-A8D46CB5FE14}"/>
              </a:ext>
            </a:extLst>
          </p:cNvPr>
          <p:cNvSpPr txBox="1"/>
          <p:nvPr/>
        </p:nvSpPr>
        <p:spPr>
          <a:xfrm>
            <a:off x="1133856" y="2048256"/>
            <a:ext cx="9680448" cy="2308324"/>
          </a:xfrm>
          <a:prstGeom prst="rect">
            <a:avLst/>
          </a:prstGeom>
          <a:noFill/>
        </p:spPr>
        <p:txBody>
          <a:bodyPr wrap="square" rtlCol="0">
            <a:spAutoFit/>
          </a:bodyPr>
          <a:lstStyle/>
          <a:p>
            <a:pPr algn="ctr"/>
            <a:r>
              <a:rPr lang="en-US" sz="4800" b="1">
                <a:solidFill>
                  <a:schemeClr val="bg1"/>
                </a:solidFill>
                <a:latin typeface="Calibri" panose="020F0502020204030204" pitchFamily="34" charset="0"/>
                <a:cs typeface="Calibri" panose="020F0502020204030204" pitchFamily="34" charset="0"/>
              </a:rPr>
              <a:t>MONDAY</a:t>
            </a:r>
          </a:p>
          <a:p>
            <a:pPr algn="ctr"/>
            <a:endParaRPr lang="en-US" sz="4800" b="1">
              <a:solidFill>
                <a:schemeClr val="bg1"/>
              </a:solidFill>
              <a:latin typeface="Calibri" panose="020F0502020204030204" pitchFamily="34" charset="0"/>
              <a:cs typeface="Calibri" panose="020F0502020204030204" pitchFamily="34" charset="0"/>
            </a:endParaRPr>
          </a:p>
          <a:p>
            <a:pPr algn="ctr"/>
            <a:r>
              <a:rPr lang="en-US" sz="4800" b="1">
                <a:solidFill>
                  <a:schemeClr val="bg1"/>
                </a:solidFill>
                <a:latin typeface="Calibri" panose="020F0502020204030204" pitchFamily="34" charset="0"/>
                <a:cs typeface="Calibri" panose="020F0502020204030204" pitchFamily="34" charset="0"/>
              </a:rPr>
              <a:t>TRUSTWORTHINESS</a:t>
            </a:r>
          </a:p>
        </p:txBody>
      </p:sp>
    </p:spTree>
    <p:extLst>
      <p:ext uri="{BB962C8B-B14F-4D97-AF65-F5344CB8AC3E}">
        <p14:creationId xmlns:p14="http://schemas.microsoft.com/office/powerpoint/2010/main" val="2977176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Snack Attack">
            <a:hlinkClick r:id="" action="ppaction://media"/>
            <a:extLst>
              <a:ext uri="{FF2B5EF4-FFF2-40B4-BE49-F238E27FC236}">
                <a16:creationId xmlns:a16="http://schemas.microsoft.com/office/drawing/2014/main" id="{E57758EA-8246-43C5-DF2E-C8801F96ED39}"/>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337899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E8E2D-636B-5FDE-22DD-43608400C14F}"/>
              </a:ext>
            </a:extLst>
          </p:cNvPr>
          <p:cNvSpPr txBox="1"/>
          <p:nvPr/>
        </p:nvSpPr>
        <p:spPr>
          <a:xfrm>
            <a:off x="701592" y="1670871"/>
            <a:ext cx="8319200" cy="5010218"/>
          </a:xfrm>
          <a:prstGeom prst="rect">
            <a:avLst/>
          </a:prstGeom>
          <a:noFill/>
        </p:spPr>
        <p:txBody>
          <a:bodyPr wrap="square">
            <a:spAutoFit/>
          </a:bodyPr>
          <a:lstStyle/>
          <a:p>
            <a:pPr>
              <a:lnSpc>
                <a:spcPct val="107000"/>
              </a:lnSpc>
            </a:pPr>
            <a:r>
              <a:rPr lang="en-US" sz="3000" kern="100">
                <a:effectLst/>
                <a:latin typeface="Calibri Light" panose="020F0302020204030204" pitchFamily="34" charset="0"/>
                <a:ea typeface="Aptos" panose="020B0004020202020204" pitchFamily="34" charset="0"/>
                <a:cs typeface="Calibri Light" panose="020F0302020204030204" pitchFamily="34" charset="0"/>
              </a:rPr>
              <a:t>What do you think each of the characters were feeling throughout the video? Support your answer with examples from the video.</a:t>
            </a:r>
          </a:p>
          <a:p>
            <a:pPr>
              <a:lnSpc>
                <a:spcPct val="107000"/>
              </a:lnSpc>
            </a:pPr>
            <a:endParaRPr lang="en-US" sz="3000" kern="100">
              <a:effectLst/>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pPr>
            <a:r>
              <a:rPr lang="en-US" sz="3000" kern="100">
                <a:effectLst/>
                <a:latin typeface="Calibri Light" panose="020F0302020204030204" pitchFamily="34" charset="0"/>
                <a:ea typeface="Aptos" panose="020B0004020202020204" pitchFamily="34" charset="0"/>
                <a:cs typeface="Calibri Light" panose="020F0302020204030204" pitchFamily="34" charset="0"/>
              </a:rPr>
              <a:t>How did you see fairness and caring show up in the video? How could either of the characters act in a more fair and caring way?</a:t>
            </a:r>
          </a:p>
          <a:p>
            <a:pPr>
              <a:lnSpc>
                <a:spcPct val="107000"/>
              </a:lnSpc>
            </a:pPr>
            <a:endParaRPr lang="en-US" sz="3000" kern="100">
              <a:effectLst/>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spcAft>
                <a:spcPts val="800"/>
              </a:spcAft>
            </a:pPr>
            <a:r>
              <a:rPr lang="en-US" sz="3000" kern="100">
                <a:effectLst/>
                <a:latin typeface="Calibri Light" panose="020F0302020204030204" pitchFamily="34" charset="0"/>
                <a:ea typeface="Aptos" panose="020B0004020202020204" pitchFamily="34" charset="0"/>
                <a:cs typeface="Calibri Light" panose="020F0302020204030204" pitchFamily="34" charset="0"/>
              </a:rPr>
              <a:t>Would you have reacted the same way as the man who ended up sharing his cookies? Why or why not?</a:t>
            </a:r>
          </a:p>
        </p:txBody>
      </p:sp>
      <p:sp>
        <p:nvSpPr>
          <p:cNvPr id="22" name="Oval 21">
            <a:extLst>
              <a:ext uri="{FF2B5EF4-FFF2-40B4-BE49-F238E27FC236}">
                <a16:creationId xmlns:a16="http://schemas.microsoft.com/office/drawing/2014/main" id="{0D762CD9-A111-82EC-5D88-0A12D1CE6020}"/>
              </a:ext>
            </a:extLst>
          </p:cNvPr>
          <p:cNvSpPr/>
          <p:nvPr/>
        </p:nvSpPr>
        <p:spPr>
          <a:xfrm>
            <a:off x="168161" y="1927414"/>
            <a:ext cx="515012" cy="588579"/>
          </a:xfrm>
          <a:prstGeom prst="ellipse">
            <a:avLst/>
          </a:prstGeom>
          <a:solidFill>
            <a:srgbClr val="F479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E525D2-5F24-19E0-415E-E0EA5F8ACD36}"/>
              </a:ext>
            </a:extLst>
          </p:cNvPr>
          <p:cNvSpPr txBox="1"/>
          <p:nvPr/>
        </p:nvSpPr>
        <p:spPr>
          <a:xfrm>
            <a:off x="206905" y="1867760"/>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1</a:t>
            </a:r>
          </a:p>
        </p:txBody>
      </p:sp>
      <p:sp>
        <p:nvSpPr>
          <p:cNvPr id="26" name="Oval 25">
            <a:extLst>
              <a:ext uri="{FF2B5EF4-FFF2-40B4-BE49-F238E27FC236}">
                <a16:creationId xmlns:a16="http://schemas.microsoft.com/office/drawing/2014/main" id="{F56A9610-C5B5-C3CA-6A92-8D5AE6048BA3}"/>
              </a:ext>
            </a:extLst>
          </p:cNvPr>
          <p:cNvSpPr/>
          <p:nvPr/>
        </p:nvSpPr>
        <p:spPr>
          <a:xfrm>
            <a:off x="129417" y="3775715"/>
            <a:ext cx="515012" cy="588579"/>
          </a:xfrm>
          <a:prstGeom prst="ellipse">
            <a:avLst/>
          </a:prstGeom>
          <a:solidFill>
            <a:srgbClr val="F479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B5688ED-758E-F966-C955-C9BDBBD761CC}"/>
              </a:ext>
            </a:extLst>
          </p:cNvPr>
          <p:cNvSpPr txBox="1"/>
          <p:nvPr/>
        </p:nvSpPr>
        <p:spPr>
          <a:xfrm>
            <a:off x="168161" y="3716061"/>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2</a:t>
            </a:r>
          </a:p>
        </p:txBody>
      </p:sp>
      <p:sp>
        <p:nvSpPr>
          <p:cNvPr id="28" name="Oval 27">
            <a:extLst>
              <a:ext uri="{FF2B5EF4-FFF2-40B4-BE49-F238E27FC236}">
                <a16:creationId xmlns:a16="http://schemas.microsoft.com/office/drawing/2014/main" id="{0F0871E2-B885-C516-DD32-A48D65546729}"/>
              </a:ext>
            </a:extLst>
          </p:cNvPr>
          <p:cNvSpPr/>
          <p:nvPr/>
        </p:nvSpPr>
        <p:spPr>
          <a:xfrm>
            <a:off x="168161" y="5848672"/>
            <a:ext cx="515012" cy="588579"/>
          </a:xfrm>
          <a:prstGeom prst="ellipse">
            <a:avLst/>
          </a:prstGeom>
          <a:solidFill>
            <a:srgbClr val="F479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C67C446-7E3B-86DA-3C87-26AAB7FFFAA2}"/>
              </a:ext>
            </a:extLst>
          </p:cNvPr>
          <p:cNvSpPr txBox="1"/>
          <p:nvPr/>
        </p:nvSpPr>
        <p:spPr>
          <a:xfrm>
            <a:off x="206905" y="5789018"/>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1988473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C89452-96F9-7F1E-5C09-38630DF2081C}"/>
              </a:ext>
            </a:extLst>
          </p:cNvPr>
          <p:cNvSpPr txBox="1"/>
          <p:nvPr/>
        </p:nvSpPr>
        <p:spPr>
          <a:xfrm>
            <a:off x="3131003" y="2527968"/>
            <a:ext cx="8726433" cy="3733458"/>
          </a:xfrm>
          <a:prstGeom prst="rect">
            <a:avLst/>
          </a:prstGeom>
          <a:noFill/>
        </p:spPr>
        <p:txBody>
          <a:bodyPr wrap="square">
            <a:spAutoFit/>
          </a:bodyPr>
          <a:lstStyle/>
          <a:p>
            <a:pPr>
              <a:lnSpc>
                <a:spcPct val="107000"/>
              </a:lnSpc>
              <a:spcAft>
                <a:spcPts val="800"/>
              </a:spcAft>
            </a:pPr>
            <a:r>
              <a:rPr lang="en-US" sz="3000" kern="100">
                <a:effectLst/>
                <a:latin typeface="Calibri Light" panose="020F0302020204030204" pitchFamily="34" charset="0"/>
                <a:ea typeface="Aptos" panose="020B0004020202020204" pitchFamily="34" charset="0"/>
                <a:cs typeface="Calibri Light" panose="020F0302020204030204" pitchFamily="34" charset="0"/>
              </a:rPr>
              <a:t>Practice assuming the best intentions of others (automatically believing someone is trying to do something good, even if it doesn’t feel like it at first). </a:t>
            </a:r>
          </a:p>
          <a:p>
            <a:pPr>
              <a:lnSpc>
                <a:spcPct val="107000"/>
              </a:lnSpc>
              <a:spcAft>
                <a:spcPts val="800"/>
              </a:spcAft>
            </a:pPr>
            <a:endParaRPr lang="en-US" sz="3000" kern="100">
              <a:effectLst/>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spcAft>
                <a:spcPts val="800"/>
              </a:spcAft>
            </a:pPr>
            <a:r>
              <a:rPr lang="en-US" sz="3000" kern="100">
                <a:latin typeface="Calibri Light" panose="020F0302020204030204" pitchFamily="34" charset="0"/>
                <a:ea typeface="Aptos" panose="020B0004020202020204" pitchFamily="34" charset="0"/>
                <a:cs typeface="Calibri Light" panose="020F0302020204030204" pitchFamily="34" charset="0"/>
              </a:rPr>
              <a:t>	</a:t>
            </a:r>
            <a:r>
              <a:rPr lang="en-US" sz="3000" kern="100">
                <a:effectLst/>
                <a:latin typeface="Calibri Light" panose="020F0302020204030204" pitchFamily="34" charset="0"/>
                <a:ea typeface="Aptos" panose="020B0004020202020204" pitchFamily="34" charset="0"/>
                <a:cs typeface="Calibri Light" panose="020F0302020204030204" pitchFamily="34" charset="0"/>
              </a:rPr>
              <a:t>When someone or something frustrates you this 	week, try thinking about what good intentions	the other person 	may have.</a:t>
            </a:r>
            <a:r>
              <a:rPr lang="en-US" sz="3000">
                <a:effectLst/>
                <a:latin typeface="Calibri Light" panose="020F0302020204030204" pitchFamily="34" charset="0"/>
                <a:ea typeface="Aptos" panose="020B0004020202020204" pitchFamily="34" charset="0"/>
                <a:cs typeface="Calibri Light" panose="020F0302020204030204" pitchFamily="34" charset="0"/>
              </a:rPr>
              <a:t>	</a:t>
            </a:r>
            <a:endParaRPr lang="en-US" sz="3000" kern="100">
              <a:effectLst/>
              <a:latin typeface="Calibri Light" panose="020F0302020204030204" pitchFamily="34" charset="0"/>
              <a:ea typeface="Aptos" panose="020B0004020202020204" pitchFamily="34" charset="0"/>
              <a:cs typeface="Calibri Light" panose="020F0302020204030204" pitchFamily="34" charset="0"/>
            </a:endParaRPr>
          </a:p>
        </p:txBody>
      </p:sp>
      <p:pic>
        <p:nvPicPr>
          <p:cNvPr id="6" name="Picture 5" descr="A blue and white logo&#10;&#10;Description automatically generated">
            <a:extLst>
              <a:ext uri="{FF2B5EF4-FFF2-40B4-BE49-F238E27FC236}">
                <a16:creationId xmlns:a16="http://schemas.microsoft.com/office/drawing/2014/main" id="{3DD7364D-3C18-57C1-CF4D-9C4FC1086D1D}"/>
              </a:ext>
            </a:extLst>
          </p:cNvPr>
          <p:cNvPicPr>
            <a:picLocks noChangeAspect="1"/>
          </p:cNvPicPr>
          <p:nvPr/>
        </p:nvPicPr>
        <p:blipFill>
          <a:blip r:embed="rId2"/>
          <a:srcRect t="22488" b="22301"/>
          <a:stretch/>
        </p:blipFill>
        <p:spPr>
          <a:xfrm>
            <a:off x="3665833" y="1429646"/>
            <a:ext cx="5110304" cy="700616"/>
          </a:xfrm>
          <a:prstGeom prst="rect">
            <a:avLst/>
          </a:prstGeom>
        </p:spPr>
      </p:pic>
      <p:sp>
        <p:nvSpPr>
          <p:cNvPr id="9" name="5-Point Star 8">
            <a:extLst>
              <a:ext uri="{FF2B5EF4-FFF2-40B4-BE49-F238E27FC236}">
                <a16:creationId xmlns:a16="http://schemas.microsoft.com/office/drawing/2014/main" id="{78B0D804-6350-3FE1-6EFB-DF01F110F03C}"/>
              </a:ext>
            </a:extLst>
          </p:cNvPr>
          <p:cNvSpPr/>
          <p:nvPr/>
        </p:nvSpPr>
        <p:spPr>
          <a:xfrm>
            <a:off x="3252324" y="1500388"/>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7E0C3B2D-D054-2BDC-02AB-6795F9621FCD}"/>
              </a:ext>
            </a:extLst>
          </p:cNvPr>
          <p:cNvSpPr/>
          <p:nvPr/>
        </p:nvSpPr>
        <p:spPr>
          <a:xfrm>
            <a:off x="8513378" y="1511021"/>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ight bulb with dots&#10;&#10;Description automatically generated">
            <a:extLst>
              <a:ext uri="{FF2B5EF4-FFF2-40B4-BE49-F238E27FC236}">
                <a16:creationId xmlns:a16="http://schemas.microsoft.com/office/drawing/2014/main" id="{0AE0DFEF-EADC-3877-0948-1514D1D10054}"/>
              </a:ext>
            </a:extLst>
          </p:cNvPr>
          <p:cNvPicPr>
            <a:picLocks noChangeAspect="1"/>
          </p:cNvPicPr>
          <p:nvPr/>
        </p:nvPicPr>
        <p:blipFill>
          <a:blip r:embed="rId3"/>
          <a:stretch>
            <a:fillRect/>
          </a:stretch>
        </p:blipFill>
        <p:spPr>
          <a:xfrm>
            <a:off x="3313431" y="4837518"/>
            <a:ext cx="704803" cy="862286"/>
          </a:xfrm>
          <a:prstGeom prst="rect">
            <a:avLst/>
          </a:prstGeom>
        </p:spPr>
      </p:pic>
    </p:spTree>
    <p:extLst>
      <p:ext uri="{BB962C8B-B14F-4D97-AF65-F5344CB8AC3E}">
        <p14:creationId xmlns:p14="http://schemas.microsoft.com/office/powerpoint/2010/main" val="3495410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9F96D-780B-A940-5E08-0DA3332C51FD}"/>
              </a:ext>
            </a:extLst>
          </p:cNvPr>
          <p:cNvSpPr/>
          <p:nvPr/>
        </p:nvSpPr>
        <p:spPr>
          <a:xfrm>
            <a:off x="0" y="0"/>
            <a:ext cx="12192000" cy="6858000"/>
          </a:xfrm>
          <a:prstGeom prst="rect">
            <a:avLst/>
          </a:prstGeom>
          <a:solidFill>
            <a:srgbClr val="9450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34098"/>
                </a:solidFill>
              </a:ln>
            </a:endParaRPr>
          </a:p>
        </p:txBody>
      </p:sp>
      <p:sp>
        <p:nvSpPr>
          <p:cNvPr id="3" name="TextBox 2">
            <a:extLst>
              <a:ext uri="{FF2B5EF4-FFF2-40B4-BE49-F238E27FC236}">
                <a16:creationId xmlns:a16="http://schemas.microsoft.com/office/drawing/2014/main" id="{EE747B76-C6A0-5B5D-F34C-A8D46CB5FE14}"/>
              </a:ext>
            </a:extLst>
          </p:cNvPr>
          <p:cNvSpPr txBox="1"/>
          <p:nvPr/>
        </p:nvSpPr>
        <p:spPr>
          <a:xfrm>
            <a:off x="1133856" y="2048256"/>
            <a:ext cx="9680448" cy="2308324"/>
          </a:xfrm>
          <a:prstGeom prst="rect">
            <a:avLst/>
          </a:prstGeom>
          <a:noFill/>
        </p:spPr>
        <p:txBody>
          <a:bodyPr wrap="square" rtlCol="0">
            <a:spAutoFit/>
          </a:bodyPr>
          <a:lstStyle/>
          <a:p>
            <a:pPr algn="ctr"/>
            <a:r>
              <a:rPr lang="en-US" sz="4800" b="1">
                <a:solidFill>
                  <a:schemeClr val="bg1"/>
                </a:solidFill>
                <a:latin typeface="Calibri" panose="020F0502020204030204" pitchFamily="34" charset="0"/>
                <a:cs typeface="Calibri" panose="020F0502020204030204" pitchFamily="34" charset="0"/>
              </a:rPr>
              <a:t>FRIDAY</a:t>
            </a:r>
          </a:p>
          <a:p>
            <a:pPr algn="ctr"/>
            <a:endParaRPr lang="en-US" sz="4800" b="1">
              <a:solidFill>
                <a:schemeClr val="bg1"/>
              </a:solidFill>
              <a:latin typeface="Calibri" panose="020F0502020204030204" pitchFamily="34" charset="0"/>
              <a:cs typeface="Calibri" panose="020F0502020204030204" pitchFamily="34" charset="0"/>
            </a:endParaRPr>
          </a:p>
          <a:p>
            <a:pPr algn="ctr"/>
            <a:r>
              <a:rPr lang="en-US" sz="4800" b="1">
                <a:solidFill>
                  <a:schemeClr val="bg1"/>
                </a:solidFill>
                <a:latin typeface="Calibri" panose="020F0502020204030204" pitchFamily="34" charset="0"/>
                <a:cs typeface="Calibri" panose="020F0502020204030204" pitchFamily="34" charset="0"/>
              </a:rPr>
              <a:t>GOOD CITIZENSHIP</a:t>
            </a:r>
          </a:p>
        </p:txBody>
      </p:sp>
    </p:spTree>
    <p:extLst>
      <p:ext uri="{BB962C8B-B14F-4D97-AF65-F5344CB8AC3E}">
        <p14:creationId xmlns:p14="http://schemas.microsoft.com/office/powerpoint/2010/main" val="1654585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5416BA-5974-BEBC-D548-29A2A460E1A4}"/>
              </a:ext>
            </a:extLst>
          </p:cNvPr>
          <p:cNvSpPr txBox="1"/>
          <p:nvPr/>
        </p:nvSpPr>
        <p:spPr>
          <a:xfrm>
            <a:off x="1950720" y="1738650"/>
            <a:ext cx="9899904" cy="5119350"/>
          </a:xfrm>
          <a:prstGeom prst="rect">
            <a:avLst/>
          </a:prstGeom>
          <a:noFill/>
        </p:spPr>
        <p:txBody>
          <a:bodyPr wrap="square">
            <a:spAutoFit/>
          </a:bodyPr>
          <a:lstStyle/>
          <a:p>
            <a:pPr algn="l">
              <a:lnSpc>
                <a:spcPts val="3020"/>
              </a:lnSpc>
            </a:pPr>
            <a:r>
              <a:rPr lang="en-US" sz="3600" u="none" strike="noStrike">
                <a:effectLst/>
                <a:latin typeface="Calibri Light" panose="020F0302020204030204" pitchFamily="34" charset="0"/>
                <a:cs typeface="Calibri Light" panose="020F0302020204030204" pitchFamily="34" charset="0"/>
              </a:rPr>
              <a:t>Do your share to make your home, school, and community better.</a:t>
            </a:r>
          </a:p>
          <a:p>
            <a:pPr algn="l">
              <a:lnSpc>
                <a:spcPts val="3020"/>
              </a:lnSpc>
            </a:pPr>
            <a:endParaRPr lang="en-US" sz="3600" u="none" strike="noStrike">
              <a:effectLst/>
              <a:latin typeface="Calibri Light" panose="020F0302020204030204" pitchFamily="34" charset="0"/>
              <a:cs typeface="Calibri Light" panose="020F0302020204030204" pitchFamily="34" charset="0"/>
            </a:endParaRPr>
          </a:p>
          <a:p>
            <a:pPr algn="l">
              <a:lnSpc>
                <a:spcPts val="3020"/>
              </a:lnSpc>
            </a:pPr>
            <a:r>
              <a:rPr lang="en-US" sz="3600" u="none" strike="noStrike">
                <a:effectLst/>
                <a:latin typeface="Calibri Light" panose="020F0302020204030204" pitchFamily="34" charset="0"/>
                <a:cs typeface="Calibri Light" panose="020F0302020204030204" pitchFamily="34" charset="0"/>
              </a:rPr>
              <a:t>Cooperate.</a:t>
            </a:r>
          </a:p>
          <a:p>
            <a:pPr algn="l">
              <a:lnSpc>
                <a:spcPts val="3020"/>
              </a:lnSpc>
            </a:pPr>
            <a:endParaRPr lang="en-US" sz="3600" u="none" strike="noStrike">
              <a:effectLst/>
              <a:latin typeface="Calibri Light" panose="020F0302020204030204" pitchFamily="34" charset="0"/>
              <a:cs typeface="Calibri Light" panose="020F0302020204030204" pitchFamily="34" charset="0"/>
            </a:endParaRPr>
          </a:p>
          <a:p>
            <a:pPr algn="l">
              <a:lnSpc>
                <a:spcPts val="3020"/>
              </a:lnSpc>
            </a:pPr>
            <a:r>
              <a:rPr lang="en-US" sz="3600" u="none" strike="noStrike">
                <a:effectLst/>
                <a:latin typeface="Calibri Light" panose="020F0302020204030204" pitchFamily="34" charset="0"/>
                <a:cs typeface="Calibri Light" panose="020F0302020204030204" pitchFamily="34" charset="0"/>
              </a:rPr>
              <a:t>Stay informed. Vote.</a:t>
            </a:r>
          </a:p>
          <a:p>
            <a:pPr algn="l">
              <a:lnSpc>
                <a:spcPts val="3020"/>
              </a:lnSpc>
            </a:pPr>
            <a:endParaRPr lang="en-US" sz="3600" u="none" strike="noStrike">
              <a:effectLst/>
              <a:latin typeface="Calibri Light" panose="020F0302020204030204" pitchFamily="34" charset="0"/>
              <a:cs typeface="Calibri Light" panose="020F0302020204030204" pitchFamily="34" charset="0"/>
            </a:endParaRPr>
          </a:p>
          <a:p>
            <a:pPr algn="l">
              <a:lnSpc>
                <a:spcPts val="3020"/>
              </a:lnSpc>
            </a:pPr>
            <a:r>
              <a:rPr lang="en-US" sz="3600" u="none" strike="noStrike">
                <a:effectLst/>
                <a:latin typeface="Calibri Light" panose="020F0302020204030204" pitchFamily="34" charset="0"/>
                <a:cs typeface="Calibri Light" panose="020F0302020204030204" pitchFamily="34" charset="0"/>
              </a:rPr>
              <a:t>Be a good neighbor.</a:t>
            </a:r>
          </a:p>
          <a:p>
            <a:pPr algn="l">
              <a:lnSpc>
                <a:spcPts val="3020"/>
              </a:lnSpc>
            </a:pPr>
            <a:endParaRPr lang="en-US" sz="3600" u="none" strike="noStrike">
              <a:effectLst/>
              <a:latin typeface="Calibri Light" panose="020F0302020204030204" pitchFamily="34" charset="0"/>
              <a:cs typeface="Calibri Light" panose="020F0302020204030204" pitchFamily="34" charset="0"/>
            </a:endParaRPr>
          </a:p>
          <a:p>
            <a:pPr algn="l">
              <a:lnSpc>
                <a:spcPts val="3020"/>
              </a:lnSpc>
            </a:pPr>
            <a:r>
              <a:rPr lang="en-US" sz="3600" u="none" strike="noStrike">
                <a:effectLst/>
                <a:latin typeface="Calibri Light" panose="020F0302020204030204" pitchFamily="34" charset="0"/>
                <a:cs typeface="Calibri Light" panose="020F0302020204030204" pitchFamily="34" charset="0"/>
              </a:rPr>
              <a:t>Make choices that protect the safety and rights of others.</a:t>
            </a:r>
          </a:p>
          <a:p>
            <a:pPr algn="l">
              <a:lnSpc>
                <a:spcPts val="3020"/>
              </a:lnSpc>
            </a:pPr>
            <a:endParaRPr lang="en-US" sz="3600" u="none" strike="noStrike">
              <a:effectLst/>
              <a:latin typeface="Calibri Light" panose="020F0302020204030204" pitchFamily="34" charset="0"/>
              <a:cs typeface="Calibri Light" panose="020F0302020204030204" pitchFamily="34" charset="0"/>
            </a:endParaRPr>
          </a:p>
          <a:p>
            <a:pPr algn="l">
              <a:lnSpc>
                <a:spcPts val="3020"/>
              </a:lnSpc>
            </a:pPr>
            <a:r>
              <a:rPr lang="en-US" sz="3600" u="none" strike="noStrike">
                <a:effectLst/>
                <a:latin typeface="Calibri Light" panose="020F0302020204030204" pitchFamily="34" charset="0"/>
                <a:cs typeface="Calibri Light" panose="020F0302020204030204" pitchFamily="34" charset="0"/>
              </a:rPr>
              <a:t>Protect the environment.</a:t>
            </a:r>
          </a:p>
        </p:txBody>
      </p:sp>
    </p:spTree>
    <p:extLst>
      <p:ext uri="{BB962C8B-B14F-4D97-AF65-F5344CB8AC3E}">
        <p14:creationId xmlns:p14="http://schemas.microsoft.com/office/powerpoint/2010/main" val="1925649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D6D1FD-E2EA-0DD1-F5D1-C51AC3251D6A}"/>
              </a:ext>
            </a:extLst>
          </p:cNvPr>
          <p:cNvSpPr txBox="1"/>
          <p:nvPr/>
        </p:nvSpPr>
        <p:spPr>
          <a:xfrm>
            <a:off x="1723732" y="2247997"/>
            <a:ext cx="10139084" cy="4339650"/>
          </a:xfrm>
          <a:prstGeom prst="rect">
            <a:avLst/>
          </a:prstGeom>
          <a:noFill/>
        </p:spPr>
        <p:txBody>
          <a:bodyPr wrap="square">
            <a:spAutoFit/>
          </a:bodyPr>
          <a:lstStyle/>
          <a:p>
            <a:r>
              <a:rPr lang="en-US" sz="6000" dirty="0">
                <a:effectLst/>
                <a:latin typeface="Calibri Light" panose="020F0302020204030204" pitchFamily="34" charset="0"/>
                <a:ea typeface="Aptos" panose="020B0004020202020204" pitchFamily="34" charset="0"/>
                <a:cs typeface="Calibri Light" panose="020F0302020204030204" pitchFamily="34" charset="0"/>
              </a:rPr>
              <a:t>"The world needs your unique   </a:t>
            </a:r>
          </a:p>
          <a:p>
            <a:r>
              <a:rPr lang="en-US" sz="6000" dirty="0">
                <a:latin typeface="Calibri Light" panose="020F0302020204030204" pitchFamily="34" charset="0"/>
                <a:ea typeface="Aptos" panose="020B0004020202020204" pitchFamily="34" charset="0"/>
                <a:cs typeface="Calibri Light" panose="020F0302020204030204" pitchFamily="34" charset="0"/>
              </a:rPr>
              <a:t>  </a:t>
            </a:r>
            <a:r>
              <a:rPr lang="en-US" sz="6000" dirty="0">
                <a:effectLst/>
                <a:latin typeface="Calibri Light" panose="020F0302020204030204" pitchFamily="34" charset="0"/>
                <a:ea typeface="Aptos" panose="020B0004020202020204" pitchFamily="34" charset="0"/>
                <a:cs typeface="Calibri Light" panose="020F0302020204030204" pitchFamily="34" charset="0"/>
              </a:rPr>
              <a:t>contribution. Don’t wait for </a:t>
            </a:r>
          </a:p>
          <a:p>
            <a:r>
              <a:rPr lang="en-US" sz="6000">
                <a:latin typeface="Calibri Light" panose="020F0302020204030204" pitchFamily="34" charset="0"/>
                <a:ea typeface="Aptos" panose="020B0004020202020204" pitchFamily="34" charset="0"/>
                <a:cs typeface="Calibri Light" panose="020F0302020204030204" pitchFamily="34" charset="0"/>
              </a:rPr>
              <a:t>  </a:t>
            </a:r>
            <a:r>
              <a:rPr lang="en-US" sz="6000">
                <a:effectLst/>
                <a:latin typeface="Calibri Light" panose="020F0302020204030204" pitchFamily="34" charset="0"/>
                <a:ea typeface="Aptos" panose="020B0004020202020204" pitchFamily="34" charset="0"/>
                <a:cs typeface="Calibri Light" panose="020F0302020204030204" pitchFamily="34" charset="0"/>
              </a:rPr>
              <a:t>others to act." </a:t>
            </a:r>
          </a:p>
          <a:p>
            <a:r>
              <a:rPr lang="en-US" sz="4800" dirty="0">
                <a:latin typeface="Calibri Light" panose="020F0302020204030204" pitchFamily="34" charset="0"/>
                <a:ea typeface="Aptos" panose="020B0004020202020204" pitchFamily="34" charset="0"/>
                <a:cs typeface="Calibri Light" panose="020F0302020204030204" pitchFamily="34" charset="0"/>
              </a:rPr>
              <a:t>			</a:t>
            </a:r>
          </a:p>
          <a:p>
            <a:r>
              <a:rPr lang="en-US" sz="4800" dirty="0">
                <a:effectLst/>
                <a:latin typeface="Calibri Light" panose="020F0302020204030204" pitchFamily="34" charset="0"/>
                <a:ea typeface="Aptos" panose="020B0004020202020204" pitchFamily="34" charset="0"/>
                <a:cs typeface="Calibri Light" panose="020F0302020204030204" pitchFamily="34" charset="0"/>
              </a:rPr>
              <a:t>					– Unknown</a:t>
            </a:r>
            <a:endParaRPr lang="en-US" sz="4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28351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E8E2D-636B-5FDE-22DD-43608400C14F}"/>
              </a:ext>
            </a:extLst>
          </p:cNvPr>
          <p:cNvSpPr txBox="1"/>
          <p:nvPr/>
        </p:nvSpPr>
        <p:spPr>
          <a:xfrm>
            <a:off x="683173" y="2221703"/>
            <a:ext cx="9686773" cy="4022255"/>
          </a:xfrm>
          <a:prstGeom prst="rect">
            <a:avLst/>
          </a:prstGeom>
          <a:noFill/>
        </p:spPr>
        <p:txBody>
          <a:bodyPr wrap="square">
            <a:spAutoFit/>
          </a:bodyPr>
          <a:lstStyle/>
          <a:p>
            <a:pPr>
              <a:lnSpc>
                <a:spcPct val="107000"/>
              </a:lnSpc>
            </a:pPr>
            <a:r>
              <a:rPr lang="en-US" sz="3000" kern="100">
                <a:effectLst/>
                <a:latin typeface="Calibri Light" panose="020F0302020204030204" pitchFamily="34" charset="0"/>
                <a:ea typeface="Aptos" panose="020B0004020202020204" pitchFamily="34" charset="0"/>
                <a:cs typeface="Calibri Light" panose="020F0302020204030204" pitchFamily="34" charset="0"/>
              </a:rPr>
              <a:t>What would happen if everyone just waited for someone else to make things better?</a:t>
            </a:r>
          </a:p>
          <a:p>
            <a:pPr>
              <a:lnSpc>
                <a:spcPct val="107000"/>
              </a:lnSpc>
            </a:pPr>
            <a:endParaRPr lang="en-US" sz="3000" kern="100">
              <a:effectLst/>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pPr>
            <a:r>
              <a:rPr lang="en-US" sz="3000" kern="100">
                <a:effectLst/>
                <a:latin typeface="Calibri Light" panose="020F0302020204030204" pitchFamily="34" charset="0"/>
                <a:ea typeface="Aptos" panose="020B0004020202020204" pitchFamily="34" charset="0"/>
                <a:cs typeface="Calibri Light" panose="020F0302020204030204" pitchFamily="34" charset="0"/>
              </a:rPr>
              <a:t>What are your special talents that might help others?</a:t>
            </a:r>
          </a:p>
          <a:p>
            <a:pPr>
              <a:lnSpc>
                <a:spcPct val="107000"/>
              </a:lnSpc>
            </a:pPr>
            <a:endParaRPr lang="en-US" sz="3000" kern="100">
              <a:effectLst/>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spcAft>
                <a:spcPts val="800"/>
              </a:spcAft>
            </a:pPr>
            <a:r>
              <a:rPr lang="en-US" sz="3000" kern="100">
                <a:effectLst/>
                <a:latin typeface="Calibri Light" panose="020F0302020204030204" pitchFamily="34" charset="0"/>
                <a:ea typeface="Aptos" panose="020B0004020202020204" pitchFamily="34" charset="0"/>
                <a:cs typeface="Calibri Light" panose="020F0302020204030204" pitchFamily="34" charset="0"/>
              </a:rPr>
              <a:t>How does helping in your community make you feel? How do you think the other people feel when you make a difference for them?</a:t>
            </a:r>
          </a:p>
        </p:txBody>
      </p:sp>
      <p:sp>
        <p:nvSpPr>
          <p:cNvPr id="22" name="Oval 21">
            <a:extLst>
              <a:ext uri="{FF2B5EF4-FFF2-40B4-BE49-F238E27FC236}">
                <a16:creationId xmlns:a16="http://schemas.microsoft.com/office/drawing/2014/main" id="{0D762CD9-A111-82EC-5D88-0A12D1CE6020}"/>
              </a:ext>
            </a:extLst>
          </p:cNvPr>
          <p:cNvSpPr/>
          <p:nvPr/>
        </p:nvSpPr>
        <p:spPr>
          <a:xfrm>
            <a:off x="160064" y="2305281"/>
            <a:ext cx="515012" cy="588579"/>
          </a:xfrm>
          <a:prstGeom prst="ellipse">
            <a:avLst/>
          </a:prstGeom>
          <a:solidFill>
            <a:srgbClr val="9450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E525D2-5F24-19E0-415E-E0EA5F8ACD36}"/>
              </a:ext>
            </a:extLst>
          </p:cNvPr>
          <p:cNvSpPr txBox="1"/>
          <p:nvPr/>
        </p:nvSpPr>
        <p:spPr>
          <a:xfrm>
            <a:off x="198808" y="2245627"/>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1</a:t>
            </a:r>
          </a:p>
        </p:txBody>
      </p:sp>
      <p:sp>
        <p:nvSpPr>
          <p:cNvPr id="26" name="Oval 25">
            <a:extLst>
              <a:ext uri="{FF2B5EF4-FFF2-40B4-BE49-F238E27FC236}">
                <a16:creationId xmlns:a16="http://schemas.microsoft.com/office/drawing/2014/main" id="{F56A9610-C5B5-C3CA-6A92-8D5AE6048BA3}"/>
              </a:ext>
            </a:extLst>
          </p:cNvPr>
          <p:cNvSpPr/>
          <p:nvPr/>
        </p:nvSpPr>
        <p:spPr>
          <a:xfrm>
            <a:off x="123383" y="3693776"/>
            <a:ext cx="515012" cy="588579"/>
          </a:xfrm>
          <a:prstGeom prst="ellipse">
            <a:avLst/>
          </a:prstGeom>
          <a:solidFill>
            <a:srgbClr val="9450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B5688ED-758E-F966-C955-C9BDBBD761CC}"/>
              </a:ext>
            </a:extLst>
          </p:cNvPr>
          <p:cNvSpPr txBox="1"/>
          <p:nvPr/>
        </p:nvSpPr>
        <p:spPr>
          <a:xfrm>
            <a:off x="162127" y="3634122"/>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2</a:t>
            </a:r>
          </a:p>
        </p:txBody>
      </p:sp>
      <p:sp>
        <p:nvSpPr>
          <p:cNvPr id="28" name="Oval 27">
            <a:extLst>
              <a:ext uri="{FF2B5EF4-FFF2-40B4-BE49-F238E27FC236}">
                <a16:creationId xmlns:a16="http://schemas.microsoft.com/office/drawing/2014/main" id="{0F0871E2-B885-C516-DD32-A48D65546729}"/>
              </a:ext>
            </a:extLst>
          </p:cNvPr>
          <p:cNvSpPr/>
          <p:nvPr/>
        </p:nvSpPr>
        <p:spPr>
          <a:xfrm>
            <a:off x="160064" y="4795810"/>
            <a:ext cx="515012" cy="588579"/>
          </a:xfrm>
          <a:prstGeom prst="ellipse">
            <a:avLst/>
          </a:prstGeom>
          <a:solidFill>
            <a:srgbClr val="9450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C67C446-7E3B-86DA-3C87-26AAB7FFFAA2}"/>
              </a:ext>
            </a:extLst>
          </p:cNvPr>
          <p:cNvSpPr txBox="1"/>
          <p:nvPr/>
        </p:nvSpPr>
        <p:spPr>
          <a:xfrm>
            <a:off x="198808" y="4736156"/>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2411893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C89452-96F9-7F1E-5C09-38630DF2081C}"/>
              </a:ext>
            </a:extLst>
          </p:cNvPr>
          <p:cNvSpPr txBox="1"/>
          <p:nvPr/>
        </p:nvSpPr>
        <p:spPr>
          <a:xfrm>
            <a:off x="1560576" y="2329843"/>
            <a:ext cx="10631423" cy="3962688"/>
          </a:xfrm>
          <a:prstGeom prst="rect">
            <a:avLst/>
          </a:prstGeom>
          <a:noFill/>
        </p:spPr>
        <p:txBody>
          <a:bodyPr wrap="square">
            <a:spAutoFit/>
          </a:bodyPr>
          <a:lstStyle/>
          <a:p>
            <a:pPr>
              <a:lnSpc>
                <a:spcPct val="107000"/>
              </a:lnSpc>
              <a:spcAft>
                <a:spcPts val="800"/>
              </a:spcAft>
            </a:pPr>
            <a:r>
              <a:rPr lang="en-US" sz="3200" kern="0">
                <a:effectLst/>
                <a:latin typeface="Calibri Light" panose="020F0302020204030204" pitchFamily="34" charset="0"/>
                <a:ea typeface="Times New Roman" panose="02020603050405020304" pitchFamily="18" charset="0"/>
                <a:cs typeface="Calibri Light" panose="020F0302020204030204" pitchFamily="34" charset="0"/>
              </a:rPr>
              <a:t>Small, simple actions can make a big difference in your community. What is one small thing you can do with your special talents to help make your home, school, or community better? </a:t>
            </a:r>
          </a:p>
          <a:p>
            <a:pPr>
              <a:lnSpc>
                <a:spcPct val="107000"/>
              </a:lnSpc>
              <a:spcAft>
                <a:spcPts val="800"/>
              </a:spcAft>
            </a:pPr>
            <a:endParaRPr lang="en-US" sz="3200" kern="0">
              <a:latin typeface="Calibri Light" panose="020F0302020204030204" pitchFamily="34" charset="0"/>
              <a:ea typeface="Times New Roman" panose="02020603050405020304" pitchFamily="18" charset="0"/>
              <a:cs typeface="Calibri Light" panose="020F0302020204030204" pitchFamily="34" charset="0"/>
            </a:endParaRPr>
          </a:p>
          <a:p>
            <a:pPr>
              <a:lnSpc>
                <a:spcPct val="107000"/>
              </a:lnSpc>
              <a:spcAft>
                <a:spcPts val="800"/>
              </a:spcAft>
            </a:pPr>
            <a:r>
              <a:rPr lang="en-US" sz="3200" kern="0">
                <a:effectLst/>
                <a:latin typeface="Calibri Light" panose="020F0302020204030204" pitchFamily="34" charset="0"/>
                <a:ea typeface="Times New Roman" panose="02020603050405020304" pitchFamily="18" charset="0"/>
                <a:cs typeface="Calibri Light" panose="020F0302020204030204" pitchFamily="34" charset="0"/>
              </a:rPr>
              <a:t>Try something today and see how your actions can make a positive change!</a:t>
            </a:r>
            <a:endParaRPr lang="en-US" sz="3200" kern="100">
              <a:effectLst/>
              <a:latin typeface="Calibri Light" panose="020F0302020204030204" pitchFamily="34" charset="0"/>
              <a:ea typeface="Aptos" panose="020B0004020202020204" pitchFamily="34" charset="0"/>
              <a:cs typeface="Calibri Light" panose="020F0302020204030204" pitchFamily="34" charset="0"/>
            </a:endParaRPr>
          </a:p>
        </p:txBody>
      </p:sp>
      <p:pic>
        <p:nvPicPr>
          <p:cNvPr id="6" name="Picture 5" descr="A blue and white logo&#10;&#10;Description automatically generated">
            <a:extLst>
              <a:ext uri="{FF2B5EF4-FFF2-40B4-BE49-F238E27FC236}">
                <a16:creationId xmlns:a16="http://schemas.microsoft.com/office/drawing/2014/main" id="{3DD7364D-3C18-57C1-CF4D-9C4FC1086D1D}"/>
              </a:ext>
            </a:extLst>
          </p:cNvPr>
          <p:cNvPicPr>
            <a:picLocks noChangeAspect="1"/>
          </p:cNvPicPr>
          <p:nvPr/>
        </p:nvPicPr>
        <p:blipFill>
          <a:blip r:embed="rId2"/>
          <a:srcRect t="22488" b="22301"/>
          <a:stretch/>
        </p:blipFill>
        <p:spPr>
          <a:xfrm>
            <a:off x="3665833" y="1429646"/>
            <a:ext cx="5110304" cy="700616"/>
          </a:xfrm>
          <a:prstGeom prst="rect">
            <a:avLst/>
          </a:prstGeom>
        </p:spPr>
      </p:pic>
      <p:sp>
        <p:nvSpPr>
          <p:cNvPr id="9" name="5-Point Star 8">
            <a:extLst>
              <a:ext uri="{FF2B5EF4-FFF2-40B4-BE49-F238E27FC236}">
                <a16:creationId xmlns:a16="http://schemas.microsoft.com/office/drawing/2014/main" id="{78B0D804-6350-3FE1-6EFB-DF01F110F03C}"/>
              </a:ext>
            </a:extLst>
          </p:cNvPr>
          <p:cNvSpPr/>
          <p:nvPr/>
        </p:nvSpPr>
        <p:spPr>
          <a:xfrm>
            <a:off x="3252324" y="1500388"/>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7E0C3B2D-D054-2BDC-02AB-6795F9621FCD}"/>
              </a:ext>
            </a:extLst>
          </p:cNvPr>
          <p:cNvSpPr/>
          <p:nvPr/>
        </p:nvSpPr>
        <p:spPr>
          <a:xfrm>
            <a:off x="8513378" y="1511021"/>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290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0D91E99F-798F-9C1A-839E-7E18A0D883B3}"/>
              </a:ext>
            </a:extLst>
          </p:cNvPr>
          <p:cNvPicPr>
            <a:picLocks noChangeAspect="1"/>
          </p:cNvPicPr>
          <p:nvPr/>
        </p:nvPicPr>
        <p:blipFill>
          <a:blip r:embed="rId2"/>
          <a:stretch>
            <a:fillRect/>
          </a:stretch>
        </p:blipFill>
        <p:spPr>
          <a:xfrm>
            <a:off x="2209800" y="2685648"/>
            <a:ext cx="7772400" cy="1486703"/>
          </a:xfrm>
          <a:prstGeom prst="rect">
            <a:avLst/>
          </a:prstGeom>
        </p:spPr>
      </p:pic>
      <p:sp>
        <p:nvSpPr>
          <p:cNvPr id="4" name="TextBox 3">
            <a:extLst>
              <a:ext uri="{FF2B5EF4-FFF2-40B4-BE49-F238E27FC236}">
                <a16:creationId xmlns:a16="http://schemas.microsoft.com/office/drawing/2014/main" id="{BC0D05D7-F727-8C72-9AA1-F8C7C3257C73}"/>
              </a:ext>
            </a:extLst>
          </p:cNvPr>
          <p:cNvSpPr txBox="1"/>
          <p:nvPr/>
        </p:nvSpPr>
        <p:spPr>
          <a:xfrm>
            <a:off x="782053" y="4439653"/>
            <a:ext cx="10828421" cy="2185214"/>
          </a:xfrm>
          <a:prstGeom prst="rect">
            <a:avLst/>
          </a:prstGeom>
          <a:noFill/>
        </p:spPr>
        <p:txBody>
          <a:bodyPr wrap="square" rtlCol="0">
            <a:spAutoFit/>
          </a:bodyPr>
          <a:lstStyle/>
          <a:p>
            <a:pPr algn="ctr"/>
            <a:r>
              <a:rPr lang="en-US" sz="4000" err="1">
                <a:solidFill>
                  <a:srgbClr val="005596"/>
                </a:solidFill>
                <a:latin typeface="Calibri Light" panose="020F0302020204030204" pitchFamily="34" charset="0"/>
                <a:cs typeface="Calibri Light" panose="020F0302020204030204" pitchFamily="34" charset="0"/>
              </a:rPr>
              <a:t>CharacterCounts.org</a:t>
            </a:r>
            <a:endParaRPr lang="en-US" sz="4000">
              <a:solidFill>
                <a:srgbClr val="005596"/>
              </a:solidFill>
              <a:latin typeface="Calibri Light" panose="020F0302020204030204" pitchFamily="34" charset="0"/>
              <a:cs typeface="Calibri Light" panose="020F0302020204030204" pitchFamily="34" charset="0"/>
            </a:endParaRPr>
          </a:p>
          <a:p>
            <a:endParaRPr lang="en-US"/>
          </a:p>
          <a:p>
            <a:endParaRPr lang="en-US"/>
          </a:p>
          <a:p>
            <a:endParaRPr lang="en-US" sz="1000" i="1">
              <a:latin typeface="Times New Roman" panose="02020603050405020304" pitchFamily="18" charset="0"/>
              <a:cs typeface="Times New Roman" panose="02020603050405020304" pitchFamily="18" charset="0"/>
            </a:endParaRPr>
          </a:p>
          <a:p>
            <a:endParaRPr lang="en-US" sz="1000" i="1">
              <a:latin typeface="Times New Roman" panose="02020603050405020304" pitchFamily="18" charset="0"/>
              <a:cs typeface="Times New Roman" panose="02020603050405020304" pitchFamily="18" charset="0"/>
            </a:endParaRPr>
          </a:p>
          <a:p>
            <a:endParaRPr lang="en-US" sz="1000" i="1">
              <a:latin typeface="Times New Roman" panose="02020603050405020304" pitchFamily="18" charset="0"/>
              <a:cs typeface="Times New Roman" panose="02020603050405020304" pitchFamily="18" charset="0"/>
            </a:endParaRPr>
          </a:p>
          <a:p>
            <a:endParaRPr lang="en-US" sz="1000" i="1">
              <a:latin typeface="Times New Roman" panose="02020603050405020304" pitchFamily="18" charset="0"/>
              <a:cs typeface="Times New Roman" panose="02020603050405020304" pitchFamily="18" charset="0"/>
            </a:endParaRPr>
          </a:p>
          <a:p>
            <a:endParaRPr lang="en-US" sz="1000" i="1">
              <a:latin typeface="Times New Roman" panose="02020603050405020304" pitchFamily="18" charset="0"/>
              <a:cs typeface="Times New Roman" panose="02020603050405020304" pitchFamily="18" charset="0"/>
            </a:endParaRPr>
          </a:p>
          <a:p>
            <a:pPr algn="ctr"/>
            <a:r>
              <a:rPr lang="en-US" sz="1000" i="1">
                <a:latin typeface="Times New Roman" panose="02020603050405020304" pitchFamily="18" charset="0"/>
                <a:cs typeface="Times New Roman" panose="02020603050405020304" pitchFamily="18" charset="0"/>
              </a:rPr>
              <a:t>CHARACTER COUNTS! and the Six Pillars of Character are trademarks of the Josephson Institute.</a:t>
            </a:r>
          </a:p>
        </p:txBody>
      </p:sp>
    </p:spTree>
    <p:extLst>
      <p:ext uri="{BB962C8B-B14F-4D97-AF65-F5344CB8AC3E}">
        <p14:creationId xmlns:p14="http://schemas.microsoft.com/office/powerpoint/2010/main" val="3447693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2D0720-D884-F428-6CCA-9B64D26E8876}"/>
              </a:ext>
            </a:extLst>
          </p:cNvPr>
          <p:cNvSpPr txBox="1"/>
          <p:nvPr/>
        </p:nvSpPr>
        <p:spPr>
          <a:xfrm>
            <a:off x="2231136" y="2042006"/>
            <a:ext cx="10253472" cy="4478149"/>
          </a:xfrm>
          <a:prstGeom prst="rect">
            <a:avLst/>
          </a:prstGeom>
          <a:noFill/>
        </p:spPr>
        <p:txBody>
          <a:bodyPr wrap="square">
            <a:spAutoFit/>
          </a:bodyPr>
          <a:lstStyle/>
          <a:p>
            <a:pPr algn="l">
              <a:lnSpc>
                <a:spcPts val="3780"/>
              </a:lnSpc>
            </a:pPr>
            <a:r>
              <a:rPr lang="en-US" sz="3600" u="none" strike="noStrike">
                <a:effectLst/>
                <a:latin typeface="Calibri Light" panose="020F0302020204030204" pitchFamily="34" charset="0"/>
                <a:cs typeface="Calibri Light" panose="020F0302020204030204" pitchFamily="34" charset="0"/>
              </a:rPr>
              <a:t>Be honest. Don’t deceive, cheat, or steal.</a:t>
            </a:r>
          </a:p>
          <a:p>
            <a:pPr algn="l">
              <a:lnSpc>
                <a:spcPts val="3780"/>
              </a:lnSpc>
            </a:pPr>
            <a:endParaRPr lang="en-US" sz="3600" u="none" strike="noStrike">
              <a:effectLst/>
              <a:latin typeface="Calibri Light" panose="020F0302020204030204" pitchFamily="34" charset="0"/>
              <a:cs typeface="Calibri Light" panose="020F0302020204030204" pitchFamily="34" charset="0"/>
            </a:endParaRPr>
          </a:p>
          <a:p>
            <a:pPr algn="l">
              <a:lnSpc>
                <a:spcPts val="3780"/>
              </a:lnSpc>
            </a:pPr>
            <a:r>
              <a:rPr lang="en-US" sz="3600" u="none" strike="noStrike">
                <a:effectLst/>
                <a:latin typeface="Calibri Light" panose="020F0302020204030204" pitchFamily="34" charset="0"/>
                <a:cs typeface="Calibri Light" panose="020F0302020204030204" pitchFamily="34" charset="0"/>
              </a:rPr>
              <a:t>Have integrity. Be honest. </a:t>
            </a:r>
            <a:endParaRPr lang="en-US" sz="3600">
              <a:latin typeface="Calibri Light" panose="020F0302020204030204" pitchFamily="34" charset="0"/>
              <a:cs typeface="Calibri Light" panose="020F0302020204030204" pitchFamily="34" charset="0"/>
            </a:endParaRPr>
          </a:p>
          <a:p>
            <a:pPr algn="l">
              <a:lnSpc>
                <a:spcPts val="3780"/>
              </a:lnSpc>
            </a:pPr>
            <a:endParaRPr lang="en-US" sz="3600" u="none" strike="noStrike">
              <a:effectLst/>
              <a:latin typeface="Calibri Light" panose="020F0302020204030204" pitchFamily="34" charset="0"/>
              <a:cs typeface="Calibri Light" panose="020F0302020204030204" pitchFamily="34" charset="0"/>
            </a:endParaRPr>
          </a:p>
          <a:p>
            <a:pPr algn="l">
              <a:lnSpc>
                <a:spcPts val="3780"/>
              </a:lnSpc>
            </a:pPr>
            <a:r>
              <a:rPr lang="en-US" sz="3600" u="none" strike="noStrike">
                <a:effectLst/>
                <a:latin typeface="Calibri Light" panose="020F0302020204030204" pitchFamily="34" charset="0"/>
                <a:cs typeface="Calibri Light" panose="020F0302020204030204" pitchFamily="34" charset="0"/>
              </a:rPr>
              <a:t>Do what you say you’ll do.</a:t>
            </a:r>
          </a:p>
          <a:p>
            <a:pPr algn="l">
              <a:lnSpc>
                <a:spcPts val="3780"/>
              </a:lnSpc>
            </a:pPr>
            <a:endParaRPr lang="en-US" sz="3600" u="none" strike="noStrike">
              <a:effectLst/>
              <a:latin typeface="Calibri Light" panose="020F0302020204030204" pitchFamily="34" charset="0"/>
              <a:cs typeface="Calibri Light" panose="020F0302020204030204" pitchFamily="34" charset="0"/>
            </a:endParaRPr>
          </a:p>
          <a:p>
            <a:pPr algn="l">
              <a:lnSpc>
                <a:spcPts val="3780"/>
              </a:lnSpc>
            </a:pPr>
            <a:r>
              <a:rPr lang="en-US" sz="3600" u="none" strike="noStrike">
                <a:effectLst/>
                <a:latin typeface="Calibri Light" panose="020F0302020204030204" pitchFamily="34" charset="0"/>
                <a:cs typeface="Calibri Light" panose="020F0302020204030204" pitchFamily="34" charset="0"/>
              </a:rPr>
              <a:t>Keep your promises.</a:t>
            </a:r>
          </a:p>
          <a:p>
            <a:pPr algn="l">
              <a:lnSpc>
                <a:spcPts val="3780"/>
              </a:lnSpc>
            </a:pPr>
            <a:endParaRPr lang="en-US" sz="3600" u="none" strike="noStrike">
              <a:effectLst/>
              <a:latin typeface="Calibri Light" panose="020F0302020204030204" pitchFamily="34" charset="0"/>
              <a:cs typeface="Calibri Light" panose="020F0302020204030204" pitchFamily="34" charset="0"/>
            </a:endParaRPr>
          </a:p>
          <a:p>
            <a:pPr algn="l">
              <a:lnSpc>
                <a:spcPts val="3780"/>
              </a:lnSpc>
            </a:pPr>
            <a:r>
              <a:rPr lang="en-US" sz="3600" u="none" strike="noStrike">
                <a:effectLst/>
                <a:latin typeface="Calibri Light" panose="020F0302020204030204" pitchFamily="34" charset="0"/>
                <a:cs typeface="Calibri Light" panose="020F0302020204030204" pitchFamily="34" charset="0"/>
              </a:rPr>
              <a:t>Be loyal. Stand by your values.</a:t>
            </a:r>
          </a:p>
        </p:txBody>
      </p:sp>
    </p:spTree>
    <p:extLst>
      <p:ext uri="{BB962C8B-B14F-4D97-AF65-F5344CB8AC3E}">
        <p14:creationId xmlns:p14="http://schemas.microsoft.com/office/powerpoint/2010/main" val="275578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781465-D7A0-83C9-F1F7-86B270A997C4}"/>
              </a:ext>
            </a:extLst>
          </p:cNvPr>
          <p:cNvSpPr txBox="1"/>
          <p:nvPr/>
        </p:nvSpPr>
        <p:spPr>
          <a:xfrm>
            <a:off x="1923393" y="1458513"/>
            <a:ext cx="9969062" cy="5293757"/>
          </a:xfrm>
          <a:prstGeom prst="rect">
            <a:avLst/>
          </a:prstGeom>
          <a:noFill/>
        </p:spPr>
        <p:txBody>
          <a:bodyPr wrap="square" rtlCol="0">
            <a:spAutoFit/>
          </a:bodyPr>
          <a:lstStyle/>
          <a:p>
            <a:r>
              <a:rPr lang="en-US" sz="2600" kern="100">
                <a:effectLst/>
                <a:latin typeface="Calibri Light" panose="020F0302020204030204" pitchFamily="34" charset="0"/>
                <a:ea typeface="Aptos" panose="020B0004020202020204" pitchFamily="34" charset="0"/>
                <a:cs typeface="Calibri Light" panose="020F0302020204030204" pitchFamily="34" charset="0"/>
              </a:rPr>
              <a:t>You are working with a small group of your classmates on an important assignment. </a:t>
            </a:r>
          </a:p>
          <a:p>
            <a:endParaRPr lang="en-US" sz="2600" kern="100">
              <a:latin typeface="Calibri Light" panose="020F0302020204030204" pitchFamily="34" charset="0"/>
              <a:ea typeface="Aptos" panose="020B0004020202020204" pitchFamily="34" charset="0"/>
              <a:cs typeface="Calibri Light" panose="020F0302020204030204" pitchFamily="34" charset="0"/>
            </a:endParaRPr>
          </a:p>
          <a:p>
            <a:r>
              <a:rPr lang="en-US" sz="2600" kern="100">
                <a:effectLst/>
                <a:latin typeface="Calibri Light" panose="020F0302020204030204" pitchFamily="34" charset="0"/>
                <a:ea typeface="Aptos" panose="020B0004020202020204" pitchFamily="34" charset="0"/>
                <a:cs typeface="Calibri Light" panose="020F0302020204030204" pitchFamily="34" charset="0"/>
              </a:rPr>
              <a:t>Each person has an important role and must follow through on their part in order to successfully complete the assignment. </a:t>
            </a:r>
          </a:p>
          <a:p>
            <a:endParaRPr lang="en-US" sz="2600" kern="100">
              <a:latin typeface="Calibri Light" panose="020F0302020204030204" pitchFamily="34" charset="0"/>
              <a:ea typeface="Aptos" panose="020B0004020202020204" pitchFamily="34" charset="0"/>
              <a:cs typeface="Calibri Light" panose="020F0302020204030204" pitchFamily="34" charset="0"/>
            </a:endParaRPr>
          </a:p>
          <a:p>
            <a:r>
              <a:rPr lang="en-US" sz="2600" kern="100">
                <a:effectLst/>
                <a:latin typeface="Calibri Light" panose="020F0302020204030204" pitchFamily="34" charset="0"/>
                <a:ea typeface="Aptos" panose="020B0004020202020204" pitchFamily="34" charset="0"/>
                <a:cs typeface="Calibri Light" panose="020F0302020204030204" pitchFamily="34" charset="0"/>
              </a:rPr>
              <a:t>Your role is to take notes and track what your group talks about, so you can continue working on your assignment throughout the week. </a:t>
            </a:r>
          </a:p>
          <a:p>
            <a:endParaRPr lang="en-US" sz="2600" kern="100">
              <a:latin typeface="Calibri Light" panose="020F0302020204030204" pitchFamily="34" charset="0"/>
              <a:ea typeface="Aptos" panose="020B0004020202020204" pitchFamily="34" charset="0"/>
              <a:cs typeface="Calibri Light" panose="020F0302020204030204" pitchFamily="34" charset="0"/>
            </a:endParaRPr>
          </a:p>
          <a:p>
            <a:r>
              <a:rPr lang="en-US" sz="2600" kern="100">
                <a:effectLst/>
                <a:latin typeface="Calibri Light" panose="020F0302020204030204" pitchFamily="34" charset="0"/>
                <a:ea typeface="Aptos" panose="020B0004020202020204" pitchFamily="34" charset="0"/>
                <a:cs typeface="Calibri Light" panose="020F0302020204030204" pitchFamily="34" charset="0"/>
              </a:rPr>
              <a:t>One day, you are distracted by a toy you brought with you into class, so you don’t take the notes you were supposed to for your group. You are not sure how to handle this with your group members the next day during worktime.</a:t>
            </a:r>
          </a:p>
        </p:txBody>
      </p:sp>
    </p:spTree>
    <p:extLst>
      <p:ext uri="{BB962C8B-B14F-4D97-AF65-F5344CB8AC3E}">
        <p14:creationId xmlns:p14="http://schemas.microsoft.com/office/powerpoint/2010/main" val="141671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E8E2D-636B-5FDE-22DD-43608400C14F}"/>
              </a:ext>
            </a:extLst>
          </p:cNvPr>
          <p:cNvSpPr txBox="1"/>
          <p:nvPr/>
        </p:nvSpPr>
        <p:spPr>
          <a:xfrm>
            <a:off x="683173" y="1948123"/>
            <a:ext cx="9714694" cy="4516236"/>
          </a:xfrm>
          <a:prstGeom prst="rect">
            <a:avLst/>
          </a:prstGeom>
          <a:noFill/>
        </p:spPr>
        <p:txBody>
          <a:bodyPr wrap="square">
            <a:spAutoFit/>
          </a:bodyPr>
          <a:lstStyle/>
          <a:p>
            <a:pPr>
              <a:lnSpc>
                <a:spcPct val="107000"/>
              </a:lnSpc>
            </a:pPr>
            <a:r>
              <a:rPr lang="en-US" sz="3000" kern="100">
                <a:effectLst/>
                <a:latin typeface="Calibri Light" panose="020F0302020204030204" pitchFamily="34" charset="0"/>
                <a:ea typeface="Aptos" panose="020B0004020202020204" pitchFamily="34" charset="0"/>
                <a:cs typeface="Calibri Light" panose="020F0302020204030204" pitchFamily="34" charset="0"/>
              </a:rPr>
              <a:t>What would you do in this situation if you did not take the notes you were supposed to?</a:t>
            </a:r>
          </a:p>
          <a:p>
            <a:pPr>
              <a:lnSpc>
                <a:spcPct val="107000"/>
              </a:lnSpc>
            </a:pPr>
            <a:endParaRPr lang="en-US" sz="3000" kern="100">
              <a:effectLst/>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pPr>
            <a:r>
              <a:rPr lang="en-US" sz="3000" kern="100">
                <a:effectLst/>
                <a:latin typeface="Calibri Light" panose="020F0302020204030204" pitchFamily="34" charset="0"/>
                <a:ea typeface="Aptos" panose="020B0004020202020204" pitchFamily="34" charset="0"/>
                <a:cs typeface="Calibri Light" panose="020F0302020204030204" pitchFamily="34" charset="0"/>
              </a:rPr>
              <a:t>Everyone makes mistakes. How can you show trustworthiness even if you make a mistake?</a:t>
            </a:r>
          </a:p>
          <a:p>
            <a:pPr>
              <a:lnSpc>
                <a:spcPct val="107000"/>
              </a:lnSpc>
            </a:pPr>
            <a:endParaRPr lang="en-US" sz="3000" kern="100">
              <a:effectLst/>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spcAft>
                <a:spcPts val="800"/>
              </a:spcAft>
            </a:pPr>
            <a:r>
              <a:rPr lang="en-US" sz="3000" kern="100">
                <a:effectLst/>
                <a:latin typeface="Calibri Light" panose="020F0302020204030204" pitchFamily="34" charset="0"/>
                <a:ea typeface="Aptos" panose="020B0004020202020204" pitchFamily="34" charset="0"/>
                <a:cs typeface="Calibri Light" panose="020F0302020204030204" pitchFamily="34" charset="0"/>
              </a:rPr>
              <a:t>Having integrity is about doing what you say you will do. In this scenario, how can you show that you still have integrity going forward?</a:t>
            </a:r>
          </a:p>
        </p:txBody>
      </p:sp>
      <p:sp>
        <p:nvSpPr>
          <p:cNvPr id="22" name="Oval 21">
            <a:extLst>
              <a:ext uri="{FF2B5EF4-FFF2-40B4-BE49-F238E27FC236}">
                <a16:creationId xmlns:a16="http://schemas.microsoft.com/office/drawing/2014/main" id="{0D762CD9-A111-82EC-5D88-0A12D1CE6020}"/>
              </a:ext>
            </a:extLst>
          </p:cNvPr>
          <p:cNvSpPr/>
          <p:nvPr/>
        </p:nvSpPr>
        <p:spPr>
          <a:xfrm>
            <a:off x="168161" y="2120461"/>
            <a:ext cx="515012" cy="588579"/>
          </a:xfrm>
          <a:prstGeom prst="ellipse">
            <a:avLst/>
          </a:prstGeom>
          <a:solidFill>
            <a:srgbClr val="234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E525D2-5F24-19E0-415E-E0EA5F8ACD36}"/>
              </a:ext>
            </a:extLst>
          </p:cNvPr>
          <p:cNvSpPr txBox="1"/>
          <p:nvPr/>
        </p:nvSpPr>
        <p:spPr>
          <a:xfrm>
            <a:off x="206905" y="2060807"/>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1</a:t>
            </a:r>
          </a:p>
        </p:txBody>
      </p:sp>
      <p:sp>
        <p:nvSpPr>
          <p:cNvPr id="26" name="Oval 25">
            <a:extLst>
              <a:ext uri="{FF2B5EF4-FFF2-40B4-BE49-F238E27FC236}">
                <a16:creationId xmlns:a16="http://schemas.microsoft.com/office/drawing/2014/main" id="{F56A9610-C5B5-C3CA-6A92-8D5AE6048BA3}"/>
              </a:ext>
            </a:extLst>
          </p:cNvPr>
          <p:cNvSpPr/>
          <p:nvPr/>
        </p:nvSpPr>
        <p:spPr>
          <a:xfrm>
            <a:off x="129417" y="3614351"/>
            <a:ext cx="515012" cy="588579"/>
          </a:xfrm>
          <a:prstGeom prst="ellipse">
            <a:avLst/>
          </a:prstGeom>
          <a:solidFill>
            <a:srgbClr val="234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B5688ED-758E-F966-C955-C9BDBBD761CC}"/>
              </a:ext>
            </a:extLst>
          </p:cNvPr>
          <p:cNvSpPr txBox="1"/>
          <p:nvPr/>
        </p:nvSpPr>
        <p:spPr>
          <a:xfrm>
            <a:off x="168161" y="3554697"/>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2</a:t>
            </a:r>
          </a:p>
        </p:txBody>
      </p:sp>
      <p:sp>
        <p:nvSpPr>
          <p:cNvPr id="28" name="Oval 27">
            <a:extLst>
              <a:ext uri="{FF2B5EF4-FFF2-40B4-BE49-F238E27FC236}">
                <a16:creationId xmlns:a16="http://schemas.microsoft.com/office/drawing/2014/main" id="{0F0871E2-B885-C516-DD32-A48D65546729}"/>
              </a:ext>
            </a:extLst>
          </p:cNvPr>
          <p:cNvSpPr/>
          <p:nvPr/>
        </p:nvSpPr>
        <p:spPr>
          <a:xfrm>
            <a:off x="168161" y="5063539"/>
            <a:ext cx="515012" cy="588579"/>
          </a:xfrm>
          <a:prstGeom prst="ellipse">
            <a:avLst/>
          </a:prstGeom>
          <a:solidFill>
            <a:srgbClr val="234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C67C446-7E3B-86DA-3C87-26AAB7FFFAA2}"/>
              </a:ext>
            </a:extLst>
          </p:cNvPr>
          <p:cNvSpPr txBox="1"/>
          <p:nvPr/>
        </p:nvSpPr>
        <p:spPr>
          <a:xfrm>
            <a:off x="206905" y="5003885"/>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88889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C89452-96F9-7F1E-5C09-38630DF2081C}"/>
              </a:ext>
            </a:extLst>
          </p:cNvPr>
          <p:cNvSpPr txBox="1"/>
          <p:nvPr/>
        </p:nvSpPr>
        <p:spPr>
          <a:xfrm>
            <a:off x="1960180" y="2224271"/>
            <a:ext cx="9932274" cy="4022255"/>
          </a:xfrm>
          <a:prstGeom prst="rect">
            <a:avLst/>
          </a:prstGeom>
          <a:noFill/>
        </p:spPr>
        <p:txBody>
          <a:bodyPr wrap="square">
            <a:spAutoFit/>
          </a:bodyPr>
          <a:lstStyle/>
          <a:p>
            <a:pPr>
              <a:lnSpc>
                <a:spcPct val="107000"/>
              </a:lnSpc>
            </a:pPr>
            <a:r>
              <a:rPr lang="en-US" sz="3000">
                <a:effectLst/>
                <a:latin typeface="Calibri Light" panose="020F0302020204030204" pitchFamily="34" charset="0"/>
                <a:ea typeface="Aptos" panose="020B0004020202020204" pitchFamily="34" charset="0"/>
                <a:cs typeface="Calibri Light" panose="020F0302020204030204" pitchFamily="34" charset="0"/>
              </a:rPr>
              <a:t>Think about a commitment or responsibility that you have today (or this week). </a:t>
            </a:r>
          </a:p>
          <a:p>
            <a:pPr>
              <a:lnSpc>
                <a:spcPct val="107000"/>
              </a:lnSpc>
            </a:pPr>
            <a:endParaRPr lang="en-US" sz="3000">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pPr>
            <a:r>
              <a:rPr lang="en-US" sz="3000">
                <a:effectLst/>
                <a:latin typeface="Calibri Light" panose="020F0302020204030204" pitchFamily="34" charset="0"/>
                <a:ea typeface="Aptos" panose="020B0004020202020204" pitchFamily="34" charset="0"/>
                <a:cs typeface="Calibri Light" panose="020F0302020204030204" pitchFamily="34" charset="0"/>
              </a:rPr>
              <a:t>Practice integrity and trustworthiness by following through on this commitment. </a:t>
            </a:r>
          </a:p>
          <a:p>
            <a:pPr>
              <a:lnSpc>
                <a:spcPct val="107000"/>
              </a:lnSpc>
            </a:pPr>
            <a:endParaRPr lang="en-US" sz="3000">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pPr>
            <a:r>
              <a:rPr lang="en-US" sz="3000">
                <a:effectLst/>
                <a:latin typeface="Calibri Light" panose="020F0302020204030204" pitchFamily="34" charset="0"/>
                <a:ea typeface="Aptos" panose="020B0004020202020204" pitchFamily="34" charset="0"/>
                <a:cs typeface="Calibri Light" panose="020F0302020204030204" pitchFamily="34" charset="0"/>
              </a:rPr>
              <a:t>	</a:t>
            </a:r>
            <a:r>
              <a:rPr lang="en-US" sz="3000">
                <a:latin typeface="Calibri Light" panose="020F0302020204030204" pitchFamily="34" charset="0"/>
                <a:ea typeface="Aptos" panose="020B0004020202020204" pitchFamily="34" charset="0"/>
                <a:cs typeface="Calibri Light" panose="020F0302020204030204" pitchFamily="34" charset="0"/>
              </a:rPr>
              <a:t>P</a:t>
            </a:r>
            <a:r>
              <a:rPr lang="en-US" sz="3000">
                <a:effectLst/>
                <a:latin typeface="Calibri Light" panose="020F0302020204030204" pitchFamily="34" charset="0"/>
                <a:ea typeface="Aptos" panose="020B0004020202020204" pitchFamily="34" charset="0"/>
                <a:cs typeface="Calibri Light" panose="020F0302020204030204" pitchFamily="34" charset="0"/>
              </a:rPr>
              <a:t>lan ahead. What do you need to be ready for in order to </a:t>
            </a:r>
          </a:p>
          <a:p>
            <a:pPr>
              <a:lnSpc>
                <a:spcPct val="107000"/>
              </a:lnSpc>
            </a:pPr>
            <a:r>
              <a:rPr lang="en-US" sz="3000">
                <a:latin typeface="Calibri Light" panose="020F0302020204030204" pitchFamily="34" charset="0"/>
                <a:ea typeface="Aptos" panose="020B0004020202020204" pitchFamily="34" charset="0"/>
                <a:cs typeface="Calibri Light" panose="020F0302020204030204" pitchFamily="34" charset="0"/>
              </a:rPr>
              <a:t>	</a:t>
            </a:r>
            <a:r>
              <a:rPr lang="en-US" sz="3000">
                <a:effectLst/>
                <a:latin typeface="Calibri Light" panose="020F0302020204030204" pitchFamily="34" charset="0"/>
                <a:ea typeface="Aptos" panose="020B0004020202020204" pitchFamily="34" charset="0"/>
                <a:cs typeface="Calibri Light" panose="020F0302020204030204" pitchFamily="34" charset="0"/>
              </a:rPr>
              <a:t>do what you said 	you would do?</a:t>
            </a:r>
            <a:r>
              <a:rPr lang="en-US" sz="3000">
                <a:effectLst/>
                <a:latin typeface="Calibri Light" panose="020F0302020204030204" pitchFamily="34" charset="0"/>
                <a:cs typeface="Calibri Light" panose="020F0302020204030204" pitchFamily="34" charset="0"/>
              </a:rPr>
              <a:t> </a:t>
            </a:r>
            <a:endParaRPr lang="en-US" sz="3000" kern="100">
              <a:effectLst/>
              <a:latin typeface="Calibri Light" panose="020F0302020204030204" pitchFamily="34" charset="0"/>
              <a:ea typeface="Aptos" panose="020B0004020202020204" pitchFamily="34" charset="0"/>
              <a:cs typeface="Calibri Light" panose="020F0302020204030204" pitchFamily="34" charset="0"/>
            </a:endParaRPr>
          </a:p>
        </p:txBody>
      </p:sp>
      <p:pic>
        <p:nvPicPr>
          <p:cNvPr id="6" name="Picture 5" descr="A blue and white logo&#10;&#10;Description automatically generated">
            <a:extLst>
              <a:ext uri="{FF2B5EF4-FFF2-40B4-BE49-F238E27FC236}">
                <a16:creationId xmlns:a16="http://schemas.microsoft.com/office/drawing/2014/main" id="{3DD7364D-3C18-57C1-CF4D-9C4FC1086D1D}"/>
              </a:ext>
            </a:extLst>
          </p:cNvPr>
          <p:cNvPicPr>
            <a:picLocks noChangeAspect="1"/>
          </p:cNvPicPr>
          <p:nvPr/>
        </p:nvPicPr>
        <p:blipFill>
          <a:blip r:embed="rId2"/>
          <a:srcRect t="22488" b="22301"/>
          <a:stretch/>
        </p:blipFill>
        <p:spPr>
          <a:xfrm>
            <a:off x="3665833" y="1429646"/>
            <a:ext cx="5110304" cy="700616"/>
          </a:xfrm>
          <a:prstGeom prst="rect">
            <a:avLst/>
          </a:prstGeom>
        </p:spPr>
      </p:pic>
      <p:sp>
        <p:nvSpPr>
          <p:cNvPr id="9" name="5-Point Star 8">
            <a:extLst>
              <a:ext uri="{FF2B5EF4-FFF2-40B4-BE49-F238E27FC236}">
                <a16:creationId xmlns:a16="http://schemas.microsoft.com/office/drawing/2014/main" id="{78B0D804-6350-3FE1-6EFB-DF01F110F03C}"/>
              </a:ext>
            </a:extLst>
          </p:cNvPr>
          <p:cNvSpPr/>
          <p:nvPr/>
        </p:nvSpPr>
        <p:spPr>
          <a:xfrm>
            <a:off x="3252324" y="1500388"/>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7E0C3B2D-D054-2BDC-02AB-6795F9621FCD}"/>
              </a:ext>
            </a:extLst>
          </p:cNvPr>
          <p:cNvSpPr/>
          <p:nvPr/>
        </p:nvSpPr>
        <p:spPr>
          <a:xfrm>
            <a:off x="8513378" y="1511021"/>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ight bulb with dots&#10;&#10;Description automatically generated">
            <a:extLst>
              <a:ext uri="{FF2B5EF4-FFF2-40B4-BE49-F238E27FC236}">
                <a16:creationId xmlns:a16="http://schemas.microsoft.com/office/drawing/2014/main" id="{6AABB6FF-9E29-82BF-D8B3-DF8BD77C7DAF}"/>
              </a:ext>
            </a:extLst>
          </p:cNvPr>
          <p:cNvPicPr>
            <a:picLocks noChangeAspect="1"/>
          </p:cNvPicPr>
          <p:nvPr/>
        </p:nvPicPr>
        <p:blipFill>
          <a:blip r:embed="rId3"/>
          <a:stretch>
            <a:fillRect/>
          </a:stretch>
        </p:blipFill>
        <p:spPr>
          <a:xfrm>
            <a:off x="2025180" y="5203939"/>
            <a:ext cx="704803" cy="862286"/>
          </a:xfrm>
          <a:prstGeom prst="rect">
            <a:avLst/>
          </a:prstGeom>
        </p:spPr>
      </p:pic>
    </p:spTree>
    <p:extLst>
      <p:ext uri="{BB962C8B-B14F-4D97-AF65-F5344CB8AC3E}">
        <p14:creationId xmlns:p14="http://schemas.microsoft.com/office/powerpoint/2010/main" val="154159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9F96D-780B-A940-5E08-0DA3332C51FD}"/>
              </a:ext>
            </a:extLst>
          </p:cNvPr>
          <p:cNvSpPr/>
          <p:nvPr/>
        </p:nvSpPr>
        <p:spPr>
          <a:xfrm>
            <a:off x="0" y="0"/>
            <a:ext cx="12192000" cy="6858000"/>
          </a:xfrm>
          <a:prstGeom prst="rect">
            <a:avLst/>
          </a:prstGeom>
          <a:solidFill>
            <a:srgbClr val="FDB9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34098"/>
                </a:solidFill>
              </a:ln>
            </a:endParaRPr>
          </a:p>
        </p:txBody>
      </p:sp>
      <p:sp>
        <p:nvSpPr>
          <p:cNvPr id="3" name="TextBox 2">
            <a:extLst>
              <a:ext uri="{FF2B5EF4-FFF2-40B4-BE49-F238E27FC236}">
                <a16:creationId xmlns:a16="http://schemas.microsoft.com/office/drawing/2014/main" id="{EE747B76-C6A0-5B5D-F34C-A8D46CB5FE14}"/>
              </a:ext>
            </a:extLst>
          </p:cNvPr>
          <p:cNvSpPr txBox="1"/>
          <p:nvPr/>
        </p:nvSpPr>
        <p:spPr>
          <a:xfrm>
            <a:off x="1133856" y="2048256"/>
            <a:ext cx="9680448" cy="2308324"/>
          </a:xfrm>
          <a:prstGeom prst="rect">
            <a:avLst/>
          </a:prstGeom>
          <a:noFill/>
        </p:spPr>
        <p:txBody>
          <a:bodyPr wrap="square" rtlCol="0">
            <a:spAutoFit/>
          </a:bodyPr>
          <a:lstStyle/>
          <a:p>
            <a:pPr algn="ctr"/>
            <a:r>
              <a:rPr lang="en-US" sz="4800" b="1">
                <a:solidFill>
                  <a:schemeClr val="bg1"/>
                </a:solidFill>
                <a:latin typeface="Calibri" panose="020F0502020204030204" pitchFamily="34" charset="0"/>
                <a:cs typeface="Calibri" panose="020F0502020204030204" pitchFamily="34" charset="0"/>
              </a:rPr>
              <a:t>TUESDAY</a:t>
            </a:r>
          </a:p>
          <a:p>
            <a:pPr algn="ctr"/>
            <a:endParaRPr lang="en-US" sz="4800" b="1">
              <a:solidFill>
                <a:schemeClr val="bg1"/>
              </a:solidFill>
              <a:latin typeface="Calibri" panose="020F0502020204030204" pitchFamily="34" charset="0"/>
              <a:cs typeface="Calibri" panose="020F0502020204030204" pitchFamily="34" charset="0"/>
            </a:endParaRPr>
          </a:p>
          <a:p>
            <a:pPr algn="ctr"/>
            <a:r>
              <a:rPr lang="en-US" sz="4800" b="1">
                <a:solidFill>
                  <a:schemeClr val="bg1"/>
                </a:solidFill>
                <a:latin typeface="Calibri" panose="020F0502020204030204" pitchFamily="34" charset="0"/>
                <a:cs typeface="Calibri" panose="020F0502020204030204" pitchFamily="34" charset="0"/>
              </a:rPr>
              <a:t>RESPECT</a:t>
            </a:r>
          </a:p>
        </p:txBody>
      </p:sp>
    </p:spTree>
    <p:extLst>
      <p:ext uri="{BB962C8B-B14F-4D97-AF65-F5344CB8AC3E}">
        <p14:creationId xmlns:p14="http://schemas.microsoft.com/office/powerpoint/2010/main" val="393360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C938C7-9BD2-1EF6-E967-B41E9A552722}"/>
              </a:ext>
            </a:extLst>
          </p:cNvPr>
          <p:cNvSpPr txBox="1"/>
          <p:nvPr/>
        </p:nvSpPr>
        <p:spPr>
          <a:xfrm>
            <a:off x="2145792" y="2122748"/>
            <a:ext cx="10497312" cy="4340291"/>
          </a:xfrm>
          <a:prstGeom prst="rect">
            <a:avLst/>
          </a:prstGeom>
          <a:noFill/>
        </p:spPr>
        <p:txBody>
          <a:bodyPr wrap="square">
            <a:spAutoFit/>
          </a:bodyPr>
          <a:lstStyle/>
          <a:p>
            <a:pPr algn="l">
              <a:lnSpc>
                <a:spcPts val="3320"/>
              </a:lnSpc>
            </a:pPr>
            <a:r>
              <a:rPr lang="en-US" sz="3600" u="none" strike="noStrike">
                <a:effectLst/>
                <a:latin typeface="Calibri Light" panose="020F0302020204030204" pitchFamily="34" charset="0"/>
                <a:cs typeface="Calibri Light" panose="020F0302020204030204" pitchFamily="34" charset="0"/>
              </a:rPr>
              <a:t>Follow the Golden Rule.</a:t>
            </a:r>
          </a:p>
          <a:p>
            <a:pPr algn="l">
              <a:lnSpc>
                <a:spcPts val="3320"/>
              </a:lnSpc>
            </a:pPr>
            <a:endParaRPr lang="en-US" sz="3600" u="none" strike="noStrike">
              <a:effectLst/>
              <a:latin typeface="Calibri Light" panose="020F0302020204030204" pitchFamily="34" charset="0"/>
              <a:cs typeface="Calibri Light" panose="020F0302020204030204" pitchFamily="34" charset="0"/>
            </a:endParaRPr>
          </a:p>
          <a:p>
            <a:pPr algn="l">
              <a:lnSpc>
                <a:spcPts val="3320"/>
              </a:lnSpc>
            </a:pPr>
            <a:r>
              <a:rPr lang="en-US" sz="3600" u="none" strike="noStrike">
                <a:effectLst/>
                <a:latin typeface="Calibri Light" panose="020F0302020204030204" pitchFamily="34" charset="0"/>
                <a:cs typeface="Calibri Light" panose="020F0302020204030204" pitchFamily="34" charset="0"/>
              </a:rPr>
              <a:t>Be accepting of differences.</a:t>
            </a:r>
          </a:p>
          <a:p>
            <a:pPr algn="l">
              <a:lnSpc>
                <a:spcPts val="3320"/>
              </a:lnSpc>
            </a:pPr>
            <a:endParaRPr lang="en-US" sz="3600" u="none" strike="noStrike">
              <a:effectLst/>
              <a:latin typeface="Calibri Light" panose="020F0302020204030204" pitchFamily="34" charset="0"/>
              <a:cs typeface="Calibri Light" panose="020F0302020204030204" pitchFamily="34" charset="0"/>
            </a:endParaRPr>
          </a:p>
          <a:p>
            <a:pPr algn="l">
              <a:lnSpc>
                <a:spcPts val="3320"/>
              </a:lnSpc>
            </a:pPr>
            <a:r>
              <a:rPr lang="en-US" sz="3600" u="none" strike="noStrike">
                <a:effectLst/>
                <a:latin typeface="Calibri Light" panose="020F0302020204030204" pitchFamily="34" charset="0"/>
                <a:cs typeface="Calibri Light" panose="020F0302020204030204" pitchFamily="34" charset="0"/>
              </a:rPr>
              <a:t>Be courteous to others.</a:t>
            </a:r>
          </a:p>
          <a:p>
            <a:pPr algn="l">
              <a:lnSpc>
                <a:spcPts val="3320"/>
              </a:lnSpc>
            </a:pPr>
            <a:endParaRPr lang="en-US" sz="3600" u="none" strike="noStrike">
              <a:effectLst/>
              <a:latin typeface="Calibri Light" panose="020F0302020204030204" pitchFamily="34" charset="0"/>
              <a:cs typeface="Calibri Light" panose="020F0302020204030204" pitchFamily="34" charset="0"/>
            </a:endParaRPr>
          </a:p>
          <a:p>
            <a:pPr algn="l">
              <a:lnSpc>
                <a:spcPts val="3320"/>
              </a:lnSpc>
            </a:pPr>
            <a:r>
              <a:rPr lang="en-US" sz="3600" u="none" strike="noStrike">
                <a:effectLst/>
                <a:latin typeface="Calibri Light" panose="020F0302020204030204" pitchFamily="34" charset="0"/>
                <a:cs typeface="Calibri Light" panose="020F0302020204030204" pitchFamily="34" charset="0"/>
              </a:rPr>
              <a:t>Deal peacefully with anger, insults, and </a:t>
            </a:r>
          </a:p>
          <a:p>
            <a:pPr algn="l">
              <a:lnSpc>
                <a:spcPts val="3320"/>
              </a:lnSpc>
            </a:pPr>
            <a:r>
              <a:rPr lang="en-US" sz="3600" u="none" strike="noStrike">
                <a:effectLst/>
                <a:latin typeface="Calibri Light" panose="020F0302020204030204" pitchFamily="34" charset="0"/>
                <a:cs typeface="Calibri Light" panose="020F0302020204030204" pitchFamily="34" charset="0"/>
              </a:rPr>
              <a:t>disagreements.</a:t>
            </a:r>
          </a:p>
          <a:p>
            <a:pPr algn="l">
              <a:lnSpc>
                <a:spcPts val="3320"/>
              </a:lnSpc>
            </a:pPr>
            <a:endParaRPr lang="en-US" sz="3600" u="none" strike="noStrike">
              <a:effectLst/>
              <a:latin typeface="Calibri Light" panose="020F0302020204030204" pitchFamily="34" charset="0"/>
              <a:cs typeface="Calibri Light" panose="020F0302020204030204" pitchFamily="34" charset="0"/>
            </a:endParaRPr>
          </a:p>
          <a:p>
            <a:pPr algn="l">
              <a:lnSpc>
                <a:spcPts val="3320"/>
              </a:lnSpc>
            </a:pPr>
            <a:r>
              <a:rPr lang="en-US" sz="3600" u="none" strike="noStrike">
                <a:effectLst/>
                <a:latin typeface="Calibri Light" panose="020F0302020204030204" pitchFamily="34" charset="0"/>
                <a:cs typeface="Calibri Light" panose="020F0302020204030204" pitchFamily="34" charset="0"/>
              </a:rPr>
              <a:t>Be considerate of others’ feelings.</a:t>
            </a:r>
          </a:p>
        </p:txBody>
      </p:sp>
    </p:spTree>
    <p:extLst>
      <p:ext uri="{BB962C8B-B14F-4D97-AF65-F5344CB8AC3E}">
        <p14:creationId xmlns:p14="http://schemas.microsoft.com/office/powerpoint/2010/main" val="312888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4" descr="[HD] Pixar - For The Birds | Original Movie from Pixar">
            <a:hlinkClick r:id="" action="ppaction://media"/>
            <a:extLst>
              <a:ext uri="{FF2B5EF4-FFF2-40B4-BE49-F238E27FC236}">
                <a16:creationId xmlns:a16="http://schemas.microsoft.com/office/drawing/2014/main" id="{0E9F9052-2D7E-1312-5028-75ADEAFD22DA}"/>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93561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433e704-c25e-4386-b9df-82af91eef7d3" xsi:nil="true"/>
    <_ip_UnifiedCompliancePolicyProperties xmlns="http://schemas.microsoft.com/sharepoint/v3" xsi:nil="true"/>
    <lcf76f155ced4ddcb4097134ff3c332f xmlns="fc643b3e-0757-467e-b6a7-81a6975567a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A9A06B2EE6B446AF97796A2A29EDEC" ma:contentTypeVersion="20" ma:contentTypeDescription="Create a new document." ma:contentTypeScope="" ma:versionID="1f2adf9aaaf0b8799fefe7c22ce566e0">
  <xsd:schema xmlns:xsd="http://www.w3.org/2001/XMLSchema" xmlns:xs="http://www.w3.org/2001/XMLSchema" xmlns:p="http://schemas.microsoft.com/office/2006/metadata/properties" xmlns:ns1="http://schemas.microsoft.com/sharepoint/v3" xmlns:ns2="fc643b3e-0757-467e-b6a7-81a6975567ab" xmlns:ns3="b433e704-c25e-4386-b9df-82af91eef7d3" targetNamespace="http://schemas.microsoft.com/office/2006/metadata/properties" ma:root="true" ma:fieldsID="e82a99323a2b8b8b955a9124f76c0305" ns1:_="" ns2:_="" ns3:_="">
    <xsd:import namespace="http://schemas.microsoft.com/sharepoint/v3"/>
    <xsd:import namespace="fc643b3e-0757-467e-b6a7-81a6975567ab"/>
    <xsd:import namespace="b433e704-c25e-4386-b9df-82af91eef7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643b3e-0757-467e-b6a7-81a6975567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2a24743-8347-4253-b4eb-dead049729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33e704-c25e-4386-b9df-82af91eef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4af3a3-a045-41cb-80b0-c13b5df0d6c8}" ma:internalName="TaxCatchAll" ma:showField="CatchAllData" ma:web="b433e704-c25e-4386-b9df-82af91eef7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782C8A-B940-441E-BA18-94A786E75972}">
  <ds:schemaRefs>
    <ds:schemaRef ds:uri="http://schemas.microsoft.com/sharepoint/v3/contenttype/forms"/>
  </ds:schemaRefs>
</ds:datastoreItem>
</file>

<file path=customXml/itemProps2.xml><?xml version="1.0" encoding="utf-8"?>
<ds:datastoreItem xmlns:ds="http://schemas.openxmlformats.org/officeDocument/2006/customXml" ds:itemID="{46F3E617-8849-4C0D-A69E-DEC28C72DB99}">
  <ds:schemaRefs>
    <ds:schemaRef ds:uri="http://schemas.microsoft.com/office/infopath/2007/PartnerControls"/>
    <ds:schemaRef ds:uri="http://schemas.openxmlformats.org/package/2006/metadata/core-properties"/>
    <ds:schemaRef ds:uri="b433e704-c25e-4386-b9df-82af91eef7d3"/>
    <ds:schemaRef ds:uri="http://purl.org/dc/dcmitype/"/>
    <ds:schemaRef ds:uri="fc643b3e-0757-467e-b6a7-81a6975567ab"/>
    <ds:schemaRef ds:uri="http://purl.org/dc/elements/1.1/"/>
    <ds:schemaRef ds:uri="http://purl.org/dc/terms/"/>
    <ds:schemaRef ds:uri="http://www.w3.org/XML/1998/namespace"/>
    <ds:schemaRef ds:uri="http://schemas.microsoft.com/office/2006/documentManagement/type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70ED4136-28B3-4747-9174-2031CCF56F23}">
  <ds:schemaRefs>
    <ds:schemaRef ds:uri="b433e704-c25e-4386-b9df-82af91eef7d3"/>
    <ds:schemaRef ds:uri="fc643b3e-0757-467e-b6a7-81a6975567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1863</Words>
  <Application>Microsoft Macintosh PowerPoint</Application>
  <PresentationFormat>Widescreen</PresentationFormat>
  <Paragraphs>217</Paragraphs>
  <Slides>28</Slides>
  <Notes>6</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Aptos</vt:lpstr>
      <vt:lpstr>Arial</vt:lpstr>
      <vt:lpstr>Calibri</vt:lpstr>
      <vt:lpstr>Calibri Light</vt:lpstr>
      <vt:lpstr>Courier New</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1</cp:revision>
  <dcterms:created xsi:type="dcterms:W3CDTF">2024-09-05T20:56:05Z</dcterms:created>
  <dcterms:modified xsi:type="dcterms:W3CDTF">2024-09-23T17:00:22Z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0x010100C1A9A06B2EE6B446AF97796A2A29EDEC</vt:lpwstr>
  </property>
  <property fmtid="{D5CDD505-2E9C-101B-9397-08002B2CF9AE}" pid="3" name="MediaServiceImageTags">
    <vt:lpwstr/>
  </property>
</Properties>
</file>