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2.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3.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4.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5.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16.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17.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18.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19.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20.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21.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22.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23.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24.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notesSlides/notesSlide25.xml" ContentType="application/vnd.openxmlformats-officedocument.presentationml.notesSlide+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notesSlides/notesSlide26.xml" ContentType="application/vnd.openxmlformats-officedocument.presentationml.notesSlide+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55.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56.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6.xml" ContentType="application/vnd.ms-office.drawingml.diagramDrawing+xml"/>
  <Override PartName="/ppt/notesSlides/notesSlide31.xml" ContentType="application/vnd.openxmlformats-officedocument.presentationml.notesSlide+xml"/>
  <Override PartName="/ppt/diagrams/data57.xml" ContentType="application/vnd.openxmlformats-officedocument.drawingml.diagramData+xml"/>
  <Override PartName="/ppt/diagrams/layout57.xml" ContentType="application/vnd.openxmlformats-officedocument.drawingml.diagramLayout+xml"/>
  <Override PartName="/ppt/diagrams/quickStyle57.xml" ContentType="application/vnd.openxmlformats-officedocument.drawingml.diagramStyle+xml"/>
  <Override PartName="/ppt/diagrams/colors57.xml" ContentType="application/vnd.openxmlformats-officedocument.drawingml.diagramColors+xml"/>
  <Override PartName="/ppt/diagrams/drawing57.xml" ContentType="application/vnd.ms-office.drawingml.diagramDrawing+xml"/>
  <Override PartName="/ppt/diagrams/data58.xml" ContentType="application/vnd.openxmlformats-officedocument.drawingml.diagramData+xml"/>
  <Override PartName="/ppt/diagrams/layout58.xml" ContentType="application/vnd.openxmlformats-officedocument.drawingml.diagramLayout+xml"/>
  <Override PartName="/ppt/diagrams/quickStyle58.xml" ContentType="application/vnd.openxmlformats-officedocument.drawingml.diagramStyle+xml"/>
  <Override PartName="/ppt/diagrams/colors58.xml" ContentType="application/vnd.openxmlformats-officedocument.drawingml.diagramColors+xml"/>
  <Override PartName="/ppt/diagrams/drawing58.xml" ContentType="application/vnd.ms-office.drawingml.diagramDrawing+xml"/>
  <Override PartName="/ppt/diagrams/data59.xml" ContentType="application/vnd.openxmlformats-officedocument.drawingml.diagramData+xml"/>
  <Override PartName="/ppt/diagrams/layout59.xml" ContentType="application/vnd.openxmlformats-officedocument.drawingml.diagramLayout+xml"/>
  <Override PartName="/ppt/diagrams/quickStyle59.xml" ContentType="application/vnd.openxmlformats-officedocument.drawingml.diagramStyle+xml"/>
  <Override PartName="/ppt/diagrams/colors59.xml" ContentType="application/vnd.openxmlformats-officedocument.drawingml.diagramColors+xml"/>
  <Override PartName="/ppt/diagrams/drawing59.xml" ContentType="application/vnd.ms-office.drawingml.diagramDrawing+xml"/>
  <Override PartName="/ppt/diagrams/data60.xml" ContentType="application/vnd.openxmlformats-officedocument.drawingml.diagramData+xml"/>
  <Override PartName="/ppt/diagrams/layout60.xml" ContentType="application/vnd.openxmlformats-officedocument.drawingml.diagramLayout+xml"/>
  <Override PartName="/ppt/diagrams/quickStyle60.xml" ContentType="application/vnd.openxmlformats-officedocument.drawingml.diagramStyle+xml"/>
  <Override PartName="/ppt/diagrams/colors60.xml" ContentType="application/vnd.openxmlformats-officedocument.drawingml.diagramColors+xml"/>
  <Override PartName="/ppt/diagrams/drawing60.xml" ContentType="application/vnd.ms-office.drawingml.diagramDrawing+xml"/>
  <Override PartName="/ppt/notesSlides/notesSlide32.xml" ContentType="application/vnd.openxmlformats-officedocument.presentationml.notesSlide+xml"/>
  <Override PartName="/ppt/diagrams/data61.xml" ContentType="application/vnd.openxmlformats-officedocument.drawingml.diagramData+xml"/>
  <Override PartName="/ppt/diagrams/layout61.xml" ContentType="application/vnd.openxmlformats-officedocument.drawingml.diagramLayout+xml"/>
  <Override PartName="/ppt/diagrams/quickStyle61.xml" ContentType="application/vnd.openxmlformats-officedocument.drawingml.diagramStyle+xml"/>
  <Override PartName="/ppt/diagrams/colors61.xml" ContentType="application/vnd.openxmlformats-officedocument.drawingml.diagramColors+xml"/>
  <Override PartName="/ppt/diagrams/drawing61.xml" ContentType="application/vnd.ms-office.drawingml.diagramDrawing+xml"/>
  <Override PartName="/ppt/diagrams/data62.xml" ContentType="application/vnd.openxmlformats-officedocument.drawingml.diagramData+xml"/>
  <Override PartName="/ppt/diagrams/layout62.xml" ContentType="application/vnd.openxmlformats-officedocument.drawingml.diagramLayout+xml"/>
  <Override PartName="/ppt/diagrams/quickStyle62.xml" ContentType="application/vnd.openxmlformats-officedocument.drawingml.diagramStyle+xml"/>
  <Override PartName="/ppt/diagrams/colors62.xml" ContentType="application/vnd.openxmlformats-officedocument.drawingml.diagramColors+xml"/>
  <Override PartName="/ppt/diagrams/drawing62.xml" ContentType="application/vnd.ms-office.drawingml.diagramDrawing+xml"/>
  <Override PartName="/ppt/notesSlides/notesSlide33.xml" ContentType="application/vnd.openxmlformats-officedocument.presentationml.notesSlide+xml"/>
  <Override PartName="/ppt/diagrams/data63.xml" ContentType="application/vnd.openxmlformats-officedocument.drawingml.diagramData+xml"/>
  <Override PartName="/ppt/diagrams/layout63.xml" ContentType="application/vnd.openxmlformats-officedocument.drawingml.diagramLayout+xml"/>
  <Override PartName="/ppt/diagrams/quickStyle63.xml" ContentType="application/vnd.openxmlformats-officedocument.drawingml.diagramStyle+xml"/>
  <Override PartName="/ppt/diagrams/colors63.xml" ContentType="application/vnd.openxmlformats-officedocument.drawingml.diagramColors+xml"/>
  <Override PartName="/ppt/diagrams/drawing63.xml" ContentType="application/vnd.ms-office.drawingml.diagramDrawing+xml"/>
  <Override PartName="/ppt/diagrams/data64.xml" ContentType="application/vnd.openxmlformats-officedocument.drawingml.diagramData+xml"/>
  <Override PartName="/ppt/diagrams/layout64.xml" ContentType="application/vnd.openxmlformats-officedocument.drawingml.diagramLayout+xml"/>
  <Override PartName="/ppt/diagrams/quickStyle64.xml" ContentType="application/vnd.openxmlformats-officedocument.drawingml.diagramStyle+xml"/>
  <Override PartName="/ppt/diagrams/colors64.xml" ContentType="application/vnd.openxmlformats-officedocument.drawingml.diagramColors+xml"/>
  <Override PartName="/ppt/diagrams/drawing64.xml" ContentType="application/vnd.ms-office.drawingml.diagramDrawing+xml"/>
  <Override PartName="/ppt/notesSlides/notesSlide34.xml" ContentType="application/vnd.openxmlformats-officedocument.presentationml.notesSlide+xml"/>
  <Override PartName="/ppt/diagrams/data65.xml" ContentType="application/vnd.openxmlformats-officedocument.drawingml.diagramData+xml"/>
  <Override PartName="/ppt/diagrams/layout65.xml" ContentType="application/vnd.openxmlformats-officedocument.drawingml.diagramLayout+xml"/>
  <Override PartName="/ppt/diagrams/quickStyle65.xml" ContentType="application/vnd.openxmlformats-officedocument.drawingml.diagramStyle+xml"/>
  <Override PartName="/ppt/diagrams/colors65.xml" ContentType="application/vnd.openxmlformats-officedocument.drawingml.diagramColors+xml"/>
  <Override PartName="/ppt/diagrams/drawing65.xml" ContentType="application/vnd.ms-office.drawingml.diagramDrawing+xml"/>
  <Override PartName="/ppt/notesSlides/notesSlide35.xml" ContentType="application/vnd.openxmlformats-officedocument.presentationml.notesSlide+xml"/>
  <Override PartName="/ppt/diagrams/data66.xml" ContentType="application/vnd.openxmlformats-officedocument.drawingml.diagramData+xml"/>
  <Override PartName="/ppt/diagrams/layout66.xml" ContentType="application/vnd.openxmlformats-officedocument.drawingml.diagramLayout+xml"/>
  <Override PartName="/ppt/diagrams/quickStyle66.xml" ContentType="application/vnd.openxmlformats-officedocument.drawingml.diagramStyle+xml"/>
  <Override PartName="/ppt/diagrams/colors66.xml" ContentType="application/vnd.openxmlformats-officedocument.drawingml.diagramColors+xml"/>
  <Override PartName="/ppt/diagrams/drawing66.xml" ContentType="application/vnd.ms-office.drawingml.diagramDrawing+xml"/>
  <Override PartName="/ppt/notesSlides/notesSlide36.xml" ContentType="application/vnd.openxmlformats-officedocument.presentationml.notesSlide+xml"/>
  <Override PartName="/ppt/diagrams/data67.xml" ContentType="application/vnd.openxmlformats-officedocument.drawingml.diagramData+xml"/>
  <Override PartName="/ppt/diagrams/layout67.xml" ContentType="application/vnd.openxmlformats-officedocument.drawingml.diagramLayout+xml"/>
  <Override PartName="/ppt/diagrams/quickStyle67.xml" ContentType="application/vnd.openxmlformats-officedocument.drawingml.diagramStyle+xml"/>
  <Override PartName="/ppt/diagrams/colors67.xml" ContentType="application/vnd.openxmlformats-officedocument.drawingml.diagramColors+xml"/>
  <Override PartName="/ppt/diagrams/drawing67.xml" ContentType="application/vnd.ms-office.drawingml.diagramDrawing+xml"/>
  <Override PartName="/ppt/notesSlides/notesSlide37.xml" ContentType="application/vnd.openxmlformats-officedocument.presentationml.notesSlide+xml"/>
  <Override PartName="/ppt/diagrams/data68.xml" ContentType="application/vnd.openxmlformats-officedocument.drawingml.diagramData+xml"/>
  <Override PartName="/ppt/diagrams/layout68.xml" ContentType="application/vnd.openxmlformats-officedocument.drawingml.diagramLayout+xml"/>
  <Override PartName="/ppt/diagrams/quickStyle68.xml" ContentType="application/vnd.openxmlformats-officedocument.drawingml.diagramStyle+xml"/>
  <Override PartName="/ppt/diagrams/colors68.xml" ContentType="application/vnd.openxmlformats-officedocument.drawingml.diagramColors+xml"/>
  <Override PartName="/ppt/diagrams/drawing68.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69.xml" ContentType="application/vnd.openxmlformats-officedocument.drawingml.diagramData+xml"/>
  <Override PartName="/ppt/diagrams/layout69.xml" ContentType="application/vnd.openxmlformats-officedocument.drawingml.diagramLayout+xml"/>
  <Override PartName="/ppt/diagrams/quickStyle69.xml" ContentType="application/vnd.openxmlformats-officedocument.drawingml.diagramStyle+xml"/>
  <Override PartName="/ppt/diagrams/colors69.xml" ContentType="application/vnd.openxmlformats-officedocument.drawingml.diagramColors+xml"/>
  <Override PartName="/ppt/diagrams/drawing69.xml" ContentType="application/vnd.ms-office.drawingml.diagramDrawing+xml"/>
  <Override PartName="/ppt/notesSlides/notesSlide40.xml" ContentType="application/vnd.openxmlformats-officedocument.presentationml.notesSlide+xml"/>
  <Override PartName="/ppt/diagrams/data70.xml" ContentType="application/vnd.openxmlformats-officedocument.drawingml.diagramData+xml"/>
  <Override PartName="/ppt/diagrams/layout70.xml" ContentType="application/vnd.openxmlformats-officedocument.drawingml.diagramLayout+xml"/>
  <Override PartName="/ppt/diagrams/quickStyle70.xml" ContentType="application/vnd.openxmlformats-officedocument.drawingml.diagramStyle+xml"/>
  <Override PartName="/ppt/diagrams/colors70.xml" ContentType="application/vnd.openxmlformats-officedocument.drawingml.diagramColors+xml"/>
  <Override PartName="/ppt/diagrams/drawing70.xml" ContentType="application/vnd.ms-office.drawingml.diagramDrawing+xml"/>
  <Override PartName="/ppt/diagrams/data71.xml" ContentType="application/vnd.openxmlformats-officedocument.drawingml.diagramData+xml"/>
  <Override PartName="/ppt/diagrams/layout71.xml" ContentType="application/vnd.openxmlformats-officedocument.drawingml.diagramLayout+xml"/>
  <Override PartName="/ppt/diagrams/quickStyle71.xml" ContentType="application/vnd.openxmlformats-officedocument.drawingml.diagramStyle+xml"/>
  <Override PartName="/ppt/diagrams/colors71.xml" ContentType="application/vnd.openxmlformats-officedocument.drawingml.diagramColors+xml"/>
  <Override PartName="/ppt/diagrams/drawing71.xml" ContentType="application/vnd.ms-office.drawingml.diagramDrawing+xml"/>
  <Override PartName="/ppt/notesSlides/notesSlide41.xml" ContentType="application/vnd.openxmlformats-officedocument.presentationml.notesSlide+xml"/>
  <Override PartName="/ppt/diagrams/data72.xml" ContentType="application/vnd.openxmlformats-officedocument.drawingml.diagramData+xml"/>
  <Override PartName="/ppt/diagrams/layout72.xml" ContentType="application/vnd.openxmlformats-officedocument.drawingml.diagramLayout+xml"/>
  <Override PartName="/ppt/diagrams/quickStyle72.xml" ContentType="application/vnd.openxmlformats-officedocument.drawingml.diagramStyle+xml"/>
  <Override PartName="/ppt/diagrams/colors72.xml" ContentType="application/vnd.openxmlformats-officedocument.drawingml.diagramColors+xml"/>
  <Override PartName="/ppt/diagrams/drawing72.xml" ContentType="application/vnd.ms-office.drawingml.diagramDrawing+xml"/>
  <Override PartName="/ppt/diagrams/data73.xml" ContentType="application/vnd.openxmlformats-officedocument.drawingml.diagramData+xml"/>
  <Override PartName="/ppt/diagrams/layout73.xml" ContentType="application/vnd.openxmlformats-officedocument.drawingml.diagramLayout+xml"/>
  <Override PartName="/ppt/diagrams/quickStyle73.xml" ContentType="application/vnd.openxmlformats-officedocument.drawingml.diagramStyle+xml"/>
  <Override PartName="/ppt/diagrams/colors73.xml" ContentType="application/vnd.openxmlformats-officedocument.drawingml.diagramColors+xml"/>
  <Override PartName="/ppt/diagrams/drawing73.xml" ContentType="application/vnd.ms-office.drawingml.diagramDrawing+xml"/>
  <Override PartName="/ppt/notesSlides/notesSlide42.xml" ContentType="application/vnd.openxmlformats-officedocument.presentationml.notesSlide+xml"/>
  <Override PartName="/ppt/diagrams/data74.xml" ContentType="application/vnd.openxmlformats-officedocument.drawingml.diagramData+xml"/>
  <Override PartName="/ppt/diagrams/layout74.xml" ContentType="application/vnd.openxmlformats-officedocument.drawingml.diagramLayout+xml"/>
  <Override PartName="/ppt/diagrams/quickStyle74.xml" ContentType="application/vnd.openxmlformats-officedocument.drawingml.diagramStyle+xml"/>
  <Override PartName="/ppt/diagrams/colors74.xml" ContentType="application/vnd.openxmlformats-officedocument.drawingml.diagramColors+xml"/>
  <Override PartName="/ppt/diagrams/drawing74.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75.xml" ContentType="application/vnd.openxmlformats-officedocument.drawingml.diagramData+xml"/>
  <Override PartName="/ppt/diagrams/layout75.xml" ContentType="application/vnd.openxmlformats-officedocument.drawingml.diagramLayout+xml"/>
  <Override PartName="/ppt/diagrams/quickStyle75.xml" ContentType="application/vnd.openxmlformats-officedocument.drawingml.diagramStyle+xml"/>
  <Override PartName="/ppt/diagrams/colors75.xml" ContentType="application/vnd.openxmlformats-officedocument.drawingml.diagramColors+xml"/>
  <Override PartName="/ppt/diagrams/drawing75.xml" ContentType="application/vnd.ms-office.drawingml.diagramDrawing+xml"/>
  <Override PartName="/ppt/notesSlides/notesSlide46.xml" ContentType="application/vnd.openxmlformats-officedocument.presentationml.notesSlide+xml"/>
  <Override PartName="/ppt/diagrams/data76.xml" ContentType="application/vnd.openxmlformats-officedocument.drawingml.diagramData+xml"/>
  <Override PartName="/ppt/diagrams/layout76.xml" ContentType="application/vnd.openxmlformats-officedocument.drawingml.diagramLayout+xml"/>
  <Override PartName="/ppt/diagrams/quickStyle76.xml" ContentType="application/vnd.openxmlformats-officedocument.drawingml.diagramStyle+xml"/>
  <Override PartName="/ppt/diagrams/colors76.xml" ContentType="application/vnd.openxmlformats-officedocument.drawingml.diagramColors+xml"/>
  <Override PartName="/ppt/diagrams/drawing76.xml" ContentType="application/vnd.ms-office.drawingml.diagramDrawing+xml"/>
  <Override PartName="/ppt/notesSlides/notesSlide47.xml" ContentType="application/vnd.openxmlformats-officedocument.presentationml.notesSlide+xml"/>
  <Override PartName="/ppt/diagrams/data77.xml" ContentType="application/vnd.openxmlformats-officedocument.drawingml.diagramData+xml"/>
  <Override PartName="/ppt/diagrams/layout77.xml" ContentType="application/vnd.openxmlformats-officedocument.drawingml.diagramLayout+xml"/>
  <Override PartName="/ppt/diagrams/quickStyle77.xml" ContentType="application/vnd.openxmlformats-officedocument.drawingml.diagramStyle+xml"/>
  <Override PartName="/ppt/diagrams/colors77.xml" ContentType="application/vnd.openxmlformats-officedocument.drawingml.diagramColors+xml"/>
  <Override PartName="/ppt/diagrams/drawing77.xml" ContentType="application/vnd.ms-office.drawingml.diagramDrawing+xml"/>
  <Override PartName="/ppt/notesSlides/notesSlide48.xml" ContentType="application/vnd.openxmlformats-officedocument.presentationml.notesSlide+xml"/>
  <Override PartName="/ppt/diagrams/data78.xml" ContentType="application/vnd.openxmlformats-officedocument.drawingml.diagramData+xml"/>
  <Override PartName="/ppt/diagrams/layout78.xml" ContentType="application/vnd.openxmlformats-officedocument.drawingml.diagramLayout+xml"/>
  <Override PartName="/ppt/diagrams/quickStyle78.xml" ContentType="application/vnd.openxmlformats-officedocument.drawingml.diagramStyle+xml"/>
  <Override PartName="/ppt/diagrams/colors78.xml" ContentType="application/vnd.openxmlformats-officedocument.drawingml.diagramColors+xml"/>
  <Override PartName="/ppt/diagrams/drawing78.xml" ContentType="application/vnd.ms-office.drawingml.diagramDrawing+xml"/>
  <Override PartName="/ppt/notesSlides/notesSlide49.xml" ContentType="application/vnd.openxmlformats-officedocument.presentationml.notesSlide+xml"/>
  <Override PartName="/ppt/diagrams/data79.xml" ContentType="application/vnd.openxmlformats-officedocument.drawingml.diagramData+xml"/>
  <Override PartName="/ppt/diagrams/layout79.xml" ContentType="application/vnd.openxmlformats-officedocument.drawingml.diagramLayout+xml"/>
  <Override PartName="/ppt/diagrams/quickStyle79.xml" ContentType="application/vnd.openxmlformats-officedocument.drawingml.diagramStyle+xml"/>
  <Override PartName="/ppt/diagrams/colors79.xml" ContentType="application/vnd.openxmlformats-officedocument.drawingml.diagramColors+xml"/>
  <Override PartName="/ppt/diagrams/drawing79.xml" ContentType="application/vnd.ms-office.drawingml.diagramDrawing+xml"/>
  <Override PartName="/ppt/notesSlides/notesSlide50.xml" ContentType="application/vnd.openxmlformats-officedocument.presentationml.notesSlide+xml"/>
  <Override PartName="/ppt/diagrams/data80.xml" ContentType="application/vnd.openxmlformats-officedocument.drawingml.diagramData+xml"/>
  <Override PartName="/ppt/diagrams/layout80.xml" ContentType="application/vnd.openxmlformats-officedocument.drawingml.diagramLayout+xml"/>
  <Override PartName="/ppt/diagrams/quickStyle80.xml" ContentType="application/vnd.openxmlformats-officedocument.drawingml.diagramStyle+xml"/>
  <Override PartName="/ppt/diagrams/colors80.xml" ContentType="application/vnd.openxmlformats-officedocument.drawingml.diagramColors+xml"/>
  <Override PartName="/ppt/diagrams/drawing80.xml" ContentType="application/vnd.ms-office.drawingml.diagramDrawing+xml"/>
  <Override PartName="/ppt/notesSlides/notesSlide51.xml" ContentType="application/vnd.openxmlformats-officedocument.presentationml.notesSlide+xml"/>
  <Override PartName="/ppt/diagrams/data81.xml" ContentType="application/vnd.openxmlformats-officedocument.drawingml.diagramData+xml"/>
  <Override PartName="/ppt/diagrams/layout81.xml" ContentType="application/vnd.openxmlformats-officedocument.drawingml.diagramLayout+xml"/>
  <Override PartName="/ppt/diagrams/quickStyle81.xml" ContentType="application/vnd.openxmlformats-officedocument.drawingml.diagramStyle+xml"/>
  <Override PartName="/ppt/diagrams/colors81.xml" ContentType="application/vnd.openxmlformats-officedocument.drawingml.diagramColors+xml"/>
  <Override PartName="/ppt/diagrams/drawing81.xml" ContentType="application/vnd.ms-office.drawingml.diagramDrawing+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diagrams/data82.xml" ContentType="application/vnd.openxmlformats-officedocument.drawingml.diagramData+xml"/>
  <Override PartName="/ppt/diagrams/layout82.xml" ContentType="application/vnd.openxmlformats-officedocument.drawingml.diagramLayout+xml"/>
  <Override PartName="/ppt/diagrams/quickStyle82.xml" ContentType="application/vnd.openxmlformats-officedocument.drawingml.diagramStyle+xml"/>
  <Override PartName="/ppt/diagrams/colors82.xml" ContentType="application/vnd.openxmlformats-officedocument.drawingml.diagramColors+xml"/>
  <Override PartName="/ppt/diagrams/drawing82.xml" ContentType="application/vnd.ms-office.drawingml.diagramDrawing+xml"/>
  <Override PartName="/ppt/notesSlides/notesSlide54.xml" ContentType="application/vnd.openxmlformats-officedocument.presentationml.notesSlide+xml"/>
  <Override PartName="/ppt/diagrams/data83.xml" ContentType="application/vnd.openxmlformats-officedocument.drawingml.diagramData+xml"/>
  <Override PartName="/ppt/diagrams/layout83.xml" ContentType="application/vnd.openxmlformats-officedocument.drawingml.diagramLayout+xml"/>
  <Override PartName="/ppt/diagrams/quickStyle83.xml" ContentType="application/vnd.openxmlformats-officedocument.drawingml.diagramStyle+xml"/>
  <Override PartName="/ppt/diagrams/colors83.xml" ContentType="application/vnd.openxmlformats-officedocument.drawingml.diagramColors+xml"/>
  <Override PartName="/ppt/diagrams/drawing83.xml" ContentType="application/vnd.ms-office.drawingml.diagramDrawing+xml"/>
  <Override PartName="/ppt/notesSlides/notesSlide55.xml" ContentType="application/vnd.openxmlformats-officedocument.presentationml.notesSlide+xml"/>
  <Override PartName="/ppt/diagrams/data84.xml" ContentType="application/vnd.openxmlformats-officedocument.drawingml.diagramData+xml"/>
  <Override PartName="/ppt/diagrams/layout84.xml" ContentType="application/vnd.openxmlformats-officedocument.drawingml.diagramLayout+xml"/>
  <Override PartName="/ppt/diagrams/quickStyle84.xml" ContentType="application/vnd.openxmlformats-officedocument.drawingml.diagramStyle+xml"/>
  <Override PartName="/ppt/diagrams/colors84.xml" ContentType="application/vnd.openxmlformats-officedocument.drawingml.diagramColors+xml"/>
  <Override PartName="/ppt/diagrams/drawing84.xml" ContentType="application/vnd.ms-office.drawingml.diagramDrawing+xml"/>
  <Override PartName="/ppt/notesSlides/notesSlide56.xml" ContentType="application/vnd.openxmlformats-officedocument.presentationml.notesSlide+xml"/>
  <Override PartName="/ppt/diagrams/data85.xml" ContentType="application/vnd.openxmlformats-officedocument.drawingml.diagramData+xml"/>
  <Override PartName="/ppt/diagrams/layout85.xml" ContentType="application/vnd.openxmlformats-officedocument.drawingml.diagramLayout+xml"/>
  <Override PartName="/ppt/diagrams/quickStyle85.xml" ContentType="application/vnd.openxmlformats-officedocument.drawingml.diagramStyle+xml"/>
  <Override PartName="/ppt/diagrams/colors85.xml" ContentType="application/vnd.openxmlformats-officedocument.drawingml.diagramColors+xml"/>
  <Override PartName="/ppt/diagrams/drawing85.xml" ContentType="application/vnd.ms-office.drawingml.diagramDrawing+xml"/>
  <Override PartName="/ppt/notesSlides/notesSlide57.xml" ContentType="application/vnd.openxmlformats-officedocument.presentationml.notesSlide+xml"/>
  <Override PartName="/ppt/diagrams/data86.xml" ContentType="application/vnd.openxmlformats-officedocument.drawingml.diagramData+xml"/>
  <Override PartName="/ppt/diagrams/layout86.xml" ContentType="application/vnd.openxmlformats-officedocument.drawingml.diagramLayout+xml"/>
  <Override PartName="/ppt/diagrams/quickStyle86.xml" ContentType="application/vnd.openxmlformats-officedocument.drawingml.diagramStyle+xml"/>
  <Override PartName="/ppt/diagrams/colors86.xml" ContentType="application/vnd.openxmlformats-officedocument.drawingml.diagramColors+xml"/>
  <Override PartName="/ppt/diagrams/drawing86.xml" ContentType="application/vnd.ms-office.drawingml.diagramDrawing+xml"/>
  <Override PartName="/ppt/notesSlides/notesSlide58.xml" ContentType="application/vnd.openxmlformats-officedocument.presentationml.notesSlide+xml"/>
  <Override PartName="/ppt/diagrams/data87.xml" ContentType="application/vnd.openxmlformats-officedocument.drawingml.diagramData+xml"/>
  <Override PartName="/ppt/diagrams/layout87.xml" ContentType="application/vnd.openxmlformats-officedocument.drawingml.diagramLayout+xml"/>
  <Override PartName="/ppt/diagrams/quickStyle87.xml" ContentType="application/vnd.openxmlformats-officedocument.drawingml.diagramStyle+xml"/>
  <Override PartName="/ppt/diagrams/colors87.xml" ContentType="application/vnd.openxmlformats-officedocument.drawingml.diagramColors+xml"/>
  <Override PartName="/ppt/diagrams/drawing87.xml" ContentType="application/vnd.ms-office.drawingml.diagramDrawing+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diagrams/data88.xml" ContentType="application/vnd.openxmlformats-officedocument.drawingml.diagramData+xml"/>
  <Override PartName="/ppt/diagrams/layout88.xml" ContentType="application/vnd.openxmlformats-officedocument.drawingml.diagramLayout+xml"/>
  <Override PartName="/ppt/diagrams/quickStyle88.xml" ContentType="application/vnd.openxmlformats-officedocument.drawingml.diagramStyle+xml"/>
  <Override PartName="/ppt/diagrams/colors88.xml" ContentType="application/vnd.openxmlformats-officedocument.drawingml.diagramColors+xml"/>
  <Override PartName="/ppt/diagrams/drawing8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84"/>
  </p:notesMasterIdLst>
  <p:handoutMasterIdLst>
    <p:handoutMasterId r:id="rId85"/>
  </p:handoutMasterIdLst>
  <p:sldIdLst>
    <p:sldId id="257" r:id="rId5"/>
    <p:sldId id="368" r:id="rId6"/>
    <p:sldId id="366" r:id="rId7"/>
    <p:sldId id="259" r:id="rId8"/>
    <p:sldId id="260" r:id="rId9"/>
    <p:sldId id="452" r:id="rId10"/>
    <p:sldId id="453" r:id="rId11"/>
    <p:sldId id="454" r:id="rId12"/>
    <p:sldId id="455" r:id="rId13"/>
    <p:sldId id="457" r:id="rId14"/>
    <p:sldId id="458" r:id="rId15"/>
    <p:sldId id="456" r:id="rId16"/>
    <p:sldId id="267" r:id="rId17"/>
    <p:sldId id="268" r:id="rId18"/>
    <p:sldId id="269" r:id="rId19"/>
    <p:sldId id="270" r:id="rId20"/>
    <p:sldId id="271" r:id="rId21"/>
    <p:sldId id="272" r:id="rId22"/>
    <p:sldId id="273" r:id="rId23"/>
    <p:sldId id="274" r:id="rId24"/>
    <p:sldId id="275" r:id="rId25"/>
    <p:sldId id="277" r:id="rId26"/>
    <p:sldId id="363" r:id="rId27"/>
    <p:sldId id="278" r:id="rId28"/>
    <p:sldId id="279" r:id="rId29"/>
    <p:sldId id="280" r:id="rId30"/>
    <p:sldId id="281" r:id="rId31"/>
    <p:sldId id="282" r:id="rId32"/>
    <p:sldId id="459" r:id="rId33"/>
    <p:sldId id="365" r:id="rId34"/>
    <p:sldId id="356" r:id="rId35"/>
    <p:sldId id="357" r:id="rId36"/>
    <p:sldId id="358" r:id="rId37"/>
    <p:sldId id="359" r:id="rId38"/>
    <p:sldId id="360" r:id="rId39"/>
    <p:sldId id="361" r:id="rId40"/>
    <p:sldId id="364" r:id="rId41"/>
    <p:sldId id="284" r:id="rId42"/>
    <p:sldId id="285" r:id="rId43"/>
    <p:sldId id="286" r:id="rId44"/>
    <p:sldId id="287" r:id="rId45"/>
    <p:sldId id="288" r:id="rId46"/>
    <p:sldId id="289" r:id="rId47"/>
    <p:sldId id="290" r:id="rId48"/>
    <p:sldId id="291" r:id="rId49"/>
    <p:sldId id="460" r:id="rId50"/>
    <p:sldId id="461" r:id="rId51"/>
    <p:sldId id="462" r:id="rId52"/>
    <p:sldId id="292" r:id="rId53"/>
    <p:sldId id="293" r:id="rId54"/>
    <p:sldId id="294" r:id="rId55"/>
    <p:sldId id="295" r:id="rId56"/>
    <p:sldId id="296" r:id="rId57"/>
    <p:sldId id="297" r:id="rId58"/>
    <p:sldId id="305" r:id="rId59"/>
    <p:sldId id="306" r:id="rId60"/>
    <p:sldId id="450" r:id="rId61"/>
    <p:sldId id="451" r:id="rId62"/>
    <p:sldId id="308" r:id="rId63"/>
    <p:sldId id="309" r:id="rId64"/>
    <p:sldId id="310" r:id="rId65"/>
    <p:sldId id="312" r:id="rId66"/>
    <p:sldId id="313" r:id="rId67"/>
    <p:sldId id="314" r:id="rId68"/>
    <p:sldId id="315" r:id="rId69"/>
    <p:sldId id="316" r:id="rId70"/>
    <p:sldId id="317" r:id="rId71"/>
    <p:sldId id="318" r:id="rId72"/>
    <p:sldId id="319" r:id="rId73"/>
    <p:sldId id="320" r:id="rId74"/>
    <p:sldId id="321" r:id="rId75"/>
    <p:sldId id="322" r:id="rId76"/>
    <p:sldId id="323" r:id="rId77"/>
    <p:sldId id="324" r:id="rId78"/>
    <p:sldId id="325" r:id="rId79"/>
    <p:sldId id="355" r:id="rId80"/>
    <p:sldId id="326" r:id="rId81"/>
    <p:sldId id="327" r:id="rId82"/>
    <p:sldId id="463" r:id="rId83"/>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gray"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6405" autoAdjust="0"/>
  </p:normalViewPr>
  <p:slideViewPr>
    <p:cSldViewPr snapToGrid="0" snapToObjects="1">
      <p:cViewPr varScale="1">
        <p:scale>
          <a:sx n="126" d="100"/>
          <a:sy n="126" d="100"/>
        </p:scale>
        <p:origin x="576" y="200"/>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4772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notesMaster" Target="notesMasters/notesMaster1.xml"/><Relationship Id="rId89" Type="http://schemas.openxmlformats.org/officeDocument/2006/relationships/tableStyles" Target="tableStyle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diagrams/colors1.xml><?xml version="1.0" encoding="utf-8"?>
<dgm:colorsDef xmlns:dgm="http://schemas.openxmlformats.org/drawingml/2006/diagram" xmlns:a="http://schemas.openxmlformats.org/drawingml/2006/main" uniqueId="urn:microsoft.com/office/officeart/2005/8/colors/colorful1#2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8.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1F532B-2C1E-C44A-99BA-F512456E4B18}" type="doc">
      <dgm:prSet loTypeId="urn:microsoft.com/office/officeart/2005/8/layout/vList2" loCatId="list" qsTypeId="urn:microsoft.com/office/officeart/2005/8/quickstyle/3D1" qsCatId="3D" csTypeId="urn:microsoft.com/office/officeart/2005/8/colors/colorful1#25" csCatId="colorful" phldr="1"/>
      <dgm:spPr/>
      <dgm:t>
        <a:bodyPr/>
        <a:lstStyle/>
        <a:p>
          <a:endParaRPr lang="en-US"/>
        </a:p>
      </dgm:t>
    </dgm:pt>
    <dgm:pt modelId="{6D80FC0D-8EA6-F244-BEAB-00DC3B854802}">
      <dgm:prSet phldrT="[Text]"/>
      <dgm:spPr>
        <a:solidFill>
          <a:srgbClr val="800000"/>
        </a:solidFill>
      </dgm:spPr>
      <dgm:t>
        <a:bodyPr/>
        <a:lstStyle/>
        <a:p>
          <a:pPr algn="ctr"/>
          <a:r>
            <a:rPr lang="en-US" b="1" dirty="0"/>
            <a:t>CHARACTER COUNTS! 6.0</a:t>
          </a:r>
        </a:p>
      </dgm:t>
    </dgm:pt>
    <dgm:pt modelId="{E6933640-BF81-7842-AC80-96C9343D5933}" type="parTrans" cxnId="{C13ED389-B60B-8141-8435-27984E9C75B3}">
      <dgm:prSet/>
      <dgm:spPr/>
      <dgm:t>
        <a:bodyPr/>
        <a:lstStyle/>
        <a:p>
          <a:endParaRPr lang="en-US"/>
        </a:p>
      </dgm:t>
    </dgm:pt>
    <dgm:pt modelId="{C99EDCF3-9576-104F-8DE3-DE82936EF5F8}" type="sibTrans" cxnId="{C13ED389-B60B-8141-8435-27984E9C75B3}">
      <dgm:prSet/>
      <dgm:spPr/>
      <dgm:t>
        <a:bodyPr/>
        <a:lstStyle/>
        <a:p>
          <a:endParaRPr lang="en-US"/>
        </a:p>
      </dgm:t>
    </dgm:pt>
    <dgm:pt modelId="{18E60431-37AB-2D44-8350-3D31682D9C94}">
      <dgm:prSet phldrT="[Text]"/>
      <dgm:spPr/>
      <dgm:t>
        <a:bodyPr/>
        <a:lstStyle/>
        <a:p>
          <a:pPr algn="ctr"/>
          <a:endParaRPr lang="en-US" b="1" dirty="0"/>
        </a:p>
      </dgm:t>
    </dgm:pt>
    <dgm:pt modelId="{F477865D-45A7-AD49-812C-B3B55417F95E}" type="parTrans" cxnId="{ABA722AF-DBB7-1049-98DE-B055ED61F8AA}">
      <dgm:prSet/>
      <dgm:spPr/>
      <dgm:t>
        <a:bodyPr/>
        <a:lstStyle/>
        <a:p>
          <a:endParaRPr lang="en-US"/>
        </a:p>
      </dgm:t>
    </dgm:pt>
    <dgm:pt modelId="{98112987-AD69-6348-BF29-BA84F1371AE0}" type="sibTrans" cxnId="{ABA722AF-DBB7-1049-98DE-B055ED61F8AA}">
      <dgm:prSet/>
      <dgm:spPr/>
      <dgm:t>
        <a:bodyPr/>
        <a:lstStyle/>
        <a:p>
          <a:endParaRPr lang="en-US"/>
        </a:p>
      </dgm:t>
    </dgm:pt>
    <dgm:pt modelId="{67568B85-622E-7C4F-8EEC-C538E4790B45}">
      <dgm:prSet phldrT="[Text]"/>
      <dgm:spPr>
        <a:solidFill>
          <a:schemeClr val="accent1">
            <a:lumMod val="50000"/>
          </a:schemeClr>
        </a:solidFill>
      </dgm:spPr>
      <dgm:t>
        <a:bodyPr/>
        <a:lstStyle/>
        <a:p>
          <a:pPr algn="ctr"/>
          <a:r>
            <a:rPr lang="en-US" b="1" dirty="0"/>
            <a:t>Student Development Workshop</a:t>
          </a:r>
        </a:p>
      </dgm:t>
    </dgm:pt>
    <dgm:pt modelId="{F3CE8CD4-3C63-4248-9D5E-20C253CEE5C1}" type="parTrans" cxnId="{D92108B0-7010-8449-9727-5A5BCCC29582}">
      <dgm:prSet/>
      <dgm:spPr/>
      <dgm:t>
        <a:bodyPr/>
        <a:lstStyle/>
        <a:p>
          <a:endParaRPr lang="en-US"/>
        </a:p>
      </dgm:t>
    </dgm:pt>
    <dgm:pt modelId="{F9E6FE97-C0BB-EA4F-BD57-EFFBB304B73A}" type="sibTrans" cxnId="{D92108B0-7010-8449-9727-5A5BCCC29582}">
      <dgm:prSet/>
      <dgm:spPr/>
      <dgm:t>
        <a:bodyPr/>
        <a:lstStyle/>
        <a:p>
          <a:endParaRPr lang="en-US"/>
        </a:p>
      </dgm:t>
    </dgm:pt>
    <dgm:pt modelId="{6DD5FF83-9840-EB4A-8B93-48FA194D4533}" type="pres">
      <dgm:prSet presAssocID="{C51F532B-2C1E-C44A-99BA-F512456E4B18}" presName="linear" presStyleCnt="0">
        <dgm:presLayoutVars>
          <dgm:animLvl val="lvl"/>
          <dgm:resizeHandles val="exact"/>
        </dgm:presLayoutVars>
      </dgm:prSet>
      <dgm:spPr/>
    </dgm:pt>
    <dgm:pt modelId="{57F289E7-3A07-BF4C-A8FD-B38D6B5EA75F}" type="pres">
      <dgm:prSet presAssocID="{6D80FC0D-8EA6-F244-BEAB-00DC3B854802}" presName="parentText" presStyleLbl="node1" presStyleIdx="0" presStyleCnt="2" custScaleY="25115" custLinFactY="-11547" custLinFactNeighborY="-100000">
        <dgm:presLayoutVars>
          <dgm:chMax val="0"/>
          <dgm:bulletEnabled val="1"/>
        </dgm:presLayoutVars>
      </dgm:prSet>
      <dgm:spPr/>
    </dgm:pt>
    <dgm:pt modelId="{7583DEF9-6B87-EF4C-A5E5-AE843ADECC32}" type="pres">
      <dgm:prSet presAssocID="{6D80FC0D-8EA6-F244-BEAB-00DC3B854802}" presName="childText" presStyleLbl="revTx" presStyleIdx="0" presStyleCnt="1" custScaleY="61983" custLinFactNeighborX="-406" custLinFactNeighborY="-45239">
        <dgm:presLayoutVars>
          <dgm:bulletEnabled val="1"/>
        </dgm:presLayoutVars>
      </dgm:prSet>
      <dgm:spPr/>
    </dgm:pt>
    <dgm:pt modelId="{72B1DDAA-44AB-DF47-B8AE-8B78084F7CBD}" type="pres">
      <dgm:prSet presAssocID="{67568B85-622E-7C4F-8EEC-C538E4790B45}" presName="parentText" presStyleLbl="node1" presStyleIdx="1" presStyleCnt="2" custScaleY="24663" custLinFactY="-22420" custLinFactNeighborY="-100000">
        <dgm:presLayoutVars>
          <dgm:chMax val="0"/>
          <dgm:bulletEnabled val="1"/>
        </dgm:presLayoutVars>
      </dgm:prSet>
      <dgm:spPr/>
    </dgm:pt>
  </dgm:ptLst>
  <dgm:cxnLst>
    <dgm:cxn modelId="{AB7AFE22-FDDB-3244-8FCF-7E58A785C4C9}" type="presOf" srcId="{67568B85-622E-7C4F-8EEC-C538E4790B45}" destId="{72B1DDAA-44AB-DF47-B8AE-8B78084F7CBD}" srcOrd="0" destOrd="0" presId="urn:microsoft.com/office/officeart/2005/8/layout/vList2"/>
    <dgm:cxn modelId="{8AE6BD27-9358-EB48-A31C-6DF7B3FF1097}" type="presOf" srcId="{6D80FC0D-8EA6-F244-BEAB-00DC3B854802}" destId="{57F289E7-3A07-BF4C-A8FD-B38D6B5EA75F}" srcOrd="0" destOrd="0" presId="urn:microsoft.com/office/officeart/2005/8/layout/vList2"/>
    <dgm:cxn modelId="{C13ED389-B60B-8141-8435-27984E9C75B3}" srcId="{C51F532B-2C1E-C44A-99BA-F512456E4B18}" destId="{6D80FC0D-8EA6-F244-BEAB-00DC3B854802}" srcOrd="0" destOrd="0" parTransId="{E6933640-BF81-7842-AC80-96C9343D5933}" sibTransId="{C99EDCF3-9576-104F-8DE3-DE82936EF5F8}"/>
    <dgm:cxn modelId="{D943BB9A-E4FC-DA42-8279-3A94BDE8A5EE}" type="presOf" srcId="{C51F532B-2C1E-C44A-99BA-F512456E4B18}" destId="{6DD5FF83-9840-EB4A-8B93-48FA194D4533}" srcOrd="0" destOrd="0" presId="urn:microsoft.com/office/officeart/2005/8/layout/vList2"/>
    <dgm:cxn modelId="{ABA722AF-DBB7-1049-98DE-B055ED61F8AA}" srcId="{6D80FC0D-8EA6-F244-BEAB-00DC3B854802}" destId="{18E60431-37AB-2D44-8350-3D31682D9C94}" srcOrd="0" destOrd="0" parTransId="{F477865D-45A7-AD49-812C-B3B55417F95E}" sibTransId="{98112987-AD69-6348-BF29-BA84F1371AE0}"/>
    <dgm:cxn modelId="{D92108B0-7010-8449-9727-5A5BCCC29582}" srcId="{C51F532B-2C1E-C44A-99BA-F512456E4B18}" destId="{67568B85-622E-7C4F-8EEC-C538E4790B45}" srcOrd="1" destOrd="0" parTransId="{F3CE8CD4-3C63-4248-9D5E-20C253CEE5C1}" sibTransId="{F9E6FE97-C0BB-EA4F-BD57-EFFBB304B73A}"/>
    <dgm:cxn modelId="{C3E626D9-92E7-654C-98AC-28FEB7495F81}" type="presOf" srcId="{18E60431-37AB-2D44-8350-3D31682D9C94}" destId="{7583DEF9-6B87-EF4C-A5E5-AE843ADECC32}" srcOrd="0" destOrd="0" presId="urn:microsoft.com/office/officeart/2005/8/layout/vList2"/>
    <dgm:cxn modelId="{1D58AFE2-8D88-3548-B6E8-28D2FA7C77A7}" type="presParOf" srcId="{6DD5FF83-9840-EB4A-8B93-48FA194D4533}" destId="{57F289E7-3A07-BF4C-A8FD-B38D6B5EA75F}" srcOrd="0" destOrd="0" presId="urn:microsoft.com/office/officeart/2005/8/layout/vList2"/>
    <dgm:cxn modelId="{E7226D50-9FC2-6A4D-B649-85A8A425A101}" type="presParOf" srcId="{6DD5FF83-9840-EB4A-8B93-48FA194D4533}" destId="{7583DEF9-6B87-EF4C-A5E5-AE843ADECC32}" srcOrd="1" destOrd="0" presId="urn:microsoft.com/office/officeart/2005/8/layout/vList2"/>
    <dgm:cxn modelId="{FF7C1388-202D-4E41-A59A-6614DE66599B}" type="presParOf" srcId="{6DD5FF83-9840-EB4A-8B93-48FA194D4533}" destId="{72B1DDAA-44AB-DF47-B8AE-8B78084F7CBD}"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9A1EB70-9A35-4702-BA7F-D2AC292BCD8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BB24FF1-96F3-410D-87D3-7DA979F0EBB0}">
      <dgm:prSet/>
      <dgm:spPr/>
      <dgm:t>
        <a:bodyPr/>
        <a:lstStyle/>
        <a:p>
          <a:pPr algn="ctr" rtl="0"/>
          <a:r>
            <a:rPr lang="en-US" b="1" dirty="0"/>
            <a:t>School-Wide Activities</a:t>
          </a:r>
          <a:endParaRPr lang="en-US" dirty="0"/>
        </a:p>
      </dgm:t>
    </dgm:pt>
    <dgm:pt modelId="{BE1B0DE2-99EB-4D36-A5EC-7EE64E67A1F6}" type="parTrans" cxnId="{807BFF80-4EBB-4B26-A719-E80950651C39}">
      <dgm:prSet/>
      <dgm:spPr/>
      <dgm:t>
        <a:bodyPr/>
        <a:lstStyle/>
        <a:p>
          <a:endParaRPr lang="en-US"/>
        </a:p>
      </dgm:t>
    </dgm:pt>
    <dgm:pt modelId="{69C255A2-1FDA-40B1-922E-306812A4067E}" type="sibTrans" cxnId="{807BFF80-4EBB-4B26-A719-E80950651C39}">
      <dgm:prSet/>
      <dgm:spPr/>
      <dgm:t>
        <a:bodyPr/>
        <a:lstStyle/>
        <a:p>
          <a:endParaRPr lang="en-US"/>
        </a:p>
      </dgm:t>
    </dgm:pt>
    <dgm:pt modelId="{D1E78C8A-623C-4667-9B40-5DFB2284D4CE}" type="pres">
      <dgm:prSet presAssocID="{79A1EB70-9A35-4702-BA7F-D2AC292BCD89}" presName="linear" presStyleCnt="0">
        <dgm:presLayoutVars>
          <dgm:animLvl val="lvl"/>
          <dgm:resizeHandles val="exact"/>
        </dgm:presLayoutVars>
      </dgm:prSet>
      <dgm:spPr/>
    </dgm:pt>
    <dgm:pt modelId="{15D22EBA-BEF6-4B82-B9C1-66F260D20FDB}" type="pres">
      <dgm:prSet presAssocID="{EBB24FF1-96F3-410D-87D3-7DA979F0EBB0}" presName="parentText" presStyleLbl="node1" presStyleIdx="0" presStyleCnt="1" custScaleY="64972" custLinFactNeighborY="-11764">
        <dgm:presLayoutVars>
          <dgm:chMax val="0"/>
          <dgm:bulletEnabled val="1"/>
        </dgm:presLayoutVars>
      </dgm:prSet>
      <dgm:spPr/>
    </dgm:pt>
  </dgm:ptLst>
  <dgm:cxnLst>
    <dgm:cxn modelId="{A2AC3957-B603-8742-9F2E-D1128CE3419E}" type="presOf" srcId="{EBB24FF1-96F3-410D-87D3-7DA979F0EBB0}" destId="{15D22EBA-BEF6-4B82-B9C1-66F260D20FDB}" srcOrd="0" destOrd="0" presId="urn:microsoft.com/office/officeart/2005/8/layout/vList2"/>
    <dgm:cxn modelId="{807BFF80-4EBB-4B26-A719-E80950651C39}" srcId="{79A1EB70-9A35-4702-BA7F-D2AC292BCD89}" destId="{EBB24FF1-96F3-410D-87D3-7DA979F0EBB0}" srcOrd="0" destOrd="0" parTransId="{BE1B0DE2-99EB-4D36-A5EC-7EE64E67A1F6}" sibTransId="{69C255A2-1FDA-40B1-922E-306812A4067E}"/>
    <dgm:cxn modelId="{CA5A0AD2-FE0C-904C-B53D-6AD422BD7462}" type="presOf" srcId="{79A1EB70-9A35-4702-BA7F-D2AC292BCD89}" destId="{D1E78C8A-623C-4667-9B40-5DFB2284D4CE}" srcOrd="0" destOrd="0" presId="urn:microsoft.com/office/officeart/2005/8/layout/vList2"/>
    <dgm:cxn modelId="{CBD1648F-D857-C540-A030-E77BB5BF9220}" type="presParOf" srcId="{D1E78C8A-623C-4667-9B40-5DFB2284D4CE}" destId="{15D22EBA-BEF6-4B82-B9C1-66F260D20FDB}"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2B1610E-8DD7-42E3-97E2-DDEDDE54419C}"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n-US"/>
        </a:p>
      </dgm:t>
    </dgm:pt>
    <dgm:pt modelId="{0C04A0FA-8E13-40F5-B131-54D3E8F4E40F}">
      <dgm:prSet custT="1"/>
      <dgm:spPr/>
      <dgm:t>
        <a:bodyPr/>
        <a:lstStyle/>
        <a:p>
          <a:r>
            <a:rPr lang="en-US" sz="2400" b="1" dirty="0"/>
            <a:t>1</a:t>
          </a:r>
          <a:r>
            <a:rPr lang="en-US" sz="1800" b="1" dirty="0"/>
            <a:t>. </a:t>
          </a:r>
          <a:r>
            <a:rPr lang="en-US" sz="2200" b="1" dirty="0"/>
            <a:t>Word of the Month/Week</a:t>
          </a:r>
        </a:p>
      </dgm:t>
    </dgm:pt>
    <dgm:pt modelId="{14B56DC8-6729-4873-8686-995162F25275}" type="parTrans" cxnId="{24FC1BD6-2B9D-4E5A-B046-1461B46C551D}">
      <dgm:prSet/>
      <dgm:spPr/>
      <dgm:t>
        <a:bodyPr/>
        <a:lstStyle/>
        <a:p>
          <a:endParaRPr lang="en-US"/>
        </a:p>
      </dgm:t>
    </dgm:pt>
    <dgm:pt modelId="{D012D647-A712-4782-80B8-D8BC0C5F326E}" type="sibTrans" cxnId="{24FC1BD6-2B9D-4E5A-B046-1461B46C551D}">
      <dgm:prSet/>
      <dgm:spPr/>
      <dgm:t>
        <a:bodyPr/>
        <a:lstStyle/>
        <a:p>
          <a:endParaRPr lang="en-US"/>
        </a:p>
      </dgm:t>
    </dgm:pt>
    <dgm:pt modelId="{154C597F-0802-4AF3-9C6E-70BA4A3B29E5}">
      <dgm:prSet custT="1"/>
      <dgm:spPr/>
      <dgm:t>
        <a:bodyPr/>
        <a:lstStyle/>
        <a:p>
          <a:r>
            <a:rPr lang="en-US" sz="2200" b="1" dirty="0"/>
            <a:t>2. Morning Announcements</a:t>
          </a:r>
        </a:p>
      </dgm:t>
    </dgm:pt>
    <dgm:pt modelId="{27594EDE-797C-4D40-9E0D-3C9082B962C8}" type="parTrans" cxnId="{F873E965-7E91-49F1-A27E-C1A7E1708870}">
      <dgm:prSet/>
      <dgm:spPr/>
      <dgm:t>
        <a:bodyPr/>
        <a:lstStyle/>
        <a:p>
          <a:endParaRPr lang="en-US"/>
        </a:p>
      </dgm:t>
    </dgm:pt>
    <dgm:pt modelId="{0959DF21-FA20-4FD1-ABB0-4C99E061F54B}" type="sibTrans" cxnId="{F873E965-7E91-49F1-A27E-C1A7E1708870}">
      <dgm:prSet/>
      <dgm:spPr/>
      <dgm:t>
        <a:bodyPr/>
        <a:lstStyle/>
        <a:p>
          <a:endParaRPr lang="en-US"/>
        </a:p>
      </dgm:t>
    </dgm:pt>
    <dgm:pt modelId="{A49CEFAC-FEBF-451D-A92B-C38B43CD744D}">
      <dgm:prSet custT="1"/>
      <dgm:spPr/>
      <dgm:t>
        <a:bodyPr/>
        <a:lstStyle/>
        <a:p>
          <a:r>
            <a:rPr lang="en-US" sz="2200" b="1" dirty="0"/>
            <a:t>3. Daily/Weekly Quotations</a:t>
          </a:r>
        </a:p>
      </dgm:t>
    </dgm:pt>
    <dgm:pt modelId="{A230766D-E371-41E6-A7EF-06C203C2BBF9}" type="parTrans" cxnId="{C30B3282-3E79-4745-ADED-0A3B10730E6B}">
      <dgm:prSet/>
      <dgm:spPr/>
      <dgm:t>
        <a:bodyPr/>
        <a:lstStyle/>
        <a:p>
          <a:endParaRPr lang="en-US"/>
        </a:p>
      </dgm:t>
    </dgm:pt>
    <dgm:pt modelId="{49D1B249-90A4-41E8-BD5F-9F5547A70B00}" type="sibTrans" cxnId="{C30B3282-3E79-4745-ADED-0A3B10730E6B}">
      <dgm:prSet/>
      <dgm:spPr/>
      <dgm:t>
        <a:bodyPr/>
        <a:lstStyle/>
        <a:p>
          <a:endParaRPr lang="en-US"/>
        </a:p>
      </dgm:t>
    </dgm:pt>
    <dgm:pt modelId="{99265233-32B8-4A41-8858-BBE35CF45B3E}">
      <dgm:prSet custT="1"/>
      <dgm:spPr/>
      <dgm:t>
        <a:bodyPr/>
        <a:lstStyle/>
        <a:p>
          <a:r>
            <a:rPr lang="en-US" sz="2200" b="1" dirty="0"/>
            <a:t>4. Hallway and Door Displays</a:t>
          </a:r>
        </a:p>
      </dgm:t>
    </dgm:pt>
    <dgm:pt modelId="{7768EAEC-1667-41CA-9C24-2F761E4616EF}" type="parTrans" cxnId="{46669CC5-2356-4387-8A13-06B64565760E}">
      <dgm:prSet/>
      <dgm:spPr/>
      <dgm:t>
        <a:bodyPr/>
        <a:lstStyle/>
        <a:p>
          <a:endParaRPr lang="en-US"/>
        </a:p>
      </dgm:t>
    </dgm:pt>
    <dgm:pt modelId="{0406642C-9E8F-4AF6-AA91-A6D5242EBA74}" type="sibTrans" cxnId="{46669CC5-2356-4387-8A13-06B64565760E}">
      <dgm:prSet/>
      <dgm:spPr/>
      <dgm:t>
        <a:bodyPr/>
        <a:lstStyle/>
        <a:p>
          <a:endParaRPr lang="en-US"/>
        </a:p>
      </dgm:t>
    </dgm:pt>
    <dgm:pt modelId="{7835E50E-408A-459B-B632-99EC001BCE5A}">
      <dgm:prSet custT="1"/>
      <dgm:spPr/>
      <dgm:t>
        <a:bodyPr/>
        <a:lstStyle/>
        <a:p>
          <a:r>
            <a:rPr lang="en-US" sz="2200" b="1" dirty="0"/>
            <a:t>5. School Mural</a:t>
          </a:r>
        </a:p>
      </dgm:t>
    </dgm:pt>
    <dgm:pt modelId="{BE1055A5-746B-4E0F-AA27-6AB9D1F0A6FD}" type="parTrans" cxnId="{E63289D8-1177-425E-9759-5D85FDBBA727}">
      <dgm:prSet/>
      <dgm:spPr/>
      <dgm:t>
        <a:bodyPr/>
        <a:lstStyle/>
        <a:p>
          <a:endParaRPr lang="en-US"/>
        </a:p>
      </dgm:t>
    </dgm:pt>
    <dgm:pt modelId="{9B454A35-048C-430A-9D08-6DDE7A3F0CAE}" type="sibTrans" cxnId="{E63289D8-1177-425E-9759-5D85FDBBA727}">
      <dgm:prSet/>
      <dgm:spPr/>
      <dgm:t>
        <a:bodyPr/>
        <a:lstStyle/>
        <a:p>
          <a:endParaRPr lang="en-US"/>
        </a:p>
      </dgm:t>
    </dgm:pt>
    <dgm:pt modelId="{1EA17894-1D44-4E5B-A440-FC97BFB91B6C}">
      <dgm:prSet custT="1"/>
      <dgm:spPr/>
      <dgm:t>
        <a:bodyPr/>
        <a:lstStyle/>
        <a:p>
          <a:r>
            <a:rPr lang="en-US" sz="2200" b="1" dirty="0"/>
            <a:t>6. Mottos/Slogans	</a:t>
          </a:r>
        </a:p>
      </dgm:t>
    </dgm:pt>
    <dgm:pt modelId="{48CF822B-A437-4531-A88E-B5F5A66AB5E8}" type="parTrans" cxnId="{03137BE2-10D5-4536-A898-93974F4D379D}">
      <dgm:prSet/>
      <dgm:spPr/>
      <dgm:t>
        <a:bodyPr/>
        <a:lstStyle/>
        <a:p>
          <a:endParaRPr lang="en-US"/>
        </a:p>
      </dgm:t>
    </dgm:pt>
    <dgm:pt modelId="{FF75EE7F-3B62-4427-905B-8889304FA2A8}" type="sibTrans" cxnId="{03137BE2-10D5-4536-A898-93974F4D379D}">
      <dgm:prSet/>
      <dgm:spPr/>
      <dgm:t>
        <a:bodyPr/>
        <a:lstStyle/>
        <a:p>
          <a:endParaRPr lang="en-US"/>
        </a:p>
      </dgm:t>
    </dgm:pt>
    <dgm:pt modelId="{A4BAB38F-B175-4E2E-8A99-947A58004EDB}">
      <dgm:prSet custT="1"/>
      <dgm:spPr/>
      <dgm:t>
        <a:bodyPr/>
        <a:lstStyle/>
        <a:p>
          <a:r>
            <a:rPr lang="en-US" sz="2200" b="1" dirty="0"/>
            <a:t>7. Library Exhibits &amp; Booklists</a:t>
          </a:r>
        </a:p>
      </dgm:t>
    </dgm:pt>
    <dgm:pt modelId="{40972423-ED38-4F67-B98C-011E9F129CC5}" type="parTrans" cxnId="{89C2E3A8-9E64-4A70-8259-E4F17D65A68A}">
      <dgm:prSet/>
      <dgm:spPr/>
      <dgm:t>
        <a:bodyPr/>
        <a:lstStyle/>
        <a:p>
          <a:endParaRPr lang="en-US"/>
        </a:p>
      </dgm:t>
    </dgm:pt>
    <dgm:pt modelId="{7E8BAAA3-B577-43B8-B907-9B7E7AB38C2B}" type="sibTrans" cxnId="{89C2E3A8-9E64-4A70-8259-E4F17D65A68A}">
      <dgm:prSet/>
      <dgm:spPr/>
      <dgm:t>
        <a:bodyPr/>
        <a:lstStyle/>
        <a:p>
          <a:endParaRPr lang="en-US"/>
        </a:p>
      </dgm:t>
    </dgm:pt>
    <dgm:pt modelId="{8CBBEBA9-E43F-45A7-A499-D13A2C16D06F}" type="pres">
      <dgm:prSet presAssocID="{C2B1610E-8DD7-42E3-97E2-DDEDDE54419C}" presName="linear" presStyleCnt="0">
        <dgm:presLayoutVars>
          <dgm:dir/>
          <dgm:animLvl val="lvl"/>
          <dgm:resizeHandles val="exact"/>
        </dgm:presLayoutVars>
      </dgm:prSet>
      <dgm:spPr/>
    </dgm:pt>
    <dgm:pt modelId="{A71A760D-0BA3-4975-817C-B23EAAB62E15}" type="pres">
      <dgm:prSet presAssocID="{0C04A0FA-8E13-40F5-B131-54D3E8F4E40F}" presName="parentLin" presStyleCnt="0"/>
      <dgm:spPr/>
    </dgm:pt>
    <dgm:pt modelId="{68C66B05-F3E6-414E-B4DC-B76C13592288}" type="pres">
      <dgm:prSet presAssocID="{0C04A0FA-8E13-40F5-B131-54D3E8F4E40F}" presName="parentLeftMargin" presStyleLbl="node1" presStyleIdx="0" presStyleCnt="7"/>
      <dgm:spPr/>
    </dgm:pt>
    <dgm:pt modelId="{9E5BC0A7-992E-41FB-9CC4-D002B91385A0}" type="pres">
      <dgm:prSet presAssocID="{0C04A0FA-8E13-40F5-B131-54D3E8F4E40F}" presName="parentText" presStyleLbl="node1" presStyleIdx="0" presStyleCnt="7" custScaleX="133693" custScaleY="128308">
        <dgm:presLayoutVars>
          <dgm:chMax val="0"/>
          <dgm:bulletEnabled val="1"/>
        </dgm:presLayoutVars>
      </dgm:prSet>
      <dgm:spPr/>
    </dgm:pt>
    <dgm:pt modelId="{83E4C5AA-4273-423C-92AB-2801E6D9CD94}" type="pres">
      <dgm:prSet presAssocID="{0C04A0FA-8E13-40F5-B131-54D3E8F4E40F}" presName="negativeSpace" presStyleCnt="0"/>
      <dgm:spPr/>
    </dgm:pt>
    <dgm:pt modelId="{305BC705-5F9D-4E6E-8DB8-68366897397D}" type="pres">
      <dgm:prSet presAssocID="{0C04A0FA-8E13-40F5-B131-54D3E8F4E40F}" presName="childText" presStyleLbl="conFgAcc1" presStyleIdx="0" presStyleCnt="7">
        <dgm:presLayoutVars>
          <dgm:bulletEnabled val="1"/>
        </dgm:presLayoutVars>
      </dgm:prSet>
      <dgm:spPr/>
    </dgm:pt>
    <dgm:pt modelId="{9089F986-7BC3-4D7F-BEEA-9746F749DA0B}" type="pres">
      <dgm:prSet presAssocID="{D012D647-A712-4782-80B8-D8BC0C5F326E}" presName="spaceBetweenRectangles" presStyleCnt="0"/>
      <dgm:spPr/>
    </dgm:pt>
    <dgm:pt modelId="{A99CBFF1-FF98-44DF-A6DD-789C59EEAC6C}" type="pres">
      <dgm:prSet presAssocID="{154C597F-0802-4AF3-9C6E-70BA4A3B29E5}" presName="parentLin" presStyleCnt="0"/>
      <dgm:spPr/>
    </dgm:pt>
    <dgm:pt modelId="{3B1BBDBF-261C-4C71-812A-719795B090BB}" type="pres">
      <dgm:prSet presAssocID="{154C597F-0802-4AF3-9C6E-70BA4A3B29E5}" presName="parentLeftMargin" presStyleLbl="node1" presStyleIdx="0" presStyleCnt="7"/>
      <dgm:spPr/>
    </dgm:pt>
    <dgm:pt modelId="{6020C321-CEF9-4264-B5C3-0C8943AB5EB1}" type="pres">
      <dgm:prSet presAssocID="{154C597F-0802-4AF3-9C6E-70BA4A3B29E5}" presName="parentText" presStyleLbl="node1" presStyleIdx="1" presStyleCnt="7" custScaleX="133693" custScaleY="128308">
        <dgm:presLayoutVars>
          <dgm:chMax val="0"/>
          <dgm:bulletEnabled val="1"/>
        </dgm:presLayoutVars>
      </dgm:prSet>
      <dgm:spPr/>
    </dgm:pt>
    <dgm:pt modelId="{2697C4E5-6913-42E2-B4AB-6085B25DC857}" type="pres">
      <dgm:prSet presAssocID="{154C597F-0802-4AF3-9C6E-70BA4A3B29E5}" presName="negativeSpace" presStyleCnt="0"/>
      <dgm:spPr/>
    </dgm:pt>
    <dgm:pt modelId="{B7CC708A-7CAE-4722-8BA5-17394903AD8B}" type="pres">
      <dgm:prSet presAssocID="{154C597F-0802-4AF3-9C6E-70BA4A3B29E5}" presName="childText" presStyleLbl="conFgAcc1" presStyleIdx="1" presStyleCnt="7">
        <dgm:presLayoutVars>
          <dgm:bulletEnabled val="1"/>
        </dgm:presLayoutVars>
      </dgm:prSet>
      <dgm:spPr/>
    </dgm:pt>
    <dgm:pt modelId="{AB645DAC-1DEC-401D-9971-5EB6448CE063}" type="pres">
      <dgm:prSet presAssocID="{0959DF21-FA20-4FD1-ABB0-4C99E061F54B}" presName="spaceBetweenRectangles" presStyleCnt="0"/>
      <dgm:spPr/>
    </dgm:pt>
    <dgm:pt modelId="{DB002881-0D5F-40CA-B4E5-0AA5BEC6C965}" type="pres">
      <dgm:prSet presAssocID="{A49CEFAC-FEBF-451D-A92B-C38B43CD744D}" presName="parentLin" presStyleCnt="0"/>
      <dgm:spPr/>
    </dgm:pt>
    <dgm:pt modelId="{3DB7B801-E031-49D1-B22D-0FD38D5B7A46}" type="pres">
      <dgm:prSet presAssocID="{A49CEFAC-FEBF-451D-A92B-C38B43CD744D}" presName="parentLeftMargin" presStyleLbl="node1" presStyleIdx="1" presStyleCnt="7"/>
      <dgm:spPr/>
    </dgm:pt>
    <dgm:pt modelId="{D185A996-4370-4373-B598-4C558615D0B3}" type="pres">
      <dgm:prSet presAssocID="{A49CEFAC-FEBF-451D-A92B-C38B43CD744D}" presName="parentText" presStyleLbl="node1" presStyleIdx="2" presStyleCnt="7" custScaleX="133693" custScaleY="128308">
        <dgm:presLayoutVars>
          <dgm:chMax val="0"/>
          <dgm:bulletEnabled val="1"/>
        </dgm:presLayoutVars>
      </dgm:prSet>
      <dgm:spPr/>
    </dgm:pt>
    <dgm:pt modelId="{4D60D0EC-0D11-4D17-8D17-4F85FA6C8CAE}" type="pres">
      <dgm:prSet presAssocID="{A49CEFAC-FEBF-451D-A92B-C38B43CD744D}" presName="negativeSpace" presStyleCnt="0"/>
      <dgm:spPr/>
    </dgm:pt>
    <dgm:pt modelId="{ACE2B20E-1CCE-4932-BA7A-FB4B64EE7423}" type="pres">
      <dgm:prSet presAssocID="{A49CEFAC-FEBF-451D-A92B-C38B43CD744D}" presName="childText" presStyleLbl="conFgAcc1" presStyleIdx="2" presStyleCnt="7">
        <dgm:presLayoutVars>
          <dgm:bulletEnabled val="1"/>
        </dgm:presLayoutVars>
      </dgm:prSet>
      <dgm:spPr/>
    </dgm:pt>
    <dgm:pt modelId="{EC516BB3-5206-4EC8-8230-6F50A5E18951}" type="pres">
      <dgm:prSet presAssocID="{49D1B249-90A4-41E8-BD5F-9F5547A70B00}" presName="spaceBetweenRectangles" presStyleCnt="0"/>
      <dgm:spPr/>
    </dgm:pt>
    <dgm:pt modelId="{2F8E56BE-5ED4-4C39-93D9-76D17EEDDD51}" type="pres">
      <dgm:prSet presAssocID="{99265233-32B8-4A41-8858-BBE35CF45B3E}" presName="parentLin" presStyleCnt="0"/>
      <dgm:spPr/>
    </dgm:pt>
    <dgm:pt modelId="{FAF30EAB-683D-43C4-A285-A94D2348A2E5}" type="pres">
      <dgm:prSet presAssocID="{99265233-32B8-4A41-8858-BBE35CF45B3E}" presName="parentLeftMargin" presStyleLbl="node1" presStyleIdx="2" presStyleCnt="7"/>
      <dgm:spPr/>
    </dgm:pt>
    <dgm:pt modelId="{12F86E40-821C-430A-94B3-B7CD17E72F8A}" type="pres">
      <dgm:prSet presAssocID="{99265233-32B8-4A41-8858-BBE35CF45B3E}" presName="parentText" presStyleLbl="node1" presStyleIdx="3" presStyleCnt="7" custScaleX="133693" custScaleY="128308">
        <dgm:presLayoutVars>
          <dgm:chMax val="0"/>
          <dgm:bulletEnabled val="1"/>
        </dgm:presLayoutVars>
      </dgm:prSet>
      <dgm:spPr/>
    </dgm:pt>
    <dgm:pt modelId="{BEFC2CE2-9330-4441-9E20-3C566860ED03}" type="pres">
      <dgm:prSet presAssocID="{99265233-32B8-4A41-8858-BBE35CF45B3E}" presName="negativeSpace" presStyleCnt="0"/>
      <dgm:spPr/>
    </dgm:pt>
    <dgm:pt modelId="{56353578-737C-448D-A19A-E20F8B727D0B}" type="pres">
      <dgm:prSet presAssocID="{99265233-32B8-4A41-8858-BBE35CF45B3E}" presName="childText" presStyleLbl="conFgAcc1" presStyleIdx="3" presStyleCnt="7">
        <dgm:presLayoutVars>
          <dgm:bulletEnabled val="1"/>
        </dgm:presLayoutVars>
      </dgm:prSet>
      <dgm:spPr/>
    </dgm:pt>
    <dgm:pt modelId="{05DD558F-7093-4DC6-9DAE-BAADF1F2EF33}" type="pres">
      <dgm:prSet presAssocID="{0406642C-9E8F-4AF6-AA91-A6D5242EBA74}" presName="spaceBetweenRectangles" presStyleCnt="0"/>
      <dgm:spPr/>
    </dgm:pt>
    <dgm:pt modelId="{FA260D6F-F468-4F9E-8C6E-314BEBF01D74}" type="pres">
      <dgm:prSet presAssocID="{7835E50E-408A-459B-B632-99EC001BCE5A}" presName="parentLin" presStyleCnt="0"/>
      <dgm:spPr/>
    </dgm:pt>
    <dgm:pt modelId="{E2C180E4-A8A1-4E17-93E2-EA8F462AD015}" type="pres">
      <dgm:prSet presAssocID="{7835E50E-408A-459B-B632-99EC001BCE5A}" presName="parentLeftMargin" presStyleLbl="node1" presStyleIdx="3" presStyleCnt="7"/>
      <dgm:spPr/>
    </dgm:pt>
    <dgm:pt modelId="{FCB134BE-759A-4C52-9ABA-ECF4DEB77A1B}" type="pres">
      <dgm:prSet presAssocID="{7835E50E-408A-459B-B632-99EC001BCE5A}" presName="parentText" presStyleLbl="node1" presStyleIdx="4" presStyleCnt="7" custScaleX="133693" custScaleY="128308">
        <dgm:presLayoutVars>
          <dgm:chMax val="0"/>
          <dgm:bulletEnabled val="1"/>
        </dgm:presLayoutVars>
      </dgm:prSet>
      <dgm:spPr/>
    </dgm:pt>
    <dgm:pt modelId="{EE7080C2-CE1B-4D8E-9FC7-A588CA83A519}" type="pres">
      <dgm:prSet presAssocID="{7835E50E-408A-459B-B632-99EC001BCE5A}" presName="negativeSpace" presStyleCnt="0"/>
      <dgm:spPr/>
    </dgm:pt>
    <dgm:pt modelId="{30C6A8B7-2A60-4CF3-B0E2-4D7D5216F2C1}" type="pres">
      <dgm:prSet presAssocID="{7835E50E-408A-459B-B632-99EC001BCE5A}" presName="childText" presStyleLbl="conFgAcc1" presStyleIdx="4" presStyleCnt="7">
        <dgm:presLayoutVars>
          <dgm:bulletEnabled val="1"/>
        </dgm:presLayoutVars>
      </dgm:prSet>
      <dgm:spPr/>
    </dgm:pt>
    <dgm:pt modelId="{96DE6156-3B95-4372-8286-21B4E864F71C}" type="pres">
      <dgm:prSet presAssocID="{9B454A35-048C-430A-9D08-6DDE7A3F0CAE}" presName="spaceBetweenRectangles" presStyleCnt="0"/>
      <dgm:spPr/>
    </dgm:pt>
    <dgm:pt modelId="{49E4A3A0-6945-467A-B31C-4B9C49BA6EEB}" type="pres">
      <dgm:prSet presAssocID="{1EA17894-1D44-4E5B-A440-FC97BFB91B6C}" presName="parentLin" presStyleCnt="0"/>
      <dgm:spPr/>
    </dgm:pt>
    <dgm:pt modelId="{B33A9070-CEC5-4B3B-98F5-D5086B31EB79}" type="pres">
      <dgm:prSet presAssocID="{1EA17894-1D44-4E5B-A440-FC97BFB91B6C}" presName="parentLeftMargin" presStyleLbl="node1" presStyleIdx="4" presStyleCnt="7"/>
      <dgm:spPr/>
    </dgm:pt>
    <dgm:pt modelId="{0C0F203B-D21B-45E2-A9D1-55CED82D4758}" type="pres">
      <dgm:prSet presAssocID="{1EA17894-1D44-4E5B-A440-FC97BFB91B6C}" presName="parentText" presStyleLbl="node1" presStyleIdx="5" presStyleCnt="7" custScaleX="133693" custScaleY="128308">
        <dgm:presLayoutVars>
          <dgm:chMax val="0"/>
          <dgm:bulletEnabled val="1"/>
        </dgm:presLayoutVars>
      </dgm:prSet>
      <dgm:spPr/>
    </dgm:pt>
    <dgm:pt modelId="{EC55BD33-8FC7-4162-93D0-1EC5F20FAEDD}" type="pres">
      <dgm:prSet presAssocID="{1EA17894-1D44-4E5B-A440-FC97BFB91B6C}" presName="negativeSpace" presStyleCnt="0"/>
      <dgm:spPr/>
    </dgm:pt>
    <dgm:pt modelId="{49E1B359-F0BC-4369-BC8B-75BEC84B3262}" type="pres">
      <dgm:prSet presAssocID="{1EA17894-1D44-4E5B-A440-FC97BFB91B6C}" presName="childText" presStyleLbl="conFgAcc1" presStyleIdx="5" presStyleCnt="7">
        <dgm:presLayoutVars>
          <dgm:bulletEnabled val="1"/>
        </dgm:presLayoutVars>
      </dgm:prSet>
      <dgm:spPr/>
    </dgm:pt>
    <dgm:pt modelId="{083A0E6F-2ADA-466B-A4E8-50D77E2DDC90}" type="pres">
      <dgm:prSet presAssocID="{FF75EE7F-3B62-4427-905B-8889304FA2A8}" presName="spaceBetweenRectangles" presStyleCnt="0"/>
      <dgm:spPr/>
    </dgm:pt>
    <dgm:pt modelId="{AE8171DC-D23D-433F-A344-803CC6E8D1DF}" type="pres">
      <dgm:prSet presAssocID="{A4BAB38F-B175-4E2E-8A99-947A58004EDB}" presName="parentLin" presStyleCnt="0"/>
      <dgm:spPr/>
    </dgm:pt>
    <dgm:pt modelId="{B9A8864B-0009-4948-A76E-85CA3F915938}" type="pres">
      <dgm:prSet presAssocID="{A4BAB38F-B175-4E2E-8A99-947A58004EDB}" presName="parentLeftMargin" presStyleLbl="node1" presStyleIdx="5" presStyleCnt="7"/>
      <dgm:spPr/>
    </dgm:pt>
    <dgm:pt modelId="{2D362B60-D906-4218-975A-FA0B11E6C272}" type="pres">
      <dgm:prSet presAssocID="{A4BAB38F-B175-4E2E-8A99-947A58004EDB}" presName="parentText" presStyleLbl="node1" presStyleIdx="6" presStyleCnt="7" custScaleX="133693" custScaleY="128308">
        <dgm:presLayoutVars>
          <dgm:chMax val="0"/>
          <dgm:bulletEnabled val="1"/>
        </dgm:presLayoutVars>
      </dgm:prSet>
      <dgm:spPr/>
    </dgm:pt>
    <dgm:pt modelId="{8C3E87CE-9442-4202-8F62-764322B18318}" type="pres">
      <dgm:prSet presAssocID="{A4BAB38F-B175-4E2E-8A99-947A58004EDB}" presName="negativeSpace" presStyleCnt="0"/>
      <dgm:spPr/>
    </dgm:pt>
    <dgm:pt modelId="{97A07D51-CD82-4456-89FE-780C2848F6DE}" type="pres">
      <dgm:prSet presAssocID="{A4BAB38F-B175-4E2E-8A99-947A58004EDB}" presName="childText" presStyleLbl="conFgAcc1" presStyleIdx="6" presStyleCnt="7">
        <dgm:presLayoutVars>
          <dgm:bulletEnabled val="1"/>
        </dgm:presLayoutVars>
      </dgm:prSet>
      <dgm:spPr/>
    </dgm:pt>
  </dgm:ptLst>
  <dgm:cxnLst>
    <dgm:cxn modelId="{A62D951F-DF1C-D445-A703-4F629069965A}" type="presOf" srcId="{A49CEFAC-FEBF-451D-A92B-C38B43CD744D}" destId="{D185A996-4370-4373-B598-4C558615D0B3}" srcOrd="1" destOrd="0" presId="urn:microsoft.com/office/officeart/2005/8/layout/list1"/>
    <dgm:cxn modelId="{92F8D931-BA6C-6543-A12D-093F50A7E301}" type="presOf" srcId="{0C04A0FA-8E13-40F5-B131-54D3E8F4E40F}" destId="{68C66B05-F3E6-414E-B4DC-B76C13592288}" srcOrd="0" destOrd="0" presId="urn:microsoft.com/office/officeart/2005/8/layout/list1"/>
    <dgm:cxn modelId="{8B575A4B-63C1-634C-8127-2ED5EB94E770}" type="presOf" srcId="{154C597F-0802-4AF3-9C6E-70BA4A3B29E5}" destId="{6020C321-CEF9-4264-B5C3-0C8943AB5EB1}" srcOrd="1" destOrd="0" presId="urn:microsoft.com/office/officeart/2005/8/layout/list1"/>
    <dgm:cxn modelId="{EB67EA4E-B6B7-5D4C-9F31-E3BD2797D5F7}" type="presOf" srcId="{1EA17894-1D44-4E5B-A440-FC97BFB91B6C}" destId="{B33A9070-CEC5-4B3B-98F5-D5086B31EB79}" srcOrd="0" destOrd="0" presId="urn:microsoft.com/office/officeart/2005/8/layout/list1"/>
    <dgm:cxn modelId="{3D0C9056-0844-664E-A8E5-A0640AE930B6}" type="presOf" srcId="{99265233-32B8-4A41-8858-BBE35CF45B3E}" destId="{12F86E40-821C-430A-94B3-B7CD17E72F8A}" srcOrd="1" destOrd="0" presId="urn:microsoft.com/office/officeart/2005/8/layout/list1"/>
    <dgm:cxn modelId="{F873E965-7E91-49F1-A27E-C1A7E1708870}" srcId="{C2B1610E-8DD7-42E3-97E2-DDEDDE54419C}" destId="{154C597F-0802-4AF3-9C6E-70BA4A3B29E5}" srcOrd="1" destOrd="0" parTransId="{27594EDE-797C-4D40-9E0D-3C9082B962C8}" sibTransId="{0959DF21-FA20-4FD1-ABB0-4C99E061F54B}"/>
    <dgm:cxn modelId="{CE3FAA67-E12D-BC46-B631-A88A64602C33}" type="presOf" srcId="{A4BAB38F-B175-4E2E-8A99-947A58004EDB}" destId="{B9A8864B-0009-4948-A76E-85CA3F915938}" srcOrd="0" destOrd="0" presId="urn:microsoft.com/office/officeart/2005/8/layout/list1"/>
    <dgm:cxn modelId="{C30B3282-3E79-4745-ADED-0A3B10730E6B}" srcId="{C2B1610E-8DD7-42E3-97E2-DDEDDE54419C}" destId="{A49CEFAC-FEBF-451D-A92B-C38B43CD744D}" srcOrd="2" destOrd="0" parTransId="{A230766D-E371-41E6-A7EF-06C203C2BBF9}" sibTransId="{49D1B249-90A4-41E8-BD5F-9F5547A70B00}"/>
    <dgm:cxn modelId="{BD098F85-01F5-6F48-A62F-8365D88733D5}" type="presOf" srcId="{A4BAB38F-B175-4E2E-8A99-947A58004EDB}" destId="{2D362B60-D906-4218-975A-FA0B11E6C272}" srcOrd="1" destOrd="0" presId="urn:microsoft.com/office/officeart/2005/8/layout/list1"/>
    <dgm:cxn modelId="{25BA71A2-BF5F-1445-ACD0-420EA039ACD9}" type="presOf" srcId="{7835E50E-408A-459B-B632-99EC001BCE5A}" destId="{E2C180E4-A8A1-4E17-93E2-EA8F462AD015}" srcOrd="0" destOrd="0" presId="urn:microsoft.com/office/officeart/2005/8/layout/list1"/>
    <dgm:cxn modelId="{89C2E3A8-9E64-4A70-8259-E4F17D65A68A}" srcId="{C2B1610E-8DD7-42E3-97E2-DDEDDE54419C}" destId="{A4BAB38F-B175-4E2E-8A99-947A58004EDB}" srcOrd="6" destOrd="0" parTransId="{40972423-ED38-4F67-B98C-011E9F129CC5}" sibTransId="{7E8BAAA3-B577-43B8-B907-9B7E7AB38C2B}"/>
    <dgm:cxn modelId="{46669CC5-2356-4387-8A13-06B64565760E}" srcId="{C2B1610E-8DD7-42E3-97E2-DDEDDE54419C}" destId="{99265233-32B8-4A41-8858-BBE35CF45B3E}" srcOrd="3" destOrd="0" parTransId="{7768EAEC-1667-41CA-9C24-2F761E4616EF}" sibTransId="{0406642C-9E8F-4AF6-AA91-A6D5242EBA74}"/>
    <dgm:cxn modelId="{8BB2A0C9-EF13-534A-86C1-E435917E822E}" type="presOf" srcId="{99265233-32B8-4A41-8858-BBE35CF45B3E}" destId="{FAF30EAB-683D-43C4-A285-A94D2348A2E5}" srcOrd="0" destOrd="0" presId="urn:microsoft.com/office/officeart/2005/8/layout/list1"/>
    <dgm:cxn modelId="{5D0EB7D4-336C-3C41-AEB1-62CA184D9D23}" type="presOf" srcId="{0C04A0FA-8E13-40F5-B131-54D3E8F4E40F}" destId="{9E5BC0A7-992E-41FB-9CC4-D002B91385A0}" srcOrd="1" destOrd="0" presId="urn:microsoft.com/office/officeart/2005/8/layout/list1"/>
    <dgm:cxn modelId="{24FC1BD6-2B9D-4E5A-B046-1461B46C551D}" srcId="{C2B1610E-8DD7-42E3-97E2-DDEDDE54419C}" destId="{0C04A0FA-8E13-40F5-B131-54D3E8F4E40F}" srcOrd="0" destOrd="0" parTransId="{14B56DC8-6729-4873-8686-995162F25275}" sibTransId="{D012D647-A712-4782-80B8-D8BC0C5F326E}"/>
    <dgm:cxn modelId="{E63289D8-1177-425E-9759-5D85FDBBA727}" srcId="{C2B1610E-8DD7-42E3-97E2-DDEDDE54419C}" destId="{7835E50E-408A-459B-B632-99EC001BCE5A}" srcOrd="4" destOrd="0" parTransId="{BE1055A5-746B-4E0F-AA27-6AB9D1F0A6FD}" sibTransId="{9B454A35-048C-430A-9D08-6DDE7A3F0CAE}"/>
    <dgm:cxn modelId="{1E60DDDD-1CC6-2447-8F26-513BECD29581}" type="presOf" srcId="{A49CEFAC-FEBF-451D-A92B-C38B43CD744D}" destId="{3DB7B801-E031-49D1-B22D-0FD38D5B7A46}" srcOrd="0" destOrd="0" presId="urn:microsoft.com/office/officeart/2005/8/layout/list1"/>
    <dgm:cxn modelId="{03137BE2-10D5-4536-A898-93974F4D379D}" srcId="{C2B1610E-8DD7-42E3-97E2-DDEDDE54419C}" destId="{1EA17894-1D44-4E5B-A440-FC97BFB91B6C}" srcOrd="5" destOrd="0" parTransId="{48CF822B-A437-4531-A88E-B5F5A66AB5E8}" sibTransId="{FF75EE7F-3B62-4427-905B-8889304FA2A8}"/>
    <dgm:cxn modelId="{06AA72E8-6087-174F-9308-4C00773A2F2E}" type="presOf" srcId="{1EA17894-1D44-4E5B-A440-FC97BFB91B6C}" destId="{0C0F203B-D21B-45E2-A9D1-55CED82D4758}" srcOrd="1" destOrd="0" presId="urn:microsoft.com/office/officeart/2005/8/layout/list1"/>
    <dgm:cxn modelId="{D8FAAAF3-13AF-F54A-B53B-53FE7E452E2E}" type="presOf" srcId="{154C597F-0802-4AF3-9C6E-70BA4A3B29E5}" destId="{3B1BBDBF-261C-4C71-812A-719795B090BB}" srcOrd="0" destOrd="0" presId="urn:microsoft.com/office/officeart/2005/8/layout/list1"/>
    <dgm:cxn modelId="{1542A9F7-3870-154A-ABA1-D371CBE9C41F}" type="presOf" srcId="{7835E50E-408A-459B-B632-99EC001BCE5A}" destId="{FCB134BE-759A-4C52-9ABA-ECF4DEB77A1B}" srcOrd="1" destOrd="0" presId="urn:microsoft.com/office/officeart/2005/8/layout/list1"/>
    <dgm:cxn modelId="{08B845FB-06CF-E24D-A2D6-7CD3EE357DEB}" type="presOf" srcId="{C2B1610E-8DD7-42E3-97E2-DDEDDE54419C}" destId="{8CBBEBA9-E43F-45A7-A499-D13A2C16D06F}" srcOrd="0" destOrd="0" presId="urn:microsoft.com/office/officeart/2005/8/layout/list1"/>
    <dgm:cxn modelId="{820EFDBD-266E-D148-BEA9-62A33C5594B9}" type="presParOf" srcId="{8CBBEBA9-E43F-45A7-A499-D13A2C16D06F}" destId="{A71A760D-0BA3-4975-817C-B23EAAB62E15}" srcOrd="0" destOrd="0" presId="urn:microsoft.com/office/officeart/2005/8/layout/list1"/>
    <dgm:cxn modelId="{38AA4E66-336A-1C42-854E-E88C126008CD}" type="presParOf" srcId="{A71A760D-0BA3-4975-817C-B23EAAB62E15}" destId="{68C66B05-F3E6-414E-B4DC-B76C13592288}" srcOrd="0" destOrd="0" presId="urn:microsoft.com/office/officeart/2005/8/layout/list1"/>
    <dgm:cxn modelId="{DCA9C20B-1DE3-2C4B-8617-9E21882DD6A4}" type="presParOf" srcId="{A71A760D-0BA3-4975-817C-B23EAAB62E15}" destId="{9E5BC0A7-992E-41FB-9CC4-D002B91385A0}" srcOrd="1" destOrd="0" presId="urn:microsoft.com/office/officeart/2005/8/layout/list1"/>
    <dgm:cxn modelId="{C0763C3F-A6FE-1344-B3F5-A552F8A4C289}" type="presParOf" srcId="{8CBBEBA9-E43F-45A7-A499-D13A2C16D06F}" destId="{83E4C5AA-4273-423C-92AB-2801E6D9CD94}" srcOrd="1" destOrd="0" presId="urn:microsoft.com/office/officeart/2005/8/layout/list1"/>
    <dgm:cxn modelId="{664CC3B4-D254-AC4D-B997-7CA51B52C6A5}" type="presParOf" srcId="{8CBBEBA9-E43F-45A7-A499-D13A2C16D06F}" destId="{305BC705-5F9D-4E6E-8DB8-68366897397D}" srcOrd="2" destOrd="0" presId="urn:microsoft.com/office/officeart/2005/8/layout/list1"/>
    <dgm:cxn modelId="{8D74E0F3-BD40-0847-A3D0-FA0935231FA6}" type="presParOf" srcId="{8CBBEBA9-E43F-45A7-A499-D13A2C16D06F}" destId="{9089F986-7BC3-4D7F-BEEA-9746F749DA0B}" srcOrd="3" destOrd="0" presId="urn:microsoft.com/office/officeart/2005/8/layout/list1"/>
    <dgm:cxn modelId="{CBF40318-B152-6743-B6A7-47797B472493}" type="presParOf" srcId="{8CBBEBA9-E43F-45A7-A499-D13A2C16D06F}" destId="{A99CBFF1-FF98-44DF-A6DD-789C59EEAC6C}" srcOrd="4" destOrd="0" presId="urn:microsoft.com/office/officeart/2005/8/layout/list1"/>
    <dgm:cxn modelId="{4B8DD26F-9345-654E-9AC2-4AE2FD92EED8}" type="presParOf" srcId="{A99CBFF1-FF98-44DF-A6DD-789C59EEAC6C}" destId="{3B1BBDBF-261C-4C71-812A-719795B090BB}" srcOrd="0" destOrd="0" presId="urn:microsoft.com/office/officeart/2005/8/layout/list1"/>
    <dgm:cxn modelId="{8124CC1F-63DB-264A-AF93-81E2DF9D78E8}" type="presParOf" srcId="{A99CBFF1-FF98-44DF-A6DD-789C59EEAC6C}" destId="{6020C321-CEF9-4264-B5C3-0C8943AB5EB1}" srcOrd="1" destOrd="0" presId="urn:microsoft.com/office/officeart/2005/8/layout/list1"/>
    <dgm:cxn modelId="{29BCECB4-1C2E-6740-B08A-A3E363604160}" type="presParOf" srcId="{8CBBEBA9-E43F-45A7-A499-D13A2C16D06F}" destId="{2697C4E5-6913-42E2-B4AB-6085B25DC857}" srcOrd="5" destOrd="0" presId="urn:microsoft.com/office/officeart/2005/8/layout/list1"/>
    <dgm:cxn modelId="{A7928911-B226-3945-8786-5098BD6180CF}" type="presParOf" srcId="{8CBBEBA9-E43F-45A7-A499-D13A2C16D06F}" destId="{B7CC708A-7CAE-4722-8BA5-17394903AD8B}" srcOrd="6" destOrd="0" presId="urn:microsoft.com/office/officeart/2005/8/layout/list1"/>
    <dgm:cxn modelId="{4438C925-A2DC-AC4A-AF45-9D19557C1D8B}" type="presParOf" srcId="{8CBBEBA9-E43F-45A7-A499-D13A2C16D06F}" destId="{AB645DAC-1DEC-401D-9971-5EB6448CE063}" srcOrd="7" destOrd="0" presId="urn:microsoft.com/office/officeart/2005/8/layout/list1"/>
    <dgm:cxn modelId="{B222F2F0-3EF2-C247-A4F6-FE6D598CD859}" type="presParOf" srcId="{8CBBEBA9-E43F-45A7-A499-D13A2C16D06F}" destId="{DB002881-0D5F-40CA-B4E5-0AA5BEC6C965}" srcOrd="8" destOrd="0" presId="urn:microsoft.com/office/officeart/2005/8/layout/list1"/>
    <dgm:cxn modelId="{F1AC41FB-BD8A-8248-B4FB-F348F999BF52}" type="presParOf" srcId="{DB002881-0D5F-40CA-B4E5-0AA5BEC6C965}" destId="{3DB7B801-E031-49D1-B22D-0FD38D5B7A46}" srcOrd="0" destOrd="0" presId="urn:microsoft.com/office/officeart/2005/8/layout/list1"/>
    <dgm:cxn modelId="{0D203641-DFA9-E548-9D46-7BBEFF09D2CE}" type="presParOf" srcId="{DB002881-0D5F-40CA-B4E5-0AA5BEC6C965}" destId="{D185A996-4370-4373-B598-4C558615D0B3}" srcOrd="1" destOrd="0" presId="urn:microsoft.com/office/officeart/2005/8/layout/list1"/>
    <dgm:cxn modelId="{73ED7117-5212-F347-A0F3-A5A3071829D7}" type="presParOf" srcId="{8CBBEBA9-E43F-45A7-A499-D13A2C16D06F}" destId="{4D60D0EC-0D11-4D17-8D17-4F85FA6C8CAE}" srcOrd="9" destOrd="0" presId="urn:microsoft.com/office/officeart/2005/8/layout/list1"/>
    <dgm:cxn modelId="{98E4DA00-75AE-C947-AD67-C09AA15FE57A}" type="presParOf" srcId="{8CBBEBA9-E43F-45A7-A499-D13A2C16D06F}" destId="{ACE2B20E-1CCE-4932-BA7A-FB4B64EE7423}" srcOrd="10" destOrd="0" presId="urn:microsoft.com/office/officeart/2005/8/layout/list1"/>
    <dgm:cxn modelId="{A5F5B6DD-5712-D447-B24A-5227DFA3D86E}" type="presParOf" srcId="{8CBBEBA9-E43F-45A7-A499-D13A2C16D06F}" destId="{EC516BB3-5206-4EC8-8230-6F50A5E18951}" srcOrd="11" destOrd="0" presId="urn:microsoft.com/office/officeart/2005/8/layout/list1"/>
    <dgm:cxn modelId="{14F0D792-8A05-0A41-922E-3A183C350D3C}" type="presParOf" srcId="{8CBBEBA9-E43F-45A7-A499-D13A2C16D06F}" destId="{2F8E56BE-5ED4-4C39-93D9-76D17EEDDD51}" srcOrd="12" destOrd="0" presId="urn:microsoft.com/office/officeart/2005/8/layout/list1"/>
    <dgm:cxn modelId="{ED46EE91-B046-2C4B-A53C-E6C471CB2363}" type="presParOf" srcId="{2F8E56BE-5ED4-4C39-93D9-76D17EEDDD51}" destId="{FAF30EAB-683D-43C4-A285-A94D2348A2E5}" srcOrd="0" destOrd="0" presId="urn:microsoft.com/office/officeart/2005/8/layout/list1"/>
    <dgm:cxn modelId="{2A57EF96-6AFC-4D4E-9176-1A418933EC58}" type="presParOf" srcId="{2F8E56BE-5ED4-4C39-93D9-76D17EEDDD51}" destId="{12F86E40-821C-430A-94B3-B7CD17E72F8A}" srcOrd="1" destOrd="0" presId="urn:microsoft.com/office/officeart/2005/8/layout/list1"/>
    <dgm:cxn modelId="{4C8386E1-D3B1-E944-B40E-9AD38BDC2046}" type="presParOf" srcId="{8CBBEBA9-E43F-45A7-A499-D13A2C16D06F}" destId="{BEFC2CE2-9330-4441-9E20-3C566860ED03}" srcOrd="13" destOrd="0" presId="urn:microsoft.com/office/officeart/2005/8/layout/list1"/>
    <dgm:cxn modelId="{C7313E62-753E-A94E-ACB4-7B4CD2C65E99}" type="presParOf" srcId="{8CBBEBA9-E43F-45A7-A499-D13A2C16D06F}" destId="{56353578-737C-448D-A19A-E20F8B727D0B}" srcOrd="14" destOrd="0" presId="urn:microsoft.com/office/officeart/2005/8/layout/list1"/>
    <dgm:cxn modelId="{08D9E456-3CDC-7B4B-B9D5-CE79966D81D5}" type="presParOf" srcId="{8CBBEBA9-E43F-45A7-A499-D13A2C16D06F}" destId="{05DD558F-7093-4DC6-9DAE-BAADF1F2EF33}" srcOrd="15" destOrd="0" presId="urn:microsoft.com/office/officeart/2005/8/layout/list1"/>
    <dgm:cxn modelId="{BFB77A8B-1BC8-0A4E-B8CD-7F0227B9426D}" type="presParOf" srcId="{8CBBEBA9-E43F-45A7-A499-D13A2C16D06F}" destId="{FA260D6F-F468-4F9E-8C6E-314BEBF01D74}" srcOrd="16" destOrd="0" presId="urn:microsoft.com/office/officeart/2005/8/layout/list1"/>
    <dgm:cxn modelId="{EE879919-B375-DE4D-8A65-DF7BB6D8932A}" type="presParOf" srcId="{FA260D6F-F468-4F9E-8C6E-314BEBF01D74}" destId="{E2C180E4-A8A1-4E17-93E2-EA8F462AD015}" srcOrd="0" destOrd="0" presId="urn:microsoft.com/office/officeart/2005/8/layout/list1"/>
    <dgm:cxn modelId="{AE9E5635-7F62-4244-B371-4D2388D7147A}" type="presParOf" srcId="{FA260D6F-F468-4F9E-8C6E-314BEBF01D74}" destId="{FCB134BE-759A-4C52-9ABA-ECF4DEB77A1B}" srcOrd="1" destOrd="0" presId="urn:microsoft.com/office/officeart/2005/8/layout/list1"/>
    <dgm:cxn modelId="{EA99AEA2-43D8-BF44-97CC-BAEEE345B3B4}" type="presParOf" srcId="{8CBBEBA9-E43F-45A7-A499-D13A2C16D06F}" destId="{EE7080C2-CE1B-4D8E-9FC7-A588CA83A519}" srcOrd="17" destOrd="0" presId="urn:microsoft.com/office/officeart/2005/8/layout/list1"/>
    <dgm:cxn modelId="{56086E43-7312-9241-BDCF-3F62FC22D6D2}" type="presParOf" srcId="{8CBBEBA9-E43F-45A7-A499-D13A2C16D06F}" destId="{30C6A8B7-2A60-4CF3-B0E2-4D7D5216F2C1}" srcOrd="18" destOrd="0" presId="urn:microsoft.com/office/officeart/2005/8/layout/list1"/>
    <dgm:cxn modelId="{07EF1486-BAE8-E64B-A769-FD81CA651E7E}" type="presParOf" srcId="{8CBBEBA9-E43F-45A7-A499-D13A2C16D06F}" destId="{96DE6156-3B95-4372-8286-21B4E864F71C}" srcOrd="19" destOrd="0" presId="urn:microsoft.com/office/officeart/2005/8/layout/list1"/>
    <dgm:cxn modelId="{E5D53DB3-F11E-824D-A8B8-63F9166E441D}" type="presParOf" srcId="{8CBBEBA9-E43F-45A7-A499-D13A2C16D06F}" destId="{49E4A3A0-6945-467A-B31C-4B9C49BA6EEB}" srcOrd="20" destOrd="0" presId="urn:microsoft.com/office/officeart/2005/8/layout/list1"/>
    <dgm:cxn modelId="{E86AC298-23FE-3D45-A163-7F201E440550}" type="presParOf" srcId="{49E4A3A0-6945-467A-B31C-4B9C49BA6EEB}" destId="{B33A9070-CEC5-4B3B-98F5-D5086B31EB79}" srcOrd="0" destOrd="0" presId="urn:microsoft.com/office/officeart/2005/8/layout/list1"/>
    <dgm:cxn modelId="{C3645F5D-9810-9C4A-B232-E6ACAD9E0057}" type="presParOf" srcId="{49E4A3A0-6945-467A-B31C-4B9C49BA6EEB}" destId="{0C0F203B-D21B-45E2-A9D1-55CED82D4758}" srcOrd="1" destOrd="0" presId="urn:microsoft.com/office/officeart/2005/8/layout/list1"/>
    <dgm:cxn modelId="{72DE1A7F-45C5-6441-A754-BB7EFB262CDD}" type="presParOf" srcId="{8CBBEBA9-E43F-45A7-A499-D13A2C16D06F}" destId="{EC55BD33-8FC7-4162-93D0-1EC5F20FAEDD}" srcOrd="21" destOrd="0" presId="urn:microsoft.com/office/officeart/2005/8/layout/list1"/>
    <dgm:cxn modelId="{6FF51371-181B-7645-AA3E-76A390EB2AF3}" type="presParOf" srcId="{8CBBEBA9-E43F-45A7-A499-D13A2C16D06F}" destId="{49E1B359-F0BC-4369-BC8B-75BEC84B3262}" srcOrd="22" destOrd="0" presId="urn:microsoft.com/office/officeart/2005/8/layout/list1"/>
    <dgm:cxn modelId="{CBB0D56D-4078-2E40-BA29-01AC9C35AE8F}" type="presParOf" srcId="{8CBBEBA9-E43F-45A7-A499-D13A2C16D06F}" destId="{083A0E6F-2ADA-466B-A4E8-50D77E2DDC90}" srcOrd="23" destOrd="0" presId="urn:microsoft.com/office/officeart/2005/8/layout/list1"/>
    <dgm:cxn modelId="{2E9E7C43-AB9F-0449-A04C-82E6B323C954}" type="presParOf" srcId="{8CBBEBA9-E43F-45A7-A499-D13A2C16D06F}" destId="{AE8171DC-D23D-433F-A344-803CC6E8D1DF}" srcOrd="24" destOrd="0" presId="urn:microsoft.com/office/officeart/2005/8/layout/list1"/>
    <dgm:cxn modelId="{55513348-6975-D147-969E-16BCD8AC565F}" type="presParOf" srcId="{AE8171DC-D23D-433F-A344-803CC6E8D1DF}" destId="{B9A8864B-0009-4948-A76E-85CA3F915938}" srcOrd="0" destOrd="0" presId="urn:microsoft.com/office/officeart/2005/8/layout/list1"/>
    <dgm:cxn modelId="{DEAAA5B7-2C22-DA40-A538-C11370264297}" type="presParOf" srcId="{AE8171DC-D23D-433F-A344-803CC6E8D1DF}" destId="{2D362B60-D906-4218-975A-FA0B11E6C272}" srcOrd="1" destOrd="0" presId="urn:microsoft.com/office/officeart/2005/8/layout/list1"/>
    <dgm:cxn modelId="{A5C44916-DD32-7E46-AD73-EC8F3C024DBA}" type="presParOf" srcId="{8CBBEBA9-E43F-45A7-A499-D13A2C16D06F}" destId="{8C3E87CE-9442-4202-8F62-764322B18318}" srcOrd="25" destOrd="0" presId="urn:microsoft.com/office/officeart/2005/8/layout/list1"/>
    <dgm:cxn modelId="{000FC81F-0EBB-2842-AB94-E9FB7400C214}" type="presParOf" srcId="{8CBBEBA9-E43F-45A7-A499-D13A2C16D06F}" destId="{97A07D51-CD82-4456-89FE-780C2848F6DE}" srcOrd="26"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1EB8591-59CE-4523-9220-A2096A77CBEB}" type="doc">
      <dgm:prSet loTypeId="urn:microsoft.com/office/officeart/2005/8/layout/list1" loCatId="list" qsTypeId="urn:microsoft.com/office/officeart/2005/8/quickstyle/simple5" qsCatId="simple" csTypeId="urn:microsoft.com/office/officeart/2005/8/colors/accent2_2" csCatId="accent2" phldr="1"/>
      <dgm:spPr/>
      <dgm:t>
        <a:bodyPr/>
        <a:lstStyle/>
        <a:p>
          <a:endParaRPr lang="en-US"/>
        </a:p>
      </dgm:t>
    </dgm:pt>
    <dgm:pt modelId="{A6B8FB1D-4F25-43D7-ADE1-01A0ECD1758B}">
      <dgm:prSet custT="1"/>
      <dgm:spPr/>
      <dgm:t>
        <a:bodyPr/>
        <a:lstStyle/>
        <a:p>
          <a:pPr rtl="0"/>
          <a:r>
            <a:rPr lang="en-US" sz="2000" b="1" dirty="0"/>
            <a:t>8. Theme Assemblies	 </a:t>
          </a:r>
          <a:endParaRPr lang="en-US" sz="2000" dirty="0"/>
        </a:p>
      </dgm:t>
    </dgm:pt>
    <dgm:pt modelId="{51EB66E4-5D45-4FF0-B735-6F6AE8E78ADC}" type="parTrans" cxnId="{3FD587BC-59FB-44E6-8EA2-1E2EE6C876D6}">
      <dgm:prSet/>
      <dgm:spPr/>
      <dgm:t>
        <a:bodyPr/>
        <a:lstStyle/>
        <a:p>
          <a:endParaRPr lang="en-US"/>
        </a:p>
      </dgm:t>
    </dgm:pt>
    <dgm:pt modelId="{5321627E-9CBF-405B-BBCD-D61AA4F5FA0A}" type="sibTrans" cxnId="{3FD587BC-59FB-44E6-8EA2-1E2EE6C876D6}">
      <dgm:prSet/>
      <dgm:spPr/>
      <dgm:t>
        <a:bodyPr/>
        <a:lstStyle/>
        <a:p>
          <a:endParaRPr lang="en-US"/>
        </a:p>
      </dgm:t>
    </dgm:pt>
    <dgm:pt modelId="{6169F3F6-9498-4457-A9A8-E0B520081AEC}">
      <dgm:prSet custT="1"/>
      <dgm:spPr/>
      <dgm:t>
        <a:bodyPr/>
        <a:lstStyle/>
        <a:p>
          <a:pPr rtl="0"/>
          <a:r>
            <a:rPr lang="en-US" sz="2000" b="1" dirty="0"/>
            <a:t>9. Rewards, Awards, Prizes</a:t>
          </a:r>
          <a:endParaRPr lang="en-US" sz="2000" dirty="0"/>
        </a:p>
      </dgm:t>
    </dgm:pt>
    <dgm:pt modelId="{E3D43531-2250-4577-87CD-F3D0267D63B8}" type="parTrans" cxnId="{12B73836-6DB7-4396-937C-C9D1C87902EE}">
      <dgm:prSet/>
      <dgm:spPr/>
      <dgm:t>
        <a:bodyPr/>
        <a:lstStyle/>
        <a:p>
          <a:endParaRPr lang="en-US"/>
        </a:p>
      </dgm:t>
    </dgm:pt>
    <dgm:pt modelId="{7D62EA17-ABE5-415E-9718-285B86D371A2}" type="sibTrans" cxnId="{12B73836-6DB7-4396-937C-C9D1C87902EE}">
      <dgm:prSet/>
      <dgm:spPr/>
      <dgm:t>
        <a:bodyPr/>
        <a:lstStyle/>
        <a:p>
          <a:endParaRPr lang="en-US"/>
        </a:p>
      </dgm:t>
    </dgm:pt>
    <dgm:pt modelId="{75F8D401-8029-46AE-A9D8-F786DA53D185}">
      <dgm:prSet custT="1"/>
      <dgm:spPr/>
      <dgm:t>
        <a:bodyPr/>
        <a:lstStyle/>
        <a:p>
          <a:pPr rtl="0"/>
          <a:r>
            <a:rPr lang="en-US" sz="2000" b="1" dirty="0"/>
            <a:t>10. Contests</a:t>
          </a:r>
          <a:endParaRPr lang="en-US" sz="2000" dirty="0"/>
        </a:p>
      </dgm:t>
    </dgm:pt>
    <dgm:pt modelId="{1CAE41D9-18E1-4858-96D5-0FDA70DF0710}" type="parTrans" cxnId="{752A8239-3BFD-44E8-9F61-194A55E17181}">
      <dgm:prSet/>
      <dgm:spPr/>
      <dgm:t>
        <a:bodyPr/>
        <a:lstStyle/>
        <a:p>
          <a:endParaRPr lang="en-US"/>
        </a:p>
      </dgm:t>
    </dgm:pt>
    <dgm:pt modelId="{A7E6A899-B005-4B19-ADB7-F080C3385C5F}" type="sibTrans" cxnId="{752A8239-3BFD-44E8-9F61-194A55E17181}">
      <dgm:prSet/>
      <dgm:spPr/>
      <dgm:t>
        <a:bodyPr/>
        <a:lstStyle/>
        <a:p>
          <a:endParaRPr lang="en-US"/>
        </a:p>
      </dgm:t>
    </dgm:pt>
    <dgm:pt modelId="{F20A728E-AB09-4031-A9E0-C41312724666}">
      <dgm:prSet custT="1"/>
      <dgm:spPr/>
      <dgm:t>
        <a:bodyPr/>
        <a:lstStyle/>
        <a:p>
          <a:pPr rtl="0"/>
          <a:r>
            <a:rPr lang="en-US" sz="2000" b="1" dirty="0"/>
            <a:t>11. Ceremonies and Rituals</a:t>
          </a:r>
          <a:endParaRPr lang="en-US" sz="2000" dirty="0"/>
        </a:p>
      </dgm:t>
    </dgm:pt>
    <dgm:pt modelId="{6C92BC6B-EC34-48EE-9887-6BDAE6EAE662}" type="parTrans" cxnId="{06A57660-E9BC-4C54-AE41-DC1232018844}">
      <dgm:prSet/>
      <dgm:spPr/>
      <dgm:t>
        <a:bodyPr/>
        <a:lstStyle/>
        <a:p>
          <a:endParaRPr lang="en-US"/>
        </a:p>
      </dgm:t>
    </dgm:pt>
    <dgm:pt modelId="{3FE60DDF-79CE-408E-A5B5-C73784771A5B}" type="sibTrans" cxnId="{06A57660-E9BC-4C54-AE41-DC1232018844}">
      <dgm:prSet/>
      <dgm:spPr/>
      <dgm:t>
        <a:bodyPr/>
        <a:lstStyle/>
        <a:p>
          <a:endParaRPr lang="en-US"/>
        </a:p>
      </dgm:t>
    </dgm:pt>
    <dgm:pt modelId="{0BC38F70-212A-4009-A5C7-B236376DE991}">
      <dgm:prSet custT="1"/>
      <dgm:spPr/>
      <dgm:t>
        <a:bodyPr/>
        <a:lstStyle/>
        <a:p>
          <a:pPr rtl="0"/>
          <a:r>
            <a:rPr lang="en-US" sz="2000" b="1" dirty="0"/>
            <a:t>12. Pride Campaign</a:t>
          </a:r>
          <a:endParaRPr lang="en-US" sz="2000" dirty="0"/>
        </a:p>
      </dgm:t>
    </dgm:pt>
    <dgm:pt modelId="{B4EB281C-3D19-46F2-9C03-DE77C5F9BE24}" type="parTrans" cxnId="{E3144E0D-17F4-4A7F-AD20-93E10DB87DA1}">
      <dgm:prSet/>
      <dgm:spPr/>
      <dgm:t>
        <a:bodyPr/>
        <a:lstStyle/>
        <a:p>
          <a:endParaRPr lang="en-US"/>
        </a:p>
      </dgm:t>
    </dgm:pt>
    <dgm:pt modelId="{80E08522-53CB-459E-9093-38D2BC264416}" type="sibTrans" cxnId="{E3144E0D-17F4-4A7F-AD20-93E10DB87DA1}">
      <dgm:prSet/>
      <dgm:spPr/>
      <dgm:t>
        <a:bodyPr/>
        <a:lstStyle/>
        <a:p>
          <a:endParaRPr lang="en-US"/>
        </a:p>
      </dgm:t>
    </dgm:pt>
    <dgm:pt modelId="{C7B64E12-17EC-415D-A64E-CF81955A09E7}">
      <dgm:prSet custT="1"/>
      <dgm:spPr/>
      <dgm:t>
        <a:bodyPr/>
        <a:lstStyle/>
        <a:p>
          <a:pPr rtl="0"/>
          <a:r>
            <a:rPr lang="en-US" sz="2000" b="1" dirty="0"/>
            <a:t>13. “Six Pillars” Clubs</a:t>
          </a:r>
          <a:endParaRPr lang="en-US" sz="2000" dirty="0"/>
        </a:p>
      </dgm:t>
    </dgm:pt>
    <dgm:pt modelId="{A8735242-4DD6-468A-BECA-879AFE188AB8}" type="parTrans" cxnId="{0BA7E8FC-DB19-4E62-BBA5-88B25D93ECAC}">
      <dgm:prSet/>
      <dgm:spPr/>
      <dgm:t>
        <a:bodyPr/>
        <a:lstStyle/>
        <a:p>
          <a:endParaRPr lang="en-US"/>
        </a:p>
      </dgm:t>
    </dgm:pt>
    <dgm:pt modelId="{85A95785-2FB7-4C77-8908-B962AA989B4E}" type="sibTrans" cxnId="{0BA7E8FC-DB19-4E62-BBA5-88B25D93ECAC}">
      <dgm:prSet/>
      <dgm:spPr/>
      <dgm:t>
        <a:bodyPr/>
        <a:lstStyle/>
        <a:p>
          <a:endParaRPr lang="en-US"/>
        </a:p>
      </dgm:t>
    </dgm:pt>
    <dgm:pt modelId="{DB98C478-5342-4DA0-9D16-296D4F64C8C0}" type="pres">
      <dgm:prSet presAssocID="{41EB8591-59CE-4523-9220-A2096A77CBEB}" presName="linear" presStyleCnt="0">
        <dgm:presLayoutVars>
          <dgm:dir/>
          <dgm:animLvl val="lvl"/>
          <dgm:resizeHandles val="exact"/>
        </dgm:presLayoutVars>
      </dgm:prSet>
      <dgm:spPr/>
    </dgm:pt>
    <dgm:pt modelId="{BD624BC8-70CA-4D8A-8D2F-BBA0993A6604}" type="pres">
      <dgm:prSet presAssocID="{A6B8FB1D-4F25-43D7-ADE1-01A0ECD1758B}" presName="parentLin" presStyleCnt="0"/>
      <dgm:spPr/>
    </dgm:pt>
    <dgm:pt modelId="{80DE7EC7-12DD-44CD-9CDB-B2CAE8858F66}" type="pres">
      <dgm:prSet presAssocID="{A6B8FB1D-4F25-43D7-ADE1-01A0ECD1758B}" presName="parentLeftMargin" presStyleLbl="node1" presStyleIdx="0" presStyleCnt="6"/>
      <dgm:spPr/>
    </dgm:pt>
    <dgm:pt modelId="{9951083F-A2B9-4914-8A9D-F22F4E41732F}" type="pres">
      <dgm:prSet presAssocID="{A6B8FB1D-4F25-43D7-ADE1-01A0ECD1758B}" presName="parentText" presStyleLbl="node1" presStyleIdx="0" presStyleCnt="6" custScaleX="133693">
        <dgm:presLayoutVars>
          <dgm:chMax val="0"/>
          <dgm:bulletEnabled val="1"/>
        </dgm:presLayoutVars>
      </dgm:prSet>
      <dgm:spPr/>
    </dgm:pt>
    <dgm:pt modelId="{E4200867-1497-46E3-BD76-AB935BADDAFE}" type="pres">
      <dgm:prSet presAssocID="{A6B8FB1D-4F25-43D7-ADE1-01A0ECD1758B}" presName="negativeSpace" presStyleCnt="0"/>
      <dgm:spPr/>
    </dgm:pt>
    <dgm:pt modelId="{DCEF55B1-EF76-4E71-A229-C1D1BA487D62}" type="pres">
      <dgm:prSet presAssocID="{A6B8FB1D-4F25-43D7-ADE1-01A0ECD1758B}" presName="childText" presStyleLbl="conFgAcc1" presStyleIdx="0" presStyleCnt="6">
        <dgm:presLayoutVars>
          <dgm:bulletEnabled val="1"/>
        </dgm:presLayoutVars>
      </dgm:prSet>
      <dgm:spPr/>
    </dgm:pt>
    <dgm:pt modelId="{C3530DFA-227A-416B-BB92-9903842E929D}" type="pres">
      <dgm:prSet presAssocID="{5321627E-9CBF-405B-BBCD-D61AA4F5FA0A}" presName="spaceBetweenRectangles" presStyleCnt="0"/>
      <dgm:spPr/>
    </dgm:pt>
    <dgm:pt modelId="{178F504D-D117-4EBB-8CA2-74E216C9D3CB}" type="pres">
      <dgm:prSet presAssocID="{6169F3F6-9498-4457-A9A8-E0B520081AEC}" presName="parentLin" presStyleCnt="0"/>
      <dgm:spPr/>
    </dgm:pt>
    <dgm:pt modelId="{1F002F99-9427-4935-92C7-744F57929F94}" type="pres">
      <dgm:prSet presAssocID="{6169F3F6-9498-4457-A9A8-E0B520081AEC}" presName="parentLeftMargin" presStyleLbl="node1" presStyleIdx="0" presStyleCnt="6"/>
      <dgm:spPr/>
    </dgm:pt>
    <dgm:pt modelId="{214F62DB-0851-4B1E-A5A5-C0928DF43A40}" type="pres">
      <dgm:prSet presAssocID="{6169F3F6-9498-4457-A9A8-E0B520081AEC}" presName="parentText" presStyleLbl="node1" presStyleIdx="1" presStyleCnt="6" custScaleX="133693">
        <dgm:presLayoutVars>
          <dgm:chMax val="0"/>
          <dgm:bulletEnabled val="1"/>
        </dgm:presLayoutVars>
      </dgm:prSet>
      <dgm:spPr/>
    </dgm:pt>
    <dgm:pt modelId="{886B0E96-814B-4858-879E-E4AEDF9C1EBA}" type="pres">
      <dgm:prSet presAssocID="{6169F3F6-9498-4457-A9A8-E0B520081AEC}" presName="negativeSpace" presStyleCnt="0"/>
      <dgm:spPr/>
    </dgm:pt>
    <dgm:pt modelId="{F1819806-DD17-48B5-8E93-A9F7860876BF}" type="pres">
      <dgm:prSet presAssocID="{6169F3F6-9498-4457-A9A8-E0B520081AEC}" presName="childText" presStyleLbl="conFgAcc1" presStyleIdx="1" presStyleCnt="6">
        <dgm:presLayoutVars>
          <dgm:bulletEnabled val="1"/>
        </dgm:presLayoutVars>
      </dgm:prSet>
      <dgm:spPr/>
    </dgm:pt>
    <dgm:pt modelId="{165AA9EC-11FC-4095-840B-253274E4BD93}" type="pres">
      <dgm:prSet presAssocID="{7D62EA17-ABE5-415E-9718-285B86D371A2}" presName="spaceBetweenRectangles" presStyleCnt="0"/>
      <dgm:spPr/>
    </dgm:pt>
    <dgm:pt modelId="{DEA2D375-6794-465F-9337-59B2F332A5AC}" type="pres">
      <dgm:prSet presAssocID="{75F8D401-8029-46AE-A9D8-F786DA53D185}" presName="parentLin" presStyleCnt="0"/>
      <dgm:spPr/>
    </dgm:pt>
    <dgm:pt modelId="{6CE1984D-915E-43D1-9B3A-B4A37C426ECB}" type="pres">
      <dgm:prSet presAssocID="{75F8D401-8029-46AE-A9D8-F786DA53D185}" presName="parentLeftMargin" presStyleLbl="node1" presStyleIdx="1" presStyleCnt="6"/>
      <dgm:spPr/>
    </dgm:pt>
    <dgm:pt modelId="{FF6A2B31-9FA6-4D04-B295-64E8AC5026AD}" type="pres">
      <dgm:prSet presAssocID="{75F8D401-8029-46AE-A9D8-F786DA53D185}" presName="parentText" presStyleLbl="node1" presStyleIdx="2" presStyleCnt="6" custScaleX="133693">
        <dgm:presLayoutVars>
          <dgm:chMax val="0"/>
          <dgm:bulletEnabled val="1"/>
        </dgm:presLayoutVars>
      </dgm:prSet>
      <dgm:spPr/>
    </dgm:pt>
    <dgm:pt modelId="{02494597-CB85-42CE-9EFF-29C03698981E}" type="pres">
      <dgm:prSet presAssocID="{75F8D401-8029-46AE-A9D8-F786DA53D185}" presName="negativeSpace" presStyleCnt="0"/>
      <dgm:spPr/>
    </dgm:pt>
    <dgm:pt modelId="{01678EB7-9775-46B8-8FAA-4CC78FDEDE23}" type="pres">
      <dgm:prSet presAssocID="{75F8D401-8029-46AE-A9D8-F786DA53D185}" presName="childText" presStyleLbl="conFgAcc1" presStyleIdx="2" presStyleCnt="6">
        <dgm:presLayoutVars>
          <dgm:bulletEnabled val="1"/>
        </dgm:presLayoutVars>
      </dgm:prSet>
      <dgm:spPr/>
    </dgm:pt>
    <dgm:pt modelId="{EDFD82E6-9346-4FB1-B446-920E361E73EA}" type="pres">
      <dgm:prSet presAssocID="{A7E6A899-B005-4B19-ADB7-F080C3385C5F}" presName="spaceBetweenRectangles" presStyleCnt="0"/>
      <dgm:spPr/>
    </dgm:pt>
    <dgm:pt modelId="{A3754665-A696-42DF-A964-32ADE7DC9C3B}" type="pres">
      <dgm:prSet presAssocID="{F20A728E-AB09-4031-A9E0-C41312724666}" presName="parentLin" presStyleCnt="0"/>
      <dgm:spPr/>
    </dgm:pt>
    <dgm:pt modelId="{7EEFBED2-346B-42FC-8FD7-646B660FDD66}" type="pres">
      <dgm:prSet presAssocID="{F20A728E-AB09-4031-A9E0-C41312724666}" presName="parentLeftMargin" presStyleLbl="node1" presStyleIdx="2" presStyleCnt="6"/>
      <dgm:spPr/>
    </dgm:pt>
    <dgm:pt modelId="{E0A5021B-E31B-4A09-86FE-F34DFC7E655B}" type="pres">
      <dgm:prSet presAssocID="{F20A728E-AB09-4031-A9E0-C41312724666}" presName="parentText" presStyleLbl="node1" presStyleIdx="3" presStyleCnt="6" custScaleX="133693">
        <dgm:presLayoutVars>
          <dgm:chMax val="0"/>
          <dgm:bulletEnabled val="1"/>
        </dgm:presLayoutVars>
      </dgm:prSet>
      <dgm:spPr/>
    </dgm:pt>
    <dgm:pt modelId="{AD7CF1E2-9F5E-45D1-A353-9793C688E6C8}" type="pres">
      <dgm:prSet presAssocID="{F20A728E-AB09-4031-A9E0-C41312724666}" presName="negativeSpace" presStyleCnt="0"/>
      <dgm:spPr/>
    </dgm:pt>
    <dgm:pt modelId="{3660B069-1573-4C98-B9E9-47E7B4ED2A0B}" type="pres">
      <dgm:prSet presAssocID="{F20A728E-AB09-4031-A9E0-C41312724666}" presName="childText" presStyleLbl="conFgAcc1" presStyleIdx="3" presStyleCnt="6">
        <dgm:presLayoutVars>
          <dgm:bulletEnabled val="1"/>
        </dgm:presLayoutVars>
      </dgm:prSet>
      <dgm:spPr/>
    </dgm:pt>
    <dgm:pt modelId="{DC8E24EB-F61A-4CDE-9B11-5DFAB59803EA}" type="pres">
      <dgm:prSet presAssocID="{3FE60DDF-79CE-408E-A5B5-C73784771A5B}" presName="spaceBetweenRectangles" presStyleCnt="0"/>
      <dgm:spPr/>
    </dgm:pt>
    <dgm:pt modelId="{E1939A8E-2ACA-4273-9F63-8861B350CF7C}" type="pres">
      <dgm:prSet presAssocID="{0BC38F70-212A-4009-A5C7-B236376DE991}" presName="parentLin" presStyleCnt="0"/>
      <dgm:spPr/>
    </dgm:pt>
    <dgm:pt modelId="{2E838CDA-7D51-4CFE-A4CF-5422CE41A8F0}" type="pres">
      <dgm:prSet presAssocID="{0BC38F70-212A-4009-A5C7-B236376DE991}" presName="parentLeftMargin" presStyleLbl="node1" presStyleIdx="3" presStyleCnt="6"/>
      <dgm:spPr/>
    </dgm:pt>
    <dgm:pt modelId="{5F4AF32F-E10C-4186-B0DE-D2FECD03600F}" type="pres">
      <dgm:prSet presAssocID="{0BC38F70-212A-4009-A5C7-B236376DE991}" presName="parentText" presStyleLbl="node1" presStyleIdx="4" presStyleCnt="6" custScaleX="133693">
        <dgm:presLayoutVars>
          <dgm:chMax val="0"/>
          <dgm:bulletEnabled val="1"/>
        </dgm:presLayoutVars>
      </dgm:prSet>
      <dgm:spPr/>
    </dgm:pt>
    <dgm:pt modelId="{073A6E87-37E6-4F8B-8688-CDA7C2300D93}" type="pres">
      <dgm:prSet presAssocID="{0BC38F70-212A-4009-A5C7-B236376DE991}" presName="negativeSpace" presStyleCnt="0"/>
      <dgm:spPr/>
    </dgm:pt>
    <dgm:pt modelId="{F6402244-E2C6-48E6-82F5-B29CBFE9EABD}" type="pres">
      <dgm:prSet presAssocID="{0BC38F70-212A-4009-A5C7-B236376DE991}" presName="childText" presStyleLbl="conFgAcc1" presStyleIdx="4" presStyleCnt="6">
        <dgm:presLayoutVars>
          <dgm:bulletEnabled val="1"/>
        </dgm:presLayoutVars>
      </dgm:prSet>
      <dgm:spPr/>
    </dgm:pt>
    <dgm:pt modelId="{9A3638F2-3998-4EC0-BD79-35362FE5A7DB}" type="pres">
      <dgm:prSet presAssocID="{80E08522-53CB-459E-9093-38D2BC264416}" presName="spaceBetweenRectangles" presStyleCnt="0"/>
      <dgm:spPr/>
    </dgm:pt>
    <dgm:pt modelId="{BD8F5908-30F0-4135-B017-3D3A6921CF63}" type="pres">
      <dgm:prSet presAssocID="{C7B64E12-17EC-415D-A64E-CF81955A09E7}" presName="parentLin" presStyleCnt="0"/>
      <dgm:spPr/>
    </dgm:pt>
    <dgm:pt modelId="{5B9072B3-0732-48DB-A447-F62D548D6757}" type="pres">
      <dgm:prSet presAssocID="{C7B64E12-17EC-415D-A64E-CF81955A09E7}" presName="parentLeftMargin" presStyleLbl="node1" presStyleIdx="4" presStyleCnt="6"/>
      <dgm:spPr/>
    </dgm:pt>
    <dgm:pt modelId="{2296FD78-BAF4-4E58-823E-CCBF8576523F}" type="pres">
      <dgm:prSet presAssocID="{C7B64E12-17EC-415D-A64E-CF81955A09E7}" presName="parentText" presStyleLbl="node1" presStyleIdx="5" presStyleCnt="6" custScaleX="133693">
        <dgm:presLayoutVars>
          <dgm:chMax val="0"/>
          <dgm:bulletEnabled val="1"/>
        </dgm:presLayoutVars>
      </dgm:prSet>
      <dgm:spPr/>
    </dgm:pt>
    <dgm:pt modelId="{067AC8B8-A67E-4308-83E5-88F37E51AEC6}" type="pres">
      <dgm:prSet presAssocID="{C7B64E12-17EC-415D-A64E-CF81955A09E7}" presName="negativeSpace" presStyleCnt="0"/>
      <dgm:spPr/>
    </dgm:pt>
    <dgm:pt modelId="{3FF46491-9098-4854-9FF7-12EE7D3B67EA}" type="pres">
      <dgm:prSet presAssocID="{C7B64E12-17EC-415D-A64E-CF81955A09E7}" presName="childText" presStyleLbl="conFgAcc1" presStyleIdx="5" presStyleCnt="6">
        <dgm:presLayoutVars>
          <dgm:bulletEnabled val="1"/>
        </dgm:presLayoutVars>
      </dgm:prSet>
      <dgm:spPr/>
    </dgm:pt>
  </dgm:ptLst>
  <dgm:cxnLst>
    <dgm:cxn modelId="{90B0CB08-6E47-8543-8AE8-6A367D37B732}" type="presOf" srcId="{A6B8FB1D-4F25-43D7-ADE1-01A0ECD1758B}" destId="{80DE7EC7-12DD-44CD-9CDB-B2CAE8858F66}" srcOrd="0" destOrd="0" presId="urn:microsoft.com/office/officeart/2005/8/layout/list1"/>
    <dgm:cxn modelId="{E3144E0D-17F4-4A7F-AD20-93E10DB87DA1}" srcId="{41EB8591-59CE-4523-9220-A2096A77CBEB}" destId="{0BC38F70-212A-4009-A5C7-B236376DE991}" srcOrd="4" destOrd="0" parTransId="{B4EB281C-3D19-46F2-9C03-DE77C5F9BE24}" sibTransId="{80E08522-53CB-459E-9093-38D2BC264416}"/>
    <dgm:cxn modelId="{987F7013-FC65-E541-B293-F31787CE5C03}" type="presOf" srcId="{A6B8FB1D-4F25-43D7-ADE1-01A0ECD1758B}" destId="{9951083F-A2B9-4914-8A9D-F22F4E41732F}" srcOrd="1" destOrd="0" presId="urn:microsoft.com/office/officeart/2005/8/layout/list1"/>
    <dgm:cxn modelId="{0489D015-EA22-064B-B1E8-651A9800E489}" type="presOf" srcId="{75F8D401-8029-46AE-A9D8-F786DA53D185}" destId="{6CE1984D-915E-43D1-9B3A-B4A37C426ECB}" srcOrd="0" destOrd="0" presId="urn:microsoft.com/office/officeart/2005/8/layout/list1"/>
    <dgm:cxn modelId="{D060DE1F-1343-AF4C-A1A7-F13503E23E0B}" type="presOf" srcId="{0BC38F70-212A-4009-A5C7-B236376DE991}" destId="{5F4AF32F-E10C-4186-B0DE-D2FECD03600F}" srcOrd="1" destOrd="0" presId="urn:microsoft.com/office/officeart/2005/8/layout/list1"/>
    <dgm:cxn modelId="{9BEA2931-C499-2845-8791-86743CA8C6C6}" type="presOf" srcId="{41EB8591-59CE-4523-9220-A2096A77CBEB}" destId="{DB98C478-5342-4DA0-9D16-296D4F64C8C0}" srcOrd="0" destOrd="0" presId="urn:microsoft.com/office/officeart/2005/8/layout/list1"/>
    <dgm:cxn modelId="{12B73836-6DB7-4396-937C-C9D1C87902EE}" srcId="{41EB8591-59CE-4523-9220-A2096A77CBEB}" destId="{6169F3F6-9498-4457-A9A8-E0B520081AEC}" srcOrd="1" destOrd="0" parTransId="{E3D43531-2250-4577-87CD-F3D0267D63B8}" sibTransId="{7D62EA17-ABE5-415E-9718-285B86D371A2}"/>
    <dgm:cxn modelId="{752A8239-3BFD-44E8-9F61-194A55E17181}" srcId="{41EB8591-59CE-4523-9220-A2096A77CBEB}" destId="{75F8D401-8029-46AE-A9D8-F786DA53D185}" srcOrd="2" destOrd="0" parTransId="{1CAE41D9-18E1-4858-96D5-0FDA70DF0710}" sibTransId="{A7E6A899-B005-4B19-ADB7-F080C3385C5F}"/>
    <dgm:cxn modelId="{BEF78141-ECC9-ED48-9AB9-A153846F77F8}" type="presOf" srcId="{C7B64E12-17EC-415D-A64E-CF81955A09E7}" destId="{2296FD78-BAF4-4E58-823E-CCBF8576523F}" srcOrd="1" destOrd="0" presId="urn:microsoft.com/office/officeart/2005/8/layout/list1"/>
    <dgm:cxn modelId="{06A57660-E9BC-4C54-AE41-DC1232018844}" srcId="{41EB8591-59CE-4523-9220-A2096A77CBEB}" destId="{F20A728E-AB09-4031-A9E0-C41312724666}" srcOrd="3" destOrd="0" parTransId="{6C92BC6B-EC34-48EE-9887-6BDAE6EAE662}" sibTransId="{3FE60DDF-79CE-408E-A5B5-C73784771A5B}"/>
    <dgm:cxn modelId="{F2E9F46E-124E-7847-8BF3-D2C319673BA1}" type="presOf" srcId="{0BC38F70-212A-4009-A5C7-B236376DE991}" destId="{2E838CDA-7D51-4CFE-A4CF-5422CE41A8F0}" srcOrd="0" destOrd="0" presId="urn:microsoft.com/office/officeart/2005/8/layout/list1"/>
    <dgm:cxn modelId="{9B362988-5E90-3244-A85F-833AE1330256}" type="presOf" srcId="{75F8D401-8029-46AE-A9D8-F786DA53D185}" destId="{FF6A2B31-9FA6-4D04-B295-64E8AC5026AD}" srcOrd="1" destOrd="0" presId="urn:microsoft.com/office/officeart/2005/8/layout/list1"/>
    <dgm:cxn modelId="{6C03EF89-9E40-7343-9852-67631BCD12EC}" type="presOf" srcId="{C7B64E12-17EC-415D-A64E-CF81955A09E7}" destId="{5B9072B3-0732-48DB-A447-F62D548D6757}" srcOrd="0" destOrd="0" presId="urn:microsoft.com/office/officeart/2005/8/layout/list1"/>
    <dgm:cxn modelId="{7D7D2F9E-68E0-114E-8841-6A03F2ABC6A8}" type="presOf" srcId="{F20A728E-AB09-4031-A9E0-C41312724666}" destId="{7EEFBED2-346B-42FC-8FD7-646B660FDD66}" srcOrd="0" destOrd="0" presId="urn:microsoft.com/office/officeart/2005/8/layout/list1"/>
    <dgm:cxn modelId="{B99A8DA1-C35B-354F-9B84-C5C23F6284AE}" type="presOf" srcId="{6169F3F6-9498-4457-A9A8-E0B520081AEC}" destId="{214F62DB-0851-4B1E-A5A5-C0928DF43A40}" srcOrd="1" destOrd="0" presId="urn:microsoft.com/office/officeart/2005/8/layout/list1"/>
    <dgm:cxn modelId="{3FD587BC-59FB-44E6-8EA2-1E2EE6C876D6}" srcId="{41EB8591-59CE-4523-9220-A2096A77CBEB}" destId="{A6B8FB1D-4F25-43D7-ADE1-01A0ECD1758B}" srcOrd="0" destOrd="0" parTransId="{51EB66E4-5D45-4FF0-B735-6F6AE8E78ADC}" sibTransId="{5321627E-9CBF-405B-BBCD-D61AA4F5FA0A}"/>
    <dgm:cxn modelId="{603439BF-DE82-914E-A45C-65599180288F}" type="presOf" srcId="{F20A728E-AB09-4031-A9E0-C41312724666}" destId="{E0A5021B-E31B-4A09-86FE-F34DFC7E655B}" srcOrd="1" destOrd="0" presId="urn:microsoft.com/office/officeart/2005/8/layout/list1"/>
    <dgm:cxn modelId="{242550ED-72F8-3740-B151-75B37072FAC6}" type="presOf" srcId="{6169F3F6-9498-4457-A9A8-E0B520081AEC}" destId="{1F002F99-9427-4935-92C7-744F57929F94}" srcOrd="0" destOrd="0" presId="urn:microsoft.com/office/officeart/2005/8/layout/list1"/>
    <dgm:cxn modelId="{0BA7E8FC-DB19-4E62-BBA5-88B25D93ECAC}" srcId="{41EB8591-59CE-4523-9220-A2096A77CBEB}" destId="{C7B64E12-17EC-415D-A64E-CF81955A09E7}" srcOrd="5" destOrd="0" parTransId="{A8735242-4DD6-468A-BECA-879AFE188AB8}" sibTransId="{85A95785-2FB7-4C77-8908-B962AA989B4E}"/>
    <dgm:cxn modelId="{9BB86BFB-97AA-9442-850A-0CE5DCB804C3}" type="presParOf" srcId="{DB98C478-5342-4DA0-9D16-296D4F64C8C0}" destId="{BD624BC8-70CA-4D8A-8D2F-BBA0993A6604}" srcOrd="0" destOrd="0" presId="urn:microsoft.com/office/officeart/2005/8/layout/list1"/>
    <dgm:cxn modelId="{5068F9F3-8DB6-A64D-A49D-B5C547A49EDF}" type="presParOf" srcId="{BD624BC8-70CA-4D8A-8D2F-BBA0993A6604}" destId="{80DE7EC7-12DD-44CD-9CDB-B2CAE8858F66}" srcOrd="0" destOrd="0" presId="urn:microsoft.com/office/officeart/2005/8/layout/list1"/>
    <dgm:cxn modelId="{19803732-16B9-1049-B507-E384D10DC36D}" type="presParOf" srcId="{BD624BC8-70CA-4D8A-8D2F-BBA0993A6604}" destId="{9951083F-A2B9-4914-8A9D-F22F4E41732F}" srcOrd="1" destOrd="0" presId="urn:microsoft.com/office/officeart/2005/8/layout/list1"/>
    <dgm:cxn modelId="{7C0EF74D-F4E1-504A-842C-8E37008CD897}" type="presParOf" srcId="{DB98C478-5342-4DA0-9D16-296D4F64C8C0}" destId="{E4200867-1497-46E3-BD76-AB935BADDAFE}" srcOrd="1" destOrd="0" presId="urn:microsoft.com/office/officeart/2005/8/layout/list1"/>
    <dgm:cxn modelId="{5F9052F9-E85D-4F49-A9EF-06804B3C9DDE}" type="presParOf" srcId="{DB98C478-5342-4DA0-9D16-296D4F64C8C0}" destId="{DCEF55B1-EF76-4E71-A229-C1D1BA487D62}" srcOrd="2" destOrd="0" presId="urn:microsoft.com/office/officeart/2005/8/layout/list1"/>
    <dgm:cxn modelId="{7E6E738D-4904-B14F-B459-2DA89F09807B}" type="presParOf" srcId="{DB98C478-5342-4DA0-9D16-296D4F64C8C0}" destId="{C3530DFA-227A-416B-BB92-9903842E929D}" srcOrd="3" destOrd="0" presId="urn:microsoft.com/office/officeart/2005/8/layout/list1"/>
    <dgm:cxn modelId="{401E21BD-1764-ED47-8654-DE7E6DA2A0A5}" type="presParOf" srcId="{DB98C478-5342-4DA0-9D16-296D4F64C8C0}" destId="{178F504D-D117-4EBB-8CA2-74E216C9D3CB}" srcOrd="4" destOrd="0" presId="urn:microsoft.com/office/officeart/2005/8/layout/list1"/>
    <dgm:cxn modelId="{1C209EE5-B71D-CB42-8523-F7535EA16D50}" type="presParOf" srcId="{178F504D-D117-4EBB-8CA2-74E216C9D3CB}" destId="{1F002F99-9427-4935-92C7-744F57929F94}" srcOrd="0" destOrd="0" presId="urn:microsoft.com/office/officeart/2005/8/layout/list1"/>
    <dgm:cxn modelId="{4070D34F-69B6-F740-B6F2-EEDEB0B15B2F}" type="presParOf" srcId="{178F504D-D117-4EBB-8CA2-74E216C9D3CB}" destId="{214F62DB-0851-4B1E-A5A5-C0928DF43A40}" srcOrd="1" destOrd="0" presId="urn:microsoft.com/office/officeart/2005/8/layout/list1"/>
    <dgm:cxn modelId="{5E1BC0CA-3DD8-C949-A501-E4708ADF9EB2}" type="presParOf" srcId="{DB98C478-5342-4DA0-9D16-296D4F64C8C0}" destId="{886B0E96-814B-4858-879E-E4AEDF9C1EBA}" srcOrd="5" destOrd="0" presId="urn:microsoft.com/office/officeart/2005/8/layout/list1"/>
    <dgm:cxn modelId="{70ED298B-2213-1E4A-A7C3-C023EBE3F1D5}" type="presParOf" srcId="{DB98C478-5342-4DA0-9D16-296D4F64C8C0}" destId="{F1819806-DD17-48B5-8E93-A9F7860876BF}" srcOrd="6" destOrd="0" presId="urn:microsoft.com/office/officeart/2005/8/layout/list1"/>
    <dgm:cxn modelId="{A4ACB9A0-DD35-C649-8F5A-29258B426B8C}" type="presParOf" srcId="{DB98C478-5342-4DA0-9D16-296D4F64C8C0}" destId="{165AA9EC-11FC-4095-840B-253274E4BD93}" srcOrd="7" destOrd="0" presId="urn:microsoft.com/office/officeart/2005/8/layout/list1"/>
    <dgm:cxn modelId="{37EDE240-E25E-954A-8209-028F63F08FBE}" type="presParOf" srcId="{DB98C478-5342-4DA0-9D16-296D4F64C8C0}" destId="{DEA2D375-6794-465F-9337-59B2F332A5AC}" srcOrd="8" destOrd="0" presId="urn:microsoft.com/office/officeart/2005/8/layout/list1"/>
    <dgm:cxn modelId="{AC6D6068-3915-A24F-833F-A8A44B68CEE2}" type="presParOf" srcId="{DEA2D375-6794-465F-9337-59B2F332A5AC}" destId="{6CE1984D-915E-43D1-9B3A-B4A37C426ECB}" srcOrd="0" destOrd="0" presId="urn:microsoft.com/office/officeart/2005/8/layout/list1"/>
    <dgm:cxn modelId="{765C6CB7-85B3-014C-B0DA-808DEA559BDA}" type="presParOf" srcId="{DEA2D375-6794-465F-9337-59B2F332A5AC}" destId="{FF6A2B31-9FA6-4D04-B295-64E8AC5026AD}" srcOrd="1" destOrd="0" presId="urn:microsoft.com/office/officeart/2005/8/layout/list1"/>
    <dgm:cxn modelId="{C9C78CC5-6CAD-1946-B81B-9DF5E6FA15FE}" type="presParOf" srcId="{DB98C478-5342-4DA0-9D16-296D4F64C8C0}" destId="{02494597-CB85-42CE-9EFF-29C03698981E}" srcOrd="9" destOrd="0" presId="urn:microsoft.com/office/officeart/2005/8/layout/list1"/>
    <dgm:cxn modelId="{CFF40923-AFCB-4E42-AF64-1BC9EF62ED8D}" type="presParOf" srcId="{DB98C478-5342-4DA0-9D16-296D4F64C8C0}" destId="{01678EB7-9775-46B8-8FAA-4CC78FDEDE23}" srcOrd="10" destOrd="0" presId="urn:microsoft.com/office/officeart/2005/8/layout/list1"/>
    <dgm:cxn modelId="{02F2E77C-0F7E-844A-8EEB-DF886EAE5EDA}" type="presParOf" srcId="{DB98C478-5342-4DA0-9D16-296D4F64C8C0}" destId="{EDFD82E6-9346-4FB1-B446-920E361E73EA}" srcOrd="11" destOrd="0" presId="urn:microsoft.com/office/officeart/2005/8/layout/list1"/>
    <dgm:cxn modelId="{6086510D-E83A-5746-A0A6-8EB817DD69F1}" type="presParOf" srcId="{DB98C478-5342-4DA0-9D16-296D4F64C8C0}" destId="{A3754665-A696-42DF-A964-32ADE7DC9C3B}" srcOrd="12" destOrd="0" presId="urn:microsoft.com/office/officeart/2005/8/layout/list1"/>
    <dgm:cxn modelId="{C1E92608-B353-9D4A-BC90-7BDBA4773084}" type="presParOf" srcId="{A3754665-A696-42DF-A964-32ADE7DC9C3B}" destId="{7EEFBED2-346B-42FC-8FD7-646B660FDD66}" srcOrd="0" destOrd="0" presId="urn:microsoft.com/office/officeart/2005/8/layout/list1"/>
    <dgm:cxn modelId="{5FDA4E6C-DF88-8C43-9EA6-E01678604577}" type="presParOf" srcId="{A3754665-A696-42DF-A964-32ADE7DC9C3B}" destId="{E0A5021B-E31B-4A09-86FE-F34DFC7E655B}" srcOrd="1" destOrd="0" presId="urn:microsoft.com/office/officeart/2005/8/layout/list1"/>
    <dgm:cxn modelId="{4160EB82-3403-AB41-82D1-E81DFF436C49}" type="presParOf" srcId="{DB98C478-5342-4DA0-9D16-296D4F64C8C0}" destId="{AD7CF1E2-9F5E-45D1-A353-9793C688E6C8}" srcOrd="13" destOrd="0" presId="urn:microsoft.com/office/officeart/2005/8/layout/list1"/>
    <dgm:cxn modelId="{D3323A7A-DA48-AA49-9BF6-F93BCFD99A57}" type="presParOf" srcId="{DB98C478-5342-4DA0-9D16-296D4F64C8C0}" destId="{3660B069-1573-4C98-B9E9-47E7B4ED2A0B}" srcOrd="14" destOrd="0" presId="urn:microsoft.com/office/officeart/2005/8/layout/list1"/>
    <dgm:cxn modelId="{5508FB32-5F4E-4645-A020-B1238D1B0480}" type="presParOf" srcId="{DB98C478-5342-4DA0-9D16-296D4F64C8C0}" destId="{DC8E24EB-F61A-4CDE-9B11-5DFAB59803EA}" srcOrd="15" destOrd="0" presId="urn:microsoft.com/office/officeart/2005/8/layout/list1"/>
    <dgm:cxn modelId="{9D083F26-9882-DA4E-9E4E-1B6305ED2424}" type="presParOf" srcId="{DB98C478-5342-4DA0-9D16-296D4F64C8C0}" destId="{E1939A8E-2ACA-4273-9F63-8861B350CF7C}" srcOrd="16" destOrd="0" presId="urn:microsoft.com/office/officeart/2005/8/layout/list1"/>
    <dgm:cxn modelId="{60A6F627-390A-1044-9AD1-6F3098949915}" type="presParOf" srcId="{E1939A8E-2ACA-4273-9F63-8861B350CF7C}" destId="{2E838CDA-7D51-4CFE-A4CF-5422CE41A8F0}" srcOrd="0" destOrd="0" presId="urn:microsoft.com/office/officeart/2005/8/layout/list1"/>
    <dgm:cxn modelId="{AFCE6190-F0D2-804C-9B6D-E1985743DBB7}" type="presParOf" srcId="{E1939A8E-2ACA-4273-9F63-8861B350CF7C}" destId="{5F4AF32F-E10C-4186-B0DE-D2FECD03600F}" srcOrd="1" destOrd="0" presId="urn:microsoft.com/office/officeart/2005/8/layout/list1"/>
    <dgm:cxn modelId="{E349FD28-C3D4-6B42-89B6-C6A223126AC2}" type="presParOf" srcId="{DB98C478-5342-4DA0-9D16-296D4F64C8C0}" destId="{073A6E87-37E6-4F8B-8688-CDA7C2300D93}" srcOrd="17" destOrd="0" presId="urn:microsoft.com/office/officeart/2005/8/layout/list1"/>
    <dgm:cxn modelId="{0158C14C-4DEC-AB41-9674-4996089ABD78}" type="presParOf" srcId="{DB98C478-5342-4DA0-9D16-296D4F64C8C0}" destId="{F6402244-E2C6-48E6-82F5-B29CBFE9EABD}" srcOrd="18" destOrd="0" presId="urn:microsoft.com/office/officeart/2005/8/layout/list1"/>
    <dgm:cxn modelId="{B6975D26-99D9-6F49-9EF3-26F9035E45D1}" type="presParOf" srcId="{DB98C478-5342-4DA0-9D16-296D4F64C8C0}" destId="{9A3638F2-3998-4EC0-BD79-35362FE5A7DB}" srcOrd="19" destOrd="0" presId="urn:microsoft.com/office/officeart/2005/8/layout/list1"/>
    <dgm:cxn modelId="{7ACDAE91-4653-4441-B74B-FE0DF5BF4063}" type="presParOf" srcId="{DB98C478-5342-4DA0-9D16-296D4F64C8C0}" destId="{BD8F5908-30F0-4135-B017-3D3A6921CF63}" srcOrd="20" destOrd="0" presId="urn:microsoft.com/office/officeart/2005/8/layout/list1"/>
    <dgm:cxn modelId="{7FC1B1C8-5BBE-704A-99B9-83785CBAB288}" type="presParOf" srcId="{BD8F5908-30F0-4135-B017-3D3A6921CF63}" destId="{5B9072B3-0732-48DB-A447-F62D548D6757}" srcOrd="0" destOrd="0" presId="urn:microsoft.com/office/officeart/2005/8/layout/list1"/>
    <dgm:cxn modelId="{E7224DCB-5A93-4A4D-B821-0FC5B4E379CE}" type="presParOf" srcId="{BD8F5908-30F0-4135-B017-3D3A6921CF63}" destId="{2296FD78-BAF4-4E58-823E-CCBF8576523F}" srcOrd="1" destOrd="0" presId="urn:microsoft.com/office/officeart/2005/8/layout/list1"/>
    <dgm:cxn modelId="{4A0BA53D-B77A-F54B-AC91-C46B83D37F4D}" type="presParOf" srcId="{DB98C478-5342-4DA0-9D16-296D4F64C8C0}" destId="{067AC8B8-A67E-4308-83E5-88F37E51AEC6}" srcOrd="21" destOrd="0" presId="urn:microsoft.com/office/officeart/2005/8/layout/list1"/>
    <dgm:cxn modelId="{E2B32A5D-B464-2C4F-ACB4-A9EA6A57285F}" type="presParOf" srcId="{DB98C478-5342-4DA0-9D16-296D4F64C8C0}" destId="{3FF46491-9098-4854-9FF7-12EE7D3B67EA}" srcOrd="22" destOrd="0" presId="urn:microsoft.com/office/officeart/2005/8/layout/list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2B1610E-8DD7-42E3-97E2-DDEDDE54419C}" type="doc">
      <dgm:prSet loTypeId="urn:microsoft.com/office/officeart/2005/8/layout/list1" loCatId="list" qsTypeId="urn:microsoft.com/office/officeart/2005/8/quickstyle/3d1" qsCatId="3D" csTypeId="urn:microsoft.com/office/officeart/2005/8/colors/accent2_2" csCatId="accent2" phldr="1"/>
      <dgm:spPr/>
      <dgm:t>
        <a:bodyPr/>
        <a:lstStyle/>
        <a:p>
          <a:endParaRPr lang="en-US"/>
        </a:p>
      </dgm:t>
    </dgm:pt>
    <dgm:pt modelId="{5064E932-52FD-49E7-99A2-B3A241B900A1}">
      <dgm:prSet custT="1"/>
      <dgm:spPr/>
      <dgm:t>
        <a:bodyPr/>
        <a:lstStyle/>
        <a:p>
          <a:r>
            <a:rPr lang="en-US" sz="2000" b="1" dirty="0">
              <a:effectLst>
                <a:outerShdw blurRad="38100" dist="38100" dir="2700000" algn="tl">
                  <a:srgbClr val="000000">
                    <a:alpha val="43137"/>
                  </a:srgbClr>
                </a:outerShdw>
              </a:effectLst>
            </a:rPr>
            <a:t>18. Community Service Projects</a:t>
          </a:r>
        </a:p>
      </dgm:t>
    </dgm:pt>
    <dgm:pt modelId="{CE7E271C-8E5B-4D20-9C5F-466D4E640F71}" type="parTrans" cxnId="{DCCBF560-F791-4DB5-927D-10158DF8AB62}">
      <dgm:prSet/>
      <dgm:spPr/>
      <dgm:t>
        <a:bodyPr/>
        <a:lstStyle/>
        <a:p>
          <a:endParaRPr lang="en-US"/>
        </a:p>
      </dgm:t>
    </dgm:pt>
    <dgm:pt modelId="{2E55F6DB-19A3-4AC1-9754-272E56471A2C}" type="sibTrans" cxnId="{DCCBF560-F791-4DB5-927D-10158DF8AB62}">
      <dgm:prSet/>
      <dgm:spPr/>
      <dgm:t>
        <a:bodyPr/>
        <a:lstStyle/>
        <a:p>
          <a:endParaRPr lang="en-US"/>
        </a:p>
      </dgm:t>
    </dgm:pt>
    <dgm:pt modelId="{953A21FB-F895-4CE6-8864-F5A003A3432F}">
      <dgm:prSet custT="1"/>
      <dgm:spPr/>
      <dgm:t>
        <a:bodyPr/>
        <a:lstStyle/>
        <a:p>
          <a:r>
            <a:rPr lang="en-US" sz="2000" b="1" dirty="0">
              <a:effectLst>
                <a:outerShdw blurRad="38100" dist="38100" dir="2700000" algn="tl">
                  <a:srgbClr val="000000">
                    <a:alpha val="43137"/>
                  </a:srgbClr>
                </a:outerShdw>
              </a:effectLst>
            </a:rPr>
            <a:t>17. Fund-Raising for Charities</a:t>
          </a:r>
        </a:p>
      </dgm:t>
    </dgm:pt>
    <dgm:pt modelId="{5E8F1A03-136C-4BD0-A60D-D3BFF3F66282}" type="sibTrans" cxnId="{1FAB55A3-15EA-48EE-A493-1E726492598F}">
      <dgm:prSet/>
      <dgm:spPr/>
      <dgm:t>
        <a:bodyPr/>
        <a:lstStyle/>
        <a:p>
          <a:endParaRPr lang="en-US"/>
        </a:p>
      </dgm:t>
    </dgm:pt>
    <dgm:pt modelId="{45ADAE5B-1E00-4353-98BC-581E2EF31B35}" type="parTrans" cxnId="{1FAB55A3-15EA-48EE-A493-1E726492598F}">
      <dgm:prSet/>
      <dgm:spPr/>
      <dgm:t>
        <a:bodyPr/>
        <a:lstStyle/>
        <a:p>
          <a:endParaRPr lang="en-US"/>
        </a:p>
      </dgm:t>
    </dgm:pt>
    <dgm:pt modelId="{83801106-54EC-43F7-A27B-F152E4EE77E8}">
      <dgm:prSet custT="1"/>
      <dgm:spPr/>
      <dgm:t>
        <a:bodyPr/>
        <a:lstStyle/>
        <a:p>
          <a:r>
            <a:rPr lang="en-US" sz="2000" b="1" dirty="0">
              <a:effectLst>
                <a:outerShdw blurRad="38100" dist="38100" dir="2700000" algn="tl">
                  <a:srgbClr val="000000">
                    <a:alpha val="43137"/>
                  </a:srgbClr>
                </a:outerShdw>
              </a:effectLst>
            </a:rPr>
            <a:t>16. Recognition Wall</a:t>
          </a:r>
        </a:p>
      </dgm:t>
    </dgm:pt>
    <dgm:pt modelId="{798D8143-476A-46F6-AE2C-8324D93C93D8}" type="sibTrans" cxnId="{8CB8D948-F9E3-47FF-8CB9-B5D255AE17ED}">
      <dgm:prSet/>
      <dgm:spPr/>
      <dgm:t>
        <a:bodyPr/>
        <a:lstStyle/>
        <a:p>
          <a:endParaRPr lang="en-US"/>
        </a:p>
      </dgm:t>
    </dgm:pt>
    <dgm:pt modelId="{9CA418FF-D6E7-4177-9A5A-C7F94A0C2283}" type="parTrans" cxnId="{8CB8D948-F9E3-47FF-8CB9-B5D255AE17ED}">
      <dgm:prSet/>
      <dgm:spPr/>
      <dgm:t>
        <a:bodyPr/>
        <a:lstStyle/>
        <a:p>
          <a:endParaRPr lang="en-US"/>
        </a:p>
      </dgm:t>
    </dgm:pt>
    <dgm:pt modelId="{3E2B8040-4595-4B04-A03E-CFA85E726061}">
      <dgm:prSet custT="1"/>
      <dgm:spPr/>
      <dgm:t>
        <a:bodyPr/>
        <a:lstStyle/>
        <a:p>
          <a:r>
            <a:rPr lang="en-US" sz="2000" b="1" dirty="0">
              <a:effectLst>
                <a:outerShdw blurRad="38100" dist="38100" dir="2700000" algn="tl">
                  <a:srgbClr val="000000">
                    <a:alpha val="43137"/>
                  </a:srgbClr>
                </a:outerShdw>
              </a:effectLst>
            </a:rPr>
            <a:t>15. “Honor” Roll (non-academic)</a:t>
          </a:r>
        </a:p>
      </dgm:t>
    </dgm:pt>
    <dgm:pt modelId="{C3C1AF84-DF4F-454F-9F41-0141BB557643}" type="sibTrans" cxnId="{0A12CB6E-D097-4995-918E-B7FA907E1845}">
      <dgm:prSet/>
      <dgm:spPr/>
      <dgm:t>
        <a:bodyPr/>
        <a:lstStyle/>
        <a:p>
          <a:endParaRPr lang="en-US"/>
        </a:p>
      </dgm:t>
    </dgm:pt>
    <dgm:pt modelId="{EE32DCF4-C6A4-4703-8CE7-1D5F83BFD7E8}" type="parTrans" cxnId="{0A12CB6E-D097-4995-918E-B7FA907E1845}">
      <dgm:prSet/>
      <dgm:spPr/>
      <dgm:t>
        <a:bodyPr/>
        <a:lstStyle/>
        <a:p>
          <a:endParaRPr lang="en-US"/>
        </a:p>
      </dgm:t>
    </dgm:pt>
    <dgm:pt modelId="{43DB8B19-D18A-48DB-9F29-4415F8986167}">
      <dgm:prSet custT="1"/>
      <dgm:spPr/>
      <dgm:t>
        <a:bodyPr/>
        <a:lstStyle/>
        <a:p>
          <a:r>
            <a:rPr lang="en-US" sz="2000" b="1" dirty="0">
              <a:effectLst>
                <a:outerShdw blurRad="38100" dist="38100" dir="2700000" algn="tl">
                  <a:srgbClr val="000000">
                    <a:alpha val="43137"/>
                  </a:srgbClr>
                </a:outerShdw>
              </a:effectLst>
            </a:rPr>
            <a:t>14. CC! Student Newspapers</a:t>
          </a:r>
        </a:p>
      </dgm:t>
    </dgm:pt>
    <dgm:pt modelId="{C4606AE0-97DA-4E80-AD09-0FCB6F668DD7}" type="sibTrans" cxnId="{779084A0-0D29-42A5-9691-1B1CF6F84046}">
      <dgm:prSet/>
      <dgm:spPr/>
      <dgm:t>
        <a:bodyPr/>
        <a:lstStyle/>
        <a:p>
          <a:endParaRPr lang="en-US"/>
        </a:p>
      </dgm:t>
    </dgm:pt>
    <dgm:pt modelId="{73BEE089-08D1-468F-8B85-00FD5B471164}" type="parTrans" cxnId="{779084A0-0D29-42A5-9691-1B1CF6F84046}">
      <dgm:prSet/>
      <dgm:spPr/>
      <dgm:t>
        <a:bodyPr/>
        <a:lstStyle/>
        <a:p>
          <a:endParaRPr lang="en-US"/>
        </a:p>
      </dgm:t>
    </dgm:pt>
    <dgm:pt modelId="{8CBBEBA9-E43F-45A7-A499-D13A2C16D06F}" type="pres">
      <dgm:prSet presAssocID="{C2B1610E-8DD7-42E3-97E2-DDEDDE54419C}" presName="linear" presStyleCnt="0">
        <dgm:presLayoutVars>
          <dgm:dir/>
          <dgm:animLvl val="lvl"/>
          <dgm:resizeHandles val="exact"/>
        </dgm:presLayoutVars>
      </dgm:prSet>
      <dgm:spPr/>
    </dgm:pt>
    <dgm:pt modelId="{95EB9DBB-4C87-4671-9AB0-A11A76259DE1}" type="pres">
      <dgm:prSet presAssocID="{43DB8B19-D18A-48DB-9F29-4415F8986167}" presName="parentLin" presStyleCnt="0"/>
      <dgm:spPr/>
    </dgm:pt>
    <dgm:pt modelId="{8B29BA52-100C-49B4-95C1-8505AF458082}" type="pres">
      <dgm:prSet presAssocID="{43DB8B19-D18A-48DB-9F29-4415F8986167}" presName="parentLeftMargin" presStyleLbl="node1" presStyleIdx="0" presStyleCnt="5"/>
      <dgm:spPr/>
    </dgm:pt>
    <dgm:pt modelId="{D87FF22C-32B2-4B10-985F-07F965C7081D}" type="pres">
      <dgm:prSet presAssocID="{43DB8B19-D18A-48DB-9F29-4415F8986167}" presName="parentText" presStyleLbl="node1" presStyleIdx="0" presStyleCnt="5" custScaleX="142857">
        <dgm:presLayoutVars>
          <dgm:chMax val="0"/>
          <dgm:bulletEnabled val="1"/>
        </dgm:presLayoutVars>
      </dgm:prSet>
      <dgm:spPr/>
    </dgm:pt>
    <dgm:pt modelId="{AED2AF1E-8D77-425D-ADD2-0FAA9E659C43}" type="pres">
      <dgm:prSet presAssocID="{43DB8B19-D18A-48DB-9F29-4415F8986167}" presName="negativeSpace" presStyleCnt="0"/>
      <dgm:spPr/>
    </dgm:pt>
    <dgm:pt modelId="{C3EEB73C-8C3A-4B82-83C0-EFC9CB02A322}" type="pres">
      <dgm:prSet presAssocID="{43DB8B19-D18A-48DB-9F29-4415F8986167}" presName="childText" presStyleLbl="conFgAcc1" presStyleIdx="0" presStyleCnt="5">
        <dgm:presLayoutVars>
          <dgm:bulletEnabled val="1"/>
        </dgm:presLayoutVars>
      </dgm:prSet>
      <dgm:spPr/>
    </dgm:pt>
    <dgm:pt modelId="{17B4FB03-A23C-4F66-9B3D-725DD5B30695}" type="pres">
      <dgm:prSet presAssocID="{C4606AE0-97DA-4E80-AD09-0FCB6F668DD7}" presName="spaceBetweenRectangles" presStyleCnt="0"/>
      <dgm:spPr/>
    </dgm:pt>
    <dgm:pt modelId="{173F9498-A7DE-4321-8007-324D289B078F}" type="pres">
      <dgm:prSet presAssocID="{3E2B8040-4595-4B04-A03E-CFA85E726061}" presName="parentLin" presStyleCnt="0"/>
      <dgm:spPr/>
    </dgm:pt>
    <dgm:pt modelId="{0A0B8FC6-878E-45F2-834B-EAAE56F69889}" type="pres">
      <dgm:prSet presAssocID="{3E2B8040-4595-4B04-A03E-CFA85E726061}" presName="parentLeftMargin" presStyleLbl="node1" presStyleIdx="0" presStyleCnt="5"/>
      <dgm:spPr/>
    </dgm:pt>
    <dgm:pt modelId="{04D40095-E82B-49A1-BF98-32F9CB54D38D}" type="pres">
      <dgm:prSet presAssocID="{3E2B8040-4595-4B04-A03E-CFA85E726061}" presName="parentText" presStyleLbl="node1" presStyleIdx="1" presStyleCnt="5" custScaleX="142857">
        <dgm:presLayoutVars>
          <dgm:chMax val="0"/>
          <dgm:bulletEnabled val="1"/>
        </dgm:presLayoutVars>
      </dgm:prSet>
      <dgm:spPr/>
    </dgm:pt>
    <dgm:pt modelId="{83596477-F617-4B84-8AF5-95B8926D6DF1}" type="pres">
      <dgm:prSet presAssocID="{3E2B8040-4595-4B04-A03E-CFA85E726061}" presName="negativeSpace" presStyleCnt="0"/>
      <dgm:spPr/>
    </dgm:pt>
    <dgm:pt modelId="{1D337F87-C9E6-4C66-A0CD-0CA0F46C960B}" type="pres">
      <dgm:prSet presAssocID="{3E2B8040-4595-4B04-A03E-CFA85E726061}" presName="childText" presStyleLbl="conFgAcc1" presStyleIdx="1" presStyleCnt="5">
        <dgm:presLayoutVars>
          <dgm:bulletEnabled val="1"/>
        </dgm:presLayoutVars>
      </dgm:prSet>
      <dgm:spPr/>
    </dgm:pt>
    <dgm:pt modelId="{E918827F-05B4-47C8-BDBF-80DCF19CA3CA}" type="pres">
      <dgm:prSet presAssocID="{C3C1AF84-DF4F-454F-9F41-0141BB557643}" presName="spaceBetweenRectangles" presStyleCnt="0"/>
      <dgm:spPr/>
    </dgm:pt>
    <dgm:pt modelId="{31D7D0D1-EE82-4D78-AEDB-119D39D99F68}" type="pres">
      <dgm:prSet presAssocID="{83801106-54EC-43F7-A27B-F152E4EE77E8}" presName="parentLin" presStyleCnt="0"/>
      <dgm:spPr/>
    </dgm:pt>
    <dgm:pt modelId="{FBFAFD56-5CE8-46D7-A00C-D55174FD1D6B}" type="pres">
      <dgm:prSet presAssocID="{83801106-54EC-43F7-A27B-F152E4EE77E8}" presName="parentLeftMargin" presStyleLbl="node1" presStyleIdx="1" presStyleCnt="5"/>
      <dgm:spPr/>
    </dgm:pt>
    <dgm:pt modelId="{CFC77C7D-8504-4777-9C16-D33FDC27453A}" type="pres">
      <dgm:prSet presAssocID="{83801106-54EC-43F7-A27B-F152E4EE77E8}" presName="parentText" presStyleLbl="node1" presStyleIdx="2" presStyleCnt="5" custScaleX="142857">
        <dgm:presLayoutVars>
          <dgm:chMax val="0"/>
          <dgm:bulletEnabled val="1"/>
        </dgm:presLayoutVars>
      </dgm:prSet>
      <dgm:spPr/>
    </dgm:pt>
    <dgm:pt modelId="{D0B2F530-9654-436B-931C-8248CD7D8613}" type="pres">
      <dgm:prSet presAssocID="{83801106-54EC-43F7-A27B-F152E4EE77E8}" presName="negativeSpace" presStyleCnt="0"/>
      <dgm:spPr/>
    </dgm:pt>
    <dgm:pt modelId="{873CD8CB-F50B-4BA2-8B24-C3997B72872E}" type="pres">
      <dgm:prSet presAssocID="{83801106-54EC-43F7-A27B-F152E4EE77E8}" presName="childText" presStyleLbl="conFgAcc1" presStyleIdx="2" presStyleCnt="5">
        <dgm:presLayoutVars>
          <dgm:bulletEnabled val="1"/>
        </dgm:presLayoutVars>
      </dgm:prSet>
      <dgm:spPr/>
    </dgm:pt>
    <dgm:pt modelId="{B3707741-B83F-44BF-A7A4-C681DCEDF0F7}" type="pres">
      <dgm:prSet presAssocID="{798D8143-476A-46F6-AE2C-8324D93C93D8}" presName="spaceBetweenRectangles" presStyleCnt="0"/>
      <dgm:spPr/>
    </dgm:pt>
    <dgm:pt modelId="{4AD50964-BF9A-47AE-9DE7-5BC254F40554}" type="pres">
      <dgm:prSet presAssocID="{953A21FB-F895-4CE6-8864-F5A003A3432F}" presName="parentLin" presStyleCnt="0"/>
      <dgm:spPr/>
    </dgm:pt>
    <dgm:pt modelId="{9665914B-2865-48C8-BD0E-906BB360A7C1}" type="pres">
      <dgm:prSet presAssocID="{953A21FB-F895-4CE6-8864-F5A003A3432F}" presName="parentLeftMargin" presStyleLbl="node1" presStyleIdx="2" presStyleCnt="5"/>
      <dgm:spPr/>
    </dgm:pt>
    <dgm:pt modelId="{FACD4F57-C1B9-437E-9853-EAF303BB7A60}" type="pres">
      <dgm:prSet presAssocID="{953A21FB-F895-4CE6-8864-F5A003A3432F}" presName="parentText" presStyleLbl="node1" presStyleIdx="3" presStyleCnt="5" custScaleX="142857">
        <dgm:presLayoutVars>
          <dgm:chMax val="0"/>
          <dgm:bulletEnabled val="1"/>
        </dgm:presLayoutVars>
      </dgm:prSet>
      <dgm:spPr/>
    </dgm:pt>
    <dgm:pt modelId="{D0C781BC-0DBC-4ED2-9212-3F2E86829822}" type="pres">
      <dgm:prSet presAssocID="{953A21FB-F895-4CE6-8864-F5A003A3432F}" presName="negativeSpace" presStyleCnt="0"/>
      <dgm:spPr/>
    </dgm:pt>
    <dgm:pt modelId="{BD2E65E3-7CCD-45EE-8A63-27C102B9EC56}" type="pres">
      <dgm:prSet presAssocID="{953A21FB-F895-4CE6-8864-F5A003A3432F}" presName="childText" presStyleLbl="conFgAcc1" presStyleIdx="3" presStyleCnt="5">
        <dgm:presLayoutVars>
          <dgm:bulletEnabled val="1"/>
        </dgm:presLayoutVars>
      </dgm:prSet>
      <dgm:spPr/>
    </dgm:pt>
    <dgm:pt modelId="{AEC0D330-C256-4D44-BF61-89FCAB12321D}" type="pres">
      <dgm:prSet presAssocID="{5E8F1A03-136C-4BD0-A60D-D3BFF3F66282}" presName="spaceBetweenRectangles" presStyleCnt="0"/>
      <dgm:spPr/>
    </dgm:pt>
    <dgm:pt modelId="{B3BACC04-E23C-41B8-AF76-F5022A0B7665}" type="pres">
      <dgm:prSet presAssocID="{5064E932-52FD-49E7-99A2-B3A241B900A1}" presName="parentLin" presStyleCnt="0"/>
      <dgm:spPr/>
    </dgm:pt>
    <dgm:pt modelId="{8C040D97-3493-4563-9E45-5E4188168822}" type="pres">
      <dgm:prSet presAssocID="{5064E932-52FD-49E7-99A2-B3A241B900A1}" presName="parentLeftMargin" presStyleLbl="node1" presStyleIdx="3" presStyleCnt="5"/>
      <dgm:spPr/>
    </dgm:pt>
    <dgm:pt modelId="{5B93BCEE-9FE5-4DB4-B5FF-2C6BCD99212C}" type="pres">
      <dgm:prSet presAssocID="{5064E932-52FD-49E7-99A2-B3A241B900A1}" presName="parentText" presStyleLbl="node1" presStyleIdx="4" presStyleCnt="5" custScaleX="142857">
        <dgm:presLayoutVars>
          <dgm:chMax val="0"/>
          <dgm:bulletEnabled val="1"/>
        </dgm:presLayoutVars>
      </dgm:prSet>
      <dgm:spPr/>
    </dgm:pt>
    <dgm:pt modelId="{9242D5E0-772A-499C-BE64-CFEE21E7E0F1}" type="pres">
      <dgm:prSet presAssocID="{5064E932-52FD-49E7-99A2-B3A241B900A1}" presName="negativeSpace" presStyleCnt="0"/>
      <dgm:spPr/>
    </dgm:pt>
    <dgm:pt modelId="{FB6A43B9-031C-4B8F-A6B4-39112490478C}" type="pres">
      <dgm:prSet presAssocID="{5064E932-52FD-49E7-99A2-B3A241B900A1}" presName="childText" presStyleLbl="conFgAcc1" presStyleIdx="4" presStyleCnt="5">
        <dgm:presLayoutVars>
          <dgm:bulletEnabled val="1"/>
        </dgm:presLayoutVars>
      </dgm:prSet>
      <dgm:spPr/>
    </dgm:pt>
  </dgm:ptLst>
  <dgm:cxnLst>
    <dgm:cxn modelId="{8FE0A101-47C0-044A-9975-672D05C9AAA1}" type="presOf" srcId="{43DB8B19-D18A-48DB-9F29-4415F8986167}" destId="{D87FF22C-32B2-4B10-985F-07F965C7081D}" srcOrd="1" destOrd="0" presId="urn:microsoft.com/office/officeart/2005/8/layout/list1"/>
    <dgm:cxn modelId="{6DBAA20B-3146-0A43-8A9E-31015668FEAD}" type="presOf" srcId="{953A21FB-F895-4CE6-8864-F5A003A3432F}" destId="{FACD4F57-C1B9-437E-9853-EAF303BB7A60}" srcOrd="1" destOrd="0" presId="urn:microsoft.com/office/officeart/2005/8/layout/list1"/>
    <dgm:cxn modelId="{962A4A17-89EF-3242-A442-FAC5FA95DFE6}" type="presOf" srcId="{43DB8B19-D18A-48DB-9F29-4415F8986167}" destId="{8B29BA52-100C-49B4-95C1-8505AF458082}" srcOrd="0" destOrd="0" presId="urn:microsoft.com/office/officeart/2005/8/layout/list1"/>
    <dgm:cxn modelId="{306DA11D-582E-AC4E-ACC4-B3418A9032CB}" type="presOf" srcId="{953A21FB-F895-4CE6-8864-F5A003A3432F}" destId="{9665914B-2865-48C8-BD0E-906BB360A7C1}" srcOrd="0" destOrd="0" presId="urn:microsoft.com/office/officeart/2005/8/layout/list1"/>
    <dgm:cxn modelId="{8CB8D948-F9E3-47FF-8CB9-B5D255AE17ED}" srcId="{C2B1610E-8DD7-42E3-97E2-DDEDDE54419C}" destId="{83801106-54EC-43F7-A27B-F152E4EE77E8}" srcOrd="2" destOrd="0" parTransId="{9CA418FF-D6E7-4177-9A5A-C7F94A0C2283}" sibTransId="{798D8143-476A-46F6-AE2C-8324D93C93D8}"/>
    <dgm:cxn modelId="{4B85D25A-133F-4642-940D-81AC18C73653}" type="presOf" srcId="{83801106-54EC-43F7-A27B-F152E4EE77E8}" destId="{FBFAFD56-5CE8-46D7-A00C-D55174FD1D6B}" srcOrd="0" destOrd="0" presId="urn:microsoft.com/office/officeart/2005/8/layout/list1"/>
    <dgm:cxn modelId="{D5228F5F-67DB-0C4F-869A-3B295EB0AE29}" type="presOf" srcId="{C2B1610E-8DD7-42E3-97E2-DDEDDE54419C}" destId="{8CBBEBA9-E43F-45A7-A499-D13A2C16D06F}" srcOrd="0" destOrd="0" presId="urn:microsoft.com/office/officeart/2005/8/layout/list1"/>
    <dgm:cxn modelId="{DCCBF560-F791-4DB5-927D-10158DF8AB62}" srcId="{C2B1610E-8DD7-42E3-97E2-DDEDDE54419C}" destId="{5064E932-52FD-49E7-99A2-B3A241B900A1}" srcOrd="4" destOrd="0" parTransId="{CE7E271C-8E5B-4D20-9C5F-466D4E640F71}" sibTransId="{2E55F6DB-19A3-4AC1-9754-272E56471A2C}"/>
    <dgm:cxn modelId="{F3C60D61-7ED9-C344-A79B-AFE4A6E3F669}" type="presOf" srcId="{5064E932-52FD-49E7-99A2-B3A241B900A1}" destId="{5B93BCEE-9FE5-4DB4-B5FF-2C6BCD99212C}" srcOrd="1" destOrd="0" presId="urn:microsoft.com/office/officeart/2005/8/layout/list1"/>
    <dgm:cxn modelId="{0A12CB6E-D097-4995-918E-B7FA907E1845}" srcId="{C2B1610E-8DD7-42E3-97E2-DDEDDE54419C}" destId="{3E2B8040-4595-4B04-A03E-CFA85E726061}" srcOrd="1" destOrd="0" parTransId="{EE32DCF4-C6A4-4703-8CE7-1D5F83BFD7E8}" sibTransId="{C3C1AF84-DF4F-454F-9F41-0141BB557643}"/>
    <dgm:cxn modelId="{067A1B89-2A65-0546-80AE-893A26C23543}" type="presOf" srcId="{3E2B8040-4595-4B04-A03E-CFA85E726061}" destId="{0A0B8FC6-878E-45F2-834B-EAAE56F69889}" srcOrd="0" destOrd="0" presId="urn:microsoft.com/office/officeart/2005/8/layout/list1"/>
    <dgm:cxn modelId="{DA0AD790-F552-3B49-8B8D-1D431AD243EC}" type="presOf" srcId="{83801106-54EC-43F7-A27B-F152E4EE77E8}" destId="{CFC77C7D-8504-4777-9C16-D33FDC27453A}" srcOrd="1" destOrd="0" presId="urn:microsoft.com/office/officeart/2005/8/layout/list1"/>
    <dgm:cxn modelId="{779084A0-0D29-42A5-9691-1B1CF6F84046}" srcId="{C2B1610E-8DD7-42E3-97E2-DDEDDE54419C}" destId="{43DB8B19-D18A-48DB-9F29-4415F8986167}" srcOrd="0" destOrd="0" parTransId="{73BEE089-08D1-468F-8B85-00FD5B471164}" sibTransId="{C4606AE0-97DA-4E80-AD09-0FCB6F668DD7}"/>
    <dgm:cxn modelId="{1FAB55A3-15EA-48EE-A493-1E726492598F}" srcId="{C2B1610E-8DD7-42E3-97E2-DDEDDE54419C}" destId="{953A21FB-F895-4CE6-8864-F5A003A3432F}" srcOrd="3" destOrd="0" parTransId="{45ADAE5B-1E00-4353-98BC-581E2EF31B35}" sibTransId="{5E8F1A03-136C-4BD0-A60D-D3BFF3F66282}"/>
    <dgm:cxn modelId="{1FF36BE6-3FE9-494C-98C5-7E50E374FD7A}" type="presOf" srcId="{3E2B8040-4595-4B04-A03E-CFA85E726061}" destId="{04D40095-E82B-49A1-BF98-32F9CB54D38D}" srcOrd="1" destOrd="0" presId="urn:microsoft.com/office/officeart/2005/8/layout/list1"/>
    <dgm:cxn modelId="{F9DAB7F4-8C86-6A4A-92E3-56C30D9D628A}" type="presOf" srcId="{5064E932-52FD-49E7-99A2-B3A241B900A1}" destId="{8C040D97-3493-4563-9E45-5E4188168822}" srcOrd="0" destOrd="0" presId="urn:microsoft.com/office/officeart/2005/8/layout/list1"/>
    <dgm:cxn modelId="{A11A1384-DE2C-6E4F-8573-B3526AF7C51E}" type="presParOf" srcId="{8CBBEBA9-E43F-45A7-A499-D13A2C16D06F}" destId="{95EB9DBB-4C87-4671-9AB0-A11A76259DE1}" srcOrd="0" destOrd="0" presId="urn:microsoft.com/office/officeart/2005/8/layout/list1"/>
    <dgm:cxn modelId="{7B9C289B-3A50-914E-9396-6D1B8CB70CEB}" type="presParOf" srcId="{95EB9DBB-4C87-4671-9AB0-A11A76259DE1}" destId="{8B29BA52-100C-49B4-95C1-8505AF458082}" srcOrd="0" destOrd="0" presId="urn:microsoft.com/office/officeart/2005/8/layout/list1"/>
    <dgm:cxn modelId="{7754BBC0-5F7A-4343-8703-017803C35E57}" type="presParOf" srcId="{95EB9DBB-4C87-4671-9AB0-A11A76259DE1}" destId="{D87FF22C-32B2-4B10-985F-07F965C7081D}" srcOrd="1" destOrd="0" presId="urn:microsoft.com/office/officeart/2005/8/layout/list1"/>
    <dgm:cxn modelId="{C666A871-A46A-FA45-9BEC-072082D46A93}" type="presParOf" srcId="{8CBBEBA9-E43F-45A7-A499-D13A2C16D06F}" destId="{AED2AF1E-8D77-425D-ADD2-0FAA9E659C43}" srcOrd="1" destOrd="0" presId="urn:microsoft.com/office/officeart/2005/8/layout/list1"/>
    <dgm:cxn modelId="{851775D7-DFCF-D64B-B586-81481A010F72}" type="presParOf" srcId="{8CBBEBA9-E43F-45A7-A499-D13A2C16D06F}" destId="{C3EEB73C-8C3A-4B82-83C0-EFC9CB02A322}" srcOrd="2" destOrd="0" presId="urn:microsoft.com/office/officeart/2005/8/layout/list1"/>
    <dgm:cxn modelId="{55DA4A33-A480-7445-A9A8-7CE00F9E1EFB}" type="presParOf" srcId="{8CBBEBA9-E43F-45A7-A499-D13A2C16D06F}" destId="{17B4FB03-A23C-4F66-9B3D-725DD5B30695}" srcOrd="3" destOrd="0" presId="urn:microsoft.com/office/officeart/2005/8/layout/list1"/>
    <dgm:cxn modelId="{85969259-6898-CE42-B458-AB2135C3DAC9}" type="presParOf" srcId="{8CBBEBA9-E43F-45A7-A499-D13A2C16D06F}" destId="{173F9498-A7DE-4321-8007-324D289B078F}" srcOrd="4" destOrd="0" presId="urn:microsoft.com/office/officeart/2005/8/layout/list1"/>
    <dgm:cxn modelId="{9174E4C4-1619-4C4D-A8FD-0BFFBF50118A}" type="presParOf" srcId="{173F9498-A7DE-4321-8007-324D289B078F}" destId="{0A0B8FC6-878E-45F2-834B-EAAE56F69889}" srcOrd="0" destOrd="0" presId="urn:microsoft.com/office/officeart/2005/8/layout/list1"/>
    <dgm:cxn modelId="{B0C75584-F871-9F47-9F96-AB410A65AEE7}" type="presParOf" srcId="{173F9498-A7DE-4321-8007-324D289B078F}" destId="{04D40095-E82B-49A1-BF98-32F9CB54D38D}" srcOrd="1" destOrd="0" presId="urn:microsoft.com/office/officeart/2005/8/layout/list1"/>
    <dgm:cxn modelId="{2CED8C71-FF8C-274C-8056-475D1EFC5603}" type="presParOf" srcId="{8CBBEBA9-E43F-45A7-A499-D13A2C16D06F}" destId="{83596477-F617-4B84-8AF5-95B8926D6DF1}" srcOrd="5" destOrd="0" presId="urn:microsoft.com/office/officeart/2005/8/layout/list1"/>
    <dgm:cxn modelId="{88ECC8F7-C129-2249-AA56-026515FCD2CE}" type="presParOf" srcId="{8CBBEBA9-E43F-45A7-A499-D13A2C16D06F}" destId="{1D337F87-C9E6-4C66-A0CD-0CA0F46C960B}" srcOrd="6" destOrd="0" presId="urn:microsoft.com/office/officeart/2005/8/layout/list1"/>
    <dgm:cxn modelId="{B6C72D28-24A1-014C-BE0E-62F6626F5D4E}" type="presParOf" srcId="{8CBBEBA9-E43F-45A7-A499-D13A2C16D06F}" destId="{E918827F-05B4-47C8-BDBF-80DCF19CA3CA}" srcOrd="7" destOrd="0" presId="urn:microsoft.com/office/officeart/2005/8/layout/list1"/>
    <dgm:cxn modelId="{9FA8C712-FCEB-274D-8C02-BC3D2F4C1E27}" type="presParOf" srcId="{8CBBEBA9-E43F-45A7-A499-D13A2C16D06F}" destId="{31D7D0D1-EE82-4D78-AEDB-119D39D99F68}" srcOrd="8" destOrd="0" presId="urn:microsoft.com/office/officeart/2005/8/layout/list1"/>
    <dgm:cxn modelId="{29F76BDE-A614-E544-86D0-2B9905829CD5}" type="presParOf" srcId="{31D7D0D1-EE82-4D78-AEDB-119D39D99F68}" destId="{FBFAFD56-5CE8-46D7-A00C-D55174FD1D6B}" srcOrd="0" destOrd="0" presId="urn:microsoft.com/office/officeart/2005/8/layout/list1"/>
    <dgm:cxn modelId="{89DF78CE-4CE5-0945-95A5-4D6BD03B2336}" type="presParOf" srcId="{31D7D0D1-EE82-4D78-AEDB-119D39D99F68}" destId="{CFC77C7D-8504-4777-9C16-D33FDC27453A}" srcOrd="1" destOrd="0" presId="urn:microsoft.com/office/officeart/2005/8/layout/list1"/>
    <dgm:cxn modelId="{C0848CA5-6845-B04D-BBE5-AB2E63EDB6B4}" type="presParOf" srcId="{8CBBEBA9-E43F-45A7-A499-D13A2C16D06F}" destId="{D0B2F530-9654-436B-931C-8248CD7D8613}" srcOrd="9" destOrd="0" presId="urn:microsoft.com/office/officeart/2005/8/layout/list1"/>
    <dgm:cxn modelId="{97FB4BFF-AF51-9448-B492-1BECE7DDF3C7}" type="presParOf" srcId="{8CBBEBA9-E43F-45A7-A499-D13A2C16D06F}" destId="{873CD8CB-F50B-4BA2-8B24-C3997B72872E}" srcOrd="10" destOrd="0" presId="urn:microsoft.com/office/officeart/2005/8/layout/list1"/>
    <dgm:cxn modelId="{06091684-DE7E-2740-8E1F-8C514FB51A14}" type="presParOf" srcId="{8CBBEBA9-E43F-45A7-A499-D13A2C16D06F}" destId="{B3707741-B83F-44BF-A7A4-C681DCEDF0F7}" srcOrd="11" destOrd="0" presId="urn:microsoft.com/office/officeart/2005/8/layout/list1"/>
    <dgm:cxn modelId="{582E9833-1E17-574F-91DA-346855AA2A68}" type="presParOf" srcId="{8CBBEBA9-E43F-45A7-A499-D13A2C16D06F}" destId="{4AD50964-BF9A-47AE-9DE7-5BC254F40554}" srcOrd="12" destOrd="0" presId="urn:microsoft.com/office/officeart/2005/8/layout/list1"/>
    <dgm:cxn modelId="{BD6F1A31-68D6-2C4C-929F-2FFDD2FD7F5F}" type="presParOf" srcId="{4AD50964-BF9A-47AE-9DE7-5BC254F40554}" destId="{9665914B-2865-48C8-BD0E-906BB360A7C1}" srcOrd="0" destOrd="0" presId="urn:microsoft.com/office/officeart/2005/8/layout/list1"/>
    <dgm:cxn modelId="{076086C4-1115-AA4A-8864-CDC2DD6DE3B0}" type="presParOf" srcId="{4AD50964-BF9A-47AE-9DE7-5BC254F40554}" destId="{FACD4F57-C1B9-437E-9853-EAF303BB7A60}" srcOrd="1" destOrd="0" presId="urn:microsoft.com/office/officeart/2005/8/layout/list1"/>
    <dgm:cxn modelId="{CFEB594F-7E60-4B44-91A8-6462529A1CE7}" type="presParOf" srcId="{8CBBEBA9-E43F-45A7-A499-D13A2C16D06F}" destId="{D0C781BC-0DBC-4ED2-9212-3F2E86829822}" srcOrd="13" destOrd="0" presId="urn:microsoft.com/office/officeart/2005/8/layout/list1"/>
    <dgm:cxn modelId="{83737DAF-DB36-2945-8E87-90F3D611D5D7}" type="presParOf" srcId="{8CBBEBA9-E43F-45A7-A499-D13A2C16D06F}" destId="{BD2E65E3-7CCD-45EE-8A63-27C102B9EC56}" srcOrd="14" destOrd="0" presId="urn:microsoft.com/office/officeart/2005/8/layout/list1"/>
    <dgm:cxn modelId="{2F26ADC9-5647-C54E-AAA9-BA41AB62C247}" type="presParOf" srcId="{8CBBEBA9-E43F-45A7-A499-D13A2C16D06F}" destId="{AEC0D330-C256-4D44-BF61-89FCAB12321D}" srcOrd="15" destOrd="0" presId="urn:microsoft.com/office/officeart/2005/8/layout/list1"/>
    <dgm:cxn modelId="{6F0F10F8-B005-EF4A-8EE6-C35241215EA7}" type="presParOf" srcId="{8CBBEBA9-E43F-45A7-A499-D13A2C16D06F}" destId="{B3BACC04-E23C-41B8-AF76-F5022A0B7665}" srcOrd="16" destOrd="0" presId="urn:microsoft.com/office/officeart/2005/8/layout/list1"/>
    <dgm:cxn modelId="{A1C430D5-00AE-034B-8F03-2B5CF0187860}" type="presParOf" srcId="{B3BACC04-E23C-41B8-AF76-F5022A0B7665}" destId="{8C040D97-3493-4563-9E45-5E4188168822}" srcOrd="0" destOrd="0" presId="urn:microsoft.com/office/officeart/2005/8/layout/list1"/>
    <dgm:cxn modelId="{6917D6F4-BC5C-AF4B-91AE-75C3E5DBBCC4}" type="presParOf" srcId="{B3BACC04-E23C-41B8-AF76-F5022A0B7665}" destId="{5B93BCEE-9FE5-4DB4-B5FF-2C6BCD99212C}" srcOrd="1" destOrd="0" presId="urn:microsoft.com/office/officeart/2005/8/layout/list1"/>
    <dgm:cxn modelId="{7817D72E-5A4C-4047-AC36-F077ECEA0ABD}" type="presParOf" srcId="{8CBBEBA9-E43F-45A7-A499-D13A2C16D06F}" destId="{9242D5E0-772A-499C-BE64-CFEE21E7E0F1}" srcOrd="17" destOrd="0" presId="urn:microsoft.com/office/officeart/2005/8/layout/list1"/>
    <dgm:cxn modelId="{7AE5D714-5C78-194C-940E-F8D4FF1F02D5}" type="presParOf" srcId="{8CBBEBA9-E43F-45A7-A499-D13A2C16D06F}" destId="{FB6A43B9-031C-4B8F-A6B4-39112490478C}"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1EB8591-59CE-4523-9220-A2096A77CBEB}"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en-US"/>
        </a:p>
      </dgm:t>
    </dgm:pt>
    <dgm:pt modelId="{A6B8FB1D-4F25-43D7-ADE1-01A0ECD1758B}">
      <dgm:prSet custT="1"/>
      <dgm:spPr/>
      <dgm:t>
        <a:bodyPr/>
        <a:lstStyle/>
        <a:p>
          <a:pPr rtl="0"/>
          <a:r>
            <a:rPr lang="en-US" sz="2000" b="1" dirty="0">
              <a:effectLst>
                <a:outerShdw blurRad="38100" dist="38100" dir="2700000" algn="tl">
                  <a:srgbClr val="000000">
                    <a:alpha val="43137"/>
                  </a:srgbClr>
                </a:outerShdw>
              </a:effectLst>
            </a:rPr>
            <a:t>20. School Service Projects</a:t>
          </a:r>
          <a:endParaRPr lang="en-US" sz="2000" dirty="0">
            <a:effectLst>
              <a:outerShdw blurRad="38100" dist="38100" dir="2700000" algn="tl">
                <a:srgbClr val="000000">
                  <a:alpha val="43137"/>
                </a:srgbClr>
              </a:outerShdw>
            </a:effectLst>
          </a:endParaRPr>
        </a:p>
      </dgm:t>
    </dgm:pt>
    <dgm:pt modelId="{51EB66E4-5D45-4FF0-B735-6F6AE8E78ADC}" type="parTrans" cxnId="{3FD587BC-59FB-44E6-8EA2-1E2EE6C876D6}">
      <dgm:prSet/>
      <dgm:spPr/>
      <dgm:t>
        <a:bodyPr/>
        <a:lstStyle/>
        <a:p>
          <a:endParaRPr lang="en-US"/>
        </a:p>
      </dgm:t>
    </dgm:pt>
    <dgm:pt modelId="{5321627E-9CBF-405B-BBCD-D61AA4F5FA0A}" type="sibTrans" cxnId="{3FD587BC-59FB-44E6-8EA2-1E2EE6C876D6}">
      <dgm:prSet/>
      <dgm:spPr/>
      <dgm:t>
        <a:bodyPr/>
        <a:lstStyle/>
        <a:p>
          <a:endParaRPr lang="en-US"/>
        </a:p>
      </dgm:t>
    </dgm:pt>
    <dgm:pt modelId="{931D8B12-5F6F-48FE-A652-3806C3CFF07E}">
      <dgm:prSet custT="1"/>
      <dgm:spPr/>
      <dgm:t>
        <a:bodyPr/>
        <a:lstStyle/>
        <a:p>
          <a:r>
            <a:rPr lang="en-US" sz="2000" b="1" dirty="0">
              <a:effectLst>
                <a:outerShdw blurRad="38100" dist="38100" dir="2700000" algn="tl">
                  <a:srgbClr val="000000">
                    <a:alpha val="43137"/>
                  </a:srgbClr>
                </a:outerShdw>
              </a:effectLst>
            </a:rPr>
            <a:t>21. Student-Designed T-shirts</a:t>
          </a:r>
        </a:p>
      </dgm:t>
    </dgm:pt>
    <dgm:pt modelId="{72848F58-19AB-426F-98C0-1D32F5FC0575}" type="parTrans" cxnId="{021A3135-6964-487D-83C1-2DE57C42E34F}">
      <dgm:prSet/>
      <dgm:spPr/>
      <dgm:t>
        <a:bodyPr/>
        <a:lstStyle/>
        <a:p>
          <a:endParaRPr lang="en-US"/>
        </a:p>
      </dgm:t>
    </dgm:pt>
    <dgm:pt modelId="{89DD57E6-2E7E-4BDB-9844-C3FAA8484985}" type="sibTrans" cxnId="{021A3135-6964-487D-83C1-2DE57C42E34F}">
      <dgm:prSet/>
      <dgm:spPr/>
      <dgm:t>
        <a:bodyPr/>
        <a:lstStyle/>
        <a:p>
          <a:endParaRPr lang="en-US"/>
        </a:p>
      </dgm:t>
    </dgm:pt>
    <dgm:pt modelId="{24AAA1E4-681A-4657-A0EC-27AAD0300287}">
      <dgm:prSet custT="1"/>
      <dgm:spPr/>
      <dgm:t>
        <a:bodyPr/>
        <a:lstStyle/>
        <a:p>
          <a:r>
            <a:rPr lang="en-US" sz="2000" b="1" dirty="0">
              <a:effectLst>
                <a:outerShdw blurRad="38100" dist="38100" dir="2700000" algn="tl">
                  <a:srgbClr val="000000">
                    <a:alpha val="43137"/>
                  </a:srgbClr>
                </a:outerShdw>
              </a:effectLst>
            </a:rPr>
            <a:t>22. Pledges, Codes and Rules of Conduct</a:t>
          </a:r>
        </a:p>
      </dgm:t>
    </dgm:pt>
    <dgm:pt modelId="{2200ADC1-C9B8-4B45-891C-5C6512E4379C}" type="parTrans" cxnId="{C52FD453-C96B-4BF2-AD7C-C2669C5BA091}">
      <dgm:prSet/>
      <dgm:spPr/>
      <dgm:t>
        <a:bodyPr/>
        <a:lstStyle/>
        <a:p>
          <a:endParaRPr lang="en-US"/>
        </a:p>
      </dgm:t>
    </dgm:pt>
    <dgm:pt modelId="{6E3D1C54-2C48-4CA4-AE44-6978973F2CF4}" type="sibTrans" cxnId="{C52FD453-C96B-4BF2-AD7C-C2669C5BA091}">
      <dgm:prSet/>
      <dgm:spPr/>
      <dgm:t>
        <a:bodyPr/>
        <a:lstStyle/>
        <a:p>
          <a:endParaRPr lang="en-US"/>
        </a:p>
      </dgm:t>
    </dgm:pt>
    <dgm:pt modelId="{8B88DC95-6A91-40DD-88BE-B99881AE3439}">
      <dgm:prSet custT="1"/>
      <dgm:spPr/>
      <dgm:t>
        <a:bodyPr/>
        <a:lstStyle/>
        <a:p>
          <a:pPr rtl="0"/>
          <a:r>
            <a:rPr lang="en-US" sz="2000" b="1" dirty="0">
              <a:effectLst>
                <a:outerShdw blurRad="38100" dist="38100" dir="2700000" algn="tl">
                  <a:srgbClr val="000000">
                    <a:alpha val="43137"/>
                  </a:srgbClr>
                </a:outerShdw>
              </a:effectLst>
            </a:rPr>
            <a:t>23. Peer Counseling/Mentoring</a:t>
          </a:r>
        </a:p>
      </dgm:t>
    </dgm:pt>
    <dgm:pt modelId="{83DAC3A2-31B1-4B58-A118-D940B426962E}" type="parTrans" cxnId="{7275E1B2-EE65-41C3-9156-C7B2C4C36A96}">
      <dgm:prSet/>
      <dgm:spPr/>
      <dgm:t>
        <a:bodyPr/>
        <a:lstStyle/>
        <a:p>
          <a:endParaRPr lang="en-US"/>
        </a:p>
      </dgm:t>
    </dgm:pt>
    <dgm:pt modelId="{6D1E5227-1871-4490-9959-F945943A6360}" type="sibTrans" cxnId="{7275E1B2-EE65-41C3-9156-C7B2C4C36A96}">
      <dgm:prSet/>
      <dgm:spPr/>
      <dgm:t>
        <a:bodyPr/>
        <a:lstStyle/>
        <a:p>
          <a:endParaRPr lang="en-US"/>
        </a:p>
      </dgm:t>
    </dgm:pt>
    <dgm:pt modelId="{EB7CD260-B05F-FD4E-B9F3-887BDFBD8D4D}">
      <dgm:prSet custT="1"/>
      <dgm:spPr/>
      <dgm:t>
        <a:bodyPr/>
        <a:lstStyle/>
        <a:p>
          <a:pPr rtl="0"/>
          <a:r>
            <a:rPr lang="en-US" sz="2000" b="1" dirty="0">
              <a:effectLst>
                <a:outerShdw blurRad="38100" dist="38100" dir="2700000" algn="tl">
                  <a:srgbClr val="000000">
                    <a:alpha val="43137"/>
                  </a:srgbClr>
                </a:outerShdw>
              </a:effectLst>
            </a:rPr>
            <a:t>19. Cross-Age Tutoring</a:t>
          </a:r>
          <a:endParaRPr lang="en-US" sz="2000" dirty="0">
            <a:effectLst>
              <a:outerShdw blurRad="38100" dist="38100" dir="2700000" algn="tl">
                <a:srgbClr val="000000">
                  <a:alpha val="43137"/>
                </a:srgbClr>
              </a:outerShdw>
            </a:effectLst>
          </a:endParaRPr>
        </a:p>
      </dgm:t>
    </dgm:pt>
    <dgm:pt modelId="{A1B679F0-A560-3947-93DE-14CFC8305AB3}" type="parTrans" cxnId="{663102B6-95FC-BA42-BF0E-3564EC96F10C}">
      <dgm:prSet/>
      <dgm:spPr/>
      <dgm:t>
        <a:bodyPr/>
        <a:lstStyle/>
        <a:p>
          <a:endParaRPr lang="en-GB"/>
        </a:p>
      </dgm:t>
    </dgm:pt>
    <dgm:pt modelId="{7077B0B6-3BA7-174B-ACD3-8F0A2A767A95}" type="sibTrans" cxnId="{663102B6-95FC-BA42-BF0E-3564EC96F10C}">
      <dgm:prSet/>
      <dgm:spPr/>
      <dgm:t>
        <a:bodyPr/>
        <a:lstStyle/>
        <a:p>
          <a:endParaRPr lang="en-GB"/>
        </a:p>
      </dgm:t>
    </dgm:pt>
    <dgm:pt modelId="{DB98C478-5342-4DA0-9D16-296D4F64C8C0}" type="pres">
      <dgm:prSet presAssocID="{41EB8591-59CE-4523-9220-A2096A77CBEB}" presName="linear" presStyleCnt="0">
        <dgm:presLayoutVars>
          <dgm:dir/>
          <dgm:animLvl val="lvl"/>
          <dgm:resizeHandles val="exact"/>
        </dgm:presLayoutVars>
      </dgm:prSet>
      <dgm:spPr/>
    </dgm:pt>
    <dgm:pt modelId="{6F047633-12A0-4D4E-B685-597F497E038E}" type="pres">
      <dgm:prSet presAssocID="{EB7CD260-B05F-FD4E-B9F3-887BDFBD8D4D}" presName="parentLin" presStyleCnt="0"/>
      <dgm:spPr/>
    </dgm:pt>
    <dgm:pt modelId="{9E826955-2987-384E-A92B-0D2788A5723C}" type="pres">
      <dgm:prSet presAssocID="{EB7CD260-B05F-FD4E-B9F3-887BDFBD8D4D}" presName="parentLeftMargin" presStyleLbl="node1" presStyleIdx="0" presStyleCnt="5"/>
      <dgm:spPr/>
    </dgm:pt>
    <dgm:pt modelId="{572FA5E6-C674-AB45-9354-8A081EC43B49}" type="pres">
      <dgm:prSet presAssocID="{EB7CD260-B05F-FD4E-B9F3-887BDFBD8D4D}" presName="parentText" presStyleLbl="node1" presStyleIdx="0" presStyleCnt="5" custScaleX="142857">
        <dgm:presLayoutVars>
          <dgm:chMax val="0"/>
          <dgm:bulletEnabled val="1"/>
        </dgm:presLayoutVars>
      </dgm:prSet>
      <dgm:spPr/>
    </dgm:pt>
    <dgm:pt modelId="{CAA54C59-A078-7A47-B72E-768B210B45A2}" type="pres">
      <dgm:prSet presAssocID="{EB7CD260-B05F-FD4E-B9F3-887BDFBD8D4D}" presName="negativeSpace" presStyleCnt="0"/>
      <dgm:spPr/>
    </dgm:pt>
    <dgm:pt modelId="{421E56A9-2D03-E847-8B56-C36B7E3CB42D}" type="pres">
      <dgm:prSet presAssocID="{EB7CD260-B05F-FD4E-B9F3-887BDFBD8D4D}" presName="childText" presStyleLbl="conFgAcc1" presStyleIdx="0" presStyleCnt="5">
        <dgm:presLayoutVars>
          <dgm:bulletEnabled val="1"/>
        </dgm:presLayoutVars>
      </dgm:prSet>
      <dgm:spPr/>
    </dgm:pt>
    <dgm:pt modelId="{81860DA2-3470-6B45-BE1A-CF37F09A95AD}" type="pres">
      <dgm:prSet presAssocID="{7077B0B6-3BA7-174B-ACD3-8F0A2A767A95}" presName="spaceBetweenRectangles" presStyleCnt="0"/>
      <dgm:spPr/>
    </dgm:pt>
    <dgm:pt modelId="{BD624BC8-70CA-4D8A-8D2F-BBA0993A6604}" type="pres">
      <dgm:prSet presAssocID="{A6B8FB1D-4F25-43D7-ADE1-01A0ECD1758B}" presName="parentLin" presStyleCnt="0"/>
      <dgm:spPr/>
    </dgm:pt>
    <dgm:pt modelId="{80DE7EC7-12DD-44CD-9CDB-B2CAE8858F66}" type="pres">
      <dgm:prSet presAssocID="{A6B8FB1D-4F25-43D7-ADE1-01A0ECD1758B}" presName="parentLeftMargin" presStyleLbl="node1" presStyleIdx="0" presStyleCnt="5"/>
      <dgm:spPr/>
    </dgm:pt>
    <dgm:pt modelId="{9951083F-A2B9-4914-8A9D-F22F4E41732F}" type="pres">
      <dgm:prSet presAssocID="{A6B8FB1D-4F25-43D7-ADE1-01A0ECD1758B}" presName="parentText" presStyleLbl="node1" presStyleIdx="1" presStyleCnt="5" custScaleX="157296" custScaleY="79053">
        <dgm:presLayoutVars>
          <dgm:chMax val="0"/>
          <dgm:bulletEnabled val="1"/>
        </dgm:presLayoutVars>
      </dgm:prSet>
      <dgm:spPr/>
    </dgm:pt>
    <dgm:pt modelId="{E4200867-1497-46E3-BD76-AB935BADDAFE}" type="pres">
      <dgm:prSet presAssocID="{A6B8FB1D-4F25-43D7-ADE1-01A0ECD1758B}" presName="negativeSpace" presStyleCnt="0"/>
      <dgm:spPr/>
    </dgm:pt>
    <dgm:pt modelId="{DCEF55B1-EF76-4E71-A229-C1D1BA487D62}" type="pres">
      <dgm:prSet presAssocID="{A6B8FB1D-4F25-43D7-ADE1-01A0ECD1758B}" presName="childText" presStyleLbl="conFgAcc1" presStyleIdx="1" presStyleCnt="5">
        <dgm:presLayoutVars>
          <dgm:bulletEnabled val="1"/>
        </dgm:presLayoutVars>
      </dgm:prSet>
      <dgm:spPr/>
    </dgm:pt>
    <dgm:pt modelId="{C3530DFA-227A-416B-BB92-9903842E929D}" type="pres">
      <dgm:prSet presAssocID="{5321627E-9CBF-405B-BBCD-D61AA4F5FA0A}" presName="spaceBetweenRectangles" presStyleCnt="0"/>
      <dgm:spPr/>
    </dgm:pt>
    <dgm:pt modelId="{32BDD0EE-7340-44C4-9FE5-F5019AEECAE1}" type="pres">
      <dgm:prSet presAssocID="{931D8B12-5F6F-48FE-A652-3806C3CFF07E}" presName="parentLin" presStyleCnt="0"/>
      <dgm:spPr/>
    </dgm:pt>
    <dgm:pt modelId="{9A9C4E60-8537-422B-B5F7-C4159A3490FF}" type="pres">
      <dgm:prSet presAssocID="{931D8B12-5F6F-48FE-A652-3806C3CFF07E}" presName="parentLeftMargin" presStyleLbl="node1" presStyleIdx="1" presStyleCnt="5"/>
      <dgm:spPr/>
    </dgm:pt>
    <dgm:pt modelId="{4A39B965-AEA8-4772-96B7-D0A80AD95E31}" type="pres">
      <dgm:prSet presAssocID="{931D8B12-5F6F-48FE-A652-3806C3CFF07E}" presName="parentText" presStyleLbl="node1" presStyleIdx="2" presStyleCnt="5" custScaleX="157296" custScaleY="62413">
        <dgm:presLayoutVars>
          <dgm:chMax val="0"/>
          <dgm:bulletEnabled val="1"/>
        </dgm:presLayoutVars>
      </dgm:prSet>
      <dgm:spPr/>
    </dgm:pt>
    <dgm:pt modelId="{616781EF-54E7-494F-A647-E9F733C18ED9}" type="pres">
      <dgm:prSet presAssocID="{931D8B12-5F6F-48FE-A652-3806C3CFF07E}" presName="negativeSpace" presStyleCnt="0"/>
      <dgm:spPr/>
    </dgm:pt>
    <dgm:pt modelId="{2C0A119C-B018-410C-A64B-2C433C1B7D67}" type="pres">
      <dgm:prSet presAssocID="{931D8B12-5F6F-48FE-A652-3806C3CFF07E}" presName="childText" presStyleLbl="conFgAcc1" presStyleIdx="2" presStyleCnt="5">
        <dgm:presLayoutVars>
          <dgm:bulletEnabled val="1"/>
        </dgm:presLayoutVars>
      </dgm:prSet>
      <dgm:spPr/>
    </dgm:pt>
    <dgm:pt modelId="{F4EFE8F2-9398-469A-B9C6-2EB7846A13FB}" type="pres">
      <dgm:prSet presAssocID="{89DD57E6-2E7E-4BDB-9844-C3FAA8484985}" presName="spaceBetweenRectangles" presStyleCnt="0"/>
      <dgm:spPr/>
    </dgm:pt>
    <dgm:pt modelId="{F1DE6DF9-DD98-4CCD-93A3-A4E141C57E28}" type="pres">
      <dgm:prSet presAssocID="{24AAA1E4-681A-4657-A0EC-27AAD0300287}" presName="parentLin" presStyleCnt="0"/>
      <dgm:spPr/>
    </dgm:pt>
    <dgm:pt modelId="{9F6F5D62-C6C1-4A2A-B03B-4F54498C4984}" type="pres">
      <dgm:prSet presAssocID="{24AAA1E4-681A-4657-A0EC-27AAD0300287}" presName="parentLeftMargin" presStyleLbl="node1" presStyleIdx="2" presStyleCnt="5"/>
      <dgm:spPr/>
    </dgm:pt>
    <dgm:pt modelId="{DF1C70AA-9F29-40F8-B0A4-D3584E7CE9B7}" type="pres">
      <dgm:prSet presAssocID="{24AAA1E4-681A-4657-A0EC-27AAD0300287}" presName="parentText" presStyleLbl="node1" presStyleIdx="3" presStyleCnt="5" custScaleX="157296" custScaleY="81174">
        <dgm:presLayoutVars>
          <dgm:chMax val="0"/>
          <dgm:bulletEnabled val="1"/>
        </dgm:presLayoutVars>
      </dgm:prSet>
      <dgm:spPr/>
    </dgm:pt>
    <dgm:pt modelId="{A6E2CCA5-3DF0-441D-B279-CD150BE9290B}" type="pres">
      <dgm:prSet presAssocID="{24AAA1E4-681A-4657-A0EC-27AAD0300287}" presName="negativeSpace" presStyleCnt="0"/>
      <dgm:spPr/>
    </dgm:pt>
    <dgm:pt modelId="{3F877BE3-8E31-46AF-B334-487206A932B6}" type="pres">
      <dgm:prSet presAssocID="{24AAA1E4-681A-4657-A0EC-27AAD0300287}" presName="childText" presStyleLbl="conFgAcc1" presStyleIdx="3" presStyleCnt="5">
        <dgm:presLayoutVars>
          <dgm:bulletEnabled val="1"/>
        </dgm:presLayoutVars>
      </dgm:prSet>
      <dgm:spPr/>
    </dgm:pt>
    <dgm:pt modelId="{E1B97483-AE3D-4EBA-9AC4-FD2D16837AC8}" type="pres">
      <dgm:prSet presAssocID="{6E3D1C54-2C48-4CA4-AE44-6978973F2CF4}" presName="spaceBetweenRectangles" presStyleCnt="0"/>
      <dgm:spPr/>
    </dgm:pt>
    <dgm:pt modelId="{0E79B1A1-25E2-42E5-83B7-5E28120337FF}" type="pres">
      <dgm:prSet presAssocID="{8B88DC95-6A91-40DD-88BE-B99881AE3439}" presName="parentLin" presStyleCnt="0"/>
      <dgm:spPr/>
    </dgm:pt>
    <dgm:pt modelId="{6FFE8D2C-AFCF-4219-8D39-383330FB159F}" type="pres">
      <dgm:prSet presAssocID="{8B88DC95-6A91-40DD-88BE-B99881AE3439}" presName="parentLeftMargin" presStyleLbl="node1" presStyleIdx="3" presStyleCnt="5"/>
      <dgm:spPr/>
    </dgm:pt>
    <dgm:pt modelId="{10790702-1546-423E-BB1F-4E16CDFAC455}" type="pres">
      <dgm:prSet presAssocID="{8B88DC95-6A91-40DD-88BE-B99881AE3439}" presName="parentText" presStyleLbl="node1" presStyleIdx="4" presStyleCnt="5" custScaleX="157296" custScaleY="100830">
        <dgm:presLayoutVars>
          <dgm:chMax val="0"/>
          <dgm:bulletEnabled val="1"/>
        </dgm:presLayoutVars>
      </dgm:prSet>
      <dgm:spPr/>
    </dgm:pt>
    <dgm:pt modelId="{C3D7E624-27EB-444C-8FCF-8A2C22267390}" type="pres">
      <dgm:prSet presAssocID="{8B88DC95-6A91-40DD-88BE-B99881AE3439}" presName="negativeSpace" presStyleCnt="0"/>
      <dgm:spPr/>
    </dgm:pt>
    <dgm:pt modelId="{4E2FCAFF-0714-4ACE-BF79-5538B4A04E14}" type="pres">
      <dgm:prSet presAssocID="{8B88DC95-6A91-40DD-88BE-B99881AE3439}" presName="childText" presStyleLbl="conFgAcc1" presStyleIdx="4" presStyleCnt="5">
        <dgm:presLayoutVars>
          <dgm:bulletEnabled val="1"/>
        </dgm:presLayoutVars>
      </dgm:prSet>
      <dgm:spPr/>
    </dgm:pt>
  </dgm:ptLst>
  <dgm:cxnLst>
    <dgm:cxn modelId="{EA638F27-2352-2C49-9BEA-4090900A888E}" type="presOf" srcId="{A6B8FB1D-4F25-43D7-ADE1-01A0ECD1758B}" destId="{9951083F-A2B9-4914-8A9D-F22F4E41732F}" srcOrd="1" destOrd="0" presId="urn:microsoft.com/office/officeart/2005/8/layout/list1"/>
    <dgm:cxn modelId="{021A3135-6964-487D-83C1-2DE57C42E34F}" srcId="{41EB8591-59CE-4523-9220-A2096A77CBEB}" destId="{931D8B12-5F6F-48FE-A652-3806C3CFF07E}" srcOrd="2" destOrd="0" parTransId="{72848F58-19AB-426F-98C0-1D32F5FC0575}" sibTransId="{89DD57E6-2E7E-4BDB-9844-C3FAA8484985}"/>
    <dgm:cxn modelId="{C52FD453-C96B-4BF2-AD7C-C2669C5BA091}" srcId="{41EB8591-59CE-4523-9220-A2096A77CBEB}" destId="{24AAA1E4-681A-4657-A0EC-27AAD0300287}" srcOrd="3" destOrd="0" parTransId="{2200ADC1-C9B8-4B45-891C-5C6512E4379C}" sibTransId="{6E3D1C54-2C48-4CA4-AE44-6978973F2CF4}"/>
    <dgm:cxn modelId="{7B520660-7E09-544B-B8E9-3FF4B0C94CD8}" type="presOf" srcId="{24AAA1E4-681A-4657-A0EC-27AAD0300287}" destId="{9F6F5D62-C6C1-4A2A-B03B-4F54498C4984}" srcOrd="0" destOrd="0" presId="urn:microsoft.com/office/officeart/2005/8/layout/list1"/>
    <dgm:cxn modelId="{4BAC016D-A708-A444-A45F-0BE9E8977E79}" type="presOf" srcId="{931D8B12-5F6F-48FE-A652-3806C3CFF07E}" destId="{4A39B965-AEA8-4772-96B7-D0A80AD95E31}" srcOrd="1" destOrd="0" presId="urn:microsoft.com/office/officeart/2005/8/layout/list1"/>
    <dgm:cxn modelId="{D78E2C7A-8FB8-3D47-9A50-2B318DC2C54E}" type="presOf" srcId="{A6B8FB1D-4F25-43D7-ADE1-01A0ECD1758B}" destId="{80DE7EC7-12DD-44CD-9CDB-B2CAE8858F66}" srcOrd="0" destOrd="0" presId="urn:microsoft.com/office/officeart/2005/8/layout/list1"/>
    <dgm:cxn modelId="{EC24A87A-00F2-DC4B-BA28-AD9062426164}" type="presOf" srcId="{931D8B12-5F6F-48FE-A652-3806C3CFF07E}" destId="{9A9C4E60-8537-422B-B5F7-C4159A3490FF}" srcOrd="0" destOrd="0" presId="urn:microsoft.com/office/officeart/2005/8/layout/list1"/>
    <dgm:cxn modelId="{7275E1B2-EE65-41C3-9156-C7B2C4C36A96}" srcId="{41EB8591-59CE-4523-9220-A2096A77CBEB}" destId="{8B88DC95-6A91-40DD-88BE-B99881AE3439}" srcOrd="4" destOrd="0" parTransId="{83DAC3A2-31B1-4B58-A118-D940B426962E}" sibTransId="{6D1E5227-1871-4490-9959-F945943A6360}"/>
    <dgm:cxn modelId="{663102B6-95FC-BA42-BF0E-3564EC96F10C}" srcId="{41EB8591-59CE-4523-9220-A2096A77CBEB}" destId="{EB7CD260-B05F-FD4E-B9F3-887BDFBD8D4D}" srcOrd="0" destOrd="0" parTransId="{A1B679F0-A560-3947-93DE-14CFC8305AB3}" sibTransId="{7077B0B6-3BA7-174B-ACD3-8F0A2A767A95}"/>
    <dgm:cxn modelId="{3FD587BC-59FB-44E6-8EA2-1E2EE6C876D6}" srcId="{41EB8591-59CE-4523-9220-A2096A77CBEB}" destId="{A6B8FB1D-4F25-43D7-ADE1-01A0ECD1758B}" srcOrd="1" destOrd="0" parTransId="{51EB66E4-5D45-4FF0-B735-6F6AE8E78ADC}" sibTransId="{5321627E-9CBF-405B-BBCD-D61AA4F5FA0A}"/>
    <dgm:cxn modelId="{30378AC1-B6BF-CA4A-ABA1-9E06206D7E27}" type="presOf" srcId="{24AAA1E4-681A-4657-A0EC-27AAD0300287}" destId="{DF1C70AA-9F29-40F8-B0A4-D3584E7CE9B7}" srcOrd="1" destOrd="0" presId="urn:microsoft.com/office/officeart/2005/8/layout/list1"/>
    <dgm:cxn modelId="{350763C6-521F-3549-96A0-43AD3A8D6B0F}" type="presOf" srcId="{8B88DC95-6A91-40DD-88BE-B99881AE3439}" destId="{6FFE8D2C-AFCF-4219-8D39-383330FB159F}" srcOrd="0" destOrd="0" presId="urn:microsoft.com/office/officeart/2005/8/layout/list1"/>
    <dgm:cxn modelId="{0A3BB0CA-CFAC-344A-ABC5-9D9B61DF2BBE}" type="presOf" srcId="{EB7CD260-B05F-FD4E-B9F3-887BDFBD8D4D}" destId="{9E826955-2987-384E-A92B-0D2788A5723C}" srcOrd="0" destOrd="0" presId="urn:microsoft.com/office/officeart/2005/8/layout/list1"/>
    <dgm:cxn modelId="{E7852ADE-C04D-5A48-9C61-2293373DC3B2}" type="presOf" srcId="{41EB8591-59CE-4523-9220-A2096A77CBEB}" destId="{DB98C478-5342-4DA0-9D16-296D4F64C8C0}" srcOrd="0" destOrd="0" presId="urn:microsoft.com/office/officeart/2005/8/layout/list1"/>
    <dgm:cxn modelId="{A42743EA-C037-0E41-9599-475D8AB4A9DF}" type="presOf" srcId="{8B88DC95-6A91-40DD-88BE-B99881AE3439}" destId="{10790702-1546-423E-BB1F-4E16CDFAC455}" srcOrd="1" destOrd="0" presId="urn:microsoft.com/office/officeart/2005/8/layout/list1"/>
    <dgm:cxn modelId="{442CDBFC-E9F3-5942-BD24-F8A3E1C1FF1D}" type="presOf" srcId="{EB7CD260-B05F-FD4E-B9F3-887BDFBD8D4D}" destId="{572FA5E6-C674-AB45-9354-8A081EC43B49}" srcOrd="1" destOrd="0" presId="urn:microsoft.com/office/officeart/2005/8/layout/list1"/>
    <dgm:cxn modelId="{0C489935-3C37-564C-B70F-DF4508E63DDC}" type="presParOf" srcId="{DB98C478-5342-4DA0-9D16-296D4F64C8C0}" destId="{6F047633-12A0-4D4E-B685-597F497E038E}" srcOrd="0" destOrd="0" presId="urn:microsoft.com/office/officeart/2005/8/layout/list1"/>
    <dgm:cxn modelId="{1E66CB31-E9FB-C048-9704-CEF4114F397D}" type="presParOf" srcId="{6F047633-12A0-4D4E-B685-597F497E038E}" destId="{9E826955-2987-384E-A92B-0D2788A5723C}" srcOrd="0" destOrd="0" presId="urn:microsoft.com/office/officeart/2005/8/layout/list1"/>
    <dgm:cxn modelId="{79CAA912-1B38-F04C-B3DE-EE29A8C0712A}" type="presParOf" srcId="{6F047633-12A0-4D4E-B685-597F497E038E}" destId="{572FA5E6-C674-AB45-9354-8A081EC43B49}" srcOrd="1" destOrd="0" presId="urn:microsoft.com/office/officeart/2005/8/layout/list1"/>
    <dgm:cxn modelId="{A741D8F9-3E92-CD4F-8DC8-104A211AD5D0}" type="presParOf" srcId="{DB98C478-5342-4DA0-9D16-296D4F64C8C0}" destId="{CAA54C59-A078-7A47-B72E-768B210B45A2}" srcOrd="1" destOrd="0" presId="urn:microsoft.com/office/officeart/2005/8/layout/list1"/>
    <dgm:cxn modelId="{EA5DD37B-8F5E-514E-8B88-4ABC24CDC992}" type="presParOf" srcId="{DB98C478-5342-4DA0-9D16-296D4F64C8C0}" destId="{421E56A9-2D03-E847-8B56-C36B7E3CB42D}" srcOrd="2" destOrd="0" presId="urn:microsoft.com/office/officeart/2005/8/layout/list1"/>
    <dgm:cxn modelId="{DE90D824-0507-B244-9B87-7DEEB2CAC4D6}" type="presParOf" srcId="{DB98C478-5342-4DA0-9D16-296D4F64C8C0}" destId="{81860DA2-3470-6B45-BE1A-CF37F09A95AD}" srcOrd="3" destOrd="0" presId="urn:microsoft.com/office/officeart/2005/8/layout/list1"/>
    <dgm:cxn modelId="{30F5218D-A77B-DF4C-BE48-AA9D8881E7E9}" type="presParOf" srcId="{DB98C478-5342-4DA0-9D16-296D4F64C8C0}" destId="{BD624BC8-70CA-4D8A-8D2F-BBA0993A6604}" srcOrd="4" destOrd="0" presId="urn:microsoft.com/office/officeart/2005/8/layout/list1"/>
    <dgm:cxn modelId="{64087BF7-A757-B344-9695-B98452354F20}" type="presParOf" srcId="{BD624BC8-70CA-4D8A-8D2F-BBA0993A6604}" destId="{80DE7EC7-12DD-44CD-9CDB-B2CAE8858F66}" srcOrd="0" destOrd="0" presId="urn:microsoft.com/office/officeart/2005/8/layout/list1"/>
    <dgm:cxn modelId="{F8289EA5-4B7A-9440-83D7-F1DA0EBF24A4}" type="presParOf" srcId="{BD624BC8-70CA-4D8A-8D2F-BBA0993A6604}" destId="{9951083F-A2B9-4914-8A9D-F22F4E41732F}" srcOrd="1" destOrd="0" presId="urn:microsoft.com/office/officeart/2005/8/layout/list1"/>
    <dgm:cxn modelId="{3F7A7572-8D60-C041-A722-0570F2E85CEF}" type="presParOf" srcId="{DB98C478-5342-4DA0-9D16-296D4F64C8C0}" destId="{E4200867-1497-46E3-BD76-AB935BADDAFE}" srcOrd="5" destOrd="0" presId="urn:microsoft.com/office/officeart/2005/8/layout/list1"/>
    <dgm:cxn modelId="{62940C26-DE9B-3541-8D9C-8D9A5458DF58}" type="presParOf" srcId="{DB98C478-5342-4DA0-9D16-296D4F64C8C0}" destId="{DCEF55B1-EF76-4E71-A229-C1D1BA487D62}" srcOrd="6" destOrd="0" presId="urn:microsoft.com/office/officeart/2005/8/layout/list1"/>
    <dgm:cxn modelId="{3ACDC205-7C60-5745-B1A8-82F72AA14D73}" type="presParOf" srcId="{DB98C478-5342-4DA0-9D16-296D4F64C8C0}" destId="{C3530DFA-227A-416B-BB92-9903842E929D}" srcOrd="7" destOrd="0" presId="urn:microsoft.com/office/officeart/2005/8/layout/list1"/>
    <dgm:cxn modelId="{6D5D53FD-4563-0E4E-BDA9-414FAD5D7895}" type="presParOf" srcId="{DB98C478-5342-4DA0-9D16-296D4F64C8C0}" destId="{32BDD0EE-7340-44C4-9FE5-F5019AEECAE1}" srcOrd="8" destOrd="0" presId="urn:microsoft.com/office/officeart/2005/8/layout/list1"/>
    <dgm:cxn modelId="{0A8BD1EC-3677-E74C-9CF5-10EBFDDDBFCC}" type="presParOf" srcId="{32BDD0EE-7340-44C4-9FE5-F5019AEECAE1}" destId="{9A9C4E60-8537-422B-B5F7-C4159A3490FF}" srcOrd="0" destOrd="0" presId="urn:microsoft.com/office/officeart/2005/8/layout/list1"/>
    <dgm:cxn modelId="{9ECC8A31-CD8C-3040-BE09-0C8EDF815ECD}" type="presParOf" srcId="{32BDD0EE-7340-44C4-9FE5-F5019AEECAE1}" destId="{4A39B965-AEA8-4772-96B7-D0A80AD95E31}" srcOrd="1" destOrd="0" presId="urn:microsoft.com/office/officeart/2005/8/layout/list1"/>
    <dgm:cxn modelId="{388B4E08-4BA7-E744-93DB-2D8E30FBADC7}" type="presParOf" srcId="{DB98C478-5342-4DA0-9D16-296D4F64C8C0}" destId="{616781EF-54E7-494F-A647-E9F733C18ED9}" srcOrd="9" destOrd="0" presId="urn:microsoft.com/office/officeart/2005/8/layout/list1"/>
    <dgm:cxn modelId="{CCE7D6B3-B0CD-A444-8F08-31073C058F67}" type="presParOf" srcId="{DB98C478-5342-4DA0-9D16-296D4F64C8C0}" destId="{2C0A119C-B018-410C-A64B-2C433C1B7D67}" srcOrd="10" destOrd="0" presId="urn:microsoft.com/office/officeart/2005/8/layout/list1"/>
    <dgm:cxn modelId="{569DBBDE-23CC-2044-922D-4BF53B0ED78E}" type="presParOf" srcId="{DB98C478-5342-4DA0-9D16-296D4F64C8C0}" destId="{F4EFE8F2-9398-469A-B9C6-2EB7846A13FB}" srcOrd="11" destOrd="0" presId="urn:microsoft.com/office/officeart/2005/8/layout/list1"/>
    <dgm:cxn modelId="{678407C3-C6A9-244B-8B93-7C277DE40BEF}" type="presParOf" srcId="{DB98C478-5342-4DA0-9D16-296D4F64C8C0}" destId="{F1DE6DF9-DD98-4CCD-93A3-A4E141C57E28}" srcOrd="12" destOrd="0" presId="urn:microsoft.com/office/officeart/2005/8/layout/list1"/>
    <dgm:cxn modelId="{BBC49F93-A314-2140-9051-3D14F3337699}" type="presParOf" srcId="{F1DE6DF9-DD98-4CCD-93A3-A4E141C57E28}" destId="{9F6F5D62-C6C1-4A2A-B03B-4F54498C4984}" srcOrd="0" destOrd="0" presId="urn:microsoft.com/office/officeart/2005/8/layout/list1"/>
    <dgm:cxn modelId="{54816262-F5F0-6C46-9DE6-AAD11D79F3C0}" type="presParOf" srcId="{F1DE6DF9-DD98-4CCD-93A3-A4E141C57E28}" destId="{DF1C70AA-9F29-40F8-B0A4-D3584E7CE9B7}" srcOrd="1" destOrd="0" presId="urn:microsoft.com/office/officeart/2005/8/layout/list1"/>
    <dgm:cxn modelId="{1E06E023-1632-5341-85C4-B38D97F78AF2}" type="presParOf" srcId="{DB98C478-5342-4DA0-9D16-296D4F64C8C0}" destId="{A6E2CCA5-3DF0-441D-B279-CD150BE9290B}" srcOrd="13" destOrd="0" presId="urn:microsoft.com/office/officeart/2005/8/layout/list1"/>
    <dgm:cxn modelId="{F367FDDD-66F1-F542-8957-3612DC40ED1E}" type="presParOf" srcId="{DB98C478-5342-4DA0-9D16-296D4F64C8C0}" destId="{3F877BE3-8E31-46AF-B334-487206A932B6}" srcOrd="14" destOrd="0" presId="urn:microsoft.com/office/officeart/2005/8/layout/list1"/>
    <dgm:cxn modelId="{456C75C6-F757-2D42-943C-DDF595B54F08}" type="presParOf" srcId="{DB98C478-5342-4DA0-9D16-296D4F64C8C0}" destId="{E1B97483-AE3D-4EBA-9AC4-FD2D16837AC8}" srcOrd="15" destOrd="0" presId="urn:microsoft.com/office/officeart/2005/8/layout/list1"/>
    <dgm:cxn modelId="{098AA6EC-E4B8-FB4A-91E5-B12D989EC073}" type="presParOf" srcId="{DB98C478-5342-4DA0-9D16-296D4F64C8C0}" destId="{0E79B1A1-25E2-42E5-83B7-5E28120337FF}" srcOrd="16" destOrd="0" presId="urn:microsoft.com/office/officeart/2005/8/layout/list1"/>
    <dgm:cxn modelId="{27BA306D-3B48-0844-AB24-75AD3D237D3D}" type="presParOf" srcId="{0E79B1A1-25E2-42E5-83B7-5E28120337FF}" destId="{6FFE8D2C-AFCF-4219-8D39-383330FB159F}" srcOrd="0" destOrd="0" presId="urn:microsoft.com/office/officeart/2005/8/layout/list1"/>
    <dgm:cxn modelId="{8158D7AB-E84B-6B4E-BB51-BCE066ED1BBA}" type="presParOf" srcId="{0E79B1A1-25E2-42E5-83B7-5E28120337FF}" destId="{10790702-1546-423E-BB1F-4E16CDFAC455}" srcOrd="1" destOrd="0" presId="urn:microsoft.com/office/officeart/2005/8/layout/list1"/>
    <dgm:cxn modelId="{E4FF57DB-2826-034A-929C-724E5AAD946F}" type="presParOf" srcId="{DB98C478-5342-4DA0-9D16-296D4F64C8C0}" destId="{C3D7E624-27EB-444C-8FCF-8A2C22267390}" srcOrd="17" destOrd="0" presId="urn:microsoft.com/office/officeart/2005/8/layout/list1"/>
    <dgm:cxn modelId="{5EBAF337-E6E2-674C-83EE-B4E9E8F4EA47}" type="presParOf" srcId="{DB98C478-5342-4DA0-9D16-296D4F64C8C0}" destId="{4E2FCAFF-0714-4ACE-BF79-5538B4A04E14}" srcOrd="18"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9A1EB70-9A35-4702-BA7F-D2AC292BCD8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BB24FF1-96F3-410D-87D3-7DA979F0EBB0}">
      <dgm:prSet custT="1"/>
      <dgm:spPr/>
      <dgm:t>
        <a:bodyPr/>
        <a:lstStyle/>
        <a:p>
          <a:pPr algn="ctr" rtl="0"/>
          <a:r>
            <a:rPr lang="en-US" sz="3600" b="1" dirty="0"/>
            <a:t>School-Wide Activities - Quotations  </a:t>
          </a:r>
          <a:endParaRPr lang="en-US" sz="3600" dirty="0"/>
        </a:p>
      </dgm:t>
    </dgm:pt>
    <dgm:pt modelId="{BE1B0DE2-99EB-4D36-A5EC-7EE64E67A1F6}" type="parTrans" cxnId="{807BFF80-4EBB-4B26-A719-E80950651C39}">
      <dgm:prSet/>
      <dgm:spPr/>
      <dgm:t>
        <a:bodyPr/>
        <a:lstStyle/>
        <a:p>
          <a:endParaRPr lang="en-US"/>
        </a:p>
      </dgm:t>
    </dgm:pt>
    <dgm:pt modelId="{69C255A2-1FDA-40B1-922E-306812A4067E}" type="sibTrans" cxnId="{807BFF80-4EBB-4B26-A719-E80950651C39}">
      <dgm:prSet/>
      <dgm:spPr/>
      <dgm:t>
        <a:bodyPr/>
        <a:lstStyle/>
        <a:p>
          <a:endParaRPr lang="en-US"/>
        </a:p>
      </dgm:t>
    </dgm:pt>
    <dgm:pt modelId="{D1E78C8A-623C-4667-9B40-5DFB2284D4CE}" type="pres">
      <dgm:prSet presAssocID="{79A1EB70-9A35-4702-BA7F-D2AC292BCD89}" presName="linear" presStyleCnt="0">
        <dgm:presLayoutVars>
          <dgm:animLvl val="lvl"/>
          <dgm:resizeHandles val="exact"/>
        </dgm:presLayoutVars>
      </dgm:prSet>
      <dgm:spPr/>
    </dgm:pt>
    <dgm:pt modelId="{15D22EBA-BEF6-4B82-B9C1-66F260D20FDB}" type="pres">
      <dgm:prSet presAssocID="{EBB24FF1-96F3-410D-87D3-7DA979F0EBB0}" presName="parentText" presStyleLbl="node1" presStyleIdx="0" presStyleCnt="1" custLinFactNeighborY="-11764">
        <dgm:presLayoutVars>
          <dgm:chMax val="0"/>
          <dgm:bulletEnabled val="1"/>
        </dgm:presLayoutVars>
      </dgm:prSet>
      <dgm:spPr/>
    </dgm:pt>
  </dgm:ptLst>
  <dgm:cxnLst>
    <dgm:cxn modelId="{2C1EB03E-CD39-544F-9582-BAACDE69AC27}" type="presOf" srcId="{EBB24FF1-96F3-410D-87D3-7DA979F0EBB0}" destId="{15D22EBA-BEF6-4B82-B9C1-66F260D20FDB}" srcOrd="0" destOrd="0" presId="urn:microsoft.com/office/officeart/2005/8/layout/vList2"/>
    <dgm:cxn modelId="{807BFF80-4EBB-4B26-A719-E80950651C39}" srcId="{79A1EB70-9A35-4702-BA7F-D2AC292BCD89}" destId="{EBB24FF1-96F3-410D-87D3-7DA979F0EBB0}" srcOrd="0" destOrd="0" parTransId="{BE1B0DE2-99EB-4D36-A5EC-7EE64E67A1F6}" sibTransId="{69C255A2-1FDA-40B1-922E-306812A4067E}"/>
    <dgm:cxn modelId="{249D85E0-DBB6-7546-80F3-5B6E905DA58A}" type="presOf" srcId="{79A1EB70-9A35-4702-BA7F-D2AC292BCD89}" destId="{D1E78C8A-623C-4667-9B40-5DFB2284D4CE}" srcOrd="0" destOrd="0" presId="urn:microsoft.com/office/officeart/2005/8/layout/vList2"/>
    <dgm:cxn modelId="{A166A989-2AC8-8745-8EA2-E042C619BB34}" type="presParOf" srcId="{D1E78C8A-623C-4667-9B40-5DFB2284D4CE}" destId="{15D22EBA-BEF6-4B82-B9C1-66F260D20FDB}"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1EB8591-59CE-4523-9220-A2096A77CBEB}" type="doc">
      <dgm:prSet loTypeId="urn:diagrams.loki3.com/BracketList+Icon" loCatId="list" qsTypeId="urn:microsoft.com/office/officeart/2005/8/quickstyle/3d4" qsCatId="3D" csTypeId="urn:microsoft.com/office/officeart/2005/8/colors/accent1_2" csCatId="accent1" phldr="1"/>
      <dgm:spPr/>
      <dgm:t>
        <a:bodyPr/>
        <a:lstStyle/>
        <a:p>
          <a:endParaRPr lang="en-US"/>
        </a:p>
      </dgm:t>
    </dgm:pt>
    <dgm:pt modelId="{E0F90B96-F9E9-4145-AC35-DC7910E9E06F}">
      <dgm:prSet/>
      <dgm:spPr>
        <a:solidFill>
          <a:srgbClr val="FFC000"/>
        </a:solidFill>
      </dgm:spPr>
      <dgm:t>
        <a:bodyPr/>
        <a:lstStyle/>
        <a:p>
          <a:r>
            <a:rPr lang="en-US" b="1" dirty="0">
              <a:solidFill>
                <a:schemeClr val="tx2"/>
              </a:solidFill>
            </a:rPr>
            <a:t>Start each day or week with a selected quotation and an essay assignment or brief discussion:</a:t>
          </a:r>
        </a:p>
      </dgm:t>
    </dgm:pt>
    <dgm:pt modelId="{0807A4AD-D6DB-42EC-82A5-FF4F90AE331C}" type="parTrans" cxnId="{8A6BE71A-0211-4D60-A1D2-71F0A184B252}">
      <dgm:prSet/>
      <dgm:spPr/>
      <dgm:t>
        <a:bodyPr/>
        <a:lstStyle/>
        <a:p>
          <a:endParaRPr lang="en-US"/>
        </a:p>
      </dgm:t>
    </dgm:pt>
    <dgm:pt modelId="{B1DB9865-5C58-48B1-8566-EB0DC192AC7B}" type="sibTrans" cxnId="{8A6BE71A-0211-4D60-A1D2-71F0A184B252}">
      <dgm:prSet/>
      <dgm:spPr/>
      <dgm:t>
        <a:bodyPr/>
        <a:lstStyle/>
        <a:p>
          <a:endParaRPr lang="en-US"/>
        </a:p>
      </dgm:t>
    </dgm:pt>
    <dgm:pt modelId="{AEA4C546-05E4-4844-B389-791435FF613C}">
      <dgm:prSet/>
      <dgm:spPr>
        <a:solidFill>
          <a:srgbClr val="008000"/>
        </a:solidFill>
      </dgm:spPr>
      <dgm:t>
        <a:bodyPr/>
        <a:lstStyle/>
        <a:p>
          <a:r>
            <a:rPr lang="en-US" dirty="0"/>
            <a:t>Selected by principal, teachers or  students Found at: www.whatwillmatter.com</a:t>
          </a:r>
          <a:endParaRPr lang="en-US" b="1" dirty="0">
            <a:solidFill>
              <a:schemeClr val="tx1"/>
            </a:solidFill>
            <a:effectLst>
              <a:outerShdw blurRad="38100" dist="38100" dir="2700000" algn="tl">
                <a:srgbClr val="000000">
                  <a:alpha val="43137"/>
                </a:srgbClr>
              </a:outerShdw>
            </a:effectLst>
          </a:endParaRPr>
        </a:p>
      </dgm:t>
    </dgm:pt>
    <dgm:pt modelId="{2B894D84-50E7-42B8-A9F2-42DC8C0B1FEB}" type="parTrans" cxnId="{4765BF02-3349-47B2-87AE-93794FF56170}">
      <dgm:prSet/>
      <dgm:spPr/>
      <dgm:t>
        <a:bodyPr/>
        <a:lstStyle/>
        <a:p>
          <a:endParaRPr lang="en-US"/>
        </a:p>
      </dgm:t>
    </dgm:pt>
    <dgm:pt modelId="{1EA385A4-4EB7-4EF0-B2B1-F445008BB4D4}" type="sibTrans" cxnId="{4765BF02-3349-47B2-87AE-93794FF56170}">
      <dgm:prSet/>
      <dgm:spPr/>
      <dgm:t>
        <a:bodyPr/>
        <a:lstStyle/>
        <a:p>
          <a:endParaRPr lang="en-US"/>
        </a:p>
      </dgm:t>
    </dgm:pt>
    <dgm:pt modelId="{BA0D4C27-66FF-E546-94C9-AEF5F9E2C8F4}">
      <dgm:prSet/>
      <dgm:spPr>
        <a:solidFill>
          <a:srgbClr val="008000"/>
        </a:solidFill>
      </dgm:spPr>
      <dgm:t>
        <a:bodyPr/>
        <a:lstStyle/>
        <a:p>
          <a:r>
            <a:rPr lang="en-US" dirty="0"/>
            <a:t>Original quotes/slogans/bumper stickers written by students</a:t>
          </a:r>
        </a:p>
      </dgm:t>
    </dgm:pt>
    <dgm:pt modelId="{C519CED6-DD80-4B48-A2C7-55E95BDE4A6E}" type="parTrans" cxnId="{83384DDF-7EB8-5F42-8E5D-EB6538A2D812}">
      <dgm:prSet/>
      <dgm:spPr/>
      <dgm:t>
        <a:bodyPr/>
        <a:lstStyle/>
        <a:p>
          <a:endParaRPr lang="en-US"/>
        </a:p>
      </dgm:t>
    </dgm:pt>
    <dgm:pt modelId="{9EA47CDD-017D-044B-A0C9-6321A93B259E}" type="sibTrans" cxnId="{83384DDF-7EB8-5F42-8E5D-EB6538A2D812}">
      <dgm:prSet/>
      <dgm:spPr/>
      <dgm:t>
        <a:bodyPr/>
        <a:lstStyle/>
        <a:p>
          <a:endParaRPr lang="en-US"/>
        </a:p>
      </dgm:t>
    </dgm:pt>
    <dgm:pt modelId="{2A14B55A-20BD-1149-B0F3-64160D2DB832}">
      <dgm:prSet/>
      <dgm:spPr>
        <a:solidFill>
          <a:srgbClr val="008000"/>
        </a:solidFill>
      </dgm:spPr>
      <dgm:t>
        <a:bodyPr/>
        <a:lstStyle/>
        <a:p>
          <a:r>
            <a:rPr lang="en-US" dirty="0"/>
            <a:t>Use of CC! Instructional Resources – Today Counts, Way To Go</a:t>
          </a:r>
        </a:p>
      </dgm:t>
    </dgm:pt>
    <dgm:pt modelId="{91A1FB4E-EA7F-6D4A-A62B-73BAF6EE5CE6}" type="parTrans" cxnId="{3E8D4554-4308-5643-8A56-A8A900E529D4}">
      <dgm:prSet/>
      <dgm:spPr/>
    </dgm:pt>
    <dgm:pt modelId="{993E8648-F000-7E4D-A3C7-2B9165E5E444}" type="sibTrans" cxnId="{3E8D4554-4308-5643-8A56-A8A900E529D4}">
      <dgm:prSet/>
      <dgm:spPr/>
    </dgm:pt>
    <dgm:pt modelId="{BC719EBD-3848-4DF9-BA0B-627F8AE2E31F}" type="pres">
      <dgm:prSet presAssocID="{41EB8591-59CE-4523-9220-A2096A77CBEB}" presName="Name0" presStyleCnt="0">
        <dgm:presLayoutVars>
          <dgm:dir/>
          <dgm:animLvl val="lvl"/>
          <dgm:resizeHandles val="exact"/>
        </dgm:presLayoutVars>
      </dgm:prSet>
      <dgm:spPr/>
    </dgm:pt>
    <dgm:pt modelId="{FF026F0F-B6CC-4272-9C30-193D8A145B94}" type="pres">
      <dgm:prSet presAssocID="{E0F90B96-F9E9-4145-AC35-DC7910E9E06F}" presName="linNode" presStyleCnt="0"/>
      <dgm:spPr/>
    </dgm:pt>
    <dgm:pt modelId="{FD88A3F7-1DE3-4ACF-8F23-C7E0F81754F0}" type="pres">
      <dgm:prSet presAssocID="{E0F90B96-F9E9-4145-AC35-DC7910E9E06F}" presName="parTx" presStyleLbl="revTx" presStyleIdx="0" presStyleCnt="1">
        <dgm:presLayoutVars>
          <dgm:chMax val="1"/>
          <dgm:bulletEnabled val="1"/>
        </dgm:presLayoutVars>
      </dgm:prSet>
      <dgm:spPr/>
    </dgm:pt>
    <dgm:pt modelId="{9D2CFA1E-90C7-4DE0-9EB0-39755B2B1FCE}" type="pres">
      <dgm:prSet presAssocID="{E0F90B96-F9E9-4145-AC35-DC7910E9E06F}" presName="bracket" presStyleLbl="parChTrans1D1" presStyleIdx="0" presStyleCnt="1"/>
      <dgm:spPr/>
    </dgm:pt>
    <dgm:pt modelId="{A22DF3E1-8B7C-46B6-B655-8A0C02996316}" type="pres">
      <dgm:prSet presAssocID="{E0F90B96-F9E9-4145-AC35-DC7910E9E06F}" presName="spH" presStyleCnt="0"/>
      <dgm:spPr/>
    </dgm:pt>
    <dgm:pt modelId="{36E92515-C3C7-44C5-B80F-70472DF38D7F}" type="pres">
      <dgm:prSet presAssocID="{E0F90B96-F9E9-4145-AC35-DC7910E9E06F}" presName="desTx" presStyleLbl="node1" presStyleIdx="0" presStyleCnt="1">
        <dgm:presLayoutVars>
          <dgm:bulletEnabled val="1"/>
        </dgm:presLayoutVars>
      </dgm:prSet>
      <dgm:spPr/>
    </dgm:pt>
  </dgm:ptLst>
  <dgm:cxnLst>
    <dgm:cxn modelId="{4765BF02-3349-47B2-87AE-93794FF56170}" srcId="{E0F90B96-F9E9-4145-AC35-DC7910E9E06F}" destId="{AEA4C546-05E4-4844-B389-791435FF613C}" srcOrd="0" destOrd="0" parTransId="{2B894D84-50E7-42B8-A9F2-42DC8C0B1FEB}" sibTransId="{1EA385A4-4EB7-4EF0-B2B1-F445008BB4D4}"/>
    <dgm:cxn modelId="{8A6BE71A-0211-4D60-A1D2-71F0A184B252}" srcId="{41EB8591-59CE-4523-9220-A2096A77CBEB}" destId="{E0F90B96-F9E9-4145-AC35-DC7910E9E06F}" srcOrd="0" destOrd="0" parTransId="{0807A4AD-D6DB-42EC-82A5-FF4F90AE331C}" sibTransId="{B1DB9865-5C58-48B1-8566-EB0DC192AC7B}"/>
    <dgm:cxn modelId="{F5059453-B4CB-1242-B625-91ABD18BBB71}" type="presOf" srcId="{BA0D4C27-66FF-E546-94C9-AEF5F9E2C8F4}" destId="{36E92515-C3C7-44C5-B80F-70472DF38D7F}" srcOrd="0" destOrd="1" presId="urn:diagrams.loki3.com/BracketList+Icon"/>
    <dgm:cxn modelId="{3E8D4554-4308-5643-8A56-A8A900E529D4}" srcId="{E0F90B96-F9E9-4145-AC35-DC7910E9E06F}" destId="{2A14B55A-20BD-1149-B0F3-64160D2DB832}" srcOrd="2" destOrd="0" parTransId="{91A1FB4E-EA7F-6D4A-A62B-73BAF6EE5CE6}" sibTransId="{993E8648-F000-7E4D-A3C7-2B9165E5E444}"/>
    <dgm:cxn modelId="{18F71261-F6C6-B146-965A-3094144F219D}" type="presOf" srcId="{E0F90B96-F9E9-4145-AC35-DC7910E9E06F}" destId="{FD88A3F7-1DE3-4ACF-8F23-C7E0F81754F0}" srcOrd="0" destOrd="0" presId="urn:diagrams.loki3.com/BracketList+Icon"/>
    <dgm:cxn modelId="{36F98094-87F4-2C4C-BD47-45CAE17A3C01}" type="presOf" srcId="{41EB8591-59CE-4523-9220-A2096A77CBEB}" destId="{BC719EBD-3848-4DF9-BA0B-627F8AE2E31F}" srcOrd="0" destOrd="0" presId="urn:diagrams.loki3.com/BracketList+Icon"/>
    <dgm:cxn modelId="{A40A85BF-1E59-9049-99A9-577BB7839061}" type="presOf" srcId="{2A14B55A-20BD-1149-B0F3-64160D2DB832}" destId="{36E92515-C3C7-44C5-B80F-70472DF38D7F}" srcOrd="0" destOrd="2" presId="urn:diagrams.loki3.com/BracketList+Icon"/>
    <dgm:cxn modelId="{83384DDF-7EB8-5F42-8E5D-EB6538A2D812}" srcId="{E0F90B96-F9E9-4145-AC35-DC7910E9E06F}" destId="{BA0D4C27-66FF-E546-94C9-AEF5F9E2C8F4}" srcOrd="1" destOrd="0" parTransId="{C519CED6-DD80-4B48-A2C7-55E95BDE4A6E}" sibTransId="{9EA47CDD-017D-044B-A0C9-6321A93B259E}"/>
    <dgm:cxn modelId="{54D0B8FD-8F4B-6544-AC33-6403B8343954}" type="presOf" srcId="{AEA4C546-05E4-4844-B389-791435FF613C}" destId="{36E92515-C3C7-44C5-B80F-70472DF38D7F}" srcOrd="0" destOrd="0" presId="urn:diagrams.loki3.com/BracketList+Icon"/>
    <dgm:cxn modelId="{B072978B-1BD5-5743-A8E1-3C677A9B6D19}" type="presParOf" srcId="{BC719EBD-3848-4DF9-BA0B-627F8AE2E31F}" destId="{FF026F0F-B6CC-4272-9C30-193D8A145B94}" srcOrd="0" destOrd="0" presId="urn:diagrams.loki3.com/BracketList+Icon"/>
    <dgm:cxn modelId="{8ECDD706-B501-7545-B29E-1415B6466BD6}" type="presParOf" srcId="{FF026F0F-B6CC-4272-9C30-193D8A145B94}" destId="{FD88A3F7-1DE3-4ACF-8F23-C7E0F81754F0}" srcOrd="0" destOrd="0" presId="urn:diagrams.loki3.com/BracketList+Icon"/>
    <dgm:cxn modelId="{C8FD5687-D9A7-4742-BC5E-382EFB3198DF}" type="presParOf" srcId="{FF026F0F-B6CC-4272-9C30-193D8A145B94}" destId="{9D2CFA1E-90C7-4DE0-9EB0-39755B2B1FCE}" srcOrd="1" destOrd="0" presId="urn:diagrams.loki3.com/BracketList+Icon"/>
    <dgm:cxn modelId="{2F04C0FF-3E2C-CB4B-A0AB-38DBF00E6E29}" type="presParOf" srcId="{FF026F0F-B6CC-4272-9C30-193D8A145B94}" destId="{A22DF3E1-8B7C-46B6-B655-8A0C02996316}" srcOrd="2" destOrd="0" presId="urn:diagrams.loki3.com/BracketList+Icon"/>
    <dgm:cxn modelId="{CCD20030-ABDB-FC4F-8B4A-81AB3F1EDFFE}" type="presParOf" srcId="{FF026F0F-B6CC-4272-9C30-193D8A145B94}" destId="{36E92515-C3C7-44C5-B80F-70472DF38D7F}" srcOrd="3" destOrd="0" presId="urn:diagrams.loki3.com/BracketList+Icon"/>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4CC7D99-9D1E-47EA-8F75-1DE8B2678AC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1B8EBBFB-DD6D-494B-BF5A-637FB2CC10DE}">
      <dgm:prSet custT="1"/>
      <dgm:spPr/>
      <dgm:t>
        <a:bodyPr/>
        <a:lstStyle/>
        <a:p>
          <a:pPr algn="ctr" rtl="0"/>
          <a:r>
            <a:rPr lang="en-US" sz="3600" b="1" dirty="0"/>
            <a:t>Schoolwide Activity</a:t>
          </a:r>
          <a:endParaRPr lang="en-US" sz="3600" dirty="0"/>
        </a:p>
      </dgm:t>
    </dgm:pt>
    <dgm:pt modelId="{7E1EC009-A1C3-49C6-BC40-8B92DDBE2609}" type="parTrans" cxnId="{4D328E1B-9869-4D42-B182-DF5CBA30B007}">
      <dgm:prSet/>
      <dgm:spPr/>
      <dgm:t>
        <a:bodyPr/>
        <a:lstStyle/>
        <a:p>
          <a:endParaRPr lang="en-US"/>
        </a:p>
      </dgm:t>
    </dgm:pt>
    <dgm:pt modelId="{19F762CB-4C3A-4553-BF2A-5C4413AECB0C}" type="sibTrans" cxnId="{4D328E1B-9869-4D42-B182-DF5CBA30B007}">
      <dgm:prSet/>
      <dgm:spPr/>
      <dgm:t>
        <a:bodyPr/>
        <a:lstStyle/>
        <a:p>
          <a:endParaRPr lang="en-US"/>
        </a:p>
      </dgm:t>
    </dgm:pt>
    <dgm:pt modelId="{B4EBE950-D314-4C5D-BC37-9C6CBF719F09}" type="pres">
      <dgm:prSet presAssocID="{64CC7D99-9D1E-47EA-8F75-1DE8B2678AC1}" presName="linear" presStyleCnt="0">
        <dgm:presLayoutVars>
          <dgm:animLvl val="lvl"/>
          <dgm:resizeHandles val="exact"/>
        </dgm:presLayoutVars>
      </dgm:prSet>
      <dgm:spPr/>
    </dgm:pt>
    <dgm:pt modelId="{F97E6337-425B-4684-94D2-9FCC74087997}" type="pres">
      <dgm:prSet presAssocID="{1B8EBBFB-DD6D-494B-BF5A-637FB2CC10DE}" presName="parentText" presStyleLbl="node1" presStyleIdx="0" presStyleCnt="1">
        <dgm:presLayoutVars>
          <dgm:chMax val="0"/>
          <dgm:bulletEnabled val="1"/>
        </dgm:presLayoutVars>
      </dgm:prSet>
      <dgm:spPr/>
    </dgm:pt>
  </dgm:ptLst>
  <dgm:cxnLst>
    <dgm:cxn modelId="{4D328E1B-9869-4D42-B182-DF5CBA30B007}" srcId="{64CC7D99-9D1E-47EA-8F75-1DE8B2678AC1}" destId="{1B8EBBFB-DD6D-494B-BF5A-637FB2CC10DE}" srcOrd="0" destOrd="0" parTransId="{7E1EC009-A1C3-49C6-BC40-8B92DDBE2609}" sibTransId="{19F762CB-4C3A-4553-BF2A-5C4413AECB0C}"/>
    <dgm:cxn modelId="{201DED6B-7414-6D43-8780-2156A1D47C2C}" type="presOf" srcId="{1B8EBBFB-DD6D-494B-BF5A-637FB2CC10DE}" destId="{F97E6337-425B-4684-94D2-9FCC74087997}" srcOrd="0" destOrd="0" presId="urn:microsoft.com/office/officeart/2005/8/layout/vList2"/>
    <dgm:cxn modelId="{47846BF5-6BCD-074B-8A75-C935E93FD8C8}" type="presOf" srcId="{64CC7D99-9D1E-47EA-8F75-1DE8B2678AC1}" destId="{B4EBE950-D314-4C5D-BC37-9C6CBF719F09}" srcOrd="0" destOrd="0" presId="urn:microsoft.com/office/officeart/2005/8/layout/vList2"/>
    <dgm:cxn modelId="{476E8A7A-F78B-AF48-BA8D-B29CC3CC7CA2}" type="presParOf" srcId="{B4EBE950-D314-4C5D-BC37-9C6CBF719F09}" destId="{F97E6337-425B-4684-94D2-9FCC74087997}"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356C909-3628-43DB-9E0C-8EC34DE690AE}" type="doc">
      <dgm:prSet loTypeId="urn:microsoft.com/office/officeart/2005/8/layout/process4" loCatId="list" qsTypeId="urn:microsoft.com/office/officeart/2005/8/quickstyle/3d1" qsCatId="3D" csTypeId="urn:microsoft.com/office/officeart/2005/8/colors/colorful4" csCatId="colorful" phldr="1"/>
      <dgm:spPr/>
      <dgm:t>
        <a:bodyPr/>
        <a:lstStyle/>
        <a:p>
          <a:endParaRPr lang="en-US"/>
        </a:p>
      </dgm:t>
    </dgm:pt>
    <dgm:pt modelId="{73F1D984-742C-4806-931A-A0640DC99525}">
      <dgm:prSet custT="1"/>
      <dgm:spPr>
        <a:solidFill>
          <a:srgbClr val="800000"/>
        </a:solidFill>
      </dgm:spPr>
      <dgm:t>
        <a:bodyPr/>
        <a:lstStyle/>
        <a:p>
          <a:pPr rtl="0"/>
          <a:r>
            <a:rPr lang="en-US" sz="2400" b="1" dirty="0"/>
            <a:t>Professional development opportunities conducted on a regular basis by school champions</a:t>
          </a:r>
        </a:p>
      </dgm:t>
    </dgm:pt>
    <dgm:pt modelId="{2DCC2ACB-DB88-42EE-A3D4-186EC0A00F28}" type="parTrans" cxnId="{1C1A17E1-F31F-464A-AAA7-1ED5CDDDF920}">
      <dgm:prSet/>
      <dgm:spPr/>
      <dgm:t>
        <a:bodyPr/>
        <a:lstStyle/>
        <a:p>
          <a:endParaRPr lang="en-US"/>
        </a:p>
      </dgm:t>
    </dgm:pt>
    <dgm:pt modelId="{D7638C6A-D5BA-40BC-8AEA-467B978DFD4F}" type="sibTrans" cxnId="{1C1A17E1-F31F-464A-AAA7-1ED5CDDDF920}">
      <dgm:prSet/>
      <dgm:spPr/>
      <dgm:t>
        <a:bodyPr/>
        <a:lstStyle/>
        <a:p>
          <a:endParaRPr lang="en-US"/>
        </a:p>
      </dgm:t>
    </dgm:pt>
    <dgm:pt modelId="{4FAF9B1E-98E7-43C7-8E01-3CFC76C1A73D}">
      <dgm:prSet custT="1"/>
      <dgm:spPr/>
      <dgm:t>
        <a:bodyPr/>
        <a:lstStyle/>
        <a:p>
          <a:pPr rtl="0"/>
          <a:r>
            <a:rPr lang="en-US" sz="2400" b="1" dirty="0"/>
            <a:t>Parent Meetings/Workshops</a:t>
          </a:r>
        </a:p>
      </dgm:t>
    </dgm:pt>
    <dgm:pt modelId="{FB7040FF-6508-47A9-B6B4-AC769CCD2801}" type="parTrans" cxnId="{4649004B-778A-4091-A02E-174AD51E120D}">
      <dgm:prSet/>
      <dgm:spPr/>
      <dgm:t>
        <a:bodyPr/>
        <a:lstStyle/>
        <a:p>
          <a:endParaRPr lang="en-US"/>
        </a:p>
      </dgm:t>
    </dgm:pt>
    <dgm:pt modelId="{8A62113A-5B1D-42DA-A50C-4723F21EB1A9}" type="sibTrans" cxnId="{4649004B-778A-4091-A02E-174AD51E120D}">
      <dgm:prSet/>
      <dgm:spPr/>
      <dgm:t>
        <a:bodyPr/>
        <a:lstStyle/>
        <a:p>
          <a:endParaRPr lang="en-US"/>
        </a:p>
      </dgm:t>
    </dgm:pt>
    <dgm:pt modelId="{CE70F1ED-2567-4420-8B0D-2504A3F8FEC6}">
      <dgm:prSet custT="1"/>
      <dgm:spPr>
        <a:solidFill>
          <a:srgbClr val="008000"/>
        </a:solidFill>
      </dgm:spPr>
      <dgm:t>
        <a:bodyPr/>
        <a:lstStyle/>
        <a:p>
          <a:pPr rtl="0"/>
          <a:r>
            <a:rPr lang="en-US" sz="2400" b="1" dirty="0"/>
            <a:t>An organized CHARACTER COUNTS! Committee or Team </a:t>
          </a:r>
        </a:p>
      </dgm:t>
    </dgm:pt>
    <dgm:pt modelId="{B6A06D3F-98E0-4E42-925F-344A6C0D9496}" type="parTrans" cxnId="{34C0F301-7AD9-4898-AB87-C4F32F49A546}">
      <dgm:prSet/>
      <dgm:spPr/>
      <dgm:t>
        <a:bodyPr/>
        <a:lstStyle/>
        <a:p>
          <a:endParaRPr lang="en-US"/>
        </a:p>
      </dgm:t>
    </dgm:pt>
    <dgm:pt modelId="{CB1B954C-8C52-48A2-9A70-DB1DD463522D}" type="sibTrans" cxnId="{34C0F301-7AD9-4898-AB87-C4F32F49A546}">
      <dgm:prSet/>
      <dgm:spPr/>
      <dgm:t>
        <a:bodyPr/>
        <a:lstStyle/>
        <a:p>
          <a:endParaRPr lang="en-US"/>
        </a:p>
      </dgm:t>
    </dgm:pt>
    <dgm:pt modelId="{D392075E-0264-4112-9A4F-4A193D668F17}">
      <dgm:prSet custT="1"/>
      <dgm:spPr>
        <a:solidFill>
          <a:schemeClr val="tx2">
            <a:lumMod val="50000"/>
          </a:schemeClr>
        </a:solidFill>
      </dgm:spPr>
      <dgm:t>
        <a:bodyPr/>
        <a:lstStyle/>
        <a:p>
          <a:pPr rtl="0"/>
          <a:r>
            <a:rPr lang="en-US" sz="2400" b="1" dirty="0"/>
            <a:t>Student/Faculty Task Force</a:t>
          </a:r>
        </a:p>
      </dgm:t>
    </dgm:pt>
    <dgm:pt modelId="{6E75C852-F12F-4107-8631-F7A29EEFC886}" type="parTrans" cxnId="{B51BA616-9EE5-44C2-BCC6-0825899F8829}">
      <dgm:prSet/>
      <dgm:spPr/>
      <dgm:t>
        <a:bodyPr/>
        <a:lstStyle/>
        <a:p>
          <a:endParaRPr lang="en-US"/>
        </a:p>
      </dgm:t>
    </dgm:pt>
    <dgm:pt modelId="{A0AE7C66-EA45-4F5E-BAFF-FB2CC527FCE6}" type="sibTrans" cxnId="{B51BA616-9EE5-44C2-BCC6-0825899F8829}">
      <dgm:prSet/>
      <dgm:spPr/>
      <dgm:t>
        <a:bodyPr/>
        <a:lstStyle/>
        <a:p>
          <a:endParaRPr lang="en-US"/>
        </a:p>
      </dgm:t>
    </dgm:pt>
    <dgm:pt modelId="{40D6281F-B4A0-4C42-A78E-439E0E1C087C}" type="pres">
      <dgm:prSet presAssocID="{3356C909-3628-43DB-9E0C-8EC34DE690AE}" presName="Name0" presStyleCnt="0">
        <dgm:presLayoutVars>
          <dgm:dir/>
          <dgm:animLvl val="lvl"/>
          <dgm:resizeHandles val="exact"/>
        </dgm:presLayoutVars>
      </dgm:prSet>
      <dgm:spPr/>
    </dgm:pt>
    <dgm:pt modelId="{3CD01B43-1782-4969-815B-90BE0BD69D91}" type="pres">
      <dgm:prSet presAssocID="{D392075E-0264-4112-9A4F-4A193D668F17}" presName="boxAndChildren" presStyleCnt="0"/>
      <dgm:spPr/>
    </dgm:pt>
    <dgm:pt modelId="{635C0C48-D9F5-4110-9DA2-D63162238D20}" type="pres">
      <dgm:prSet presAssocID="{D392075E-0264-4112-9A4F-4A193D668F17}" presName="parentTextBox" presStyleLbl="node1" presStyleIdx="0" presStyleCnt="4"/>
      <dgm:spPr/>
    </dgm:pt>
    <dgm:pt modelId="{8F87B7D4-7531-4441-A4E5-2458D59FD1B6}" type="pres">
      <dgm:prSet presAssocID="{CB1B954C-8C52-48A2-9A70-DB1DD463522D}" presName="sp" presStyleCnt="0"/>
      <dgm:spPr/>
    </dgm:pt>
    <dgm:pt modelId="{2931E28D-2FBC-4B12-A9F7-C49A17EE527E}" type="pres">
      <dgm:prSet presAssocID="{CE70F1ED-2567-4420-8B0D-2504A3F8FEC6}" presName="arrowAndChildren" presStyleCnt="0"/>
      <dgm:spPr/>
    </dgm:pt>
    <dgm:pt modelId="{8F4DAEC4-467F-4870-86D4-20730662961B}" type="pres">
      <dgm:prSet presAssocID="{CE70F1ED-2567-4420-8B0D-2504A3F8FEC6}" presName="parentTextArrow" presStyleLbl="node1" presStyleIdx="1" presStyleCnt="4"/>
      <dgm:spPr/>
    </dgm:pt>
    <dgm:pt modelId="{6433F128-CF02-4A94-B569-F530309BA6EC}" type="pres">
      <dgm:prSet presAssocID="{8A62113A-5B1D-42DA-A50C-4723F21EB1A9}" presName="sp" presStyleCnt="0"/>
      <dgm:spPr/>
    </dgm:pt>
    <dgm:pt modelId="{3A69FE0D-3C65-48E2-BDFC-55E8967F1747}" type="pres">
      <dgm:prSet presAssocID="{4FAF9B1E-98E7-43C7-8E01-3CFC76C1A73D}" presName="arrowAndChildren" presStyleCnt="0"/>
      <dgm:spPr/>
    </dgm:pt>
    <dgm:pt modelId="{DDD89204-6D92-4556-A1BC-7638565D6BB6}" type="pres">
      <dgm:prSet presAssocID="{4FAF9B1E-98E7-43C7-8E01-3CFC76C1A73D}" presName="parentTextArrow" presStyleLbl="node1" presStyleIdx="2" presStyleCnt="4"/>
      <dgm:spPr/>
    </dgm:pt>
    <dgm:pt modelId="{3128AAC3-DB09-4E95-9409-E788871A9F9F}" type="pres">
      <dgm:prSet presAssocID="{D7638C6A-D5BA-40BC-8AEA-467B978DFD4F}" presName="sp" presStyleCnt="0"/>
      <dgm:spPr/>
    </dgm:pt>
    <dgm:pt modelId="{E2DB53D4-40A5-4104-92E0-03DBDE642591}" type="pres">
      <dgm:prSet presAssocID="{73F1D984-742C-4806-931A-A0640DC99525}" presName="arrowAndChildren" presStyleCnt="0"/>
      <dgm:spPr/>
    </dgm:pt>
    <dgm:pt modelId="{9A2C685E-0F4F-4493-91D3-F01C71198614}" type="pres">
      <dgm:prSet presAssocID="{73F1D984-742C-4806-931A-A0640DC99525}" presName="parentTextArrow" presStyleLbl="node1" presStyleIdx="3" presStyleCnt="4"/>
      <dgm:spPr/>
    </dgm:pt>
  </dgm:ptLst>
  <dgm:cxnLst>
    <dgm:cxn modelId="{C42D9F00-C6D4-7B40-8242-756C2667D679}" type="presOf" srcId="{CE70F1ED-2567-4420-8B0D-2504A3F8FEC6}" destId="{8F4DAEC4-467F-4870-86D4-20730662961B}" srcOrd="0" destOrd="0" presId="urn:microsoft.com/office/officeart/2005/8/layout/process4"/>
    <dgm:cxn modelId="{34C0F301-7AD9-4898-AB87-C4F32F49A546}" srcId="{3356C909-3628-43DB-9E0C-8EC34DE690AE}" destId="{CE70F1ED-2567-4420-8B0D-2504A3F8FEC6}" srcOrd="2" destOrd="0" parTransId="{B6A06D3F-98E0-4E42-925F-344A6C0D9496}" sibTransId="{CB1B954C-8C52-48A2-9A70-DB1DD463522D}"/>
    <dgm:cxn modelId="{B51BA616-9EE5-44C2-BCC6-0825899F8829}" srcId="{3356C909-3628-43DB-9E0C-8EC34DE690AE}" destId="{D392075E-0264-4112-9A4F-4A193D668F17}" srcOrd="3" destOrd="0" parTransId="{6E75C852-F12F-4107-8631-F7A29EEFC886}" sibTransId="{A0AE7C66-EA45-4F5E-BAFF-FB2CC527FCE6}"/>
    <dgm:cxn modelId="{C22C9522-4BE2-6D49-A59A-955764BD6D41}" type="presOf" srcId="{D392075E-0264-4112-9A4F-4A193D668F17}" destId="{635C0C48-D9F5-4110-9DA2-D63162238D20}" srcOrd="0" destOrd="0" presId="urn:microsoft.com/office/officeart/2005/8/layout/process4"/>
    <dgm:cxn modelId="{5FEEAD34-A111-E247-B84A-191F9ABFBA64}" type="presOf" srcId="{3356C909-3628-43DB-9E0C-8EC34DE690AE}" destId="{40D6281F-B4A0-4C42-A78E-439E0E1C087C}" srcOrd="0" destOrd="0" presId="urn:microsoft.com/office/officeart/2005/8/layout/process4"/>
    <dgm:cxn modelId="{4649004B-778A-4091-A02E-174AD51E120D}" srcId="{3356C909-3628-43DB-9E0C-8EC34DE690AE}" destId="{4FAF9B1E-98E7-43C7-8E01-3CFC76C1A73D}" srcOrd="1" destOrd="0" parTransId="{FB7040FF-6508-47A9-B6B4-AC769CCD2801}" sibTransId="{8A62113A-5B1D-42DA-A50C-4723F21EB1A9}"/>
    <dgm:cxn modelId="{1C1A17E1-F31F-464A-AAA7-1ED5CDDDF920}" srcId="{3356C909-3628-43DB-9E0C-8EC34DE690AE}" destId="{73F1D984-742C-4806-931A-A0640DC99525}" srcOrd="0" destOrd="0" parTransId="{2DCC2ACB-DB88-42EE-A3D4-186EC0A00F28}" sibTransId="{D7638C6A-D5BA-40BC-8AEA-467B978DFD4F}"/>
    <dgm:cxn modelId="{541675FB-A1F5-B047-AD98-4646B3A5C25C}" type="presOf" srcId="{73F1D984-742C-4806-931A-A0640DC99525}" destId="{9A2C685E-0F4F-4493-91D3-F01C71198614}" srcOrd="0" destOrd="0" presId="urn:microsoft.com/office/officeart/2005/8/layout/process4"/>
    <dgm:cxn modelId="{0BE7E9FC-7A48-B243-9230-5B0F7C729EAF}" type="presOf" srcId="{4FAF9B1E-98E7-43C7-8E01-3CFC76C1A73D}" destId="{DDD89204-6D92-4556-A1BC-7638565D6BB6}" srcOrd="0" destOrd="0" presId="urn:microsoft.com/office/officeart/2005/8/layout/process4"/>
    <dgm:cxn modelId="{7BC949E2-16A4-3C4A-899F-39AA7A5A6ED6}" type="presParOf" srcId="{40D6281F-B4A0-4C42-A78E-439E0E1C087C}" destId="{3CD01B43-1782-4969-815B-90BE0BD69D91}" srcOrd="0" destOrd="0" presId="urn:microsoft.com/office/officeart/2005/8/layout/process4"/>
    <dgm:cxn modelId="{8E6A04E7-35E0-0F40-86B5-8E72D350694D}" type="presParOf" srcId="{3CD01B43-1782-4969-815B-90BE0BD69D91}" destId="{635C0C48-D9F5-4110-9DA2-D63162238D20}" srcOrd="0" destOrd="0" presId="urn:microsoft.com/office/officeart/2005/8/layout/process4"/>
    <dgm:cxn modelId="{596A8D61-0CFD-AF4A-A83D-EE412F740267}" type="presParOf" srcId="{40D6281F-B4A0-4C42-A78E-439E0E1C087C}" destId="{8F87B7D4-7531-4441-A4E5-2458D59FD1B6}" srcOrd="1" destOrd="0" presId="urn:microsoft.com/office/officeart/2005/8/layout/process4"/>
    <dgm:cxn modelId="{EB8E498D-EA79-A949-AE46-1C96D020C722}" type="presParOf" srcId="{40D6281F-B4A0-4C42-A78E-439E0E1C087C}" destId="{2931E28D-2FBC-4B12-A9F7-C49A17EE527E}" srcOrd="2" destOrd="0" presId="urn:microsoft.com/office/officeart/2005/8/layout/process4"/>
    <dgm:cxn modelId="{295D69DE-75C8-B344-9D9B-6A8F07746BA9}" type="presParOf" srcId="{2931E28D-2FBC-4B12-A9F7-C49A17EE527E}" destId="{8F4DAEC4-467F-4870-86D4-20730662961B}" srcOrd="0" destOrd="0" presId="urn:microsoft.com/office/officeart/2005/8/layout/process4"/>
    <dgm:cxn modelId="{1D216457-D682-D64B-84C2-643A879E8CE6}" type="presParOf" srcId="{40D6281F-B4A0-4C42-A78E-439E0E1C087C}" destId="{6433F128-CF02-4A94-B569-F530309BA6EC}" srcOrd="3" destOrd="0" presId="urn:microsoft.com/office/officeart/2005/8/layout/process4"/>
    <dgm:cxn modelId="{20B82A24-0ED0-4D41-84F0-3B2FA1611903}" type="presParOf" srcId="{40D6281F-B4A0-4C42-A78E-439E0E1C087C}" destId="{3A69FE0D-3C65-48E2-BDFC-55E8967F1747}" srcOrd="4" destOrd="0" presId="urn:microsoft.com/office/officeart/2005/8/layout/process4"/>
    <dgm:cxn modelId="{096A8750-8396-AA46-B4A2-47C1EAFA2DB7}" type="presParOf" srcId="{3A69FE0D-3C65-48E2-BDFC-55E8967F1747}" destId="{DDD89204-6D92-4556-A1BC-7638565D6BB6}" srcOrd="0" destOrd="0" presId="urn:microsoft.com/office/officeart/2005/8/layout/process4"/>
    <dgm:cxn modelId="{5AC438C9-CE51-DB40-B2EB-1A106120D147}" type="presParOf" srcId="{40D6281F-B4A0-4C42-A78E-439E0E1C087C}" destId="{3128AAC3-DB09-4E95-9409-E788871A9F9F}" srcOrd="5" destOrd="0" presId="urn:microsoft.com/office/officeart/2005/8/layout/process4"/>
    <dgm:cxn modelId="{B5D56BD6-54B7-F244-BC0F-F66E5439DB4E}" type="presParOf" srcId="{40D6281F-B4A0-4C42-A78E-439E0E1C087C}" destId="{E2DB53D4-40A5-4104-92E0-03DBDE642591}" srcOrd="6" destOrd="0" presId="urn:microsoft.com/office/officeart/2005/8/layout/process4"/>
    <dgm:cxn modelId="{6BCC2976-5BB0-7D4E-8BEB-C55D6C9E7E4C}" type="presParOf" srcId="{E2DB53D4-40A5-4104-92E0-03DBDE642591}" destId="{9A2C685E-0F4F-4493-91D3-F01C71198614}" srcOrd="0" destOrd="0" presId="urn:microsoft.com/office/officeart/2005/8/layout/process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4264B5C-8E85-4FBB-994D-019E3FBC48D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41F46B09-1471-4B21-BB28-1925BEEB769A}">
      <dgm:prSet custT="1"/>
      <dgm:spPr/>
      <dgm:t>
        <a:bodyPr/>
        <a:lstStyle/>
        <a:p>
          <a:pPr rtl="0"/>
          <a:r>
            <a:rPr lang="en-US" sz="3600" b="1" dirty="0"/>
            <a:t>Hallways and doors</a:t>
          </a:r>
          <a:endParaRPr lang="en-US" sz="3600" dirty="0"/>
        </a:p>
      </dgm:t>
    </dgm:pt>
    <dgm:pt modelId="{88816CC7-6612-4D7D-8830-E32286317840}" type="parTrans" cxnId="{2EEAB689-CB6D-4AED-8418-714710BB3B36}">
      <dgm:prSet/>
      <dgm:spPr/>
      <dgm:t>
        <a:bodyPr/>
        <a:lstStyle/>
        <a:p>
          <a:endParaRPr lang="en-US"/>
        </a:p>
      </dgm:t>
    </dgm:pt>
    <dgm:pt modelId="{A151B7CC-5B80-4EB5-B562-5EE3EC1A6837}" type="sibTrans" cxnId="{2EEAB689-CB6D-4AED-8418-714710BB3B36}">
      <dgm:prSet/>
      <dgm:spPr/>
      <dgm:t>
        <a:bodyPr/>
        <a:lstStyle/>
        <a:p>
          <a:endParaRPr lang="en-US"/>
        </a:p>
      </dgm:t>
    </dgm:pt>
    <dgm:pt modelId="{748ED3A9-CD09-4E81-8834-0A8B76DD85E2}">
      <dgm:prSet custT="1"/>
      <dgm:spPr>
        <a:solidFill>
          <a:srgbClr val="FF0000"/>
        </a:solidFill>
      </dgm:spPr>
      <dgm:t>
        <a:bodyPr/>
        <a:lstStyle/>
        <a:p>
          <a:pPr rtl="0"/>
          <a:r>
            <a:rPr lang="en-US" sz="3600" b="1" dirty="0"/>
            <a:t>Murals</a:t>
          </a:r>
          <a:endParaRPr lang="en-US" sz="3600" dirty="0"/>
        </a:p>
      </dgm:t>
    </dgm:pt>
    <dgm:pt modelId="{820C022C-1664-4A31-8725-C4ABCB9763CC}" type="parTrans" cxnId="{7EA28C31-19B8-4176-AC37-659A4A917FB7}">
      <dgm:prSet/>
      <dgm:spPr/>
      <dgm:t>
        <a:bodyPr/>
        <a:lstStyle/>
        <a:p>
          <a:endParaRPr lang="en-US"/>
        </a:p>
      </dgm:t>
    </dgm:pt>
    <dgm:pt modelId="{A445466E-3EEE-40EF-A40A-605A7CF3D268}" type="sibTrans" cxnId="{7EA28C31-19B8-4176-AC37-659A4A917FB7}">
      <dgm:prSet/>
      <dgm:spPr/>
      <dgm:t>
        <a:bodyPr/>
        <a:lstStyle/>
        <a:p>
          <a:endParaRPr lang="en-US"/>
        </a:p>
      </dgm:t>
    </dgm:pt>
    <dgm:pt modelId="{7D7DFF5B-0178-4BAB-8313-62827BB8C4F2}">
      <dgm:prSet custT="1"/>
      <dgm:spPr/>
      <dgm:t>
        <a:bodyPr/>
        <a:lstStyle/>
        <a:p>
          <a:pPr rtl="0"/>
          <a:r>
            <a:rPr lang="en-US" sz="2200" b="0" dirty="0"/>
            <a:t>Displayed with a wide array of professional or student drawn posters, drawings, montages, etc. that reflect the messages of CHARACTER COUNTS! and celebrate student goals and achievements</a:t>
          </a:r>
          <a:r>
            <a:rPr lang="en-US" sz="2200" b="1" dirty="0"/>
            <a:t>.</a:t>
          </a:r>
          <a:endParaRPr lang="en-US" sz="2200" dirty="0"/>
        </a:p>
      </dgm:t>
    </dgm:pt>
    <dgm:pt modelId="{3FACB96D-CD12-42AA-895F-FABAFEE95376}" type="parTrans" cxnId="{49E58E6E-DD5E-4312-98E3-41FF16304723}">
      <dgm:prSet/>
      <dgm:spPr/>
      <dgm:t>
        <a:bodyPr/>
        <a:lstStyle/>
        <a:p>
          <a:endParaRPr lang="en-US"/>
        </a:p>
      </dgm:t>
    </dgm:pt>
    <dgm:pt modelId="{BDF27333-B4FF-462E-9AC1-2DB18FB7A046}" type="sibTrans" cxnId="{49E58E6E-DD5E-4312-98E3-41FF16304723}">
      <dgm:prSet/>
      <dgm:spPr/>
      <dgm:t>
        <a:bodyPr/>
        <a:lstStyle/>
        <a:p>
          <a:endParaRPr lang="en-US"/>
        </a:p>
      </dgm:t>
    </dgm:pt>
    <dgm:pt modelId="{D63659AB-D5D3-48EB-B575-CFF00CBDB1DD}">
      <dgm:prSet custT="1"/>
      <dgm:spPr/>
      <dgm:t>
        <a:bodyPr/>
        <a:lstStyle/>
        <a:p>
          <a:pPr rtl="0"/>
          <a:r>
            <a:rPr lang="en-US" sz="2200" b="0" dirty="0"/>
            <a:t>Students can adorn large public areas and main entryways with permanent or temporary (on paper or plywood) murals with CHARACTER COUNTS! themes</a:t>
          </a:r>
          <a:r>
            <a:rPr lang="en-US" sz="2200" b="1" dirty="0"/>
            <a:t>.</a:t>
          </a:r>
          <a:endParaRPr lang="en-US" sz="2200" dirty="0"/>
        </a:p>
      </dgm:t>
    </dgm:pt>
    <dgm:pt modelId="{C8352331-41BB-48C7-8CDE-A0310BEFDAAA}" type="parTrans" cxnId="{37CE9AAE-1F61-468D-89B9-7685BF8A1C56}">
      <dgm:prSet/>
      <dgm:spPr/>
      <dgm:t>
        <a:bodyPr/>
        <a:lstStyle/>
        <a:p>
          <a:endParaRPr lang="en-US"/>
        </a:p>
      </dgm:t>
    </dgm:pt>
    <dgm:pt modelId="{A936F0B5-5582-4D96-9CC8-79E8E8A2DF09}" type="sibTrans" cxnId="{37CE9AAE-1F61-468D-89B9-7685BF8A1C56}">
      <dgm:prSet/>
      <dgm:spPr/>
      <dgm:t>
        <a:bodyPr/>
        <a:lstStyle/>
        <a:p>
          <a:endParaRPr lang="en-US"/>
        </a:p>
      </dgm:t>
    </dgm:pt>
    <dgm:pt modelId="{F318BC36-1943-4A47-9121-0096753A61D5}" type="pres">
      <dgm:prSet presAssocID="{F4264B5C-8E85-4FBB-994D-019E3FBC48DD}" presName="Name0" presStyleCnt="0">
        <dgm:presLayoutVars>
          <dgm:dir/>
          <dgm:animLvl val="lvl"/>
          <dgm:resizeHandles val="exact"/>
        </dgm:presLayoutVars>
      </dgm:prSet>
      <dgm:spPr/>
    </dgm:pt>
    <dgm:pt modelId="{2447681C-FFBB-4FBF-8E9E-77A40C8DEE1B}" type="pres">
      <dgm:prSet presAssocID="{41F46B09-1471-4B21-BB28-1925BEEB769A}" presName="linNode" presStyleCnt="0"/>
      <dgm:spPr/>
    </dgm:pt>
    <dgm:pt modelId="{11B1734F-A2B3-4B04-ACF3-817E103B75DC}" type="pres">
      <dgm:prSet presAssocID="{41F46B09-1471-4B21-BB28-1925BEEB769A}" presName="parentText" presStyleLbl="node1" presStyleIdx="0" presStyleCnt="2">
        <dgm:presLayoutVars>
          <dgm:chMax val="1"/>
          <dgm:bulletEnabled val="1"/>
        </dgm:presLayoutVars>
      </dgm:prSet>
      <dgm:spPr/>
    </dgm:pt>
    <dgm:pt modelId="{7FCE0310-CD09-4A5B-AF7A-150D7B724476}" type="pres">
      <dgm:prSet presAssocID="{41F46B09-1471-4B21-BB28-1925BEEB769A}" presName="descendantText" presStyleLbl="alignAccFollowNode1" presStyleIdx="0" presStyleCnt="2">
        <dgm:presLayoutVars>
          <dgm:bulletEnabled val="1"/>
        </dgm:presLayoutVars>
      </dgm:prSet>
      <dgm:spPr/>
    </dgm:pt>
    <dgm:pt modelId="{90BC8CFE-0215-445B-B401-6BA6C8AFFE79}" type="pres">
      <dgm:prSet presAssocID="{A151B7CC-5B80-4EB5-B562-5EE3EC1A6837}" presName="sp" presStyleCnt="0"/>
      <dgm:spPr/>
    </dgm:pt>
    <dgm:pt modelId="{011DEE54-E0B4-4263-8388-6170EE0BAE62}" type="pres">
      <dgm:prSet presAssocID="{748ED3A9-CD09-4E81-8834-0A8B76DD85E2}" presName="linNode" presStyleCnt="0"/>
      <dgm:spPr/>
    </dgm:pt>
    <dgm:pt modelId="{78BE665D-151F-468C-B368-701E3B4F9C74}" type="pres">
      <dgm:prSet presAssocID="{748ED3A9-CD09-4E81-8834-0A8B76DD85E2}" presName="parentText" presStyleLbl="node1" presStyleIdx="1" presStyleCnt="2">
        <dgm:presLayoutVars>
          <dgm:chMax val="1"/>
          <dgm:bulletEnabled val="1"/>
        </dgm:presLayoutVars>
      </dgm:prSet>
      <dgm:spPr/>
    </dgm:pt>
    <dgm:pt modelId="{9F57F025-5A67-4D65-81B0-9D07658F8CFE}" type="pres">
      <dgm:prSet presAssocID="{748ED3A9-CD09-4E81-8834-0A8B76DD85E2}" presName="descendantText" presStyleLbl="alignAccFollowNode1" presStyleIdx="1" presStyleCnt="2">
        <dgm:presLayoutVars>
          <dgm:bulletEnabled val="1"/>
        </dgm:presLayoutVars>
      </dgm:prSet>
      <dgm:spPr/>
    </dgm:pt>
  </dgm:ptLst>
  <dgm:cxnLst>
    <dgm:cxn modelId="{7EA28C31-19B8-4176-AC37-659A4A917FB7}" srcId="{F4264B5C-8E85-4FBB-994D-019E3FBC48DD}" destId="{748ED3A9-CD09-4E81-8834-0A8B76DD85E2}" srcOrd="1" destOrd="0" parTransId="{820C022C-1664-4A31-8725-C4ABCB9763CC}" sibTransId="{A445466E-3EEE-40EF-A40A-605A7CF3D268}"/>
    <dgm:cxn modelId="{567EE935-358C-9147-9025-8C5CD076A5B2}" type="presOf" srcId="{F4264B5C-8E85-4FBB-994D-019E3FBC48DD}" destId="{F318BC36-1943-4A47-9121-0096753A61D5}" srcOrd="0" destOrd="0" presId="urn:microsoft.com/office/officeart/2005/8/layout/vList5"/>
    <dgm:cxn modelId="{49E58E6E-DD5E-4312-98E3-41FF16304723}" srcId="{41F46B09-1471-4B21-BB28-1925BEEB769A}" destId="{7D7DFF5B-0178-4BAB-8313-62827BB8C4F2}" srcOrd="0" destOrd="0" parTransId="{3FACB96D-CD12-42AA-895F-FABAFEE95376}" sibTransId="{BDF27333-B4FF-462E-9AC1-2DB18FB7A046}"/>
    <dgm:cxn modelId="{2B0C8273-0DBF-3747-936A-2EB6272E79D2}" type="presOf" srcId="{41F46B09-1471-4B21-BB28-1925BEEB769A}" destId="{11B1734F-A2B3-4B04-ACF3-817E103B75DC}" srcOrd="0" destOrd="0" presId="urn:microsoft.com/office/officeart/2005/8/layout/vList5"/>
    <dgm:cxn modelId="{6A746B78-DBAC-0E48-901A-5FCC94B2AED4}" type="presOf" srcId="{7D7DFF5B-0178-4BAB-8313-62827BB8C4F2}" destId="{7FCE0310-CD09-4A5B-AF7A-150D7B724476}" srcOrd="0" destOrd="0" presId="urn:microsoft.com/office/officeart/2005/8/layout/vList5"/>
    <dgm:cxn modelId="{2EEAB689-CB6D-4AED-8418-714710BB3B36}" srcId="{F4264B5C-8E85-4FBB-994D-019E3FBC48DD}" destId="{41F46B09-1471-4B21-BB28-1925BEEB769A}" srcOrd="0" destOrd="0" parTransId="{88816CC7-6612-4D7D-8830-E32286317840}" sibTransId="{A151B7CC-5B80-4EB5-B562-5EE3EC1A6837}"/>
    <dgm:cxn modelId="{37CE9AAE-1F61-468D-89B9-7685BF8A1C56}" srcId="{748ED3A9-CD09-4E81-8834-0A8B76DD85E2}" destId="{D63659AB-D5D3-48EB-B575-CFF00CBDB1DD}" srcOrd="0" destOrd="0" parTransId="{C8352331-41BB-48C7-8CDE-A0310BEFDAAA}" sibTransId="{A936F0B5-5582-4D96-9CC8-79E8E8A2DF09}"/>
    <dgm:cxn modelId="{0BC7C8D7-1F06-BD4C-9454-112091E3A586}" type="presOf" srcId="{D63659AB-D5D3-48EB-B575-CFF00CBDB1DD}" destId="{9F57F025-5A67-4D65-81B0-9D07658F8CFE}" srcOrd="0" destOrd="0" presId="urn:microsoft.com/office/officeart/2005/8/layout/vList5"/>
    <dgm:cxn modelId="{FFFA46F8-EFEA-7E48-BB7F-B093DA09AAB4}" type="presOf" srcId="{748ED3A9-CD09-4E81-8834-0A8B76DD85E2}" destId="{78BE665D-151F-468C-B368-701E3B4F9C74}" srcOrd="0" destOrd="0" presId="urn:microsoft.com/office/officeart/2005/8/layout/vList5"/>
    <dgm:cxn modelId="{776E07E6-3DA3-7740-B359-1107C74A44C4}" type="presParOf" srcId="{F318BC36-1943-4A47-9121-0096753A61D5}" destId="{2447681C-FFBB-4FBF-8E9E-77A40C8DEE1B}" srcOrd="0" destOrd="0" presId="urn:microsoft.com/office/officeart/2005/8/layout/vList5"/>
    <dgm:cxn modelId="{40DCF3BB-C53E-4F48-B863-EF39F0813AEA}" type="presParOf" srcId="{2447681C-FFBB-4FBF-8E9E-77A40C8DEE1B}" destId="{11B1734F-A2B3-4B04-ACF3-817E103B75DC}" srcOrd="0" destOrd="0" presId="urn:microsoft.com/office/officeart/2005/8/layout/vList5"/>
    <dgm:cxn modelId="{C4DC6ECA-F5F1-0642-914B-B0E9FC1F168F}" type="presParOf" srcId="{2447681C-FFBB-4FBF-8E9E-77A40C8DEE1B}" destId="{7FCE0310-CD09-4A5B-AF7A-150D7B724476}" srcOrd="1" destOrd="0" presId="urn:microsoft.com/office/officeart/2005/8/layout/vList5"/>
    <dgm:cxn modelId="{05A415BB-B090-844E-B479-71D0BB10BDBA}" type="presParOf" srcId="{F318BC36-1943-4A47-9121-0096753A61D5}" destId="{90BC8CFE-0215-445B-B401-6BA6C8AFFE79}" srcOrd="1" destOrd="0" presId="urn:microsoft.com/office/officeart/2005/8/layout/vList5"/>
    <dgm:cxn modelId="{A08A582C-0058-654E-90A0-B33868DBCB4B}" type="presParOf" srcId="{F318BC36-1943-4A47-9121-0096753A61D5}" destId="{011DEE54-E0B4-4263-8388-6170EE0BAE62}" srcOrd="2" destOrd="0" presId="urn:microsoft.com/office/officeart/2005/8/layout/vList5"/>
    <dgm:cxn modelId="{37D8F154-51BF-0D40-830B-0146177903F4}" type="presParOf" srcId="{011DEE54-E0B4-4263-8388-6170EE0BAE62}" destId="{78BE665D-151F-468C-B368-701E3B4F9C74}" srcOrd="0" destOrd="0" presId="urn:microsoft.com/office/officeart/2005/8/layout/vList5"/>
    <dgm:cxn modelId="{B381BA92-99DA-E44B-91A9-2C3FFD6580FA}" type="presParOf" srcId="{011DEE54-E0B4-4263-8388-6170EE0BAE62}" destId="{9F57F025-5A67-4D65-81B0-9D07658F8CF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C0F95D-21DE-4B59-BF9E-891D43F2EA13}" type="doc">
      <dgm:prSet loTypeId="urn:microsoft.com/office/officeart/2005/8/layout/vList2" loCatId="list" qsTypeId="urn:microsoft.com/office/officeart/2005/8/quickstyle/3d2" qsCatId="3D" csTypeId="urn:microsoft.com/office/officeart/2005/8/colors/accent2_4" csCatId="accent2" phldr="1"/>
      <dgm:spPr/>
      <dgm:t>
        <a:bodyPr/>
        <a:lstStyle/>
        <a:p>
          <a:endParaRPr lang="en-US"/>
        </a:p>
      </dgm:t>
    </dgm:pt>
    <dgm:pt modelId="{026DD741-291B-40C6-B094-EED0BE4453A5}">
      <dgm:prSet custT="1"/>
      <dgm:spPr>
        <a:solidFill>
          <a:schemeClr val="accent1">
            <a:lumMod val="50000"/>
          </a:schemeClr>
        </a:solidFill>
      </dgm:spPr>
      <dgm:t>
        <a:bodyPr/>
        <a:lstStyle/>
        <a:p>
          <a:pPr algn="ctr" rtl="0"/>
          <a:r>
            <a:rPr lang="es-PR" sz="3600" b="0" i="0"/>
            <a:t>Good Morning!  Please read this slide as we start our day . . .  </a:t>
          </a:r>
          <a:r>
            <a:rPr lang="en-US" sz="3600" b="0" i="0" dirty="0">
              <a:sym typeface="Wingdings"/>
            </a:rPr>
            <a:t></a:t>
          </a:r>
          <a:endParaRPr lang="es-PR" sz="3600" b="0" i="0"/>
        </a:p>
      </dgm:t>
    </dgm:pt>
    <dgm:pt modelId="{30442AE4-D838-4617-9AC5-C98BBAF23C6C}" type="parTrans" cxnId="{91162A91-55B0-4D6F-939D-91B92CC513F8}">
      <dgm:prSet/>
      <dgm:spPr/>
      <dgm:t>
        <a:bodyPr/>
        <a:lstStyle/>
        <a:p>
          <a:endParaRPr lang="en-US"/>
        </a:p>
      </dgm:t>
    </dgm:pt>
    <dgm:pt modelId="{5B403B1D-FAF5-4326-8302-4E570637A0E1}" type="sibTrans" cxnId="{91162A91-55B0-4D6F-939D-91B92CC513F8}">
      <dgm:prSet/>
      <dgm:spPr/>
      <dgm:t>
        <a:bodyPr/>
        <a:lstStyle/>
        <a:p>
          <a:endParaRPr lang="en-US"/>
        </a:p>
      </dgm:t>
    </dgm:pt>
    <dgm:pt modelId="{CD6D6B60-7D25-4BFB-AC0C-E71138F9D438}" type="pres">
      <dgm:prSet presAssocID="{DEC0F95D-21DE-4B59-BF9E-891D43F2EA13}" presName="linear" presStyleCnt="0">
        <dgm:presLayoutVars>
          <dgm:animLvl val="lvl"/>
          <dgm:resizeHandles val="exact"/>
        </dgm:presLayoutVars>
      </dgm:prSet>
      <dgm:spPr/>
    </dgm:pt>
    <dgm:pt modelId="{8E37CA2B-AEE5-43D0-9879-22BEE3A897D7}" type="pres">
      <dgm:prSet presAssocID="{026DD741-291B-40C6-B094-EED0BE4453A5}" presName="parentText" presStyleLbl="node1" presStyleIdx="0" presStyleCnt="1" custScaleY="92628" custLinFactY="-112940" custLinFactNeighborY="-200000">
        <dgm:presLayoutVars>
          <dgm:chMax val="0"/>
          <dgm:bulletEnabled val="1"/>
        </dgm:presLayoutVars>
      </dgm:prSet>
      <dgm:spPr/>
    </dgm:pt>
  </dgm:ptLst>
  <dgm:cxnLst>
    <dgm:cxn modelId="{FAC3022C-5F18-194C-A702-B5D96005BD5E}" type="presOf" srcId="{026DD741-291B-40C6-B094-EED0BE4453A5}" destId="{8E37CA2B-AEE5-43D0-9879-22BEE3A897D7}" srcOrd="0" destOrd="0" presId="urn:microsoft.com/office/officeart/2005/8/layout/vList2"/>
    <dgm:cxn modelId="{ED6BB83B-4297-4D44-B5F8-509B8A3EEEEF}" type="presOf" srcId="{DEC0F95D-21DE-4B59-BF9E-891D43F2EA13}" destId="{CD6D6B60-7D25-4BFB-AC0C-E71138F9D438}" srcOrd="0" destOrd="0" presId="urn:microsoft.com/office/officeart/2005/8/layout/vList2"/>
    <dgm:cxn modelId="{91162A91-55B0-4D6F-939D-91B92CC513F8}" srcId="{DEC0F95D-21DE-4B59-BF9E-891D43F2EA13}" destId="{026DD741-291B-40C6-B094-EED0BE4453A5}" srcOrd="0" destOrd="0" parTransId="{30442AE4-D838-4617-9AC5-C98BBAF23C6C}" sibTransId="{5B403B1D-FAF5-4326-8302-4E570637A0E1}"/>
    <dgm:cxn modelId="{5B3EA06C-E600-FD49-B0A2-354245032671}" type="presParOf" srcId="{CD6D6B60-7D25-4BFB-AC0C-E71138F9D438}" destId="{8E37CA2B-AEE5-43D0-9879-22BEE3A897D7}"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4264B5C-8E85-4FBB-994D-019E3FBC48D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41F46B09-1471-4B21-BB28-1925BEEB769A}">
      <dgm:prSet custT="1"/>
      <dgm:spPr/>
      <dgm:t>
        <a:bodyPr/>
        <a:lstStyle/>
        <a:p>
          <a:pPr rtl="0"/>
          <a:r>
            <a:rPr lang="en-US" sz="3600" b="1" dirty="0"/>
            <a:t>Mottos </a:t>
          </a:r>
          <a:endParaRPr lang="en-US" sz="3600" dirty="0"/>
        </a:p>
      </dgm:t>
    </dgm:pt>
    <dgm:pt modelId="{88816CC7-6612-4D7D-8830-E32286317840}" type="parTrans" cxnId="{2EEAB689-CB6D-4AED-8418-714710BB3B36}">
      <dgm:prSet/>
      <dgm:spPr/>
      <dgm:t>
        <a:bodyPr/>
        <a:lstStyle/>
        <a:p>
          <a:endParaRPr lang="en-US"/>
        </a:p>
      </dgm:t>
    </dgm:pt>
    <dgm:pt modelId="{A151B7CC-5B80-4EB5-B562-5EE3EC1A6837}" type="sibTrans" cxnId="{2EEAB689-CB6D-4AED-8418-714710BB3B36}">
      <dgm:prSet/>
      <dgm:spPr/>
      <dgm:t>
        <a:bodyPr/>
        <a:lstStyle/>
        <a:p>
          <a:endParaRPr lang="en-US"/>
        </a:p>
      </dgm:t>
    </dgm:pt>
    <dgm:pt modelId="{748ED3A9-CD09-4E81-8834-0A8B76DD85E2}">
      <dgm:prSet custT="1"/>
      <dgm:spPr>
        <a:solidFill>
          <a:srgbClr val="FF0000"/>
        </a:solidFill>
      </dgm:spPr>
      <dgm:t>
        <a:bodyPr/>
        <a:lstStyle/>
        <a:p>
          <a:pPr rtl="0"/>
          <a:r>
            <a:rPr lang="en-US" sz="3600" b="1" dirty="0">
              <a:effectLst>
                <a:outerShdw blurRad="38100" dist="38100" dir="2700000" algn="tl">
                  <a:srgbClr val="000000">
                    <a:alpha val="43137"/>
                  </a:srgbClr>
                </a:outerShdw>
              </a:effectLst>
            </a:rPr>
            <a:t>Library Exhibits/Booklists</a:t>
          </a:r>
        </a:p>
      </dgm:t>
    </dgm:pt>
    <dgm:pt modelId="{820C022C-1664-4A31-8725-C4ABCB9763CC}" type="parTrans" cxnId="{7EA28C31-19B8-4176-AC37-659A4A917FB7}">
      <dgm:prSet/>
      <dgm:spPr/>
      <dgm:t>
        <a:bodyPr/>
        <a:lstStyle/>
        <a:p>
          <a:endParaRPr lang="en-US"/>
        </a:p>
      </dgm:t>
    </dgm:pt>
    <dgm:pt modelId="{A445466E-3EEE-40EF-A40A-605A7CF3D268}" type="sibTrans" cxnId="{7EA28C31-19B8-4176-AC37-659A4A917FB7}">
      <dgm:prSet/>
      <dgm:spPr/>
      <dgm:t>
        <a:bodyPr/>
        <a:lstStyle/>
        <a:p>
          <a:endParaRPr lang="en-US"/>
        </a:p>
      </dgm:t>
    </dgm:pt>
    <dgm:pt modelId="{7D7DFF5B-0178-4BAB-8313-62827BB8C4F2}">
      <dgm:prSet custT="1"/>
      <dgm:spPr/>
      <dgm:t>
        <a:bodyPr/>
        <a:lstStyle/>
        <a:p>
          <a:pPr rtl="0"/>
          <a:r>
            <a:rPr lang="en-US" sz="2200" b="1" dirty="0">
              <a:solidFill>
                <a:schemeClr val="tx2"/>
              </a:solidFill>
            </a:rPr>
            <a:t>Students can propose and select school-wide and class level (e.g., 10th grade) mottos and slogans to articulate and reinforce CHARACTER COUNTS! messages.</a:t>
          </a:r>
        </a:p>
      </dgm:t>
    </dgm:pt>
    <dgm:pt modelId="{3FACB96D-CD12-42AA-895F-FABAFEE95376}" type="parTrans" cxnId="{49E58E6E-DD5E-4312-98E3-41FF16304723}">
      <dgm:prSet/>
      <dgm:spPr/>
      <dgm:t>
        <a:bodyPr/>
        <a:lstStyle/>
        <a:p>
          <a:endParaRPr lang="en-US"/>
        </a:p>
      </dgm:t>
    </dgm:pt>
    <dgm:pt modelId="{BDF27333-B4FF-462E-9AC1-2DB18FB7A046}" type="sibTrans" cxnId="{49E58E6E-DD5E-4312-98E3-41FF16304723}">
      <dgm:prSet/>
      <dgm:spPr/>
      <dgm:t>
        <a:bodyPr/>
        <a:lstStyle/>
        <a:p>
          <a:endParaRPr lang="en-US"/>
        </a:p>
      </dgm:t>
    </dgm:pt>
    <dgm:pt modelId="{D63659AB-D5D3-48EB-B575-CFF00CBDB1DD}">
      <dgm:prSet custT="1"/>
      <dgm:spPr/>
      <dgm:t>
        <a:bodyPr/>
        <a:lstStyle/>
        <a:p>
          <a:pPr rtl="0"/>
          <a:r>
            <a:rPr lang="en-US" sz="2200" b="1" dirty="0">
              <a:solidFill>
                <a:schemeClr val="tx2"/>
              </a:solidFill>
            </a:rPr>
            <a:t>Designate special areas for books related to one or more of the Six Pillars.</a:t>
          </a:r>
          <a:endParaRPr lang="en-US" sz="2200" dirty="0">
            <a:solidFill>
              <a:schemeClr val="tx2"/>
            </a:solidFill>
          </a:endParaRPr>
        </a:p>
      </dgm:t>
    </dgm:pt>
    <dgm:pt modelId="{C8352331-41BB-48C7-8CDE-A0310BEFDAAA}" type="parTrans" cxnId="{37CE9AAE-1F61-468D-89B9-7685BF8A1C56}">
      <dgm:prSet/>
      <dgm:spPr/>
      <dgm:t>
        <a:bodyPr/>
        <a:lstStyle/>
        <a:p>
          <a:endParaRPr lang="en-US"/>
        </a:p>
      </dgm:t>
    </dgm:pt>
    <dgm:pt modelId="{A936F0B5-5582-4D96-9CC8-79E8E8A2DF09}" type="sibTrans" cxnId="{37CE9AAE-1F61-468D-89B9-7685BF8A1C56}">
      <dgm:prSet/>
      <dgm:spPr/>
      <dgm:t>
        <a:bodyPr/>
        <a:lstStyle/>
        <a:p>
          <a:endParaRPr lang="en-US"/>
        </a:p>
      </dgm:t>
    </dgm:pt>
    <dgm:pt modelId="{D32D4AAE-D014-444A-BD57-8481DA2EE383}">
      <dgm:prSet custT="1"/>
      <dgm:spPr/>
      <dgm:t>
        <a:bodyPr/>
        <a:lstStyle/>
        <a:p>
          <a:r>
            <a:rPr lang="en-US" sz="2200" b="1" dirty="0">
              <a:solidFill>
                <a:schemeClr val="tx2"/>
              </a:solidFill>
            </a:rPr>
            <a:t>Create a “role models” display with books on people (e.g., Martin Luther King, Mother Teresa, Gandhi, Cesar Chavez, Helen Keller, etc.) whose lives demonstrate(d) good character.</a:t>
          </a:r>
        </a:p>
      </dgm:t>
    </dgm:pt>
    <dgm:pt modelId="{12A75931-29A0-4688-96EE-1CFE426DC127}" type="parTrans" cxnId="{9C68FF5B-D9B6-4CE6-AC9B-2116B37ABD61}">
      <dgm:prSet/>
      <dgm:spPr/>
      <dgm:t>
        <a:bodyPr/>
        <a:lstStyle/>
        <a:p>
          <a:endParaRPr lang="en-US"/>
        </a:p>
      </dgm:t>
    </dgm:pt>
    <dgm:pt modelId="{F8E60B46-BF3B-4338-9838-24692B13DDFF}" type="sibTrans" cxnId="{9C68FF5B-D9B6-4CE6-AC9B-2116B37ABD61}">
      <dgm:prSet/>
      <dgm:spPr/>
      <dgm:t>
        <a:bodyPr/>
        <a:lstStyle/>
        <a:p>
          <a:endParaRPr lang="en-US"/>
        </a:p>
      </dgm:t>
    </dgm:pt>
    <dgm:pt modelId="{F318BC36-1943-4A47-9121-0096753A61D5}" type="pres">
      <dgm:prSet presAssocID="{F4264B5C-8E85-4FBB-994D-019E3FBC48DD}" presName="Name0" presStyleCnt="0">
        <dgm:presLayoutVars>
          <dgm:dir/>
          <dgm:animLvl val="lvl"/>
          <dgm:resizeHandles val="exact"/>
        </dgm:presLayoutVars>
      </dgm:prSet>
      <dgm:spPr/>
    </dgm:pt>
    <dgm:pt modelId="{2447681C-FFBB-4FBF-8E9E-77A40C8DEE1B}" type="pres">
      <dgm:prSet presAssocID="{41F46B09-1471-4B21-BB28-1925BEEB769A}" presName="linNode" presStyleCnt="0"/>
      <dgm:spPr/>
    </dgm:pt>
    <dgm:pt modelId="{11B1734F-A2B3-4B04-ACF3-817E103B75DC}" type="pres">
      <dgm:prSet presAssocID="{41F46B09-1471-4B21-BB28-1925BEEB769A}" presName="parentText" presStyleLbl="node1" presStyleIdx="0" presStyleCnt="2">
        <dgm:presLayoutVars>
          <dgm:chMax val="1"/>
          <dgm:bulletEnabled val="1"/>
        </dgm:presLayoutVars>
      </dgm:prSet>
      <dgm:spPr/>
    </dgm:pt>
    <dgm:pt modelId="{7FCE0310-CD09-4A5B-AF7A-150D7B724476}" type="pres">
      <dgm:prSet presAssocID="{41F46B09-1471-4B21-BB28-1925BEEB769A}" presName="descendantText" presStyleLbl="alignAccFollowNode1" presStyleIdx="0" presStyleCnt="2">
        <dgm:presLayoutVars>
          <dgm:bulletEnabled val="1"/>
        </dgm:presLayoutVars>
      </dgm:prSet>
      <dgm:spPr/>
    </dgm:pt>
    <dgm:pt modelId="{90BC8CFE-0215-445B-B401-6BA6C8AFFE79}" type="pres">
      <dgm:prSet presAssocID="{A151B7CC-5B80-4EB5-B562-5EE3EC1A6837}" presName="sp" presStyleCnt="0"/>
      <dgm:spPr/>
    </dgm:pt>
    <dgm:pt modelId="{011DEE54-E0B4-4263-8388-6170EE0BAE62}" type="pres">
      <dgm:prSet presAssocID="{748ED3A9-CD09-4E81-8834-0A8B76DD85E2}" presName="linNode" presStyleCnt="0"/>
      <dgm:spPr/>
    </dgm:pt>
    <dgm:pt modelId="{78BE665D-151F-468C-B368-701E3B4F9C74}" type="pres">
      <dgm:prSet presAssocID="{748ED3A9-CD09-4E81-8834-0A8B76DD85E2}" presName="parentText" presStyleLbl="node1" presStyleIdx="1" presStyleCnt="2">
        <dgm:presLayoutVars>
          <dgm:chMax val="1"/>
          <dgm:bulletEnabled val="1"/>
        </dgm:presLayoutVars>
      </dgm:prSet>
      <dgm:spPr/>
    </dgm:pt>
    <dgm:pt modelId="{9F57F025-5A67-4D65-81B0-9D07658F8CFE}" type="pres">
      <dgm:prSet presAssocID="{748ED3A9-CD09-4E81-8834-0A8B76DD85E2}" presName="descendantText" presStyleLbl="alignAccFollowNode1" presStyleIdx="1" presStyleCnt="2" custScaleY="125421">
        <dgm:presLayoutVars>
          <dgm:bulletEnabled val="1"/>
        </dgm:presLayoutVars>
      </dgm:prSet>
      <dgm:spPr/>
    </dgm:pt>
  </dgm:ptLst>
  <dgm:cxnLst>
    <dgm:cxn modelId="{DD666A02-8937-9D4D-8D10-290D7DD01D5D}" type="presOf" srcId="{F4264B5C-8E85-4FBB-994D-019E3FBC48DD}" destId="{F318BC36-1943-4A47-9121-0096753A61D5}" srcOrd="0" destOrd="0" presId="urn:microsoft.com/office/officeart/2005/8/layout/vList5"/>
    <dgm:cxn modelId="{8AE6B802-BF69-6E4B-B884-425764E107FA}" type="presOf" srcId="{D32D4AAE-D014-444A-BD57-8481DA2EE383}" destId="{9F57F025-5A67-4D65-81B0-9D07658F8CFE}" srcOrd="0" destOrd="1" presId="urn:microsoft.com/office/officeart/2005/8/layout/vList5"/>
    <dgm:cxn modelId="{7EA28C31-19B8-4176-AC37-659A4A917FB7}" srcId="{F4264B5C-8E85-4FBB-994D-019E3FBC48DD}" destId="{748ED3A9-CD09-4E81-8834-0A8B76DD85E2}" srcOrd="1" destOrd="0" parTransId="{820C022C-1664-4A31-8725-C4ABCB9763CC}" sibTransId="{A445466E-3EEE-40EF-A40A-605A7CF3D268}"/>
    <dgm:cxn modelId="{9C68FF5B-D9B6-4CE6-AC9B-2116B37ABD61}" srcId="{748ED3A9-CD09-4E81-8834-0A8B76DD85E2}" destId="{D32D4AAE-D014-444A-BD57-8481DA2EE383}" srcOrd="1" destOrd="0" parTransId="{12A75931-29A0-4688-96EE-1CFE426DC127}" sibTransId="{F8E60B46-BF3B-4338-9838-24692B13DDFF}"/>
    <dgm:cxn modelId="{49E58E6E-DD5E-4312-98E3-41FF16304723}" srcId="{41F46B09-1471-4B21-BB28-1925BEEB769A}" destId="{7D7DFF5B-0178-4BAB-8313-62827BB8C4F2}" srcOrd="0" destOrd="0" parTransId="{3FACB96D-CD12-42AA-895F-FABAFEE95376}" sibTransId="{BDF27333-B4FF-462E-9AC1-2DB18FB7A046}"/>
    <dgm:cxn modelId="{3B99C271-BA94-E542-BB2A-FF78893AE666}" type="presOf" srcId="{41F46B09-1471-4B21-BB28-1925BEEB769A}" destId="{11B1734F-A2B3-4B04-ACF3-817E103B75DC}" srcOrd="0" destOrd="0" presId="urn:microsoft.com/office/officeart/2005/8/layout/vList5"/>
    <dgm:cxn modelId="{01BD567B-B788-844C-BBE5-7B3F81D95C0C}" type="presOf" srcId="{7D7DFF5B-0178-4BAB-8313-62827BB8C4F2}" destId="{7FCE0310-CD09-4A5B-AF7A-150D7B724476}" srcOrd="0" destOrd="0" presId="urn:microsoft.com/office/officeart/2005/8/layout/vList5"/>
    <dgm:cxn modelId="{2EEAB689-CB6D-4AED-8418-714710BB3B36}" srcId="{F4264B5C-8E85-4FBB-994D-019E3FBC48DD}" destId="{41F46B09-1471-4B21-BB28-1925BEEB769A}" srcOrd="0" destOrd="0" parTransId="{88816CC7-6612-4D7D-8830-E32286317840}" sibTransId="{A151B7CC-5B80-4EB5-B562-5EE3EC1A6837}"/>
    <dgm:cxn modelId="{5C98F38A-043E-7D42-B7F1-CB6911D78446}" type="presOf" srcId="{748ED3A9-CD09-4E81-8834-0A8B76DD85E2}" destId="{78BE665D-151F-468C-B368-701E3B4F9C74}" srcOrd="0" destOrd="0" presId="urn:microsoft.com/office/officeart/2005/8/layout/vList5"/>
    <dgm:cxn modelId="{37CE9AAE-1F61-468D-89B9-7685BF8A1C56}" srcId="{748ED3A9-CD09-4E81-8834-0A8B76DD85E2}" destId="{D63659AB-D5D3-48EB-B575-CFF00CBDB1DD}" srcOrd="0" destOrd="0" parTransId="{C8352331-41BB-48C7-8CDE-A0310BEFDAAA}" sibTransId="{A936F0B5-5582-4D96-9CC8-79E8E8A2DF09}"/>
    <dgm:cxn modelId="{727DE1C3-CE2C-ED4A-9B69-0D64F18DA28B}" type="presOf" srcId="{D63659AB-D5D3-48EB-B575-CFF00CBDB1DD}" destId="{9F57F025-5A67-4D65-81B0-9D07658F8CFE}" srcOrd="0" destOrd="0" presId="urn:microsoft.com/office/officeart/2005/8/layout/vList5"/>
    <dgm:cxn modelId="{3CF8B65C-ED2B-7145-BB16-C3D9BC4849DC}" type="presParOf" srcId="{F318BC36-1943-4A47-9121-0096753A61D5}" destId="{2447681C-FFBB-4FBF-8E9E-77A40C8DEE1B}" srcOrd="0" destOrd="0" presId="urn:microsoft.com/office/officeart/2005/8/layout/vList5"/>
    <dgm:cxn modelId="{D07B51B8-E182-AE4E-8AD8-365142B2EAB9}" type="presParOf" srcId="{2447681C-FFBB-4FBF-8E9E-77A40C8DEE1B}" destId="{11B1734F-A2B3-4B04-ACF3-817E103B75DC}" srcOrd="0" destOrd="0" presId="urn:microsoft.com/office/officeart/2005/8/layout/vList5"/>
    <dgm:cxn modelId="{A24E53E8-EF78-CF4D-AC20-92908840552B}" type="presParOf" srcId="{2447681C-FFBB-4FBF-8E9E-77A40C8DEE1B}" destId="{7FCE0310-CD09-4A5B-AF7A-150D7B724476}" srcOrd="1" destOrd="0" presId="urn:microsoft.com/office/officeart/2005/8/layout/vList5"/>
    <dgm:cxn modelId="{3B67D30E-63A9-B643-8136-53B0E75A30EC}" type="presParOf" srcId="{F318BC36-1943-4A47-9121-0096753A61D5}" destId="{90BC8CFE-0215-445B-B401-6BA6C8AFFE79}" srcOrd="1" destOrd="0" presId="urn:microsoft.com/office/officeart/2005/8/layout/vList5"/>
    <dgm:cxn modelId="{9E58BCD6-1921-024E-ADB0-710536CA1591}" type="presParOf" srcId="{F318BC36-1943-4A47-9121-0096753A61D5}" destId="{011DEE54-E0B4-4263-8388-6170EE0BAE62}" srcOrd="2" destOrd="0" presId="urn:microsoft.com/office/officeart/2005/8/layout/vList5"/>
    <dgm:cxn modelId="{98C7B3F6-4755-B146-9EC1-B449C1A9A9D6}" type="presParOf" srcId="{011DEE54-E0B4-4263-8388-6170EE0BAE62}" destId="{78BE665D-151F-468C-B368-701E3B4F9C74}" srcOrd="0" destOrd="0" presId="urn:microsoft.com/office/officeart/2005/8/layout/vList5"/>
    <dgm:cxn modelId="{896A141A-2461-0D4E-8A16-C97AA8B7AAC9}" type="presParOf" srcId="{011DEE54-E0B4-4263-8388-6170EE0BAE62}" destId="{9F57F025-5A67-4D65-81B0-9D07658F8CF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F4264B5C-8E85-4FBB-994D-019E3FBC48D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748ED3A9-CD09-4E81-8834-0A8B76DD85E2}">
      <dgm:prSet custT="1"/>
      <dgm:spPr>
        <a:solidFill>
          <a:srgbClr val="FF0000"/>
        </a:solidFill>
      </dgm:spPr>
      <dgm:t>
        <a:bodyPr/>
        <a:lstStyle/>
        <a:p>
          <a:pPr rtl="0"/>
          <a:r>
            <a:rPr lang="en-US" sz="3400" b="1" dirty="0">
              <a:effectLst>
                <a:outerShdw blurRad="38100" dist="38100" dir="2700000" algn="tl">
                  <a:srgbClr val="000000">
                    <a:alpha val="43137"/>
                  </a:srgbClr>
                </a:outerShdw>
              </a:effectLst>
            </a:rPr>
            <a:t>Theme Assemblies</a:t>
          </a:r>
        </a:p>
      </dgm:t>
    </dgm:pt>
    <dgm:pt modelId="{820C022C-1664-4A31-8725-C4ABCB9763CC}" type="parTrans" cxnId="{7EA28C31-19B8-4176-AC37-659A4A917FB7}">
      <dgm:prSet/>
      <dgm:spPr/>
      <dgm:t>
        <a:bodyPr/>
        <a:lstStyle/>
        <a:p>
          <a:endParaRPr lang="en-US"/>
        </a:p>
      </dgm:t>
    </dgm:pt>
    <dgm:pt modelId="{A445466E-3EEE-40EF-A40A-605A7CF3D268}" type="sibTrans" cxnId="{7EA28C31-19B8-4176-AC37-659A4A917FB7}">
      <dgm:prSet/>
      <dgm:spPr/>
      <dgm:t>
        <a:bodyPr/>
        <a:lstStyle/>
        <a:p>
          <a:endParaRPr lang="en-US"/>
        </a:p>
      </dgm:t>
    </dgm:pt>
    <dgm:pt modelId="{D63659AB-D5D3-48EB-B575-CFF00CBDB1DD}">
      <dgm:prSet custT="1"/>
      <dgm:spPr/>
      <dgm:t>
        <a:bodyPr/>
        <a:lstStyle/>
        <a:p>
          <a:pPr rtl="0"/>
          <a:r>
            <a:rPr lang="en-US" sz="2200" b="0" dirty="0">
              <a:solidFill>
                <a:schemeClr val="tx2"/>
              </a:solidFill>
            </a:rPr>
            <a:t>Conduct school assemblies focusing on a theme related to character development. Community members might be invited to speak about one or more of the Six Pillars. Students might also perform skits, deliver speeches and participate in debates/discussions.</a:t>
          </a:r>
        </a:p>
      </dgm:t>
    </dgm:pt>
    <dgm:pt modelId="{C8352331-41BB-48C7-8CDE-A0310BEFDAAA}" type="parTrans" cxnId="{37CE9AAE-1F61-468D-89B9-7685BF8A1C56}">
      <dgm:prSet/>
      <dgm:spPr/>
      <dgm:t>
        <a:bodyPr/>
        <a:lstStyle/>
        <a:p>
          <a:endParaRPr lang="en-US"/>
        </a:p>
      </dgm:t>
    </dgm:pt>
    <dgm:pt modelId="{A936F0B5-5582-4D96-9CC8-79E8E8A2DF09}" type="sibTrans" cxnId="{37CE9AAE-1F61-468D-89B9-7685BF8A1C56}">
      <dgm:prSet/>
      <dgm:spPr/>
      <dgm:t>
        <a:bodyPr/>
        <a:lstStyle/>
        <a:p>
          <a:endParaRPr lang="en-US"/>
        </a:p>
      </dgm:t>
    </dgm:pt>
    <dgm:pt modelId="{EF96D11B-ECA1-ED44-8A6C-5B1B1F826C42}">
      <dgm:prSet custT="1"/>
      <dgm:spPr/>
      <dgm:t>
        <a:bodyPr/>
        <a:lstStyle/>
        <a:p>
          <a:pPr rtl="0"/>
          <a:r>
            <a:rPr lang="en-US" sz="3600" b="1" dirty="0"/>
            <a:t>Awards</a:t>
          </a:r>
          <a:r>
            <a:rPr lang="en-US" sz="2200" b="1" dirty="0"/>
            <a:t> </a:t>
          </a:r>
          <a:endParaRPr lang="en-US" sz="2200" b="0" dirty="0">
            <a:solidFill>
              <a:schemeClr val="tx2"/>
            </a:solidFill>
          </a:endParaRPr>
        </a:p>
      </dgm:t>
    </dgm:pt>
    <dgm:pt modelId="{76458D54-EA3F-2A49-831B-BB9B6294D4BA}" type="parTrans" cxnId="{CB6F163B-4F1B-7449-9F6C-216D977986EC}">
      <dgm:prSet/>
      <dgm:spPr/>
      <dgm:t>
        <a:bodyPr/>
        <a:lstStyle/>
        <a:p>
          <a:endParaRPr lang="en-GB"/>
        </a:p>
      </dgm:t>
    </dgm:pt>
    <dgm:pt modelId="{33C5EA52-9409-2045-8908-B583EB367284}" type="sibTrans" cxnId="{CB6F163B-4F1B-7449-9F6C-216D977986EC}">
      <dgm:prSet/>
      <dgm:spPr/>
      <dgm:t>
        <a:bodyPr/>
        <a:lstStyle/>
        <a:p>
          <a:endParaRPr lang="en-GB"/>
        </a:p>
      </dgm:t>
    </dgm:pt>
    <dgm:pt modelId="{49650DF1-BE65-D040-A8B3-15095B585252}">
      <dgm:prSet custT="1"/>
      <dgm:spPr/>
      <dgm:t>
        <a:bodyPr/>
        <a:lstStyle/>
        <a:p>
          <a:pPr rtl="0"/>
          <a:r>
            <a:rPr lang="en-US" sz="2200" b="0" dirty="0">
              <a:solidFill>
                <a:schemeClr val="tx2"/>
              </a:solidFill>
            </a:rPr>
            <a:t>Recognize and reinforce behavior that shows good character by holding “Good Character” award programs. </a:t>
          </a:r>
        </a:p>
      </dgm:t>
    </dgm:pt>
    <dgm:pt modelId="{CCF23AFB-87E7-084D-9086-98B2B4B1D904}" type="parTrans" cxnId="{1E3090DB-7CFD-0844-A6F4-0EEAA702E524}">
      <dgm:prSet/>
      <dgm:spPr/>
      <dgm:t>
        <a:bodyPr/>
        <a:lstStyle/>
        <a:p>
          <a:endParaRPr lang="en-GB"/>
        </a:p>
      </dgm:t>
    </dgm:pt>
    <dgm:pt modelId="{6D7FCDB9-08B0-4748-A840-E1D845AC77D2}" type="sibTrans" cxnId="{1E3090DB-7CFD-0844-A6F4-0EEAA702E524}">
      <dgm:prSet/>
      <dgm:spPr/>
      <dgm:t>
        <a:bodyPr/>
        <a:lstStyle/>
        <a:p>
          <a:endParaRPr lang="en-GB"/>
        </a:p>
      </dgm:t>
    </dgm:pt>
    <dgm:pt modelId="{F318BC36-1943-4A47-9121-0096753A61D5}" type="pres">
      <dgm:prSet presAssocID="{F4264B5C-8E85-4FBB-994D-019E3FBC48DD}" presName="Name0" presStyleCnt="0">
        <dgm:presLayoutVars>
          <dgm:dir/>
          <dgm:animLvl val="lvl"/>
          <dgm:resizeHandles val="exact"/>
        </dgm:presLayoutVars>
      </dgm:prSet>
      <dgm:spPr/>
    </dgm:pt>
    <dgm:pt modelId="{011DEE54-E0B4-4263-8388-6170EE0BAE62}" type="pres">
      <dgm:prSet presAssocID="{748ED3A9-CD09-4E81-8834-0A8B76DD85E2}" presName="linNode" presStyleCnt="0"/>
      <dgm:spPr/>
    </dgm:pt>
    <dgm:pt modelId="{78BE665D-151F-468C-B368-701E3B4F9C74}" type="pres">
      <dgm:prSet presAssocID="{748ED3A9-CD09-4E81-8834-0A8B76DD85E2}" presName="parentText" presStyleLbl="node1" presStyleIdx="0" presStyleCnt="2" custScaleX="106260">
        <dgm:presLayoutVars>
          <dgm:chMax val="1"/>
          <dgm:bulletEnabled val="1"/>
        </dgm:presLayoutVars>
      </dgm:prSet>
      <dgm:spPr/>
    </dgm:pt>
    <dgm:pt modelId="{9F57F025-5A67-4D65-81B0-9D07658F8CFE}" type="pres">
      <dgm:prSet presAssocID="{748ED3A9-CD09-4E81-8834-0A8B76DD85E2}" presName="descendantText" presStyleLbl="alignAccFollowNode1" presStyleIdx="0" presStyleCnt="2" custScaleY="117323" custLinFactNeighborX="0" custLinFactNeighborY="-12571">
        <dgm:presLayoutVars>
          <dgm:bulletEnabled val="1"/>
        </dgm:presLayoutVars>
      </dgm:prSet>
      <dgm:spPr/>
    </dgm:pt>
    <dgm:pt modelId="{E98BCC11-9141-C144-9C4D-9895639140A4}" type="pres">
      <dgm:prSet presAssocID="{A445466E-3EEE-40EF-A40A-605A7CF3D268}" presName="sp" presStyleCnt="0"/>
      <dgm:spPr/>
    </dgm:pt>
    <dgm:pt modelId="{F42C47DC-5BB1-C44F-9B47-81A519FEBC59}" type="pres">
      <dgm:prSet presAssocID="{EF96D11B-ECA1-ED44-8A6C-5B1B1F826C42}" presName="linNode" presStyleCnt="0"/>
      <dgm:spPr/>
    </dgm:pt>
    <dgm:pt modelId="{FC1A3614-EF1D-7B4A-9780-E3BCFFD17A9A}" type="pres">
      <dgm:prSet presAssocID="{EF96D11B-ECA1-ED44-8A6C-5B1B1F826C42}" presName="parentText" presStyleLbl="node1" presStyleIdx="1" presStyleCnt="2" custScaleX="111859">
        <dgm:presLayoutVars>
          <dgm:chMax val="1"/>
          <dgm:bulletEnabled val="1"/>
        </dgm:presLayoutVars>
      </dgm:prSet>
      <dgm:spPr/>
    </dgm:pt>
    <dgm:pt modelId="{CBE6A022-E424-1246-A548-7E9698E930AD}" type="pres">
      <dgm:prSet presAssocID="{EF96D11B-ECA1-ED44-8A6C-5B1B1F826C42}" presName="descendantText" presStyleLbl="alignAccFollowNode1" presStyleIdx="1" presStyleCnt="2">
        <dgm:presLayoutVars>
          <dgm:bulletEnabled val="1"/>
        </dgm:presLayoutVars>
      </dgm:prSet>
      <dgm:spPr/>
    </dgm:pt>
  </dgm:ptLst>
  <dgm:cxnLst>
    <dgm:cxn modelId="{29108120-2754-B148-803D-67C08A5D631F}" type="presOf" srcId="{F4264B5C-8E85-4FBB-994D-019E3FBC48DD}" destId="{F318BC36-1943-4A47-9121-0096753A61D5}" srcOrd="0" destOrd="0" presId="urn:microsoft.com/office/officeart/2005/8/layout/vList5"/>
    <dgm:cxn modelId="{4A70AD29-219C-3143-832B-8119B65F32BD}" type="presOf" srcId="{EF96D11B-ECA1-ED44-8A6C-5B1B1F826C42}" destId="{FC1A3614-EF1D-7B4A-9780-E3BCFFD17A9A}" srcOrd="0" destOrd="0" presId="urn:microsoft.com/office/officeart/2005/8/layout/vList5"/>
    <dgm:cxn modelId="{7EA28C31-19B8-4176-AC37-659A4A917FB7}" srcId="{F4264B5C-8E85-4FBB-994D-019E3FBC48DD}" destId="{748ED3A9-CD09-4E81-8834-0A8B76DD85E2}" srcOrd="0" destOrd="0" parTransId="{820C022C-1664-4A31-8725-C4ABCB9763CC}" sibTransId="{A445466E-3EEE-40EF-A40A-605A7CF3D268}"/>
    <dgm:cxn modelId="{CB6F163B-4F1B-7449-9F6C-216D977986EC}" srcId="{F4264B5C-8E85-4FBB-994D-019E3FBC48DD}" destId="{EF96D11B-ECA1-ED44-8A6C-5B1B1F826C42}" srcOrd="1" destOrd="0" parTransId="{76458D54-EA3F-2A49-831B-BB9B6294D4BA}" sibTransId="{33C5EA52-9409-2045-8908-B583EB367284}"/>
    <dgm:cxn modelId="{82959674-C427-B742-B5BB-ABD4E27D4174}" type="presOf" srcId="{748ED3A9-CD09-4E81-8834-0A8B76DD85E2}" destId="{78BE665D-151F-468C-B368-701E3B4F9C74}" srcOrd="0" destOrd="0" presId="urn:microsoft.com/office/officeart/2005/8/layout/vList5"/>
    <dgm:cxn modelId="{6964A1A3-0CEF-5E49-BE73-A4D2D12FADC1}" type="presOf" srcId="{49650DF1-BE65-D040-A8B3-15095B585252}" destId="{CBE6A022-E424-1246-A548-7E9698E930AD}" srcOrd="0" destOrd="0" presId="urn:microsoft.com/office/officeart/2005/8/layout/vList5"/>
    <dgm:cxn modelId="{37CE9AAE-1F61-468D-89B9-7685BF8A1C56}" srcId="{748ED3A9-CD09-4E81-8834-0A8B76DD85E2}" destId="{D63659AB-D5D3-48EB-B575-CFF00CBDB1DD}" srcOrd="0" destOrd="0" parTransId="{C8352331-41BB-48C7-8CDE-A0310BEFDAAA}" sibTransId="{A936F0B5-5582-4D96-9CC8-79E8E8A2DF09}"/>
    <dgm:cxn modelId="{1E3090DB-7CFD-0844-A6F4-0EEAA702E524}" srcId="{EF96D11B-ECA1-ED44-8A6C-5B1B1F826C42}" destId="{49650DF1-BE65-D040-A8B3-15095B585252}" srcOrd="0" destOrd="0" parTransId="{CCF23AFB-87E7-084D-9086-98B2B4B1D904}" sibTransId="{6D7FCDB9-08B0-4748-A840-E1D845AC77D2}"/>
    <dgm:cxn modelId="{35AF8AE4-CD33-B04A-8E32-0D2ABF727807}" type="presOf" srcId="{D63659AB-D5D3-48EB-B575-CFF00CBDB1DD}" destId="{9F57F025-5A67-4D65-81B0-9D07658F8CFE}" srcOrd="0" destOrd="0" presId="urn:microsoft.com/office/officeart/2005/8/layout/vList5"/>
    <dgm:cxn modelId="{0FA8FB9B-55FD-354B-919C-8A80DDB0AC3A}" type="presParOf" srcId="{F318BC36-1943-4A47-9121-0096753A61D5}" destId="{011DEE54-E0B4-4263-8388-6170EE0BAE62}" srcOrd="0" destOrd="0" presId="urn:microsoft.com/office/officeart/2005/8/layout/vList5"/>
    <dgm:cxn modelId="{3268BC10-CC36-B84A-B2F5-FC7BCD7113CE}" type="presParOf" srcId="{011DEE54-E0B4-4263-8388-6170EE0BAE62}" destId="{78BE665D-151F-468C-B368-701E3B4F9C74}" srcOrd="0" destOrd="0" presId="urn:microsoft.com/office/officeart/2005/8/layout/vList5"/>
    <dgm:cxn modelId="{F5C11D83-8F07-7947-A17A-9BCB497E6B0E}" type="presParOf" srcId="{011DEE54-E0B4-4263-8388-6170EE0BAE62}" destId="{9F57F025-5A67-4D65-81B0-9D07658F8CFE}" srcOrd="1" destOrd="0" presId="urn:microsoft.com/office/officeart/2005/8/layout/vList5"/>
    <dgm:cxn modelId="{844DF4CC-2A3B-4340-86B1-B086E3F9B2A6}" type="presParOf" srcId="{F318BC36-1943-4A47-9121-0096753A61D5}" destId="{E98BCC11-9141-C144-9C4D-9895639140A4}" srcOrd="1" destOrd="0" presId="urn:microsoft.com/office/officeart/2005/8/layout/vList5"/>
    <dgm:cxn modelId="{B927232A-0F49-9F4A-80C5-61910B2420CD}" type="presParOf" srcId="{F318BC36-1943-4A47-9121-0096753A61D5}" destId="{F42C47DC-5BB1-C44F-9B47-81A519FEBC59}" srcOrd="2" destOrd="0" presId="urn:microsoft.com/office/officeart/2005/8/layout/vList5"/>
    <dgm:cxn modelId="{E7A06130-A226-AA45-A399-E84D104DC769}" type="presParOf" srcId="{F42C47DC-5BB1-C44F-9B47-81A519FEBC59}" destId="{FC1A3614-EF1D-7B4A-9780-E3BCFFD17A9A}" srcOrd="0" destOrd="0" presId="urn:microsoft.com/office/officeart/2005/8/layout/vList5"/>
    <dgm:cxn modelId="{7228198E-520F-6F41-ACA6-F378F55863E7}" type="presParOf" srcId="{F42C47DC-5BB1-C44F-9B47-81A519FEBC59}" destId="{CBE6A022-E424-1246-A548-7E9698E930A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F4264B5C-8E85-4FBB-994D-019E3FBC48D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748ED3A9-CD09-4E81-8834-0A8B76DD85E2}">
      <dgm:prSet custT="1"/>
      <dgm:spPr>
        <a:solidFill>
          <a:srgbClr val="FF0000"/>
        </a:solidFill>
      </dgm:spPr>
      <dgm:t>
        <a:bodyPr/>
        <a:lstStyle/>
        <a:p>
          <a:pPr rtl="0"/>
          <a:r>
            <a:rPr lang="en-US" sz="3600" b="1" dirty="0">
              <a:effectLst>
                <a:outerShdw blurRad="38100" dist="38100" dir="2700000" algn="tl">
                  <a:srgbClr val="000000">
                    <a:alpha val="43137"/>
                  </a:srgbClr>
                </a:outerShdw>
              </a:effectLst>
            </a:rPr>
            <a:t>Contests</a:t>
          </a:r>
        </a:p>
      </dgm:t>
    </dgm:pt>
    <dgm:pt modelId="{820C022C-1664-4A31-8725-C4ABCB9763CC}" type="parTrans" cxnId="{7EA28C31-19B8-4176-AC37-659A4A917FB7}">
      <dgm:prSet/>
      <dgm:spPr/>
      <dgm:t>
        <a:bodyPr/>
        <a:lstStyle/>
        <a:p>
          <a:endParaRPr lang="en-US"/>
        </a:p>
      </dgm:t>
    </dgm:pt>
    <dgm:pt modelId="{A445466E-3EEE-40EF-A40A-605A7CF3D268}" type="sibTrans" cxnId="{7EA28C31-19B8-4176-AC37-659A4A917FB7}">
      <dgm:prSet/>
      <dgm:spPr/>
      <dgm:t>
        <a:bodyPr/>
        <a:lstStyle/>
        <a:p>
          <a:endParaRPr lang="en-US"/>
        </a:p>
      </dgm:t>
    </dgm:pt>
    <dgm:pt modelId="{D63659AB-D5D3-48EB-B575-CFF00CBDB1DD}">
      <dgm:prSet custT="1"/>
      <dgm:spPr/>
      <dgm:t>
        <a:bodyPr/>
        <a:lstStyle/>
        <a:p>
          <a:pPr rtl="0"/>
          <a:r>
            <a:rPr lang="en-US" sz="2200" b="0" dirty="0">
              <a:solidFill>
                <a:schemeClr val="accent1"/>
              </a:solidFill>
            </a:rPr>
            <a:t>Focus on one or more of the Six Pillars or other SEL or Academic values.</a:t>
          </a:r>
        </a:p>
      </dgm:t>
    </dgm:pt>
    <dgm:pt modelId="{C8352331-41BB-48C7-8CDE-A0310BEFDAAA}" type="parTrans" cxnId="{37CE9AAE-1F61-468D-89B9-7685BF8A1C56}">
      <dgm:prSet/>
      <dgm:spPr/>
      <dgm:t>
        <a:bodyPr/>
        <a:lstStyle/>
        <a:p>
          <a:endParaRPr lang="en-US"/>
        </a:p>
      </dgm:t>
    </dgm:pt>
    <dgm:pt modelId="{A936F0B5-5582-4D96-9CC8-79E8E8A2DF09}" type="sibTrans" cxnId="{37CE9AAE-1F61-468D-89B9-7685BF8A1C56}">
      <dgm:prSet/>
      <dgm:spPr/>
      <dgm:t>
        <a:bodyPr/>
        <a:lstStyle/>
        <a:p>
          <a:endParaRPr lang="en-US"/>
        </a:p>
      </dgm:t>
    </dgm:pt>
    <dgm:pt modelId="{B565D346-E93E-4223-BD0C-7CC4648E11C4}">
      <dgm:prSet custT="1"/>
      <dgm:spPr/>
      <dgm:t>
        <a:bodyPr/>
        <a:lstStyle/>
        <a:p>
          <a:r>
            <a:rPr lang="en-US" sz="2200" b="0" dirty="0">
              <a:solidFill>
                <a:schemeClr val="accent1"/>
              </a:solidFill>
            </a:rPr>
            <a:t>Essay or speech contests</a:t>
          </a:r>
        </a:p>
      </dgm:t>
    </dgm:pt>
    <dgm:pt modelId="{454414BC-7AD2-4BDB-8F84-E6A9D55410C9}" type="parTrans" cxnId="{A176F358-6B92-471D-91B4-2469E3F4C6C6}">
      <dgm:prSet/>
      <dgm:spPr/>
      <dgm:t>
        <a:bodyPr/>
        <a:lstStyle/>
        <a:p>
          <a:endParaRPr lang="en-US"/>
        </a:p>
      </dgm:t>
    </dgm:pt>
    <dgm:pt modelId="{13313F2F-3E22-47F9-B588-389493819FF1}" type="sibTrans" cxnId="{A176F358-6B92-471D-91B4-2469E3F4C6C6}">
      <dgm:prSet/>
      <dgm:spPr/>
      <dgm:t>
        <a:bodyPr/>
        <a:lstStyle/>
        <a:p>
          <a:endParaRPr lang="en-US"/>
        </a:p>
      </dgm:t>
    </dgm:pt>
    <dgm:pt modelId="{C8A6E57C-595D-4331-9F89-736BA97B3B93}">
      <dgm:prSet custT="1"/>
      <dgm:spPr/>
      <dgm:t>
        <a:bodyPr/>
        <a:lstStyle/>
        <a:p>
          <a:r>
            <a:rPr lang="en-US" sz="2200" b="0" dirty="0">
              <a:solidFill>
                <a:schemeClr val="accent1"/>
              </a:solidFill>
            </a:rPr>
            <a:t>Art contest with winning entry printed on bumper stickers, T-shirts, etc.</a:t>
          </a:r>
        </a:p>
      </dgm:t>
    </dgm:pt>
    <dgm:pt modelId="{52FDB971-CA51-4687-88E5-4DEF0576A852}" type="parTrans" cxnId="{EE841BB6-7A89-4410-9822-C994352874F8}">
      <dgm:prSet/>
      <dgm:spPr/>
      <dgm:t>
        <a:bodyPr/>
        <a:lstStyle/>
        <a:p>
          <a:endParaRPr lang="en-US"/>
        </a:p>
      </dgm:t>
    </dgm:pt>
    <dgm:pt modelId="{5C53243D-1409-4963-9A9F-1C832B69CEC6}" type="sibTrans" cxnId="{EE841BB6-7A89-4410-9822-C994352874F8}">
      <dgm:prSet/>
      <dgm:spPr/>
      <dgm:t>
        <a:bodyPr/>
        <a:lstStyle/>
        <a:p>
          <a:endParaRPr lang="en-US"/>
        </a:p>
      </dgm:t>
    </dgm:pt>
    <dgm:pt modelId="{980FDFEB-DC62-4D34-A1E2-6A9754C66AFD}">
      <dgm:prSet custT="1"/>
      <dgm:spPr/>
      <dgm:t>
        <a:bodyPr/>
        <a:lstStyle/>
        <a:p>
          <a:r>
            <a:rPr lang="en-US" sz="2200" b="0" dirty="0">
              <a:solidFill>
                <a:schemeClr val="accent1"/>
              </a:solidFill>
            </a:rPr>
            <a:t>Fundraising contests with proceeds benefiting an organization that advances a given Pillar.</a:t>
          </a:r>
        </a:p>
      </dgm:t>
    </dgm:pt>
    <dgm:pt modelId="{3E49C44D-78E4-442D-AB61-908BB7BCBED0}" type="parTrans" cxnId="{3ED42A94-EEE6-48F1-A72B-DB476885E0AC}">
      <dgm:prSet/>
      <dgm:spPr/>
      <dgm:t>
        <a:bodyPr/>
        <a:lstStyle/>
        <a:p>
          <a:endParaRPr lang="en-US"/>
        </a:p>
      </dgm:t>
    </dgm:pt>
    <dgm:pt modelId="{BBBBFEB1-083D-4FC3-95B3-7DF2B42A166C}" type="sibTrans" cxnId="{3ED42A94-EEE6-48F1-A72B-DB476885E0AC}">
      <dgm:prSet/>
      <dgm:spPr/>
      <dgm:t>
        <a:bodyPr/>
        <a:lstStyle/>
        <a:p>
          <a:endParaRPr lang="en-US"/>
        </a:p>
      </dgm:t>
    </dgm:pt>
    <dgm:pt modelId="{1FAFCF65-D2B4-D84A-94D4-4837F0F67D3F}">
      <dgm:prSet custT="1"/>
      <dgm:spPr>
        <a:solidFill>
          <a:srgbClr val="008000"/>
        </a:solidFill>
      </dgm:spPr>
      <dgm:t>
        <a:bodyPr/>
        <a:lstStyle/>
        <a:p>
          <a:pPr rtl="0"/>
          <a:r>
            <a:rPr lang="en-US" sz="3600" b="1" dirty="0"/>
            <a:t>Recognition</a:t>
          </a:r>
          <a:endParaRPr lang="en-US" sz="3600" b="0" dirty="0">
            <a:solidFill>
              <a:schemeClr val="accent1"/>
            </a:solidFill>
          </a:endParaRPr>
        </a:p>
      </dgm:t>
    </dgm:pt>
    <dgm:pt modelId="{A0111D62-F41D-914F-93AA-7DDD0B3CF889}" type="parTrans" cxnId="{BBC0276F-42F3-E849-8A83-D6FADE4BDE58}">
      <dgm:prSet/>
      <dgm:spPr/>
      <dgm:t>
        <a:bodyPr/>
        <a:lstStyle/>
        <a:p>
          <a:endParaRPr lang="en-US"/>
        </a:p>
      </dgm:t>
    </dgm:pt>
    <dgm:pt modelId="{1FA078A1-F4EB-1A41-82F6-A8C2AFDDF2EC}" type="sibTrans" cxnId="{BBC0276F-42F3-E849-8A83-D6FADE4BDE58}">
      <dgm:prSet/>
      <dgm:spPr/>
      <dgm:t>
        <a:bodyPr/>
        <a:lstStyle/>
        <a:p>
          <a:endParaRPr lang="en-US"/>
        </a:p>
      </dgm:t>
    </dgm:pt>
    <dgm:pt modelId="{DA1759E0-2222-3548-8638-2AECBE993F72}">
      <dgm:prSet/>
      <dgm:spPr/>
      <dgm:t>
        <a:bodyPr/>
        <a:lstStyle/>
        <a:p>
          <a:pPr rtl="0"/>
          <a:r>
            <a:rPr lang="en-US" b="0" dirty="0">
              <a:solidFill>
                <a:schemeClr val="accent1"/>
              </a:solidFill>
            </a:rPr>
            <a:t>Periodically have students nominate their peers using criteria based on the Six Pillars of Character. Frame and retain the photos on a specially designated wall</a:t>
          </a:r>
          <a:r>
            <a:rPr lang="en-US" b="1" dirty="0">
              <a:solidFill>
                <a:schemeClr val="accent1"/>
              </a:solidFill>
            </a:rPr>
            <a:t>.</a:t>
          </a:r>
        </a:p>
      </dgm:t>
    </dgm:pt>
    <dgm:pt modelId="{E0C29A54-D175-1E46-988C-0E7DFF0E5490}" type="parTrans" cxnId="{E309EF09-D106-D648-B5E3-C379781FD85B}">
      <dgm:prSet/>
      <dgm:spPr/>
      <dgm:t>
        <a:bodyPr/>
        <a:lstStyle/>
        <a:p>
          <a:endParaRPr lang="en-GB"/>
        </a:p>
      </dgm:t>
    </dgm:pt>
    <dgm:pt modelId="{7B9A28E5-9E6E-A140-8F69-6963E058DEA8}" type="sibTrans" cxnId="{E309EF09-D106-D648-B5E3-C379781FD85B}">
      <dgm:prSet/>
      <dgm:spPr/>
      <dgm:t>
        <a:bodyPr/>
        <a:lstStyle/>
        <a:p>
          <a:endParaRPr lang="en-GB"/>
        </a:p>
      </dgm:t>
    </dgm:pt>
    <dgm:pt modelId="{F318BC36-1943-4A47-9121-0096753A61D5}" type="pres">
      <dgm:prSet presAssocID="{F4264B5C-8E85-4FBB-994D-019E3FBC48DD}" presName="Name0" presStyleCnt="0">
        <dgm:presLayoutVars>
          <dgm:dir/>
          <dgm:animLvl val="lvl"/>
          <dgm:resizeHandles val="exact"/>
        </dgm:presLayoutVars>
      </dgm:prSet>
      <dgm:spPr/>
    </dgm:pt>
    <dgm:pt modelId="{011DEE54-E0B4-4263-8388-6170EE0BAE62}" type="pres">
      <dgm:prSet presAssocID="{748ED3A9-CD09-4E81-8834-0A8B76DD85E2}" presName="linNode" presStyleCnt="0"/>
      <dgm:spPr/>
    </dgm:pt>
    <dgm:pt modelId="{78BE665D-151F-468C-B368-701E3B4F9C74}" type="pres">
      <dgm:prSet presAssocID="{748ED3A9-CD09-4E81-8834-0A8B76DD85E2}" presName="parentText" presStyleLbl="node1" presStyleIdx="0" presStyleCnt="2" custScaleX="106260">
        <dgm:presLayoutVars>
          <dgm:chMax val="1"/>
          <dgm:bulletEnabled val="1"/>
        </dgm:presLayoutVars>
      </dgm:prSet>
      <dgm:spPr/>
    </dgm:pt>
    <dgm:pt modelId="{9F57F025-5A67-4D65-81B0-9D07658F8CFE}" type="pres">
      <dgm:prSet presAssocID="{748ED3A9-CD09-4E81-8834-0A8B76DD85E2}" presName="descendantText" presStyleLbl="alignAccFollowNode1" presStyleIdx="0" presStyleCnt="2" custScaleY="160846" custLinFactNeighborX="123" custLinFactNeighborY="-17247">
        <dgm:presLayoutVars>
          <dgm:bulletEnabled val="1"/>
        </dgm:presLayoutVars>
      </dgm:prSet>
      <dgm:spPr/>
    </dgm:pt>
    <dgm:pt modelId="{14E75752-99F5-9D47-ACC6-8797345BECCA}" type="pres">
      <dgm:prSet presAssocID="{A445466E-3EEE-40EF-A40A-605A7CF3D268}" presName="sp" presStyleCnt="0"/>
      <dgm:spPr/>
    </dgm:pt>
    <dgm:pt modelId="{4526CBD2-61B9-1246-8DFB-B35FF8ABE28C}" type="pres">
      <dgm:prSet presAssocID="{1FAFCF65-D2B4-D84A-94D4-4837F0F67D3F}" presName="linNode" presStyleCnt="0"/>
      <dgm:spPr/>
    </dgm:pt>
    <dgm:pt modelId="{C21DE6E3-B2C4-C34D-835F-B05A242C9A39}" type="pres">
      <dgm:prSet presAssocID="{1FAFCF65-D2B4-D84A-94D4-4837F0F67D3F}" presName="parentText" presStyleLbl="node1" presStyleIdx="1" presStyleCnt="2" custScaleX="110406">
        <dgm:presLayoutVars>
          <dgm:chMax val="1"/>
          <dgm:bulletEnabled val="1"/>
        </dgm:presLayoutVars>
      </dgm:prSet>
      <dgm:spPr/>
    </dgm:pt>
    <dgm:pt modelId="{6AC432F2-988E-1B4C-AE42-99A55030A744}" type="pres">
      <dgm:prSet presAssocID="{1FAFCF65-D2B4-D84A-94D4-4837F0F67D3F}" presName="descendantText" presStyleLbl="alignAccFollowNode1" presStyleIdx="1" presStyleCnt="2">
        <dgm:presLayoutVars>
          <dgm:bulletEnabled val="1"/>
        </dgm:presLayoutVars>
      </dgm:prSet>
      <dgm:spPr/>
    </dgm:pt>
  </dgm:ptLst>
  <dgm:cxnLst>
    <dgm:cxn modelId="{24BF3E08-84F7-2442-9643-E87E9EFD99D5}" type="presOf" srcId="{DA1759E0-2222-3548-8638-2AECBE993F72}" destId="{6AC432F2-988E-1B4C-AE42-99A55030A744}" srcOrd="0" destOrd="0" presId="urn:microsoft.com/office/officeart/2005/8/layout/vList5"/>
    <dgm:cxn modelId="{E309EF09-D106-D648-B5E3-C379781FD85B}" srcId="{1FAFCF65-D2B4-D84A-94D4-4837F0F67D3F}" destId="{DA1759E0-2222-3548-8638-2AECBE993F72}" srcOrd="0" destOrd="0" parTransId="{E0C29A54-D175-1E46-988C-0E7DFF0E5490}" sibTransId="{7B9A28E5-9E6E-A140-8F69-6963E058DEA8}"/>
    <dgm:cxn modelId="{7EA28C31-19B8-4176-AC37-659A4A917FB7}" srcId="{F4264B5C-8E85-4FBB-994D-019E3FBC48DD}" destId="{748ED3A9-CD09-4E81-8834-0A8B76DD85E2}" srcOrd="0" destOrd="0" parTransId="{820C022C-1664-4A31-8725-C4ABCB9763CC}" sibTransId="{A445466E-3EEE-40EF-A40A-605A7CF3D268}"/>
    <dgm:cxn modelId="{A176F358-6B92-471D-91B4-2469E3F4C6C6}" srcId="{748ED3A9-CD09-4E81-8834-0A8B76DD85E2}" destId="{B565D346-E93E-4223-BD0C-7CC4648E11C4}" srcOrd="1" destOrd="0" parTransId="{454414BC-7AD2-4BDB-8F84-E6A9D55410C9}" sibTransId="{13313F2F-3E22-47F9-B588-389493819FF1}"/>
    <dgm:cxn modelId="{FDCCDC5C-754C-AF4F-BBAD-8D8E225709C8}" type="presOf" srcId="{D63659AB-D5D3-48EB-B575-CFF00CBDB1DD}" destId="{9F57F025-5A67-4D65-81B0-9D07658F8CFE}" srcOrd="0" destOrd="0" presId="urn:microsoft.com/office/officeart/2005/8/layout/vList5"/>
    <dgm:cxn modelId="{1A190163-F3B7-9B40-A32B-34FF69FAF0ED}" type="presOf" srcId="{980FDFEB-DC62-4D34-A1E2-6A9754C66AFD}" destId="{9F57F025-5A67-4D65-81B0-9D07658F8CFE}" srcOrd="0" destOrd="3" presId="urn:microsoft.com/office/officeart/2005/8/layout/vList5"/>
    <dgm:cxn modelId="{BBC0276F-42F3-E849-8A83-D6FADE4BDE58}" srcId="{F4264B5C-8E85-4FBB-994D-019E3FBC48DD}" destId="{1FAFCF65-D2B4-D84A-94D4-4837F0F67D3F}" srcOrd="1" destOrd="0" parTransId="{A0111D62-F41D-914F-93AA-7DDD0B3CF889}" sibTransId="{1FA078A1-F4EB-1A41-82F6-A8C2AFDDF2EC}"/>
    <dgm:cxn modelId="{7FE9878C-238B-5749-9D87-EDB4C6FDE0FA}" type="presOf" srcId="{F4264B5C-8E85-4FBB-994D-019E3FBC48DD}" destId="{F318BC36-1943-4A47-9121-0096753A61D5}" srcOrd="0" destOrd="0" presId="urn:microsoft.com/office/officeart/2005/8/layout/vList5"/>
    <dgm:cxn modelId="{3ED42A94-EEE6-48F1-A72B-DB476885E0AC}" srcId="{748ED3A9-CD09-4E81-8834-0A8B76DD85E2}" destId="{980FDFEB-DC62-4D34-A1E2-6A9754C66AFD}" srcOrd="3" destOrd="0" parTransId="{3E49C44D-78E4-442D-AB61-908BB7BCBED0}" sibTransId="{BBBBFEB1-083D-4FC3-95B3-7DF2B42A166C}"/>
    <dgm:cxn modelId="{37CE9AAE-1F61-468D-89B9-7685BF8A1C56}" srcId="{748ED3A9-CD09-4E81-8834-0A8B76DD85E2}" destId="{D63659AB-D5D3-48EB-B575-CFF00CBDB1DD}" srcOrd="0" destOrd="0" parTransId="{C8352331-41BB-48C7-8CDE-A0310BEFDAAA}" sibTransId="{A936F0B5-5582-4D96-9CC8-79E8E8A2DF09}"/>
    <dgm:cxn modelId="{EE841BB6-7A89-4410-9822-C994352874F8}" srcId="{748ED3A9-CD09-4E81-8834-0A8B76DD85E2}" destId="{C8A6E57C-595D-4331-9F89-736BA97B3B93}" srcOrd="2" destOrd="0" parTransId="{52FDB971-CA51-4687-88E5-4DEF0576A852}" sibTransId="{5C53243D-1409-4963-9A9F-1C832B69CEC6}"/>
    <dgm:cxn modelId="{16CFC4C0-6ABD-BD44-91EE-66245EB3009C}" type="presOf" srcId="{B565D346-E93E-4223-BD0C-7CC4648E11C4}" destId="{9F57F025-5A67-4D65-81B0-9D07658F8CFE}" srcOrd="0" destOrd="1" presId="urn:microsoft.com/office/officeart/2005/8/layout/vList5"/>
    <dgm:cxn modelId="{FA7321D3-B650-4B4B-9F47-484F9E62294B}" type="presOf" srcId="{748ED3A9-CD09-4E81-8834-0A8B76DD85E2}" destId="{78BE665D-151F-468C-B368-701E3B4F9C74}" srcOrd="0" destOrd="0" presId="urn:microsoft.com/office/officeart/2005/8/layout/vList5"/>
    <dgm:cxn modelId="{72AF7AE0-7921-174B-B262-400951C89468}" type="presOf" srcId="{1FAFCF65-D2B4-D84A-94D4-4837F0F67D3F}" destId="{C21DE6E3-B2C4-C34D-835F-B05A242C9A39}" srcOrd="0" destOrd="0" presId="urn:microsoft.com/office/officeart/2005/8/layout/vList5"/>
    <dgm:cxn modelId="{D99296ED-F052-844C-B33D-E2C414257D62}" type="presOf" srcId="{C8A6E57C-595D-4331-9F89-736BA97B3B93}" destId="{9F57F025-5A67-4D65-81B0-9D07658F8CFE}" srcOrd="0" destOrd="2" presId="urn:microsoft.com/office/officeart/2005/8/layout/vList5"/>
    <dgm:cxn modelId="{10793070-C8BC-4C49-AEDF-4FCE8804E424}" type="presParOf" srcId="{F318BC36-1943-4A47-9121-0096753A61D5}" destId="{011DEE54-E0B4-4263-8388-6170EE0BAE62}" srcOrd="0" destOrd="0" presId="urn:microsoft.com/office/officeart/2005/8/layout/vList5"/>
    <dgm:cxn modelId="{A9E04FE2-D52F-C447-BECF-80CFF34A16E1}" type="presParOf" srcId="{011DEE54-E0B4-4263-8388-6170EE0BAE62}" destId="{78BE665D-151F-468C-B368-701E3B4F9C74}" srcOrd="0" destOrd="0" presId="urn:microsoft.com/office/officeart/2005/8/layout/vList5"/>
    <dgm:cxn modelId="{FBBB8B10-CACB-494B-99DF-6101D5C61D52}" type="presParOf" srcId="{011DEE54-E0B4-4263-8388-6170EE0BAE62}" destId="{9F57F025-5A67-4D65-81B0-9D07658F8CFE}" srcOrd="1" destOrd="0" presId="urn:microsoft.com/office/officeart/2005/8/layout/vList5"/>
    <dgm:cxn modelId="{E30B1094-CF93-8E4A-AF5A-B6476537748D}" type="presParOf" srcId="{F318BC36-1943-4A47-9121-0096753A61D5}" destId="{14E75752-99F5-9D47-ACC6-8797345BECCA}" srcOrd="1" destOrd="0" presId="urn:microsoft.com/office/officeart/2005/8/layout/vList5"/>
    <dgm:cxn modelId="{2EC1422F-371B-C04D-9D37-61C688329A7D}" type="presParOf" srcId="{F318BC36-1943-4A47-9121-0096753A61D5}" destId="{4526CBD2-61B9-1246-8DFB-B35FF8ABE28C}" srcOrd="2" destOrd="0" presId="urn:microsoft.com/office/officeart/2005/8/layout/vList5"/>
    <dgm:cxn modelId="{E0A6993A-41E2-7B4A-A85E-E78F336DF0DE}" type="presParOf" srcId="{4526CBD2-61B9-1246-8DFB-B35FF8ABE28C}" destId="{C21DE6E3-B2C4-C34D-835F-B05A242C9A39}" srcOrd="0" destOrd="0" presId="urn:microsoft.com/office/officeart/2005/8/layout/vList5"/>
    <dgm:cxn modelId="{547AC1B6-A0DC-9B40-86D1-77B19B4F0843}" type="presParOf" srcId="{4526CBD2-61B9-1246-8DFB-B35FF8ABE28C}" destId="{6AC432F2-988E-1B4C-AE42-99A55030A744}"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F4264B5C-8E85-4FBB-994D-019E3FBC48D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748ED3A9-CD09-4E81-8834-0A8B76DD85E2}">
      <dgm:prSet custT="1"/>
      <dgm:spPr/>
      <dgm:t>
        <a:bodyPr/>
        <a:lstStyle/>
        <a:p>
          <a:pPr rtl="0"/>
          <a:r>
            <a:rPr lang="en-US" sz="3600" b="1" dirty="0">
              <a:effectLst>
                <a:outerShdw blurRad="38100" dist="38100" dir="2700000" algn="tl">
                  <a:srgbClr val="000000">
                    <a:alpha val="43137"/>
                  </a:srgbClr>
                </a:outerShdw>
              </a:effectLst>
            </a:rPr>
            <a:t>Cafeteria Table Tents</a:t>
          </a:r>
        </a:p>
      </dgm:t>
    </dgm:pt>
    <dgm:pt modelId="{820C022C-1664-4A31-8725-C4ABCB9763CC}" type="parTrans" cxnId="{7EA28C31-19B8-4176-AC37-659A4A917FB7}">
      <dgm:prSet/>
      <dgm:spPr/>
      <dgm:t>
        <a:bodyPr/>
        <a:lstStyle/>
        <a:p>
          <a:endParaRPr lang="en-US"/>
        </a:p>
      </dgm:t>
    </dgm:pt>
    <dgm:pt modelId="{A445466E-3EEE-40EF-A40A-605A7CF3D268}" type="sibTrans" cxnId="{7EA28C31-19B8-4176-AC37-659A4A917FB7}">
      <dgm:prSet/>
      <dgm:spPr/>
      <dgm:t>
        <a:bodyPr/>
        <a:lstStyle/>
        <a:p>
          <a:endParaRPr lang="en-US"/>
        </a:p>
      </dgm:t>
    </dgm:pt>
    <dgm:pt modelId="{D63659AB-D5D3-48EB-B575-CFF00CBDB1DD}">
      <dgm:prSet custT="1"/>
      <dgm:spPr/>
      <dgm:t>
        <a:bodyPr/>
        <a:lstStyle/>
        <a:p>
          <a:pPr rtl="0"/>
          <a:r>
            <a:rPr lang="en-US" sz="2400" b="0" dirty="0">
              <a:solidFill>
                <a:schemeClr val="accent1"/>
              </a:solidFill>
            </a:rPr>
            <a:t>Have students design small folded cards with quotes, ethical dilemmas or other messages about character. Place these on cafeteria tables and encourage everyone to discuss them at lunchtime.</a:t>
          </a:r>
        </a:p>
      </dgm:t>
    </dgm:pt>
    <dgm:pt modelId="{C8352331-41BB-48C7-8CDE-A0310BEFDAAA}" type="parTrans" cxnId="{37CE9AAE-1F61-468D-89B9-7685BF8A1C56}">
      <dgm:prSet/>
      <dgm:spPr/>
      <dgm:t>
        <a:bodyPr/>
        <a:lstStyle/>
        <a:p>
          <a:endParaRPr lang="en-US"/>
        </a:p>
      </dgm:t>
    </dgm:pt>
    <dgm:pt modelId="{A936F0B5-5582-4D96-9CC8-79E8E8A2DF09}" type="sibTrans" cxnId="{37CE9AAE-1F61-468D-89B9-7685BF8A1C56}">
      <dgm:prSet/>
      <dgm:spPr/>
      <dgm:t>
        <a:bodyPr/>
        <a:lstStyle/>
        <a:p>
          <a:endParaRPr lang="en-US"/>
        </a:p>
      </dgm:t>
    </dgm:pt>
    <dgm:pt modelId="{28E10FC3-A0C5-604B-8949-97E565412B36}">
      <dgm:prSet custT="1"/>
      <dgm:spPr>
        <a:solidFill>
          <a:srgbClr val="008000"/>
        </a:solidFill>
      </dgm:spPr>
      <dgm:t>
        <a:bodyPr/>
        <a:lstStyle/>
        <a:p>
          <a:pPr rtl="0"/>
          <a:r>
            <a:rPr lang="en-US" sz="3200" b="1" dirty="0"/>
            <a:t>“6 Pillar Success Clubs” </a:t>
          </a:r>
          <a:endParaRPr lang="en-US" sz="3200" b="0" dirty="0">
            <a:solidFill>
              <a:schemeClr val="accent1"/>
            </a:solidFill>
          </a:endParaRPr>
        </a:p>
      </dgm:t>
    </dgm:pt>
    <dgm:pt modelId="{75359B9F-D03C-F74C-BD08-EE5DAD1725C9}" type="parTrans" cxnId="{14854C9E-3362-8445-B80B-C1C47C86DFA3}">
      <dgm:prSet/>
      <dgm:spPr/>
      <dgm:t>
        <a:bodyPr/>
        <a:lstStyle/>
        <a:p>
          <a:endParaRPr lang="en-GB"/>
        </a:p>
      </dgm:t>
    </dgm:pt>
    <dgm:pt modelId="{BA5DE620-3ED4-1548-8711-BCD049412283}" type="sibTrans" cxnId="{14854C9E-3362-8445-B80B-C1C47C86DFA3}">
      <dgm:prSet/>
      <dgm:spPr/>
      <dgm:t>
        <a:bodyPr/>
        <a:lstStyle/>
        <a:p>
          <a:endParaRPr lang="en-GB"/>
        </a:p>
      </dgm:t>
    </dgm:pt>
    <dgm:pt modelId="{39742DD8-0165-DB45-B846-BC1EF58B1A4F}">
      <dgm:prSet custT="1"/>
      <dgm:spPr/>
      <dgm:t>
        <a:bodyPr/>
        <a:lstStyle/>
        <a:p>
          <a:pPr rtl="0"/>
          <a:r>
            <a:rPr lang="en-US" sz="2400" b="0" dirty="0">
              <a:solidFill>
                <a:schemeClr val="accent1"/>
              </a:solidFill>
            </a:rPr>
            <a:t>Organize “6 Pillar Clubs” — one for each Pillar and Success Skill— and have the students plan and organize relevant activities associated with CHARACTER COUNTS!</a:t>
          </a:r>
          <a:r>
            <a:rPr lang="en-US" sz="2900" b="1" dirty="0">
              <a:solidFill>
                <a:schemeClr val="accent1"/>
              </a:solidFill>
            </a:rPr>
            <a:t>.</a:t>
          </a:r>
        </a:p>
      </dgm:t>
    </dgm:pt>
    <dgm:pt modelId="{687C1B97-B3EE-E946-A7FD-EFE0977EE5CE}" type="parTrans" cxnId="{7C4AB126-F57D-2040-AF4D-598D9E19EBAB}">
      <dgm:prSet/>
      <dgm:spPr/>
      <dgm:t>
        <a:bodyPr/>
        <a:lstStyle/>
        <a:p>
          <a:endParaRPr lang="en-GB"/>
        </a:p>
      </dgm:t>
    </dgm:pt>
    <dgm:pt modelId="{61F62A28-38DD-FC4D-894A-7D0E158F1583}" type="sibTrans" cxnId="{7C4AB126-F57D-2040-AF4D-598D9E19EBAB}">
      <dgm:prSet/>
      <dgm:spPr/>
      <dgm:t>
        <a:bodyPr/>
        <a:lstStyle/>
        <a:p>
          <a:endParaRPr lang="en-GB"/>
        </a:p>
      </dgm:t>
    </dgm:pt>
    <dgm:pt modelId="{F318BC36-1943-4A47-9121-0096753A61D5}" type="pres">
      <dgm:prSet presAssocID="{F4264B5C-8E85-4FBB-994D-019E3FBC48DD}" presName="Name0" presStyleCnt="0">
        <dgm:presLayoutVars>
          <dgm:dir/>
          <dgm:animLvl val="lvl"/>
          <dgm:resizeHandles val="exact"/>
        </dgm:presLayoutVars>
      </dgm:prSet>
      <dgm:spPr/>
    </dgm:pt>
    <dgm:pt modelId="{011DEE54-E0B4-4263-8388-6170EE0BAE62}" type="pres">
      <dgm:prSet presAssocID="{748ED3A9-CD09-4E81-8834-0A8B76DD85E2}" presName="linNode" presStyleCnt="0"/>
      <dgm:spPr/>
    </dgm:pt>
    <dgm:pt modelId="{78BE665D-151F-468C-B368-701E3B4F9C74}" type="pres">
      <dgm:prSet presAssocID="{748ED3A9-CD09-4E81-8834-0A8B76DD85E2}" presName="parentText" presStyleLbl="node1" presStyleIdx="0" presStyleCnt="2" custScaleX="106260">
        <dgm:presLayoutVars>
          <dgm:chMax val="1"/>
          <dgm:bulletEnabled val="1"/>
        </dgm:presLayoutVars>
      </dgm:prSet>
      <dgm:spPr/>
    </dgm:pt>
    <dgm:pt modelId="{9F57F025-5A67-4D65-81B0-9D07658F8CFE}" type="pres">
      <dgm:prSet presAssocID="{748ED3A9-CD09-4E81-8834-0A8B76DD85E2}" presName="descendantText" presStyleLbl="alignAccFollowNode1" presStyleIdx="0" presStyleCnt="2" custScaleY="120666" custLinFactNeighborX="-1981" custLinFactNeighborY="4360">
        <dgm:presLayoutVars>
          <dgm:bulletEnabled val="1"/>
        </dgm:presLayoutVars>
      </dgm:prSet>
      <dgm:spPr/>
    </dgm:pt>
    <dgm:pt modelId="{7EFE1AED-02E3-A24D-9B25-D7B1EFDDAB5A}" type="pres">
      <dgm:prSet presAssocID="{A445466E-3EEE-40EF-A40A-605A7CF3D268}" presName="sp" presStyleCnt="0"/>
      <dgm:spPr/>
    </dgm:pt>
    <dgm:pt modelId="{322C84D5-6F7D-A645-BAE2-F0BBA479A070}" type="pres">
      <dgm:prSet presAssocID="{28E10FC3-A0C5-604B-8949-97E565412B36}" presName="linNode" presStyleCnt="0"/>
      <dgm:spPr/>
    </dgm:pt>
    <dgm:pt modelId="{9CF9D48D-ACA4-B046-AABB-D7AEDC631565}" type="pres">
      <dgm:prSet presAssocID="{28E10FC3-A0C5-604B-8949-97E565412B36}" presName="parentText" presStyleLbl="node1" presStyleIdx="1" presStyleCnt="2">
        <dgm:presLayoutVars>
          <dgm:chMax val="1"/>
          <dgm:bulletEnabled val="1"/>
        </dgm:presLayoutVars>
      </dgm:prSet>
      <dgm:spPr/>
    </dgm:pt>
    <dgm:pt modelId="{36B67A7D-9BD7-2342-8305-23FF7598C219}" type="pres">
      <dgm:prSet presAssocID="{28E10FC3-A0C5-604B-8949-97E565412B36}" presName="descendantText" presStyleLbl="alignAccFollowNode1" presStyleIdx="1" presStyleCnt="2" custLinFactNeighborX="0" custLinFactNeighborY="-7654">
        <dgm:presLayoutVars>
          <dgm:bulletEnabled val="1"/>
        </dgm:presLayoutVars>
      </dgm:prSet>
      <dgm:spPr/>
    </dgm:pt>
  </dgm:ptLst>
  <dgm:cxnLst>
    <dgm:cxn modelId="{7C4AB126-F57D-2040-AF4D-598D9E19EBAB}" srcId="{28E10FC3-A0C5-604B-8949-97E565412B36}" destId="{39742DD8-0165-DB45-B846-BC1EF58B1A4F}" srcOrd="0" destOrd="0" parTransId="{687C1B97-B3EE-E946-A7FD-EFE0977EE5CE}" sibTransId="{61F62A28-38DD-FC4D-894A-7D0E158F1583}"/>
    <dgm:cxn modelId="{7EA28C31-19B8-4176-AC37-659A4A917FB7}" srcId="{F4264B5C-8E85-4FBB-994D-019E3FBC48DD}" destId="{748ED3A9-CD09-4E81-8834-0A8B76DD85E2}" srcOrd="0" destOrd="0" parTransId="{820C022C-1664-4A31-8725-C4ABCB9763CC}" sibTransId="{A445466E-3EEE-40EF-A40A-605A7CF3D268}"/>
    <dgm:cxn modelId="{845A0033-DD32-0C40-BC9F-D6E9F3EE03D9}" type="presOf" srcId="{D63659AB-D5D3-48EB-B575-CFF00CBDB1DD}" destId="{9F57F025-5A67-4D65-81B0-9D07658F8CFE}" srcOrd="0" destOrd="0" presId="urn:microsoft.com/office/officeart/2005/8/layout/vList5"/>
    <dgm:cxn modelId="{372ED998-C8EA-594A-99A7-4D99644ED82C}" type="presOf" srcId="{39742DD8-0165-DB45-B846-BC1EF58B1A4F}" destId="{36B67A7D-9BD7-2342-8305-23FF7598C219}" srcOrd="0" destOrd="0" presId="urn:microsoft.com/office/officeart/2005/8/layout/vList5"/>
    <dgm:cxn modelId="{14854C9E-3362-8445-B80B-C1C47C86DFA3}" srcId="{F4264B5C-8E85-4FBB-994D-019E3FBC48DD}" destId="{28E10FC3-A0C5-604B-8949-97E565412B36}" srcOrd="1" destOrd="0" parTransId="{75359B9F-D03C-F74C-BD08-EE5DAD1725C9}" sibTransId="{BA5DE620-3ED4-1548-8711-BCD049412283}"/>
    <dgm:cxn modelId="{011B71A3-EBBC-124F-BB8F-265DD1916EFC}" type="presOf" srcId="{28E10FC3-A0C5-604B-8949-97E565412B36}" destId="{9CF9D48D-ACA4-B046-AABB-D7AEDC631565}" srcOrd="0" destOrd="0" presId="urn:microsoft.com/office/officeart/2005/8/layout/vList5"/>
    <dgm:cxn modelId="{9C06E9A9-6CF7-1740-9735-931F7E9241D5}" type="presOf" srcId="{F4264B5C-8E85-4FBB-994D-019E3FBC48DD}" destId="{F318BC36-1943-4A47-9121-0096753A61D5}" srcOrd="0" destOrd="0" presId="urn:microsoft.com/office/officeart/2005/8/layout/vList5"/>
    <dgm:cxn modelId="{37CE9AAE-1F61-468D-89B9-7685BF8A1C56}" srcId="{748ED3A9-CD09-4E81-8834-0A8B76DD85E2}" destId="{D63659AB-D5D3-48EB-B575-CFF00CBDB1DD}" srcOrd="0" destOrd="0" parTransId="{C8352331-41BB-48C7-8CDE-A0310BEFDAAA}" sibTransId="{A936F0B5-5582-4D96-9CC8-79E8E8A2DF09}"/>
    <dgm:cxn modelId="{C9AEACBD-61FD-5841-A764-93E313B471B5}" type="presOf" srcId="{748ED3A9-CD09-4E81-8834-0A8B76DD85E2}" destId="{78BE665D-151F-468C-B368-701E3B4F9C74}" srcOrd="0" destOrd="0" presId="urn:microsoft.com/office/officeart/2005/8/layout/vList5"/>
    <dgm:cxn modelId="{CD97952E-33FE-5E45-9BED-08209B622138}" type="presParOf" srcId="{F318BC36-1943-4A47-9121-0096753A61D5}" destId="{011DEE54-E0B4-4263-8388-6170EE0BAE62}" srcOrd="0" destOrd="0" presId="urn:microsoft.com/office/officeart/2005/8/layout/vList5"/>
    <dgm:cxn modelId="{7541A2DA-6805-684B-B92F-AE45C3076BC9}" type="presParOf" srcId="{011DEE54-E0B4-4263-8388-6170EE0BAE62}" destId="{78BE665D-151F-468C-B368-701E3B4F9C74}" srcOrd="0" destOrd="0" presId="urn:microsoft.com/office/officeart/2005/8/layout/vList5"/>
    <dgm:cxn modelId="{976E9347-BEE8-684A-88A7-D16852CB3B0E}" type="presParOf" srcId="{011DEE54-E0B4-4263-8388-6170EE0BAE62}" destId="{9F57F025-5A67-4D65-81B0-9D07658F8CFE}" srcOrd="1" destOrd="0" presId="urn:microsoft.com/office/officeart/2005/8/layout/vList5"/>
    <dgm:cxn modelId="{2318C225-8201-C24E-B7E3-7B3AB910E71C}" type="presParOf" srcId="{F318BC36-1943-4A47-9121-0096753A61D5}" destId="{7EFE1AED-02E3-A24D-9B25-D7B1EFDDAB5A}" srcOrd="1" destOrd="0" presId="urn:microsoft.com/office/officeart/2005/8/layout/vList5"/>
    <dgm:cxn modelId="{9921ABBD-E6F1-C04E-9A88-882B1737ADCD}" type="presParOf" srcId="{F318BC36-1943-4A47-9121-0096753A61D5}" destId="{322C84D5-6F7D-A645-BAE2-F0BBA479A070}" srcOrd="2" destOrd="0" presId="urn:microsoft.com/office/officeart/2005/8/layout/vList5"/>
    <dgm:cxn modelId="{295698A9-7F47-8D4F-B269-2F5C6B4E315E}" type="presParOf" srcId="{322C84D5-6F7D-A645-BAE2-F0BBA479A070}" destId="{9CF9D48D-ACA4-B046-AABB-D7AEDC631565}" srcOrd="0" destOrd="0" presId="urn:microsoft.com/office/officeart/2005/8/layout/vList5"/>
    <dgm:cxn modelId="{F6906B23-219C-754B-8F20-7772F82F9142}" type="presParOf" srcId="{322C84D5-6F7D-A645-BAE2-F0BBA479A070}" destId="{36B67A7D-9BD7-2342-8305-23FF7598C21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F4264B5C-8E85-4FBB-994D-019E3FBC48D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41F46B09-1471-4B21-BB28-1925BEEB769A}">
      <dgm:prSet custT="1"/>
      <dgm:spPr/>
      <dgm:t>
        <a:bodyPr/>
        <a:lstStyle/>
        <a:p>
          <a:pPr rtl="0"/>
          <a:r>
            <a:rPr lang="en-US" sz="3600" b="1" dirty="0"/>
            <a:t>School or Community Projects </a:t>
          </a:r>
          <a:endParaRPr lang="en-US" sz="3600" dirty="0"/>
        </a:p>
      </dgm:t>
    </dgm:pt>
    <dgm:pt modelId="{88816CC7-6612-4D7D-8830-E32286317840}" type="parTrans" cxnId="{2EEAB689-CB6D-4AED-8418-714710BB3B36}">
      <dgm:prSet/>
      <dgm:spPr/>
      <dgm:t>
        <a:bodyPr/>
        <a:lstStyle/>
        <a:p>
          <a:endParaRPr lang="en-US"/>
        </a:p>
      </dgm:t>
    </dgm:pt>
    <dgm:pt modelId="{A151B7CC-5B80-4EB5-B562-5EE3EC1A6837}" type="sibTrans" cxnId="{2EEAB689-CB6D-4AED-8418-714710BB3B36}">
      <dgm:prSet/>
      <dgm:spPr/>
      <dgm:t>
        <a:bodyPr/>
        <a:lstStyle/>
        <a:p>
          <a:endParaRPr lang="en-US"/>
        </a:p>
      </dgm:t>
    </dgm:pt>
    <dgm:pt modelId="{748ED3A9-CD09-4E81-8834-0A8B76DD85E2}">
      <dgm:prSet custT="1"/>
      <dgm:spPr>
        <a:solidFill>
          <a:srgbClr val="FF0000"/>
        </a:solidFill>
      </dgm:spPr>
      <dgm:t>
        <a:bodyPr/>
        <a:lstStyle/>
        <a:p>
          <a:pPr rtl="0"/>
          <a:r>
            <a:rPr lang="en-US" sz="3600" b="1" dirty="0">
              <a:effectLst>
                <a:outerShdw blurRad="38100" dist="38100" dir="2700000" algn="tl">
                  <a:srgbClr val="000000">
                    <a:alpha val="43137"/>
                  </a:srgbClr>
                </a:outerShdw>
              </a:effectLst>
            </a:rPr>
            <a:t>Peer Mentoring</a:t>
          </a:r>
        </a:p>
      </dgm:t>
    </dgm:pt>
    <dgm:pt modelId="{820C022C-1664-4A31-8725-C4ABCB9763CC}" type="parTrans" cxnId="{7EA28C31-19B8-4176-AC37-659A4A917FB7}">
      <dgm:prSet/>
      <dgm:spPr/>
      <dgm:t>
        <a:bodyPr/>
        <a:lstStyle/>
        <a:p>
          <a:endParaRPr lang="en-US"/>
        </a:p>
      </dgm:t>
    </dgm:pt>
    <dgm:pt modelId="{A445466E-3EEE-40EF-A40A-605A7CF3D268}" type="sibTrans" cxnId="{7EA28C31-19B8-4176-AC37-659A4A917FB7}">
      <dgm:prSet/>
      <dgm:spPr/>
      <dgm:t>
        <a:bodyPr/>
        <a:lstStyle/>
        <a:p>
          <a:endParaRPr lang="en-US"/>
        </a:p>
      </dgm:t>
    </dgm:pt>
    <dgm:pt modelId="{7D7DFF5B-0178-4BAB-8313-62827BB8C4F2}">
      <dgm:prSet custT="1"/>
      <dgm:spPr>
        <a:noFill/>
      </dgm:spPr>
      <dgm:t>
        <a:bodyPr/>
        <a:lstStyle/>
        <a:p>
          <a:pPr rtl="0"/>
          <a:r>
            <a:rPr lang="en-US" sz="2200" b="0" i="1" dirty="0">
              <a:solidFill>
                <a:schemeClr val="accent1"/>
              </a:solidFill>
            </a:rPr>
            <a:t>Public Area Beautification: </a:t>
          </a:r>
          <a:r>
            <a:rPr lang="en-US" sz="2200" b="0" dirty="0">
              <a:solidFill>
                <a:schemeClr val="accent1"/>
              </a:solidFill>
            </a:rPr>
            <a:t>Help students organize and carry out a cleanup of a park or playground.</a:t>
          </a:r>
        </a:p>
      </dgm:t>
    </dgm:pt>
    <dgm:pt modelId="{3FACB96D-CD12-42AA-895F-FABAFEE95376}" type="parTrans" cxnId="{49E58E6E-DD5E-4312-98E3-41FF16304723}">
      <dgm:prSet/>
      <dgm:spPr/>
      <dgm:t>
        <a:bodyPr/>
        <a:lstStyle/>
        <a:p>
          <a:endParaRPr lang="en-US"/>
        </a:p>
      </dgm:t>
    </dgm:pt>
    <dgm:pt modelId="{BDF27333-B4FF-462E-9AC1-2DB18FB7A046}" type="sibTrans" cxnId="{49E58E6E-DD5E-4312-98E3-41FF16304723}">
      <dgm:prSet/>
      <dgm:spPr/>
      <dgm:t>
        <a:bodyPr/>
        <a:lstStyle/>
        <a:p>
          <a:endParaRPr lang="en-US"/>
        </a:p>
      </dgm:t>
    </dgm:pt>
    <dgm:pt modelId="{CC88CC3F-260F-45E4-92B7-EE80B08B01CA}">
      <dgm:prSet custT="1"/>
      <dgm:spPr>
        <a:noFill/>
      </dgm:spPr>
      <dgm:t>
        <a:bodyPr/>
        <a:lstStyle/>
        <a:p>
          <a:r>
            <a:rPr lang="en-US" sz="2200" b="0" i="1" dirty="0">
              <a:solidFill>
                <a:schemeClr val="accent1"/>
              </a:solidFill>
            </a:rPr>
            <a:t>Authorized “Six Pillars” Anti-Graffiti Wall:</a:t>
          </a:r>
          <a:r>
            <a:rPr lang="en-US" sz="2200" b="0" dirty="0">
              <a:solidFill>
                <a:schemeClr val="accent1"/>
              </a:solidFill>
            </a:rPr>
            <a:t> Organize students and paint a mural focusing on good character on a wall in the community.</a:t>
          </a:r>
          <a:endParaRPr lang="en-US" sz="2200" b="1" dirty="0">
            <a:solidFill>
              <a:schemeClr val="accent1"/>
            </a:solidFill>
          </a:endParaRPr>
        </a:p>
      </dgm:t>
    </dgm:pt>
    <dgm:pt modelId="{A9ED2416-0691-4811-B894-AF37442C100B}" type="parTrans" cxnId="{863C8D55-38DE-49EA-8A20-057F27A43B8B}">
      <dgm:prSet/>
      <dgm:spPr/>
      <dgm:t>
        <a:bodyPr/>
        <a:lstStyle/>
        <a:p>
          <a:endParaRPr lang="en-US"/>
        </a:p>
      </dgm:t>
    </dgm:pt>
    <dgm:pt modelId="{2D9BF0E1-916B-417C-A2C6-56D5E5EDC8A9}" type="sibTrans" cxnId="{863C8D55-38DE-49EA-8A20-057F27A43B8B}">
      <dgm:prSet/>
      <dgm:spPr/>
      <dgm:t>
        <a:bodyPr/>
        <a:lstStyle/>
        <a:p>
          <a:endParaRPr lang="en-US"/>
        </a:p>
      </dgm:t>
    </dgm:pt>
    <dgm:pt modelId="{2B8B70E3-2589-A548-A199-89017AF4AC1E}">
      <dgm:prSet custT="1"/>
      <dgm:spPr>
        <a:noFill/>
      </dgm:spPr>
      <dgm:t>
        <a:bodyPr/>
        <a:lstStyle/>
        <a:p>
          <a:pPr rtl="0"/>
          <a:r>
            <a:rPr lang="en-US" sz="2200" b="0" dirty="0">
              <a:solidFill>
                <a:schemeClr val="accent1"/>
              </a:solidFill>
            </a:rPr>
            <a:t>Designate young people to serve as peer counselors and mentors. Incorporate the Six Pillars into their training.</a:t>
          </a:r>
          <a:endParaRPr lang="en-US" sz="2200" b="1" dirty="0">
            <a:effectLst>
              <a:outerShdw blurRad="38100" dist="38100" dir="2700000" algn="tl">
                <a:srgbClr val="000000">
                  <a:alpha val="43137"/>
                </a:srgbClr>
              </a:outerShdw>
            </a:effectLst>
          </a:endParaRPr>
        </a:p>
      </dgm:t>
    </dgm:pt>
    <dgm:pt modelId="{F180FCF6-73D5-3046-9128-1CEA070C30C8}" type="parTrans" cxnId="{E737947B-2687-7B43-9AF8-1105474A0A81}">
      <dgm:prSet/>
      <dgm:spPr/>
      <dgm:t>
        <a:bodyPr/>
        <a:lstStyle/>
        <a:p>
          <a:endParaRPr lang="en-US"/>
        </a:p>
      </dgm:t>
    </dgm:pt>
    <dgm:pt modelId="{9544483B-3A17-5F45-A240-109B8CBC5806}" type="sibTrans" cxnId="{E737947B-2687-7B43-9AF8-1105474A0A81}">
      <dgm:prSet/>
      <dgm:spPr/>
      <dgm:t>
        <a:bodyPr/>
        <a:lstStyle/>
        <a:p>
          <a:endParaRPr lang="en-US"/>
        </a:p>
      </dgm:t>
    </dgm:pt>
    <dgm:pt modelId="{07A5E0C2-8C9C-2D43-AD93-B6D42614C951}">
      <dgm:prSet custT="1"/>
      <dgm:spPr>
        <a:noFill/>
      </dgm:spPr>
      <dgm:t>
        <a:bodyPr/>
        <a:lstStyle/>
        <a:p>
          <a:r>
            <a:rPr lang="en-US" sz="2200" b="0" dirty="0">
              <a:solidFill>
                <a:schemeClr val="accent1"/>
              </a:solidFill>
            </a:rPr>
            <a:t>Arrange for middle and high school students to counsel and tutor younger children.</a:t>
          </a:r>
        </a:p>
      </dgm:t>
    </dgm:pt>
    <dgm:pt modelId="{EC5C9A99-8A37-324D-9532-428B814A3E2C}" type="parTrans" cxnId="{6033DE35-34E3-414D-BE4E-D2372421ABA2}">
      <dgm:prSet/>
      <dgm:spPr/>
      <dgm:t>
        <a:bodyPr/>
        <a:lstStyle/>
        <a:p>
          <a:endParaRPr lang="en-US"/>
        </a:p>
      </dgm:t>
    </dgm:pt>
    <dgm:pt modelId="{8E43A6EC-3D1C-584A-BDD9-DE42DF31CF13}" type="sibTrans" cxnId="{6033DE35-34E3-414D-BE4E-D2372421ABA2}">
      <dgm:prSet/>
      <dgm:spPr/>
      <dgm:t>
        <a:bodyPr/>
        <a:lstStyle/>
        <a:p>
          <a:endParaRPr lang="en-US"/>
        </a:p>
      </dgm:t>
    </dgm:pt>
    <dgm:pt modelId="{F318BC36-1943-4A47-9121-0096753A61D5}" type="pres">
      <dgm:prSet presAssocID="{F4264B5C-8E85-4FBB-994D-019E3FBC48DD}" presName="Name0" presStyleCnt="0">
        <dgm:presLayoutVars>
          <dgm:dir/>
          <dgm:animLvl val="lvl"/>
          <dgm:resizeHandles val="exact"/>
        </dgm:presLayoutVars>
      </dgm:prSet>
      <dgm:spPr/>
    </dgm:pt>
    <dgm:pt modelId="{2447681C-FFBB-4FBF-8E9E-77A40C8DEE1B}" type="pres">
      <dgm:prSet presAssocID="{41F46B09-1471-4B21-BB28-1925BEEB769A}" presName="linNode" presStyleCnt="0"/>
      <dgm:spPr/>
    </dgm:pt>
    <dgm:pt modelId="{11B1734F-A2B3-4B04-ACF3-817E103B75DC}" type="pres">
      <dgm:prSet presAssocID="{41F46B09-1471-4B21-BB28-1925BEEB769A}" presName="parentText" presStyleLbl="node1" presStyleIdx="0" presStyleCnt="2" custScaleX="114800">
        <dgm:presLayoutVars>
          <dgm:chMax val="1"/>
          <dgm:bulletEnabled val="1"/>
        </dgm:presLayoutVars>
      </dgm:prSet>
      <dgm:spPr/>
    </dgm:pt>
    <dgm:pt modelId="{7FCE0310-CD09-4A5B-AF7A-150D7B724476}" type="pres">
      <dgm:prSet presAssocID="{41F46B09-1471-4B21-BB28-1925BEEB769A}" presName="descendantText" presStyleLbl="alignAccFollowNode1" presStyleIdx="0" presStyleCnt="2" custScaleY="150910" custLinFactNeighborX="-3160" custLinFactNeighborY="-5614">
        <dgm:presLayoutVars>
          <dgm:bulletEnabled val="1"/>
        </dgm:presLayoutVars>
      </dgm:prSet>
      <dgm:spPr/>
    </dgm:pt>
    <dgm:pt modelId="{90BC8CFE-0215-445B-B401-6BA6C8AFFE79}" type="pres">
      <dgm:prSet presAssocID="{A151B7CC-5B80-4EB5-B562-5EE3EC1A6837}" presName="sp" presStyleCnt="0"/>
      <dgm:spPr/>
    </dgm:pt>
    <dgm:pt modelId="{011DEE54-E0B4-4263-8388-6170EE0BAE62}" type="pres">
      <dgm:prSet presAssocID="{748ED3A9-CD09-4E81-8834-0A8B76DD85E2}" presName="linNode" presStyleCnt="0"/>
      <dgm:spPr/>
    </dgm:pt>
    <dgm:pt modelId="{78BE665D-151F-468C-B368-701E3B4F9C74}" type="pres">
      <dgm:prSet presAssocID="{748ED3A9-CD09-4E81-8834-0A8B76DD85E2}" presName="parentText" presStyleLbl="node1" presStyleIdx="1" presStyleCnt="2" custScaleX="106260">
        <dgm:presLayoutVars>
          <dgm:chMax val="1"/>
          <dgm:bulletEnabled val="1"/>
        </dgm:presLayoutVars>
      </dgm:prSet>
      <dgm:spPr/>
    </dgm:pt>
    <dgm:pt modelId="{9F57F025-5A67-4D65-81B0-9D07658F8CFE}" type="pres">
      <dgm:prSet presAssocID="{748ED3A9-CD09-4E81-8834-0A8B76DD85E2}" presName="descendantText" presStyleLbl="alignAccFollowNode1" presStyleIdx="1" presStyleCnt="2" custScaleY="120666" custLinFactNeighborX="-1981" custLinFactNeighborY="4360">
        <dgm:presLayoutVars>
          <dgm:bulletEnabled val="1"/>
        </dgm:presLayoutVars>
      </dgm:prSet>
      <dgm:spPr/>
    </dgm:pt>
  </dgm:ptLst>
  <dgm:cxnLst>
    <dgm:cxn modelId="{DD6AAF11-3548-8344-B34C-1FD8456380A7}" type="presOf" srcId="{CC88CC3F-260F-45E4-92B7-EE80B08B01CA}" destId="{7FCE0310-CD09-4A5B-AF7A-150D7B724476}" srcOrd="0" destOrd="1" presId="urn:microsoft.com/office/officeart/2005/8/layout/vList5"/>
    <dgm:cxn modelId="{7EA28C31-19B8-4176-AC37-659A4A917FB7}" srcId="{F4264B5C-8E85-4FBB-994D-019E3FBC48DD}" destId="{748ED3A9-CD09-4E81-8834-0A8B76DD85E2}" srcOrd="1" destOrd="0" parTransId="{820C022C-1664-4A31-8725-C4ABCB9763CC}" sibTransId="{A445466E-3EEE-40EF-A40A-605A7CF3D268}"/>
    <dgm:cxn modelId="{DE5CBF32-05CA-BC4D-9DFF-E94E9D9E5DB0}" type="presOf" srcId="{07A5E0C2-8C9C-2D43-AD93-B6D42614C951}" destId="{9F57F025-5A67-4D65-81B0-9D07658F8CFE}" srcOrd="0" destOrd="1" presId="urn:microsoft.com/office/officeart/2005/8/layout/vList5"/>
    <dgm:cxn modelId="{6033DE35-34E3-414D-BE4E-D2372421ABA2}" srcId="{748ED3A9-CD09-4E81-8834-0A8B76DD85E2}" destId="{07A5E0C2-8C9C-2D43-AD93-B6D42614C951}" srcOrd="1" destOrd="0" parTransId="{EC5C9A99-8A37-324D-9532-428B814A3E2C}" sibTransId="{8E43A6EC-3D1C-584A-BDD9-DE42DF31CF13}"/>
    <dgm:cxn modelId="{BD89BD3E-6BBD-3D4D-BB6F-FF3F45FC6FBC}" type="presOf" srcId="{748ED3A9-CD09-4E81-8834-0A8B76DD85E2}" destId="{78BE665D-151F-468C-B368-701E3B4F9C74}" srcOrd="0" destOrd="0" presId="urn:microsoft.com/office/officeart/2005/8/layout/vList5"/>
    <dgm:cxn modelId="{EAFDA84B-0A2F-E443-A592-B5BCFC7EC6C7}" type="presOf" srcId="{41F46B09-1471-4B21-BB28-1925BEEB769A}" destId="{11B1734F-A2B3-4B04-ACF3-817E103B75DC}" srcOrd="0" destOrd="0" presId="urn:microsoft.com/office/officeart/2005/8/layout/vList5"/>
    <dgm:cxn modelId="{0D9E174D-0BEF-4246-B4D4-0E27EC67BE95}" type="presOf" srcId="{7D7DFF5B-0178-4BAB-8313-62827BB8C4F2}" destId="{7FCE0310-CD09-4A5B-AF7A-150D7B724476}" srcOrd="0" destOrd="0" presId="urn:microsoft.com/office/officeart/2005/8/layout/vList5"/>
    <dgm:cxn modelId="{863C8D55-38DE-49EA-8A20-057F27A43B8B}" srcId="{41F46B09-1471-4B21-BB28-1925BEEB769A}" destId="{CC88CC3F-260F-45E4-92B7-EE80B08B01CA}" srcOrd="1" destOrd="0" parTransId="{A9ED2416-0691-4811-B894-AF37442C100B}" sibTransId="{2D9BF0E1-916B-417C-A2C6-56D5E5EDC8A9}"/>
    <dgm:cxn modelId="{7CF3DD69-06CF-B84E-8ED7-678C8B56E5AF}" type="presOf" srcId="{F4264B5C-8E85-4FBB-994D-019E3FBC48DD}" destId="{F318BC36-1943-4A47-9121-0096753A61D5}" srcOrd="0" destOrd="0" presId="urn:microsoft.com/office/officeart/2005/8/layout/vList5"/>
    <dgm:cxn modelId="{49E58E6E-DD5E-4312-98E3-41FF16304723}" srcId="{41F46B09-1471-4B21-BB28-1925BEEB769A}" destId="{7D7DFF5B-0178-4BAB-8313-62827BB8C4F2}" srcOrd="0" destOrd="0" parTransId="{3FACB96D-CD12-42AA-895F-FABAFEE95376}" sibTransId="{BDF27333-B4FF-462E-9AC1-2DB18FB7A046}"/>
    <dgm:cxn modelId="{E737947B-2687-7B43-9AF8-1105474A0A81}" srcId="{748ED3A9-CD09-4E81-8834-0A8B76DD85E2}" destId="{2B8B70E3-2589-A548-A199-89017AF4AC1E}" srcOrd="0" destOrd="0" parTransId="{F180FCF6-73D5-3046-9128-1CEA070C30C8}" sibTransId="{9544483B-3A17-5F45-A240-109B8CBC5806}"/>
    <dgm:cxn modelId="{2EEAB689-CB6D-4AED-8418-714710BB3B36}" srcId="{F4264B5C-8E85-4FBB-994D-019E3FBC48DD}" destId="{41F46B09-1471-4B21-BB28-1925BEEB769A}" srcOrd="0" destOrd="0" parTransId="{88816CC7-6612-4D7D-8830-E32286317840}" sibTransId="{A151B7CC-5B80-4EB5-B562-5EE3EC1A6837}"/>
    <dgm:cxn modelId="{383946B7-9534-C54C-A298-B5C1C26BCBD1}" type="presOf" srcId="{2B8B70E3-2589-A548-A199-89017AF4AC1E}" destId="{9F57F025-5A67-4D65-81B0-9D07658F8CFE}" srcOrd="0" destOrd="0" presId="urn:microsoft.com/office/officeart/2005/8/layout/vList5"/>
    <dgm:cxn modelId="{8B73FBF0-5DEB-3749-AE0F-1EDFC2E8A433}" type="presParOf" srcId="{F318BC36-1943-4A47-9121-0096753A61D5}" destId="{2447681C-FFBB-4FBF-8E9E-77A40C8DEE1B}" srcOrd="0" destOrd="0" presId="urn:microsoft.com/office/officeart/2005/8/layout/vList5"/>
    <dgm:cxn modelId="{30F64975-902E-F340-BB47-24511E261D91}" type="presParOf" srcId="{2447681C-FFBB-4FBF-8E9E-77A40C8DEE1B}" destId="{11B1734F-A2B3-4B04-ACF3-817E103B75DC}" srcOrd="0" destOrd="0" presId="urn:microsoft.com/office/officeart/2005/8/layout/vList5"/>
    <dgm:cxn modelId="{F485F68F-3D83-3F43-899E-CB43342C4B3F}" type="presParOf" srcId="{2447681C-FFBB-4FBF-8E9E-77A40C8DEE1B}" destId="{7FCE0310-CD09-4A5B-AF7A-150D7B724476}" srcOrd="1" destOrd="0" presId="urn:microsoft.com/office/officeart/2005/8/layout/vList5"/>
    <dgm:cxn modelId="{E6C8BC24-336B-644B-B428-91607F7D4CC9}" type="presParOf" srcId="{F318BC36-1943-4A47-9121-0096753A61D5}" destId="{90BC8CFE-0215-445B-B401-6BA6C8AFFE79}" srcOrd="1" destOrd="0" presId="urn:microsoft.com/office/officeart/2005/8/layout/vList5"/>
    <dgm:cxn modelId="{53518939-1802-1C40-8AE2-640C7FEB1879}" type="presParOf" srcId="{F318BC36-1943-4A47-9121-0096753A61D5}" destId="{011DEE54-E0B4-4263-8388-6170EE0BAE62}" srcOrd="2" destOrd="0" presId="urn:microsoft.com/office/officeart/2005/8/layout/vList5"/>
    <dgm:cxn modelId="{8B6828BD-296A-354A-A8F4-914C1CF10C8F}" type="presParOf" srcId="{011DEE54-E0B4-4263-8388-6170EE0BAE62}" destId="{78BE665D-151F-468C-B368-701E3B4F9C74}" srcOrd="0" destOrd="0" presId="urn:microsoft.com/office/officeart/2005/8/layout/vList5"/>
    <dgm:cxn modelId="{BF61DD04-1952-534C-A4AA-71FE6611958F}" type="presParOf" srcId="{011DEE54-E0B4-4263-8388-6170EE0BAE62}" destId="{9F57F025-5A67-4D65-81B0-9D07658F8CF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D5CF9C9E-00D5-1041-9E58-6BD1F3D50AC9}" type="doc">
      <dgm:prSet loTypeId="urn:microsoft.com/office/officeart/2005/8/layout/list1" loCatId="" qsTypeId="urn:microsoft.com/office/officeart/2005/8/quickstyle/simple4" qsCatId="simple" csTypeId="urn:microsoft.com/office/officeart/2005/8/colors/accent0_1" csCatId="mainScheme" phldr="1"/>
      <dgm:spPr/>
      <dgm:t>
        <a:bodyPr/>
        <a:lstStyle/>
        <a:p>
          <a:endParaRPr lang="en-US"/>
        </a:p>
      </dgm:t>
    </dgm:pt>
    <dgm:pt modelId="{7F921DC7-00F6-9548-BC7F-61BF7CB29031}">
      <dgm:prSet phldrT="[Text]" custT="1"/>
      <dgm:spPr/>
      <dgm:t>
        <a:bodyPr/>
        <a:lstStyle/>
        <a:p>
          <a:r>
            <a:rPr lang="en-US" sz="1800" b="1" dirty="0">
              <a:latin typeface="Arial"/>
              <a:cs typeface="Arial"/>
            </a:rPr>
            <a:t>IDEAS I CAN USE AT MY SCHOOL</a:t>
          </a:r>
        </a:p>
      </dgm:t>
    </dgm:pt>
    <dgm:pt modelId="{2B8B1632-7DCE-BB42-A998-CA55B7E39C46}" type="parTrans" cxnId="{1A3AC4AD-EBB7-0341-ADE8-068FFAB0EC05}">
      <dgm:prSet/>
      <dgm:spPr/>
      <dgm:t>
        <a:bodyPr/>
        <a:lstStyle/>
        <a:p>
          <a:endParaRPr lang="en-US"/>
        </a:p>
      </dgm:t>
    </dgm:pt>
    <dgm:pt modelId="{D6134FC2-B250-F145-9225-9311CD71AAF2}" type="sibTrans" cxnId="{1A3AC4AD-EBB7-0341-ADE8-068FFAB0EC05}">
      <dgm:prSet/>
      <dgm:spPr/>
      <dgm:t>
        <a:bodyPr/>
        <a:lstStyle/>
        <a:p>
          <a:endParaRPr lang="en-US"/>
        </a:p>
      </dgm:t>
    </dgm:pt>
    <dgm:pt modelId="{A050993A-C5E7-ED48-B4FE-FF967C5B40E3}">
      <dgm:prSet phldrT="[Text]"/>
      <dgm:spPr/>
      <dgm:t>
        <a:bodyPr/>
        <a:lstStyle/>
        <a:p>
          <a:endParaRPr lang="en-US" dirty="0"/>
        </a:p>
      </dgm:t>
    </dgm:pt>
    <dgm:pt modelId="{4AAABF4B-7608-ED4F-ACDE-15F216670B73}" type="parTrans" cxnId="{CB74CBA7-5A27-784E-8ECE-63B9251A0624}">
      <dgm:prSet/>
      <dgm:spPr/>
      <dgm:t>
        <a:bodyPr/>
        <a:lstStyle/>
        <a:p>
          <a:endParaRPr lang="en-US"/>
        </a:p>
      </dgm:t>
    </dgm:pt>
    <dgm:pt modelId="{B9C8AF8C-64B0-2040-B4D6-B7E0F3CAE10C}" type="sibTrans" cxnId="{CB74CBA7-5A27-784E-8ECE-63B9251A0624}">
      <dgm:prSet/>
      <dgm:spPr/>
      <dgm:t>
        <a:bodyPr/>
        <a:lstStyle/>
        <a:p>
          <a:endParaRPr lang="en-US"/>
        </a:p>
      </dgm:t>
    </dgm:pt>
    <dgm:pt modelId="{7ECCE711-FDDF-F244-9280-BBD3BFD93024}">
      <dgm:prSet phldrT="[Text]"/>
      <dgm:spPr/>
      <dgm:t>
        <a:bodyPr/>
        <a:lstStyle/>
        <a:p>
          <a:endParaRPr lang="en-US" dirty="0"/>
        </a:p>
      </dgm:t>
    </dgm:pt>
    <dgm:pt modelId="{C5A65242-46B1-8440-A490-D5DD1C40E6CB}" type="parTrans" cxnId="{2C42C7EF-646F-954C-9015-90E381DE74BA}">
      <dgm:prSet/>
      <dgm:spPr/>
      <dgm:t>
        <a:bodyPr/>
        <a:lstStyle/>
        <a:p>
          <a:endParaRPr lang="en-US"/>
        </a:p>
      </dgm:t>
    </dgm:pt>
    <dgm:pt modelId="{28E34C46-55C9-D947-B01A-C41BACA0A292}" type="sibTrans" cxnId="{2C42C7EF-646F-954C-9015-90E381DE74BA}">
      <dgm:prSet/>
      <dgm:spPr/>
      <dgm:t>
        <a:bodyPr/>
        <a:lstStyle/>
        <a:p>
          <a:endParaRPr lang="en-US"/>
        </a:p>
      </dgm:t>
    </dgm:pt>
    <dgm:pt modelId="{34FDFAE2-DECA-C143-ADED-AF615D7A1F09}">
      <dgm:prSet phldrT="[Text]"/>
      <dgm:spPr/>
      <dgm:t>
        <a:bodyPr/>
        <a:lstStyle/>
        <a:p>
          <a:endParaRPr lang="en-US" dirty="0"/>
        </a:p>
      </dgm:t>
    </dgm:pt>
    <dgm:pt modelId="{4B68D42E-28E4-5A4F-AB07-9150BD954A5F}" type="parTrans" cxnId="{60E8D3B9-FA89-2448-B484-A5328E23A819}">
      <dgm:prSet/>
      <dgm:spPr/>
      <dgm:t>
        <a:bodyPr/>
        <a:lstStyle/>
        <a:p>
          <a:endParaRPr lang="en-US"/>
        </a:p>
      </dgm:t>
    </dgm:pt>
    <dgm:pt modelId="{13B4D188-46B7-F645-90F5-B7246ABB6339}" type="sibTrans" cxnId="{60E8D3B9-FA89-2448-B484-A5328E23A819}">
      <dgm:prSet/>
      <dgm:spPr/>
      <dgm:t>
        <a:bodyPr/>
        <a:lstStyle/>
        <a:p>
          <a:endParaRPr lang="en-US"/>
        </a:p>
      </dgm:t>
    </dgm:pt>
    <dgm:pt modelId="{91380E85-ACDA-5A44-AE19-70321DE0EEF2}">
      <dgm:prSet phldrT="[Text]"/>
      <dgm:spPr/>
      <dgm:t>
        <a:bodyPr/>
        <a:lstStyle/>
        <a:p>
          <a:endParaRPr lang="en-US" dirty="0"/>
        </a:p>
      </dgm:t>
    </dgm:pt>
    <dgm:pt modelId="{F6FBEA1D-DE90-824C-8F94-DD77834E74CA}" type="parTrans" cxnId="{10B0F686-8976-2C47-99C5-0DDA7D593242}">
      <dgm:prSet/>
      <dgm:spPr/>
      <dgm:t>
        <a:bodyPr/>
        <a:lstStyle/>
        <a:p>
          <a:endParaRPr lang="en-US"/>
        </a:p>
      </dgm:t>
    </dgm:pt>
    <dgm:pt modelId="{DC945788-1CDC-FE41-B78F-EA6DEF637FF5}" type="sibTrans" cxnId="{10B0F686-8976-2C47-99C5-0DDA7D593242}">
      <dgm:prSet/>
      <dgm:spPr/>
      <dgm:t>
        <a:bodyPr/>
        <a:lstStyle/>
        <a:p>
          <a:endParaRPr lang="en-US"/>
        </a:p>
      </dgm:t>
    </dgm:pt>
    <dgm:pt modelId="{7094A783-0B19-2641-BF9F-B45A11EEB7F2}">
      <dgm:prSet phldrT="[Text]"/>
      <dgm:spPr/>
      <dgm:t>
        <a:bodyPr/>
        <a:lstStyle/>
        <a:p>
          <a:endParaRPr lang="en-US" dirty="0"/>
        </a:p>
      </dgm:t>
    </dgm:pt>
    <dgm:pt modelId="{8C4CB20E-44A5-9648-A92C-6268830D1872}" type="parTrans" cxnId="{A46CA823-6779-B24F-9F25-68383CE1808A}">
      <dgm:prSet/>
      <dgm:spPr/>
      <dgm:t>
        <a:bodyPr/>
        <a:lstStyle/>
        <a:p>
          <a:endParaRPr lang="en-US"/>
        </a:p>
      </dgm:t>
    </dgm:pt>
    <dgm:pt modelId="{8DC93D8F-0920-B14D-99B5-5DFBC0DB1D7D}" type="sibTrans" cxnId="{A46CA823-6779-B24F-9F25-68383CE1808A}">
      <dgm:prSet/>
      <dgm:spPr/>
      <dgm:t>
        <a:bodyPr/>
        <a:lstStyle/>
        <a:p>
          <a:endParaRPr lang="en-US"/>
        </a:p>
      </dgm:t>
    </dgm:pt>
    <dgm:pt modelId="{600D679C-EC47-A84B-BCCC-5905EBBA58E0}">
      <dgm:prSet phldrT="[Text]"/>
      <dgm:spPr/>
      <dgm:t>
        <a:bodyPr/>
        <a:lstStyle/>
        <a:p>
          <a:endParaRPr lang="en-US" dirty="0"/>
        </a:p>
      </dgm:t>
    </dgm:pt>
    <dgm:pt modelId="{2227512F-FA1E-2E4E-99E7-441E82453303}" type="parTrans" cxnId="{1301C306-83C7-0241-940C-CB292C66F1D8}">
      <dgm:prSet/>
      <dgm:spPr/>
      <dgm:t>
        <a:bodyPr/>
        <a:lstStyle/>
        <a:p>
          <a:endParaRPr lang="en-US"/>
        </a:p>
      </dgm:t>
    </dgm:pt>
    <dgm:pt modelId="{0B1A7517-E0B7-3D48-B7E0-E36089F34558}" type="sibTrans" cxnId="{1301C306-83C7-0241-940C-CB292C66F1D8}">
      <dgm:prSet/>
      <dgm:spPr/>
      <dgm:t>
        <a:bodyPr/>
        <a:lstStyle/>
        <a:p>
          <a:endParaRPr lang="en-US"/>
        </a:p>
      </dgm:t>
    </dgm:pt>
    <dgm:pt modelId="{9070077C-C911-5A45-B042-3BEFE6F9E62F}">
      <dgm:prSet phldrT="[Text]"/>
      <dgm:spPr/>
      <dgm:t>
        <a:bodyPr/>
        <a:lstStyle/>
        <a:p>
          <a:endParaRPr lang="en-US" dirty="0"/>
        </a:p>
      </dgm:t>
    </dgm:pt>
    <dgm:pt modelId="{4AB087C1-D76B-C040-8FA1-06E9DE1E2BA1}" type="parTrans" cxnId="{7D6FF365-67A5-AC4C-9935-B3D1D5360FF2}">
      <dgm:prSet/>
      <dgm:spPr/>
      <dgm:t>
        <a:bodyPr/>
        <a:lstStyle/>
        <a:p>
          <a:endParaRPr lang="en-US"/>
        </a:p>
      </dgm:t>
    </dgm:pt>
    <dgm:pt modelId="{82BB86D3-7A03-1145-8B9C-2FEEEFE8D8DF}" type="sibTrans" cxnId="{7D6FF365-67A5-AC4C-9935-B3D1D5360FF2}">
      <dgm:prSet/>
      <dgm:spPr/>
      <dgm:t>
        <a:bodyPr/>
        <a:lstStyle/>
        <a:p>
          <a:endParaRPr lang="en-US"/>
        </a:p>
      </dgm:t>
    </dgm:pt>
    <dgm:pt modelId="{3595C114-8017-FB42-A9A1-6638D70F42A1}">
      <dgm:prSet phldrT="[Text]"/>
      <dgm:spPr/>
      <dgm:t>
        <a:bodyPr/>
        <a:lstStyle/>
        <a:p>
          <a:endParaRPr lang="en-US" dirty="0"/>
        </a:p>
      </dgm:t>
    </dgm:pt>
    <dgm:pt modelId="{F5752410-4DEC-1442-BBF5-CF123F50190D}" type="parTrans" cxnId="{461A44BB-8AFA-E241-8788-2328876FB31A}">
      <dgm:prSet/>
      <dgm:spPr/>
      <dgm:t>
        <a:bodyPr/>
        <a:lstStyle/>
        <a:p>
          <a:endParaRPr lang="en-US"/>
        </a:p>
      </dgm:t>
    </dgm:pt>
    <dgm:pt modelId="{A2CCDFAB-2D7B-3045-8761-7ED4F3677889}" type="sibTrans" cxnId="{461A44BB-8AFA-E241-8788-2328876FB31A}">
      <dgm:prSet/>
      <dgm:spPr/>
      <dgm:t>
        <a:bodyPr/>
        <a:lstStyle/>
        <a:p>
          <a:endParaRPr lang="en-US"/>
        </a:p>
      </dgm:t>
    </dgm:pt>
    <dgm:pt modelId="{38EE1EA4-AFAC-404F-81C2-13B59D496238}">
      <dgm:prSet phldrT="[Text]"/>
      <dgm:spPr/>
      <dgm:t>
        <a:bodyPr/>
        <a:lstStyle/>
        <a:p>
          <a:endParaRPr lang="en-US" dirty="0"/>
        </a:p>
      </dgm:t>
    </dgm:pt>
    <dgm:pt modelId="{8C19976F-C8C2-9946-A0CD-858102AA406F}" type="parTrans" cxnId="{82D13105-78AD-F744-B8B3-2255F5077063}">
      <dgm:prSet/>
      <dgm:spPr/>
      <dgm:t>
        <a:bodyPr/>
        <a:lstStyle/>
        <a:p>
          <a:endParaRPr lang="en-US"/>
        </a:p>
      </dgm:t>
    </dgm:pt>
    <dgm:pt modelId="{70BEDECB-623A-9642-BA97-474CF785884E}" type="sibTrans" cxnId="{82D13105-78AD-F744-B8B3-2255F5077063}">
      <dgm:prSet/>
      <dgm:spPr/>
      <dgm:t>
        <a:bodyPr/>
        <a:lstStyle/>
        <a:p>
          <a:endParaRPr lang="en-US"/>
        </a:p>
      </dgm:t>
    </dgm:pt>
    <dgm:pt modelId="{2227164F-09D2-7F4D-A698-2F252754D4B9}">
      <dgm:prSet phldrT="[Text]"/>
      <dgm:spPr/>
      <dgm:t>
        <a:bodyPr/>
        <a:lstStyle/>
        <a:p>
          <a:endParaRPr lang="en-US" dirty="0"/>
        </a:p>
      </dgm:t>
    </dgm:pt>
    <dgm:pt modelId="{09A81BD5-43A7-3445-8AFF-9065A38D81B2}" type="parTrans" cxnId="{69B65C80-58CC-D64B-B923-C55427051C7B}">
      <dgm:prSet/>
      <dgm:spPr/>
      <dgm:t>
        <a:bodyPr/>
        <a:lstStyle/>
        <a:p>
          <a:endParaRPr lang="en-US"/>
        </a:p>
      </dgm:t>
    </dgm:pt>
    <dgm:pt modelId="{30835B6E-05C8-8045-8FA6-52CAC16FAA2C}" type="sibTrans" cxnId="{69B65C80-58CC-D64B-B923-C55427051C7B}">
      <dgm:prSet/>
      <dgm:spPr/>
      <dgm:t>
        <a:bodyPr/>
        <a:lstStyle/>
        <a:p>
          <a:endParaRPr lang="en-US"/>
        </a:p>
      </dgm:t>
    </dgm:pt>
    <dgm:pt modelId="{181D5191-4724-214A-B8BD-63DB9AD6F3AE}">
      <dgm:prSet phldrT="[Text]"/>
      <dgm:spPr/>
      <dgm:t>
        <a:bodyPr/>
        <a:lstStyle/>
        <a:p>
          <a:endParaRPr lang="en-US" dirty="0"/>
        </a:p>
      </dgm:t>
    </dgm:pt>
    <dgm:pt modelId="{279DD501-61A2-2A4E-A3D7-82791321AA56}" type="parTrans" cxnId="{537E040F-2EEF-3740-B819-F9B5EEF81B74}">
      <dgm:prSet/>
      <dgm:spPr/>
      <dgm:t>
        <a:bodyPr/>
        <a:lstStyle/>
        <a:p>
          <a:endParaRPr lang="en-US"/>
        </a:p>
      </dgm:t>
    </dgm:pt>
    <dgm:pt modelId="{FCE00D08-E113-124D-A0B3-04FCC24BA391}" type="sibTrans" cxnId="{537E040F-2EEF-3740-B819-F9B5EEF81B74}">
      <dgm:prSet/>
      <dgm:spPr/>
      <dgm:t>
        <a:bodyPr/>
        <a:lstStyle/>
        <a:p>
          <a:endParaRPr lang="en-US"/>
        </a:p>
      </dgm:t>
    </dgm:pt>
    <dgm:pt modelId="{A27C0142-ED5E-F04D-ABCA-EB32EA55EB6D}">
      <dgm:prSet phldrT="[Text]"/>
      <dgm:spPr/>
      <dgm:t>
        <a:bodyPr/>
        <a:lstStyle/>
        <a:p>
          <a:endParaRPr lang="en-US" dirty="0"/>
        </a:p>
      </dgm:t>
    </dgm:pt>
    <dgm:pt modelId="{4C8AD559-EB0C-2245-9211-49499EDEA945}" type="parTrans" cxnId="{905ADF19-8605-6548-9921-BCE38B302881}">
      <dgm:prSet/>
      <dgm:spPr/>
      <dgm:t>
        <a:bodyPr/>
        <a:lstStyle/>
        <a:p>
          <a:endParaRPr lang="en-US"/>
        </a:p>
      </dgm:t>
    </dgm:pt>
    <dgm:pt modelId="{A7352DE4-F5DF-7448-94CE-A76DEE867032}" type="sibTrans" cxnId="{905ADF19-8605-6548-9921-BCE38B302881}">
      <dgm:prSet/>
      <dgm:spPr/>
      <dgm:t>
        <a:bodyPr/>
        <a:lstStyle/>
        <a:p>
          <a:endParaRPr lang="en-US"/>
        </a:p>
      </dgm:t>
    </dgm:pt>
    <dgm:pt modelId="{A4EA020B-16E8-7240-A363-A79DC2DA1C28}">
      <dgm:prSet phldrT="[Text]"/>
      <dgm:spPr/>
      <dgm:t>
        <a:bodyPr/>
        <a:lstStyle/>
        <a:p>
          <a:endParaRPr lang="en-US" dirty="0"/>
        </a:p>
      </dgm:t>
    </dgm:pt>
    <dgm:pt modelId="{18FE6E18-B022-6947-83C3-E2C7CCDF2C79}" type="parTrans" cxnId="{AB45B670-E9D1-7442-B809-468108B98186}">
      <dgm:prSet/>
      <dgm:spPr/>
      <dgm:t>
        <a:bodyPr/>
        <a:lstStyle/>
        <a:p>
          <a:endParaRPr lang="en-US"/>
        </a:p>
      </dgm:t>
    </dgm:pt>
    <dgm:pt modelId="{49A09A85-E747-1741-9091-9CD566435A5B}" type="sibTrans" cxnId="{AB45B670-E9D1-7442-B809-468108B98186}">
      <dgm:prSet/>
      <dgm:spPr/>
      <dgm:t>
        <a:bodyPr/>
        <a:lstStyle/>
        <a:p>
          <a:endParaRPr lang="en-US"/>
        </a:p>
      </dgm:t>
    </dgm:pt>
    <dgm:pt modelId="{0FF61434-4762-8B4D-B780-8085292C84BB}">
      <dgm:prSet phldrT="[Text]"/>
      <dgm:spPr/>
      <dgm:t>
        <a:bodyPr/>
        <a:lstStyle/>
        <a:p>
          <a:endParaRPr lang="en-US" dirty="0"/>
        </a:p>
      </dgm:t>
    </dgm:pt>
    <dgm:pt modelId="{AC6EA5E0-6EB9-5C4E-95F4-3C8EE153EDB3}" type="parTrans" cxnId="{8E44E246-F4DC-5049-A270-D2731DB6150B}">
      <dgm:prSet/>
      <dgm:spPr/>
      <dgm:t>
        <a:bodyPr/>
        <a:lstStyle/>
        <a:p>
          <a:endParaRPr lang="en-US"/>
        </a:p>
      </dgm:t>
    </dgm:pt>
    <dgm:pt modelId="{D26ABE54-FE71-3B4B-A4DC-00FFAC4C442B}" type="sibTrans" cxnId="{8E44E246-F4DC-5049-A270-D2731DB6150B}">
      <dgm:prSet/>
      <dgm:spPr/>
      <dgm:t>
        <a:bodyPr/>
        <a:lstStyle/>
        <a:p>
          <a:endParaRPr lang="en-US"/>
        </a:p>
      </dgm:t>
    </dgm:pt>
    <dgm:pt modelId="{C6EE56D3-5A35-A248-98AD-41303609F1B9}" type="pres">
      <dgm:prSet presAssocID="{D5CF9C9E-00D5-1041-9E58-6BD1F3D50AC9}" presName="linear" presStyleCnt="0">
        <dgm:presLayoutVars>
          <dgm:dir/>
          <dgm:animLvl val="lvl"/>
          <dgm:resizeHandles val="exact"/>
        </dgm:presLayoutVars>
      </dgm:prSet>
      <dgm:spPr/>
    </dgm:pt>
    <dgm:pt modelId="{88D240BE-5902-5B49-9453-CE58672D35C3}" type="pres">
      <dgm:prSet presAssocID="{7F921DC7-00F6-9548-BC7F-61BF7CB29031}" presName="parentLin" presStyleCnt="0"/>
      <dgm:spPr/>
    </dgm:pt>
    <dgm:pt modelId="{0A5F8ED8-69F2-8340-894F-51C4F540B171}" type="pres">
      <dgm:prSet presAssocID="{7F921DC7-00F6-9548-BC7F-61BF7CB29031}" presName="parentLeftMargin" presStyleLbl="node1" presStyleIdx="0" presStyleCnt="15"/>
      <dgm:spPr/>
    </dgm:pt>
    <dgm:pt modelId="{81522B96-51B3-3C4B-91D4-937B2BA51088}" type="pres">
      <dgm:prSet presAssocID="{7F921DC7-00F6-9548-BC7F-61BF7CB29031}" presName="parentText" presStyleLbl="node1" presStyleIdx="0" presStyleCnt="15">
        <dgm:presLayoutVars>
          <dgm:chMax val="0"/>
          <dgm:bulletEnabled val="1"/>
        </dgm:presLayoutVars>
      </dgm:prSet>
      <dgm:spPr/>
    </dgm:pt>
    <dgm:pt modelId="{89D810BD-85B3-3649-BD55-6B6165C0C895}" type="pres">
      <dgm:prSet presAssocID="{7F921DC7-00F6-9548-BC7F-61BF7CB29031}" presName="negativeSpace" presStyleCnt="0"/>
      <dgm:spPr/>
    </dgm:pt>
    <dgm:pt modelId="{4024E8F4-B0B5-FA4F-9678-B59D10BE6421}" type="pres">
      <dgm:prSet presAssocID="{7F921DC7-00F6-9548-BC7F-61BF7CB29031}" presName="childText" presStyleLbl="conFgAcc1" presStyleIdx="0" presStyleCnt="15">
        <dgm:presLayoutVars>
          <dgm:bulletEnabled val="1"/>
        </dgm:presLayoutVars>
      </dgm:prSet>
      <dgm:spPr/>
    </dgm:pt>
    <dgm:pt modelId="{EA371E43-2782-E14A-8683-0BCF4DF1D9B7}" type="pres">
      <dgm:prSet presAssocID="{D6134FC2-B250-F145-9225-9311CD71AAF2}" presName="spaceBetweenRectangles" presStyleCnt="0"/>
      <dgm:spPr/>
    </dgm:pt>
    <dgm:pt modelId="{166C54E2-276B-4943-9419-A4A0D531A415}" type="pres">
      <dgm:prSet presAssocID="{7ECCE711-FDDF-F244-9280-BBD3BFD93024}" presName="parentLin" presStyleCnt="0"/>
      <dgm:spPr/>
    </dgm:pt>
    <dgm:pt modelId="{2AEAD497-652F-7448-9BE3-305F9448B66E}" type="pres">
      <dgm:prSet presAssocID="{7ECCE711-FDDF-F244-9280-BBD3BFD93024}" presName="parentLeftMargin" presStyleLbl="node1" presStyleIdx="0" presStyleCnt="15"/>
      <dgm:spPr/>
    </dgm:pt>
    <dgm:pt modelId="{FE75DC7F-CB64-4844-B79E-BE6456693C60}" type="pres">
      <dgm:prSet presAssocID="{7ECCE711-FDDF-F244-9280-BBD3BFD93024}" presName="parentText" presStyleLbl="node1" presStyleIdx="1" presStyleCnt="15">
        <dgm:presLayoutVars>
          <dgm:chMax val="0"/>
          <dgm:bulletEnabled val="1"/>
        </dgm:presLayoutVars>
      </dgm:prSet>
      <dgm:spPr/>
    </dgm:pt>
    <dgm:pt modelId="{C7372460-4B08-DD42-AF16-8FD7EED19D5D}" type="pres">
      <dgm:prSet presAssocID="{7ECCE711-FDDF-F244-9280-BBD3BFD93024}" presName="negativeSpace" presStyleCnt="0"/>
      <dgm:spPr/>
    </dgm:pt>
    <dgm:pt modelId="{F9FB75F0-E351-214D-8855-F6A1ED4AF832}" type="pres">
      <dgm:prSet presAssocID="{7ECCE711-FDDF-F244-9280-BBD3BFD93024}" presName="childText" presStyleLbl="conFgAcc1" presStyleIdx="1" presStyleCnt="15">
        <dgm:presLayoutVars>
          <dgm:bulletEnabled val="1"/>
        </dgm:presLayoutVars>
      </dgm:prSet>
      <dgm:spPr/>
    </dgm:pt>
    <dgm:pt modelId="{5BFC765F-9370-AB45-9227-EFC8D58106F2}" type="pres">
      <dgm:prSet presAssocID="{28E34C46-55C9-D947-B01A-C41BACA0A292}" presName="spaceBetweenRectangles" presStyleCnt="0"/>
      <dgm:spPr/>
    </dgm:pt>
    <dgm:pt modelId="{9F0B6EE2-B039-774C-B621-A54F1AB5D18A}" type="pres">
      <dgm:prSet presAssocID="{34FDFAE2-DECA-C143-ADED-AF615D7A1F09}" presName="parentLin" presStyleCnt="0"/>
      <dgm:spPr/>
    </dgm:pt>
    <dgm:pt modelId="{82B32363-2A51-BE4E-ABF1-385780E56A5C}" type="pres">
      <dgm:prSet presAssocID="{34FDFAE2-DECA-C143-ADED-AF615D7A1F09}" presName="parentLeftMargin" presStyleLbl="node1" presStyleIdx="1" presStyleCnt="15"/>
      <dgm:spPr/>
    </dgm:pt>
    <dgm:pt modelId="{5F49C8DD-9A22-A348-95A5-79BD928D7ACD}" type="pres">
      <dgm:prSet presAssocID="{34FDFAE2-DECA-C143-ADED-AF615D7A1F09}" presName="parentText" presStyleLbl="node1" presStyleIdx="2" presStyleCnt="15">
        <dgm:presLayoutVars>
          <dgm:chMax val="0"/>
          <dgm:bulletEnabled val="1"/>
        </dgm:presLayoutVars>
      </dgm:prSet>
      <dgm:spPr/>
    </dgm:pt>
    <dgm:pt modelId="{ED467294-5CEB-CC40-9982-9ECEC7C62D02}" type="pres">
      <dgm:prSet presAssocID="{34FDFAE2-DECA-C143-ADED-AF615D7A1F09}" presName="negativeSpace" presStyleCnt="0"/>
      <dgm:spPr/>
    </dgm:pt>
    <dgm:pt modelId="{6BC1DBEC-F0EE-794C-B712-ED27D52FF725}" type="pres">
      <dgm:prSet presAssocID="{34FDFAE2-DECA-C143-ADED-AF615D7A1F09}" presName="childText" presStyleLbl="conFgAcc1" presStyleIdx="2" presStyleCnt="15">
        <dgm:presLayoutVars>
          <dgm:bulletEnabled val="1"/>
        </dgm:presLayoutVars>
      </dgm:prSet>
      <dgm:spPr/>
    </dgm:pt>
    <dgm:pt modelId="{ADDD50C8-047C-7240-86F8-E90999636F95}" type="pres">
      <dgm:prSet presAssocID="{13B4D188-46B7-F645-90F5-B7246ABB6339}" presName="spaceBetweenRectangles" presStyleCnt="0"/>
      <dgm:spPr/>
    </dgm:pt>
    <dgm:pt modelId="{D38533AA-C782-624C-8D27-C5488DFFD41F}" type="pres">
      <dgm:prSet presAssocID="{91380E85-ACDA-5A44-AE19-70321DE0EEF2}" presName="parentLin" presStyleCnt="0"/>
      <dgm:spPr/>
    </dgm:pt>
    <dgm:pt modelId="{A68FE733-FEA0-9642-A170-4D1836D683B5}" type="pres">
      <dgm:prSet presAssocID="{91380E85-ACDA-5A44-AE19-70321DE0EEF2}" presName="parentLeftMargin" presStyleLbl="node1" presStyleIdx="2" presStyleCnt="15"/>
      <dgm:spPr/>
    </dgm:pt>
    <dgm:pt modelId="{B9DF8655-8346-9040-92C8-7C186D26C695}" type="pres">
      <dgm:prSet presAssocID="{91380E85-ACDA-5A44-AE19-70321DE0EEF2}" presName="parentText" presStyleLbl="node1" presStyleIdx="3" presStyleCnt="15">
        <dgm:presLayoutVars>
          <dgm:chMax val="0"/>
          <dgm:bulletEnabled val="1"/>
        </dgm:presLayoutVars>
      </dgm:prSet>
      <dgm:spPr/>
    </dgm:pt>
    <dgm:pt modelId="{9B5AD27D-ACC7-EF4D-846B-2F3FBC873E82}" type="pres">
      <dgm:prSet presAssocID="{91380E85-ACDA-5A44-AE19-70321DE0EEF2}" presName="negativeSpace" presStyleCnt="0"/>
      <dgm:spPr/>
    </dgm:pt>
    <dgm:pt modelId="{A53F034E-226A-EB46-8510-52B6EFBCD47F}" type="pres">
      <dgm:prSet presAssocID="{91380E85-ACDA-5A44-AE19-70321DE0EEF2}" presName="childText" presStyleLbl="conFgAcc1" presStyleIdx="3" presStyleCnt="15">
        <dgm:presLayoutVars>
          <dgm:bulletEnabled val="1"/>
        </dgm:presLayoutVars>
      </dgm:prSet>
      <dgm:spPr/>
    </dgm:pt>
    <dgm:pt modelId="{9580A521-2391-FA46-B5A2-89C2ECAC1B44}" type="pres">
      <dgm:prSet presAssocID="{DC945788-1CDC-FE41-B78F-EA6DEF637FF5}" presName="spaceBetweenRectangles" presStyleCnt="0"/>
      <dgm:spPr/>
    </dgm:pt>
    <dgm:pt modelId="{77CE8C49-985B-EC45-8EB3-BFCAC22B455D}" type="pres">
      <dgm:prSet presAssocID="{7094A783-0B19-2641-BF9F-B45A11EEB7F2}" presName="parentLin" presStyleCnt="0"/>
      <dgm:spPr/>
    </dgm:pt>
    <dgm:pt modelId="{33B08327-A454-7442-BCD1-7D68A76F297D}" type="pres">
      <dgm:prSet presAssocID="{7094A783-0B19-2641-BF9F-B45A11EEB7F2}" presName="parentLeftMargin" presStyleLbl="node1" presStyleIdx="3" presStyleCnt="15"/>
      <dgm:spPr/>
    </dgm:pt>
    <dgm:pt modelId="{90E3200E-B603-5640-B9B4-4C413F74DC32}" type="pres">
      <dgm:prSet presAssocID="{7094A783-0B19-2641-BF9F-B45A11EEB7F2}" presName="parentText" presStyleLbl="node1" presStyleIdx="4" presStyleCnt="15">
        <dgm:presLayoutVars>
          <dgm:chMax val="0"/>
          <dgm:bulletEnabled val="1"/>
        </dgm:presLayoutVars>
      </dgm:prSet>
      <dgm:spPr/>
    </dgm:pt>
    <dgm:pt modelId="{7A4FCB97-EC35-464C-9597-9D5AE2C178D8}" type="pres">
      <dgm:prSet presAssocID="{7094A783-0B19-2641-BF9F-B45A11EEB7F2}" presName="negativeSpace" presStyleCnt="0"/>
      <dgm:spPr/>
    </dgm:pt>
    <dgm:pt modelId="{07AF7A8D-4E9A-2149-B15B-8F9BC676E21B}" type="pres">
      <dgm:prSet presAssocID="{7094A783-0B19-2641-BF9F-B45A11EEB7F2}" presName="childText" presStyleLbl="conFgAcc1" presStyleIdx="4" presStyleCnt="15">
        <dgm:presLayoutVars>
          <dgm:bulletEnabled val="1"/>
        </dgm:presLayoutVars>
      </dgm:prSet>
      <dgm:spPr/>
    </dgm:pt>
    <dgm:pt modelId="{CF1522D6-F87B-A54F-869C-0A1D5DDFB3EE}" type="pres">
      <dgm:prSet presAssocID="{8DC93D8F-0920-B14D-99B5-5DFBC0DB1D7D}" presName="spaceBetweenRectangles" presStyleCnt="0"/>
      <dgm:spPr/>
    </dgm:pt>
    <dgm:pt modelId="{EAA8754D-FD1F-334A-81C2-5459A738DCE2}" type="pres">
      <dgm:prSet presAssocID="{600D679C-EC47-A84B-BCCC-5905EBBA58E0}" presName="parentLin" presStyleCnt="0"/>
      <dgm:spPr/>
    </dgm:pt>
    <dgm:pt modelId="{7E0A7AD9-5F69-AF44-A33F-802E9EDDDD0A}" type="pres">
      <dgm:prSet presAssocID="{600D679C-EC47-A84B-BCCC-5905EBBA58E0}" presName="parentLeftMargin" presStyleLbl="node1" presStyleIdx="4" presStyleCnt="15"/>
      <dgm:spPr/>
    </dgm:pt>
    <dgm:pt modelId="{309700F3-183C-754B-BC41-235C23FFE696}" type="pres">
      <dgm:prSet presAssocID="{600D679C-EC47-A84B-BCCC-5905EBBA58E0}" presName="parentText" presStyleLbl="node1" presStyleIdx="5" presStyleCnt="15">
        <dgm:presLayoutVars>
          <dgm:chMax val="0"/>
          <dgm:bulletEnabled val="1"/>
        </dgm:presLayoutVars>
      </dgm:prSet>
      <dgm:spPr/>
    </dgm:pt>
    <dgm:pt modelId="{BAFEC33F-7620-0E4D-9CDB-CFBBD6D09BD5}" type="pres">
      <dgm:prSet presAssocID="{600D679C-EC47-A84B-BCCC-5905EBBA58E0}" presName="negativeSpace" presStyleCnt="0"/>
      <dgm:spPr/>
    </dgm:pt>
    <dgm:pt modelId="{D3E539BE-0302-3049-AF85-4BA0ED26356B}" type="pres">
      <dgm:prSet presAssocID="{600D679C-EC47-A84B-BCCC-5905EBBA58E0}" presName="childText" presStyleLbl="conFgAcc1" presStyleIdx="5" presStyleCnt="15">
        <dgm:presLayoutVars>
          <dgm:bulletEnabled val="1"/>
        </dgm:presLayoutVars>
      </dgm:prSet>
      <dgm:spPr/>
    </dgm:pt>
    <dgm:pt modelId="{93C9048F-7AE8-5A4A-9B9F-15FB5BF385C7}" type="pres">
      <dgm:prSet presAssocID="{0B1A7517-E0B7-3D48-B7E0-E36089F34558}" presName="spaceBetweenRectangles" presStyleCnt="0"/>
      <dgm:spPr/>
    </dgm:pt>
    <dgm:pt modelId="{A1E7B0F2-5335-7B41-96D5-F6FDAF9EA6FF}" type="pres">
      <dgm:prSet presAssocID="{9070077C-C911-5A45-B042-3BEFE6F9E62F}" presName="parentLin" presStyleCnt="0"/>
      <dgm:spPr/>
    </dgm:pt>
    <dgm:pt modelId="{67D3CB39-CA42-134B-B0F9-619F396D1254}" type="pres">
      <dgm:prSet presAssocID="{9070077C-C911-5A45-B042-3BEFE6F9E62F}" presName="parentLeftMargin" presStyleLbl="node1" presStyleIdx="5" presStyleCnt="15"/>
      <dgm:spPr/>
    </dgm:pt>
    <dgm:pt modelId="{92028971-7005-9141-94FF-593E8D9C58CA}" type="pres">
      <dgm:prSet presAssocID="{9070077C-C911-5A45-B042-3BEFE6F9E62F}" presName="parentText" presStyleLbl="node1" presStyleIdx="6" presStyleCnt="15">
        <dgm:presLayoutVars>
          <dgm:chMax val="0"/>
          <dgm:bulletEnabled val="1"/>
        </dgm:presLayoutVars>
      </dgm:prSet>
      <dgm:spPr/>
    </dgm:pt>
    <dgm:pt modelId="{33FCB570-0F3B-244C-A5EE-0631EA10ECC8}" type="pres">
      <dgm:prSet presAssocID="{9070077C-C911-5A45-B042-3BEFE6F9E62F}" presName="negativeSpace" presStyleCnt="0"/>
      <dgm:spPr/>
    </dgm:pt>
    <dgm:pt modelId="{4C259500-AAA9-924C-AB38-EB5AF8945054}" type="pres">
      <dgm:prSet presAssocID="{9070077C-C911-5A45-B042-3BEFE6F9E62F}" presName="childText" presStyleLbl="conFgAcc1" presStyleIdx="6" presStyleCnt="15">
        <dgm:presLayoutVars>
          <dgm:bulletEnabled val="1"/>
        </dgm:presLayoutVars>
      </dgm:prSet>
      <dgm:spPr/>
    </dgm:pt>
    <dgm:pt modelId="{38483966-7170-8A4B-A22F-7459D8361FAE}" type="pres">
      <dgm:prSet presAssocID="{82BB86D3-7A03-1145-8B9C-2FEEEFE8D8DF}" presName="spaceBetweenRectangles" presStyleCnt="0"/>
      <dgm:spPr/>
    </dgm:pt>
    <dgm:pt modelId="{E2E127B0-887A-DB4A-AC64-454033FC6129}" type="pres">
      <dgm:prSet presAssocID="{3595C114-8017-FB42-A9A1-6638D70F42A1}" presName="parentLin" presStyleCnt="0"/>
      <dgm:spPr/>
    </dgm:pt>
    <dgm:pt modelId="{BEF36CCD-891E-7C49-AE04-B47CA8D69739}" type="pres">
      <dgm:prSet presAssocID="{3595C114-8017-FB42-A9A1-6638D70F42A1}" presName="parentLeftMargin" presStyleLbl="node1" presStyleIdx="6" presStyleCnt="15"/>
      <dgm:spPr/>
    </dgm:pt>
    <dgm:pt modelId="{DF184575-7F46-6C40-AD89-556D06B9287A}" type="pres">
      <dgm:prSet presAssocID="{3595C114-8017-FB42-A9A1-6638D70F42A1}" presName="parentText" presStyleLbl="node1" presStyleIdx="7" presStyleCnt="15">
        <dgm:presLayoutVars>
          <dgm:chMax val="0"/>
          <dgm:bulletEnabled val="1"/>
        </dgm:presLayoutVars>
      </dgm:prSet>
      <dgm:spPr/>
    </dgm:pt>
    <dgm:pt modelId="{15FC89A0-0569-E447-8FC9-95C362B2F753}" type="pres">
      <dgm:prSet presAssocID="{3595C114-8017-FB42-A9A1-6638D70F42A1}" presName="negativeSpace" presStyleCnt="0"/>
      <dgm:spPr/>
    </dgm:pt>
    <dgm:pt modelId="{262CAF80-B6CF-1D4C-91F1-6DB200082296}" type="pres">
      <dgm:prSet presAssocID="{3595C114-8017-FB42-A9A1-6638D70F42A1}" presName="childText" presStyleLbl="conFgAcc1" presStyleIdx="7" presStyleCnt="15">
        <dgm:presLayoutVars>
          <dgm:bulletEnabled val="1"/>
        </dgm:presLayoutVars>
      </dgm:prSet>
      <dgm:spPr/>
    </dgm:pt>
    <dgm:pt modelId="{EF540858-FCFF-244F-85F7-B6E5AD735A65}" type="pres">
      <dgm:prSet presAssocID="{A2CCDFAB-2D7B-3045-8761-7ED4F3677889}" presName="spaceBetweenRectangles" presStyleCnt="0"/>
      <dgm:spPr/>
    </dgm:pt>
    <dgm:pt modelId="{357A7A1D-B684-834F-A2F4-C63C1B573BA1}" type="pres">
      <dgm:prSet presAssocID="{38EE1EA4-AFAC-404F-81C2-13B59D496238}" presName="parentLin" presStyleCnt="0"/>
      <dgm:spPr/>
    </dgm:pt>
    <dgm:pt modelId="{995FE41A-55F3-9C4B-9C5E-134DB6CE18D4}" type="pres">
      <dgm:prSet presAssocID="{38EE1EA4-AFAC-404F-81C2-13B59D496238}" presName="parentLeftMargin" presStyleLbl="node1" presStyleIdx="7" presStyleCnt="15"/>
      <dgm:spPr/>
    </dgm:pt>
    <dgm:pt modelId="{EC4DEFA9-E073-0E43-AD48-BFE928BDFE8C}" type="pres">
      <dgm:prSet presAssocID="{38EE1EA4-AFAC-404F-81C2-13B59D496238}" presName="parentText" presStyleLbl="node1" presStyleIdx="8" presStyleCnt="15">
        <dgm:presLayoutVars>
          <dgm:chMax val="0"/>
          <dgm:bulletEnabled val="1"/>
        </dgm:presLayoutVars>
      </dgm:prSet>
      <dgm:spPr/>
    </dgm:pt>
    <dgm:pt modelId="{B8192ED7-47A3-C640-AFE6-0FB7CCF736F6}" type="pres">
      <dgm:prSet presAssocID="{38EE1EA4-AFAC-404F-81C2-13B59D496238}" presName="negativeSpace" presStyleCnt="0"/>
      <dgm:spPr/>
    </dgm:pt>
    <dgm:pt modelId="{2CAF19AA-F015-3745-814C-4F05E5799FE4}" type="pres">
      <dgm:prSet presAssocID="{38EE1EA4-AFAC-404F-81C2-13B59D496238}" presName="childText" presStyleLbl="conFgAcc1" presStyleIdx="8" presStyleCnt="15">
        <dgm:presLayoutVars>
          <dgm:bulletEnabled val="1"/>
        </dgm:presLayoutVars>
      </dgm:prSet>
      <dgm:spPr/>
    </dgm:pt>
    <dgm:pt modelId="{260EADCB-5490-4343-858F-EA1A4695BDF4}" type="pres">
      <dgm:prSet presAssocID="{70BEDECB-623A-9642-BA97-474CF785884E}" presName="spaceBetweenRectangles" presStyleCnt="0"/>
      <dgm:spPr/>
    </dgm:pt>
    <dgm:pt modelId="{4433FC71-583F-2F4D-9B6D-F1E1BD44F8D7}" type="pres">
      <dgm:prSet presAssocID="{2227164F-09D2-7F4D-A698-2F252754D4B9}" presName="parentLin" presStyleCnt="0"/>
      <dgm:spPr/>
    </dgm:pt>
    <dgm:pt modelId="{793B84C8-80B2-3540-A418-013CEA333297}" type="pres">
      <dgm:prSet presAssocID="{2227164F-09D2-7F4D-A698-2F252754D4B9}" presName="parentLeftMargin" presStyleLbl="node1" presStyleIdx="8" presStyleCnt="15"/>
      <dgm:spPr/>
    </dgm:pt>
    <dgm:pt modelId="{532B29A7-5A2C-3C48-9203-D82CADE2CAAA}" type="pres">
      <dgm:prSet presAssocID="{2227164F-09D2-7F4D-A698-2F252754D4B9}" presName="parentText" presStyleLbl="node1" presStyleIdx="9" presStyleCnt="15">
        <dgm:presLayoutVars>
          <dgm:chMax val="0"/>
          <dgm:bulletEnabled val="1"/>
        </dgm:presLayoutVars>
      </dgm:prSet>
      <dgm:spPr/>
    </dgm:pt>
    <dgm:pt modelId="{2D3A1136-9292-AA43-8FE9-3E94ADF9FCE1}" type="pres">
      <dgm:prSet presAssocID="{2227164F-09D2-7F4D-A698-2F252754D4B9}" presName="negativeSpace" presStyleCnt="0"/>
      <dgm:spPr/>
    </dgm:pt>
    <dgm:pt modelId="{1E4496D9-EDD4-7A4D-B4D9-FCB4908FF5C1}" type="pres">
      <dgm:prSet presAssocID="{2227164F-09D2-7F4D-A698-2F252754D4B9}" presName="childText" presStyleLbl="conFgAcc1" presStyleIdx="9" presStyleCnt="15">
        <dgm:presLayoutVars>
          <dgm:bulletEnabled val="1"/>
        </dgm:presLayoutVars>
      </dgm:prSet>
      <dgm:spPr/>
    </dgm:pt>
    <dgm:pt modelId="{D84A0442-79DF-8B41-A354-C60FE4AA9729}" type="pres">
      <dgm:prSet presAssocID="{30835B6E-05C8-8045-8FA6-52CAC16FAA2C}" presName="spaceBetweenRectangles" presStyleCnt="0"/>
      <dgm:spPr/>
    </dgm:pt>
    <dgm:pt modelId="{F05EC03F-0F20-B046-966A-34AF94AE948A}" type="pres">
      <dgm:prSet presAssocID="{181D5191-4724-214A-B8BD-63DB9AD6F3AE}" presName="parentLin" presStyleCnt="0"/>
      <dgm:spPr/>
    </dgm:pt>
    <dgm:pt modelId="{E033E043-B8CB-194A-8744-5A8A6BB010B6}" type="pres">
      <dgm:prSet presAssocID="{181D5191-4724-214A-B8BD-63DB9AD6F3AE}" presName="parentLeftMargin" presStyleLbl="node1" presStyleIdx="9" presStyleCnt="15"/>
      <dgm:spPr/>
    </dgm:pt>
    <dgm:pt modelId="{CE131F49-0ADB-B84A-9A5F-9AF8BF654D74}" type="pres">
      <dgm:prSet presAssocID="{181D5191-4724-214A-B8BD-63DB9AD6F3AE}" presName="parentText" presStyleLbl="node1" presStyleIdx="10" presStyleCnt="15">
        <dgm:presLayoutVars>
          <dgm:chMax val="0"/>
          <dgm:bulletEnabled val="1"/>
        </dgm:presLayoutVars>
      </dgm:prSet>
      <dgm:spPr/>
    </dgm:pt>
    <dgm:pt modelId="{40382956-0FD1-664D-8CF2-99B9E8686E64}" type="pres">
      <dgm:prSet presAssocID="{181D5191-4724-214A-B8BD-63DB9AD6F3AE}" presName="negativeSpace" presStyleCnt="0"/>
      <dgm:spPr/>
    </dgm:pt>
    <dgm:pt modelId="{DC498BC4-1A67-9F4C-9EED-FB032C9C996C}" type="pres">
      <dgm:prSet presAssocID="{181D5191-4724-214A-B8BD-63DB9AD6F3AE}" presName="childText" presStyleLbl="conFgAcc1" presStyleIdx="10" presStyleCnt="15">
        <dgm:presLayoutVars>
          <dgm:bulletEnabled val="1"/>
        </dgm:presLayoutVars>
      </dgm:prSet>
      <dgm:spPr/>
    </dgm:pt>
    <dgm:pt modelId="{C431683F-32B7-984D-92F2-AF2291E1B905}" type="pres">
      <dgm:prSet presAssocID="{FCE00D08-E113-124D-A0B3-04FCC24BA391}" presName="spaceBetweenRectangles" presStyleCnt="0"/>
      <dgm:spPr/>
    </dgm:pt>
    <dgm:pt modelId="{47E55366-A76D-DD4F-A8EE-B2DFE1E2D91E}" type="pres">
      <dgm:prSet presAssocID="{A27C0142-ED5E-F04D-ABCA-EB32EA55EB6D}" presName="parentLin" presStyleCnt="0"/>
      <dgm:spPr/>
    </dgm:pt>
    <dgm:pt modelId="{5E12EEA5-3BFB-5C44-A3D2-F14B459F9492}" type="pres">
      <dgm:prSet presAssocID="{A27C0142-ED5E-F04D-ABCA-EB32EA55EB6D}" presName="parentLeftMargin" presStyleLbl="node1" presStyleIdx="10" presStyleCnt="15"/>
      <dgm:spPr/>
    </dgm:pt>
    <dgm:pt modelId="{23102C5C-A64F-6D4A-8BB1-537AE28EEA6C}" type="pres">
      <dgm:prSet presAssocID="{A27C0142-ED5E-F04D-ABCA-EB32EA55EB6D}" presName="parentText" presStyleLbl="node1" presStyleIdx="11" presStyleCnt="15">
        <dgm:presLayoutVars>
          <dgm:chMax val="0"/>
          <dgm:bulletEnabled val="1"/>
        </dgm:presLayoutVars>
      </dgm:prSet>
      <dgm:spPr/>
    </dgm:pt>
    <dgm:pt modelId="{38D54E5B-A044-1446-AEAD-9BBFB515F17C}" type="pres">
      <dgm:prSet presAssocID="{A27C0142-ED5E-F04D-ABCA-EB32EA55EB6D}" presName="negativeSpace" presStyleCnt="0"/>
      <dgm:spPr/>
    </dgm:pt>
    <dgm:pt modelId="{24B148AD-57F7-B540-8877-8D28D803E08E}" type="pres">
      <dgm:prSet presAssocID="{A27C0142-ED5E-F04D-ABCA-EB32EA55EB6D}" presName="childText" presStyleLbl="conFgAcc1" presStyleIdx="11" presStyleCnt="15">
        <dgm:presLayoutVars>
          <dgm:bulletEnabled val="1"/>
        </dgm:presLayoutVars>
      </dgm:prSet>
      <dgm:spPr/>
    </dgm:pt>
    <dgm:pt modelId="{83BEB29D-51ED-B547-A948-CBFEA3FA5166}" type="pres">
      <dgm:prSet presAssocID="{A7352DE4-F5DF-7448-94CE-A76DEE867032}" presName="spaceBetweenRectangles" presStyleCnt="0"/>
      <dgm:spPr/>
    </dgm:pt>
    <dgm:pt modelId="{8C409184-A588-3C40-B8CD-0B379D8FA5C7}" type="pres">
      <dgm:prSet presAssocID="{A4EA020B-16E8-7240-A363-A79DC2DA1C28}" presName="parentLin" presStyleCnt="0"/>
      <dgm:spPr/>
    </dgm:pt>
    <dgm:pt modelId="{29E70F7F-3157-A746-B7EC-C613A638D900}" type="pres">
      <dgm:prSet presAssocID="{A4EA020B-16E8-7240-A363-A79DC2DA1C28}" presName="parentLeftMargin" presStyleLbl="node1" presStyleIdx="11" presStyleCnt="15"/>
      <dgm:spPr/>
    </dgm:pt>
    <dgm:pt modelId="{0E2FC01C-7862-684C-B195-96514CCB082D}" type="pres">
      <dgm:prSet presAssocID="{A4EA020B-16E8-7240-A363-A79DC2DA1C28}" presName="parentText" presStyleLbl="node1" presStyleIdx="12" presStyleCnt="15">
        <dgm:presLayoutVars>
          <dgm:chMax val="0"/>
          <dgm:bulletEnabled val="1"/>
        </dgm:presLayoutVars>
      </dgm:prSet>
      <dgm:spPr/>
    </dgm:pt>
    <dgm:pt modelId="{B5E728FA-40C1-3048-A9FD-3A1CC14A0CC8}" type="pres">
      <dgm:prSet presAssocID="{A4EA020B-16E8-7240-A363-A79DC2DA1C28}" presName="negativeSpace" presStyleCnt="0"/>
      <dgm:spPr/>
    </dgm:pt>
    <dgm:pt modelId="{46EB47D3-740A-DD46-95C5-3F40E1DDE7F8}" type="pres">
      <dgm:prSet presAssocID="{A4EA020B-16E8-7240-A363-A79DC2DA1C28}" presName="childText" presStyleLbl="conFgAcc1" presStyleIdx="12" presStyleCnt="15">
        <dgm:presLayoutVars>
          <dgm:bulletEnabled val="1"/>
        </dgm:presLayoutVars>
      </dgm:prSet>
      <dgm:spPr/>
    </dgm:pt>
    <dgm:pt modelId="{5BCAE9E5-02DF-384E-BA28-B6F5D8E4744A}" type="pres">
      <dgm:prSet presAssocID="{49A09A85-E747-1741-9091-9CD566435A5B}" presName="spaceBetweenRectangles" presStyleCnt="0"/>
      <dgm:spPr/>
    </dgm:pt>
    <dgm:pt modelId="{AC28332C-4909-8146-B366-3A3CEFB706DF}" type="pres">
      <dgm:prSet presAssocID="{0FF61434-4762-8B4D-B780-8085292C84BB}" presName="parentLin" presStyleCnt="0"/>
      <dgm:spPr/>
    </dgm:pt>
    <dgm:pt modelId="{09D701E2-A0B3-8647-AC6C-BCEFC4A0BDEF}" type="pres">
      <dgm:prSet presAssocID="{0FF61434-4762-8B4D-B780-8085292C84BB}" presName="parentLeftMargin" presStyleLbl="node1" presStyleIdx="12" presStyleCnt="15"/>
      <dgm:spPr/>
    </dgm:pt>
    <dgm:pt modelId="{969D9318-BF41-D24B-8A04-664E551DF0FC}" type="pres">
      <dgm:prSet presAssocID="{0FF61434-4762-8B4D-B780-8085292C84BB}" presName="parentText" presStyleLbl="node1" presStyleIdx="13" presStyleCnt="15">
        <dgm:presLayoutVars>
          <dgm:chMax val="0"/>
          <dgm:bulletEnabled val="1"/>
        </dgm:presLayoutVars>
      </dgm:prSet>
      <dgm:spPr/>
    </dgm:pt>
    <dgm:pt modelId="{81BEED2B-BC6A-D941-BD66-A5E5F25E96D3}" type="pres">
      <dgm:prSet presAssocID="{0FF61434-4762-8B4D-B780-8085292C84BB}" presName="negativeSpace" presStyleCnt="0"/>
      <dgm:spPr/>
    </dgm:pt>
    <dgm:pt modelId="{636DE896-ACCA-9F4C-8C19-019FACF557A9}" type="pres">
      <dgm:prSet presAssocID="{0FF61434-4762-8B4D-B780-8085292C84BB}" presName="childText" presStyleLbl="conFgAcc1" presStyleIdx="13" presStyleCnt="15">
        <dgm:presLayoutVars>
          <dgm:bulletEnabled val="1"/>
        </dgm:presLayoutVars>
      </dgm:prSet>
      <dgm:spPr/>
    </dgm:pt>
    <dgm:pt modelId="{B6B1D50A-D0A3-6F4B-829B-56EDF55E1698}" type="pres">
      <dgm:prSet presAssocID="{D26ABE54-FE71-3B4B-A4DC-00FFAC4C442B}" presName="spaceBetweenRectangles" presStyleCnt="0"/>
      <dgm:spPr/>
    </dgm:pt>
    <dgm:pt modelId="{47F61EDD-77F9-3041-A068-27575CA26C98}" type="pres">
      <dgm:prSet presAssocID="{A050993A-C5E7-ED48-B4FE-FF967C5B40E3}" presName="parentLin" presStyleCnt="0"/>
      <dgm:spPr/>
    </dgm:pt>
    <dgm:pt modelId="{74DFE1B7-9B87-8C46-B813-1AF6937860D8}" type="pres">
      <dgm:prSet presAssocID="{A050993A-C5E7-ED48-B4FE-FF967C5B40E3}" presName="parentLeftMargin" presStyleLbl="node1" presStyleIdx="13" presStyleCnt="15"/>
      <dgm:spPr/>
    </dgm:pt>
    <dgm:pt modelId="{C1916352-92B6-504E-9C14-932527733033}" type="pres">
      <dgm:prSet presAssocID="{A050993A-C5E7-ED48-B4FE-FF967C5B40E3}" presName="parentText" presStyleLbl="node1" presStyleIdx="14" presStyleCnt="15">
        <dgm:presLayoutVars>
          <dgm:chMax val="0"/>
          <dgm:bulletEnabled val="1"/>
        </dgm:presLayoutVars>
      </dgm:prSet>
      <dgm:spPr/>
    </dgm:pt>
    <dgm:pt modelId="{C6CB5183-DBBF-8A4D-AE52-A368720D07E2}" type="pres">
      <dgm:prSet presAssocID="{A050993A-C5E7-ED48-B4FE-FF967C5B40E3}" presName="negativeSpace" presStyleCnt="0"/>
      <dgm:spPr/>
    </dgm:pt>
    <dgm:pt modelId="{4B99874A-C9A7-9444-B170-A9CADC650626}" type="pres">
      <dgm:prSet presAssocID="{A050993A-C5E7-ED48-B4FE-FF967C5B40E3}" presName="childText" presStyleLbl="conFgAcc1" presStyleIdx="14" presStyleCnt="15">
        <dgm:presLayoutVars>
          <dgm:bulletEnabled val="1"/>
        </dgm:presLayoutVars>
      </dgm:prSet>
      <dgm:spPr/>
    </dgm:pt>
  </dgm:ptLst>
  <dgm:cxnLst>
    <dgm:cxn modelId="{82D13105-78AD-F744-B8B3-2255F5077063}" srcId="{D5CF9C9E-00D5-1041-9E58-6BD1F3D50AC9}" destId="{38EE1EA4-AFAC-404F-81C2-13B59D496238}" srcOrd="8" destOrd="0" parTransId="{8C19976F-C8C2-9946-A0CD-858102AA406F}" sibTransId="{70BEDECB-623A-9642-BA97-474CF785884E}"/>
    <dgm:cxn modelId="{1301C306-83C7-0241-940C-CB292C66F1D8}" srcId="{D5CF9C9E-00D5-1041-9E58-6BD1F3D50AC9}" destId="{600D679C-EC47-A84B-BCCC-5905EBBA58E0}" srcOrd="5" destOrd="0" parTransId="{2227512F-FA1E-2E4E-99E7-441E82453303}" sibTransId="{0B1A7517-E0B7-3D48-B7E0-E36089F34558}"/>
    <dgm:cxn modelId="{46478809-F375-CB4A-B5A4-7348A996CC71}" type="presOf" srcId="{7F921DC7-00F6-9548-BC7F-61BF7CB29031}" destId="{81522B96-51B3-3C4B-91D4-937B2BA51088}" srcOrd="1" destOrd="0" presId="urn:microsoft.com/office/officeart/2005/8/layout/list1"/>
    <dgm:cxn modelId="{537E040F-2EEF-3740-B819-F9B5EEF81B74}" srcId="{D5CF9C9E-00D5-1041-9E58-6BD1F3D50AC9}" destId="{181D5191-4724-214A-B8BD-63DB9AD6F3AE}" srcOrd="10" destOrd="0" parTransId="{279DD501-61A2-2A4E-A3D7-82791321AA56}" sibTransId="{FCE00D08-E113-124D-A0B3-04FCC24BA391}"/>
    <dgm:cxn modelId="{61E52D10-0D21-8145-AD18-1D8AEA7D177F}" type="presOf" srcId="{38EE1EA4-AFAC-404F-81C2-13B59D496238}" destId="{EC4DEFA9-E073-0E43-AD48-BFE928BDFE8C}" srcOrd="1" destOrd="0" presId="urn:microsoft.com/office/officeart/2005/8/layout/list1"/>
    <dgm:cxn modelId="{905ADF19-8605-6548-9921-BCE38B302881}" srcId="{D5CF9C9E-00D5-1041-9E58-6BD1F3D50AC9}" destId="{A27C0142-ED5E-F04D-ABCA-EB32EA55EB6D}" srcOrd="11" destOrd="0" parTransId="{4C8AD559-EB0C-2245-9211-49499EDEA945}" sibTransId="{A7352DE4-F5DF-7448-94CE-A76DEE867032}"/>
    <dgm:cxn modelId="{F82E9E1E-BB1A-FB4D-8609-CB4F2B1D8999}" type="presOf" srcId="{7094A783-0B19-2641-BF9F-B45A11EEB7F2}" destId="{90E3200E-B603-5640-B9B4-4C413F74DC32}" srcOrd="1" destOrd="0" presId="urn:microsoft.com/office/officeart/2005/8/layout/list1"/>
    <dgm:cxn modelId="{A46CA823-6779-B24F-9F25-68383CE1808A}" srcId="{D5CF9C9E-00D5-1041-9E58-6BD1F3D50AC9}" destId="{7094A783-0B19-2641-BF9F-B45A11EEB7F2}" srcOrd="4" destOrd="0" parTransId="{8C4CB20E-44A5-9648-A92C-6268830D1872}" sibTransId="{8DC93D8F-0920-B14D-99B5-5DFBC0DB1D7D}"/>
    <dgm:cxn modelId="{CD482B26-B10A-134C-93D0-0C242BF2C438}" type="presOf" srcId="{D5CF9C9E-00D5-1041-9E58-6BD1F3D50AC9}" destId="{C6EE56D3-5A35-A248-98AD-41303609F1B9}" srcOrd="0" destOrd="0" presId="urn:microsoft.com/office/officeart/2005/8/layout/list1"/>
    <dgm:cxn modelId="{4337D030-CF8B-5749-AD8F-A7ADD16EE022}" type="presOf" srcId="{A4EA020B-16E8-7240-A363-A79DC2DA1C28}" destId="{29E70F7F-3157-A746-B7EC-C613A638D900}" srcOrd="0" destOrd="0" presId="urn:microsoft.com/office/officeart/2005/8/layout/list1"/>
    <dgm:cxn modelId="{A5F8EF35-AF2D-2745-A46F-83C8F855AD27}" type="presOf" srcId="{A4EA020B-16E8-7240-A363-A79DC2DA1C28}" destId="{0E2FC01C-7862-684C-B195-96514CCB082D}" srcOrd="1" destOrd="0" presId="urn:microsoft.com/office/officeart/2005/8/layout/list1"/>
    <dgm:cxn modelId="{B3FD903B-8D58-8546-9030-EAED84009A5C}" type="presOf" srcId="{A27C0142-ED5E-F04D-ABCA-EB32EA55EB6D}" destId="{23102C5C-A64F-6D4A-8BB1-537AE28EEA6C}" srcOrd="1" destOrd="0" presId="urn:microsoft.com/office/officeart/2005/8/layout/list1"/>
    <dgm:cxn modelId="{F35E6740-D9C2-BF43-B54B-8F5CE4CB0F99}" type="presOf" srcId="{7ECCE711-FDDF-F244-9280-BBD3BFD93024}" destId="{2AEAD497-652F-7448-9BE3-305F9448B66E}" srcOrd="0" destOrd="0" presId="urn:microsoft.com/office/officeart/2005/8/layout/list1"/>
    <dgm:cxn modelId="{8E44E246-F4DC-5049-A270-D2731DB6150B}" srcId="{D5CF9C9E-00D5-1041-9E58-6BD1F3D50AC9}" destId="{0FF61434-4762-8B4D-B780-8085292C84BB}" srcOrd="13" destOrd="0" parTransId="{AC6EA5E0-6EB9-5C4E-95F4-3C8EE153EDB3}" sibTransId="{D26ABE54-FE71-3B4B-A4DC-00FFAC4C442B}"/>
    <dgm:cxn modelId="{978C534B-64D0-A949-8574-8760E7C8B151}" type="presOf" srcId="{3595C114-8017-FB42-A9A1-6638D70F42A1}" destId="{BEF36CCD-891E-7C49-AE04-B47CA8D69739}" srcOrd="0" destOrd="0" presId="urn:microsoft.com/office/officeart/2005/8/layout/list1"/>
    <dgm:cxn modelId="{44B9AC5D-4783-6947-9CA8-052D957788DE}" type="presOf" srcId="{2227164F-09D2-7F4D-A698-2F252754D4B9}" destId="{532B29A7-5A2C-3C48-9203-D82CADE2CAAA}" srcOrd="1" destOrd="0" presId="urn:microsoft.com/office/officeart/2005/8/layout/list1"/>
    <dgm:cxn modelId="{AD445D62-1FA6-424B-82F2-8E1766C0F0F0}" type="presOf" srcId="{2227164F-09D2-7F4D-A698-2F252754D4B9}" destId="{793B84C8-80B2-3540-A418-013CEA333297}" srcOrd="0" destOrd="0" presId="urn:microsoft.com/office/officeart/2005/8/layout/list1"/>
    <dgm:cxn modelId="{B0158B62-C53B-4F4B-B3BA-D87AE2B9107D}" type="presOf" srcId="{7ECCE711-FDDF-F244-9280-BBD3BFD93024}" destId="{FE75DC7F-CB64-4844-B79E-BE6456693C60}" srcOrd="1" destOrd="0" presId="urn:microsoft.com/office/officeart/2005/8/layout/list1"/>
    <dgm:cxn modelId="{42D86765-D9F8-8A4A-B8A8-1372C385FEBD}" type="presOf" srcId="{A050993A-C5E7-ED48-B4FE-FF967C5B40E3}" destId="{74DFE1B7-9B87-8C46-B813-1AF6937860D8}" srcOrd="0" destOrd="0" presId="urn:microsoft.com/office/officeart/2005/8/layout/list1"/>
    <dgm:cxn modelId="{7D6FF365-67A5-AC4C-9935-B3D1D5360FF2}" srcId="{D5CF9C9E-00D5-1041-9E58-6BD1F3D50AC9}" destId="{9070077C-C911-5A45-B042-3BEFE6F9E62F}" srcOrd="6" destOrd="0" parTransId="{4AB087C1-D76B-C040-8FA1-06E9DE1E2BA1}" sibTransId="{82BB86D3-7A03-1145-8B9C-2FEEEFE8D8DF}"/>
    <dgm:cxn modelId="{6B26E967-D5A1-C448-A3FF-5C9C5F05699D}" type="presOf" srcId="{3595C114-8017-FB42-A9A1-6638D70F42A1}" destId="{DF184575-7F46-6C40-AD89-556D06B9287A}" srcOrd="1" destOrd="0" presId="urn:microsoft.com/office/officeart/2005/8/layout/list1"/>
    <dgm:cxn modelId="{BBC1F569-514B-B942-BA55-48325BC0BC8D}" type="presOf" srcId="{A27C0142-ED5E-F04D-ABCA-EB32EA55EB6D}" destId="{5E12EEA5-3BFB-5C44-A3D2-F14B459F9492}" srcOrd="0" destOrd="0" presId="urn:microsoft.com/office/officeart/2005/8/layout/list1"/>
    <dgm:cxn modelId="{9206186D-4F20-0249-A9C4-B224E86793E6}" type="presOf" srcId="{0FF61434-4762-8B4D-B780-8085292C84BB}" destId="{969D9318-BF41-D24B-8A04-664E551DF0FC}" srcOrd="1" destOrd="0" presId="urn:microsoft.com/office/officeart/2005/8/layout/list1"/>
    <dgm:cxn modelId="{AB45B670-E9D1-7442-B809-468108B98186}" srcId="{D5CF9C9E-00D5-1041-9E58-6BD1F3D50AC9}" destId="{A4EA020B-16E8-7240-A363-A79DC2DA1C28}" srcOrd="12" destOrd="0" parTransId="{18FE6E18-B022-6947-83C3-E2C7CCDF2C79}" sibTransId="{49A09A85-E747-1741-9091-9CD566435A5B}"/>
    <dgm:cxn modelId="{B0DDDE71-78F8-644C-BDD8-2BEC6C0A83C9}" type="presOf" srcId="{600D679C-EC47-A84B-BCCC-5905EBBA58E0}" destId="{309700F3-183C-754B-BC41-235C23FFE696}" srcOrd="1" destOrd="0" presId="urn:microsoft.com/office/officeart/2005/8/layout/list1"/>
    <dgm:cxn modelId="{0FE6D272-AD9B-CC42-93A2-D38162CD8D86}" type="presOf" srcId="{38EE1EA4-AFAC-404F-81C2-13B59D496238}" destId="{995FE41A-55F3-9C4B-9C5E-134DB6CE18D4}" srcOrd="0" destOrd="0" presId="urn:microsoft.com/office/officeart/2005/8/layout/list1"/>
    <dgm:cxn modelId="{69B65C80-58CC-D64B-B923-C55427051C7B}" srcId="{D5CF9C9E-00D5-1041-9E58-6BD1F3D50AC9}" destId="{2227164F-09D2-7F4D-A698-2F252754D4B9}" srcOrd="9" destOrd="0" parTransId="{09A81BD5-43A7-3445-8AFF-9065A38D81B2}" sibTransId="{30835B6E-05C8-8045-8FA6-52CAC16FAA2C}"/>
    <dgm:cxn modelId="{10B0F686-8976-2C47-99C5-0DDA7D593242}" srcId="{D5CF9C9E-00D5-1041-9E58-6BD1F3D50AC9}" destId="{91380E85-ACDA-5A44-AE19-70321DE0EEF2}" srcOrd="3" destOrd="0" parTransId="{F6FBEA1D-DE90-824C-8F94-DD77834E74CA}" sibTransId="{DC945788-1CDC-FE41-B78F-EA6DEF637FF5}"/>
    <dgm:cxn modelId="{1450C18C-71B5-8A44-AE2C-FB2AFD9F13C2}" type="presOf" srcId="{600D679C-EC47-A84B-BCCC-5905EBBA58E0}" destId="{7E0A7AD9-5F69-AF44-A33F-802E9EDDDD0A}" srcOrd="0" destOrd="0" presId="urn:microsoft.com/office/officeart/2005/8/layout/list1"/>
    <dgm:cxn modelId="{8C98FE8C-203F-DC40-A2AA-4C9754132800}" type="presOf" srcId="{34FDFAE2-DECA-C143-ADED-AF615D7A1F09}" destId="{82B32363-2A51-BE4E-ABF1-385780E56A5C}" srcOrd="0" destOrd="0" presId="urn:microsoft.com/office/officeart/2005/8/layout/list1"/>
    <dgm:cxn modelId="{C86081A4-14B6-E142-8614-D7D0949C73DB}" type="presOf" srcId="{91380E85-ACDA-5A44-AE19-70321DE0EEF2}" destId="{A68FE733-FEA0-9642-A170-4D1836D683B5}" srcOrd="0" destOrd="0" presId="urn:microsoft.com/office/officeart/2005/8/layout/list1"/>
    <dgm:cxn modelId="{FB3F52A5-2D88-8B4A-AE12-E358C9E428A4}" type="presOf" srcId="{0FF61434-4762-8B4D-B780-8085292C84BB}" destId="{09D701E2-A0B3-8647-AC6C-BCEFC4A0BDEF}" srcOrd="0" destOrd="0" presId="urn:microsoft.com/office/officeart/2005/8/layout/list1"/>
    <dgm:cxn modelId="{2FF46BA7-6677-0949-A879-11A0004FA173}" type="presOf" srcId="{34FDFAE2-DECA-C143-ADED-AF615D7A1F09}" destId="{5F49C8DD-9A22-A348-95A5-79BD928D7ACD}" srcOrd="1" destOrd="0" presId="urn:microsoft.com/office/officeart/2005/8/layout/list1"/>
    <dgm:cxn modelId="{CB74CBA7-5A27-784E-8ECE-63B9251A0624}" srcId="{D5CF9C9E-00D5-1041-9E58-6BD1F3D50AC9}" destId="{A050993A-C5E7-ED48-B4FE-FF967C5B40E3}" srcOrd="14" destOrd="0" parTransId="{4AAABF4B-7608-ED4F-ACDE-15F216670B73}" sibTransId="{B9C8AF8C-64B0-2040-B4D6-B7E0F3CAE10C}"/>
    <dgm:cxn modelId="{938AD6A9-0517-3B40-A146-7BC4207D28CD}" type="presOf" srcId="{181D5191-4724-214A-B8BD-63DB9AD6F3AE}" destId="{E033E043-B8CB-194A-8744-5A8A6BB010B6}" srcOrd="0" destOrd="0" presId="urn:microsoft.com/office/officeart/2005/8/layout/list1"/>
    <dgm:cxn modelId="{1A3AC4AD-EBB7-0341-ADE8-068FFAB0EC05}" srcId="{D5CF9C9E-00D5-1041-9E58-6BD1F3D50AC9}" destId="{7F921DC7-00F6-9548-BC7F-61BF7CB29031}" srcOrd="0" destOrd="0" parTransId="{2B8B1632-7DCE-BB42-A998-CA55B7E39C46}" sibTransId="{D6134FC2-B250-F145-9225-9311CD71AAF2}"/>
    <dgm:cxn modelId="{733B0EAE-B67A-224C-9FEF-BAC7E546D288}" type="presOf" srcId="{7094A783-0B19-2641-BF9F-B45A11EEB7F2}" destId="{33B08327-A454-7442-BCD1-7D68A76F297D}" srcOrd="0" destOrd="0" presId="urn:microsoft.com/office/officeart/2005/8/layout/list1"/>
    <dgm:cxn modelId="{D9C0D2B0-9B8E-A94C-B933-420A0C461F7D}" type="presOf" srcId="{9070077C-C911-5A45-B042-3BEFE6F9E62F}" destId="{67D3CB39-CA42-134B-B0F9-619F396D1254}" srcOrd="0" destOrd="0" presId="urn:microsoft.com/office/officeart/2005/8/layout/list1"/>
    <dgm:cxn modelId="{60E8D3B9-FA89-2448-B484-A5328E23A819}" srcId="{D5CF9C9E-00D5-1041-9E58-6BD1F3D50AC9}" destId="{34FDFAE2-DECA-C143-ADED-AF615D7A1F09}" srcOrd="2" destOrd="0" parTransId="{4B68D42E-28E4-5A4F-AB07-9150BD954A5F}" sibTransId="{13B4D188-46B7-F645-90F5-B7246ABB6339}"/>
    <dgm:cxn modelId="{461A44BB-8AFA-E241-8788-2328876FB31A}" srcId="{D5CF9C9E-00D5-1041-9E58-6BD1F3D50AC9}" destId="{3595C114-8017-FB42-A9A1-6638D70F42A1}" srcOrd="7" destOrd="0" parTransId="{F5752410-4DEC-1442-BBF5-CF123F50190D}" sibTransId="{A2CCDFAB-2D7B-3045-8761-7ED4F3677889}"/>
    <dgm:cxn modelId="{D50589BE-1737-7744-A20F-59613B5E602F}" type="presOf" srcId="{181D5191-4724-214A-B8BD-63DB9AD6F3AE}" destId="{CE131F49-0ADB-B84A-9A5F-9AF8BF654D74}" srcOrd="1" destOrd="0" presId="urn:microsoft.com/office/officeart/2005/8/layout/list1"/>
    <dgm:cxn modelId="{8A9302CA-BA76-1C48-BC74-2513043DF213}" type="presOf" srcId="{7F921DC7-00F6-9548-BC7F-61BF7CB29031}" destId="{0A5F8ED8-69F2-8340-894F-51C4F540B171}" srcOrd="0" destOrd="0" presId="urn:microsoft.com/office/officeart/2005/8/layout/list1"/>
    <dgm:cxn modelId="{7D25CED7-3CF6-2B4E-BB86-61FDC4B30DB9}" type="presOf" srcId="{91380E85-ACDA-5A44-AE19-70321DE0EEF2}" destId="{B9DF8655-8346-9040-92C8-7C186D26C695}" srcOrd="1" destOrd="0" presId="urn:microsoft.com/office/officeart/2005/8/layout/list1"/>
    <dgm:cxn modelId="{9D1BADE1-AD80-8C45-AF67-790018063E17}" type="presOf" srcId="{9070077C-C911-5A45-B042-3BEFE6F9E62F}" destId="{92028971-7005-9141-94FF-593E8D9C58CA}" srcOrd="1" destOrd="0" presId="urn:microsoft.com/office/officeart/2005/8/layout/list1"/>
    <dgm:cxn modelId="{2C42C7EF-646F-954C-9015-90E381DE74BA}" srcId="{D5CF9C9E-00D5-1041-9E58-6BD1F3D50AC9}" destId="{7ECCE711-FDDF-F244-9280-BBD3BFD93024}" srcOrd="1" destOrd="0" parTransId="{C5A65242-46B1-8440-A490-D5DD1C40E6CB}" sibTransId="{28E34C46-55C9-D947-B01A-C41BACA0A292}"/>
    <dgm:cxn modelId="{28AC21FC-B9DE-4B44-9F9A-0486AD0270F1}" type="presOf" srcId="{A050993A-C5E7-ED48-B4FE-FF967C5B40E3}" destId="{C1916352-92B6-504E-9C14-932527733033}" srcOrd="1" destOrd="0" presId="urn:microsoft.com/office/officeart/2005/8/layout/list1"/>
    <dgm:cxn modelId="{D12AB449-2972-3D45-9DC8-D40706D9EBD1}" type="presParOf" srcId="{C6EE56D3-5A35-A248-98AD-41303609F1B9}" destId="{88D240BE-5902-5B49-9453-CE58672D35C3}" srcOrd="0" destOrd="0" presId="urn:microsoft.com/office/officeart/2005/8/layout/list1"/>
    <dgm:cxn modelId="{B4048EBB-9FEB-DC45-A2F0-A74F11B32EED}" type="presParOf" srcId="{88D240BE-5902-5B49-9453-CE58672D35C3}" destId="{0A5F8ED8-69F2-8340-894F-51C4F540B171}" srcOrd="0" destOrd="0" presId="urn:microsoft.com/office/officeart/2005/8/layout/list1"/>
    <dgm:cxn modelId="{7D8096CA-6938-954B-83C6-3A06B107A6A6}" type="presParOf" srcId="{88D240BE-5902-5B49-9453-CE58672D35C3}" destId="{81522B96-51B3-3C4B-91D4-937B2BA51088}" srcOrd="1" destOrd="0" presId="urn:microsoft.com/office/officeart/2005/8/layout/list1"/>
    <dgm:cxn modelId="{507CF855-BE0E-6A4A-9A25-092D362D1B58}" type="presParOf" srcId="{C6EE56D3-5A35-A248-98AD-41303609F1B9}" destId="{89D810BD-85B3-3649-BD55-6B6165C0C895}" srcOrd="1" destOrd="0" presId="urn:microsoft.com/office/officeart/2005/8/layout/list1"/>
    <dgm:cxn modelId="{BB55A737-C9BA-5A4A-BEB3-03C31E8705A9}" type="presParOf" srcId="{C6EE56D3-5A35-A248-98AD-41303609F1B9}" destId="{4024E8F4-B0B5-FA4F-9678-B59D10BE6421}" srcOrd="2" destOrd="0" presId="urn:microsoft.com/office/officeart/2005/8/layout/list1"/>
    <dgm:cxn modelId="{EF0CE657-3F44-174F-A631-6506889C2DC1}" type="presParOf" srcId="{C6EE56D3-5A35-A248-98AD-41303609F1B9}" destId="{EA371E43-2782-E14A-8683-0BCF4DF1D9B7}" srcOrd="3" destOrd="0" presId="urn:microsoft.com/office/officeart/2005/8/layout/list1"/>
    <dgm:cxn modelId="{F3ACBDDD-04F8-5B4E-AD82-E67DEAE98881}" type="presParOf" srcId="{C6EE56D3-5A35-A248-98AD-41303609F1B9}" destId="{166C54E2-276B-4943-9419-A4A0D531A415}" srcOrd="4" destOrd="0" presId="urn:microsoft.com/office/officeart/2005/8/layout/list1"/>
    <dgm:cxn modelId="{830E1441-AE9E-1E44-B779-0E62DF23A29F}" type="presParOf" srcId="{166C54E2-276B-4943-9419-A4A0D531A415}" destId="{2AEAD497-652F-7448-9BE3-305F9448B66E}" srcOrd="0" destOrd="0" presId="urn:microsoft.com/office/officeart/2005/8/layout/list1"/>
    <dgm:cxn modelId="{80B36FC8-CA0F-6143-A21F-3A190D07E05A}" type="presParOf" srcId="{166C54E2-276B-4943-9419-A4A0D531A415}" destId="{FE75DC7F-CB64-4844-B79E-BE6456693C60}" srcOrd="1" destOrd="0" presId="urn:microsoft.com/office/officeart/2005/8/layout/list1"/>
    <dgm:cxn modelId="{BB6CB93A-B373-8E4B-A743-230F058A387C}" type="presParOf" srcId="{C6EE56D3-5A35-A248-98AD-41303609F1B9}" destId="{C7372460-4B08-DD42-AF16-8FD7EED19D5D}" srcOrd="5" destOrd="0" presId="urn:microsoft.com/office/officeart/2005/8/layout/list1"/>
    <dgm:cxn modelId="{B159A8C4-85B7-E844-B45F-95DC5F9B2844}" type="presParOf" srcId="{C6EE56D3-5A35-A248-98AD-41303609F1B9}" destId="{F9FB75F0-E351-214D-8855-F6A1ED4AF832}" srcOrd="6" destOrd="0" presId="urn:microsoft.com/office/officeart/2005/8/layout/list1"/>
    <dgm:cxn modelId="{D6A0797F-031B-814E-AE0B-4362683C308F}" type="presParOf" srcId="{C6EE56D3-5A35-A248-98AD-41303609F1B9}" destId="{5BFC765F-9370-AB45-9227-EFC8D58106F2}" srcOrd="7" destOrd="0" presId="urn:microsoft.com/office/officeart/2005/8/layout/list1"/>
    <dgm:cxn modelId="{DF1C2A45-26C7-C646-8F34-35E319FF013C}" type="presParOf" srcId="{C6EE56D3-5A35-A248-98AD-41303609F1B9}" destId="{9F0B6EE2-B039-774C-B621-A54F1AB5D18A}" srcOrd="8" destOrd="0" presId="urn:microsoft.com/office/officeart/2005/8/layout/list1"/>
    <dgm:cxn modelId="{659046F1-88DF-A845-B2BB-D17D8E078F42}" type="presParOf" srcId="{9F0B6EE2-B039-774C-B621-A54F1AB5D18A}" destId="{82B32363-2A51-BE4E-ABF1-385780E56A5C}" srcOrd="0" destOrd="0" presId="urn:microsoft.com/office/officeart/2005/8/layout/list1"/>
    <dgm:cxn modelId="{85399D0E-65CB-AE45-914C-EA2CD8DDDD43}" type="presParOf" srcId="{9F0B6EE2-B039-774C-B621-A54F1AB5D18A}" destId="{5F49C8DD-9A22-A348-95A5-79BD928D7ACD}" srcOrd="1" destOrd="0" presId="urn:microsoft.com/office/officeart/2005/8/layout/list1"/>
    <dgm:cxn modelId="{A8C895D8-1174-D842-9730-FBC330424554}" type="presParOf" srcId="{C6EE56D3-5A35-A248-98AD-41303609F1B9}" destId="{ED467294-5CEB-CC40-9982-9ECEC7C62D02}" srcOrd="9" destOrd="0" presId="urn:microsoft.com/office/officeart/2005/8/layout/list1"/>
    <dgm:cxn modelId="{943F4CC8-D97D-C54D-99B7-F1CA87AA0160}" type="presParOf" srcId="{C6EE56D3-5A35-A248-98AD-41303609F1B9}" destId="{6BC1DBEC-F0EE-794C-B712-ED27D52FF725}" srcOrd="10" destOrd="0" presId="urn:microsoft.com/office/officeart/2005/8/layout/list1"/>
    <dgm:cxn modelId="{A850C05D-C4D3-5747-8A01-B1EBBBD635EB}" type="presParOf" srcId="{C6EE56D3-5A35-A248-98AD-41303609F1B9}" destId="{ADDD50C8-047C-7240-86F8-E90999636F95}" srcOrd="11" destOrd="0" presId="urn:microsoft.com/office/officeart/2005/8/layout/list1"/>
    <dgm:cxn modelId="{7D499116-4F4B-314A-9560-6957B91B5F90}" type="presParOf" srcId="{C6EE56D3-5A35-A248-98AD-41303609F1B9}" destId="{D38533AA-C782-624C-8D27-C5488DFFD41F}" srcOrd="12" destOrd="0" presId="urn:microsoft.com/office/officeart/2005/8/layout/list1"/>
    <dgm:cxn modelId="{B1E6F202-A81E-5943-B132-A5564A66E609}" type="presParOf" srcId="{D38533AA-C782-624C-8D27-C5488DFFD41F}" destId="{A68FE733-FEA0-9642-A170-4D1836D683B5}" srcOrd="0" destOrd="0" presId="urn:microsoft.com/office/officeart/2005/8/layout/list1"/>
    <dgm:cxn modelId="{0F8E314B-CA30-844D-BF5D-B92B754265CA}" type="presParOf" srcId="{D38533AA-C782-624C-8D27-C5488DFFD41F}" destId="{B9DF8655-8346-9040-92C8-7C186D26C695}" srcOrd="1" destOrd="0" presId="urn:microsoft.com/office/officeart/2005/8/layout/list1"/>
    <dgm:cxn modelId="{AEAFA46F-842A-DF49-8A79-B4DA16B0A6A5}" type="presParOf" srcId="{C6EE56D3-5A35-A248-98AD-41303609F1B9}" destId="{9B5AD27D-ACC7-EF4D-846B-2F3FBC873E82}" srcOrd="13" destOrd="0" presId="urn:microsoft.com/office/officeart/2005/8/layout/list1"/>
    <dgm:cxn modelId="{B07E04E6-1B17-5144-8EF8-F9BDEB9F2BB4}" type="presParOf" srcId="{C6EE56D3-5A35-A248-98AD-41303609F1B9}" destId="{A53F034E-226A-EB46-8510-52B6EFBCD47F}" srcOrd="14" destOrd="0" presId="urn:microsoft.com/office/officeart/2005/8/layout/list1"/>
    <dgm:cxn modelId="{7B6D9A47-2B8A-C348-A928-4832E322F588}" type="presParOf" srcId="{C6EE56D3-5A35-A248-98AD-41303609F1B9}" destId="{9580A521-2391-FA46-B5A2-89C2ECAC1B44}" srcOrd="15" destOrd="0" presId="urn:microsoft.com/office/officeart/2005/8/layout/list1"/>
    <dgm:cxn modelId="{FCB3CD6E-37D9-1A4D-AE9E-D700DBC38CB7}" type="presParOf" srcId="{C6EE56D3-5A35-A248-98AD-41303609F1B9}" destId="{77CE8C49-985B-EC45-8EB3-BFCAC22B455D}" srcOrd="16" destOrd="0" presId="urn:microsoft.com/office/officeart/2005/8/layout/list1"/>
    <dgm:cxn modelId="{D054F98D-6E25-EC48-B561-FE10E472AF38}" type="presParOf" srcId="{77CE8C49-985B-EC45-8EB3-BFCAC22B455D}" destId="{33B08327-A454-7442-BCD1-7D68A76F297D}" srcOrd="0" destOrd="0" presId="urn:microsoft.com/office/officeart/2005/8/layout/list1"/>
    <dgm:cxn modelId="{D50F7809-E69C-0D45-B299-9DB802965E2D}" type="presParOf" srcId="{77CE8C49-985B-EC45-8EB3-BFCAC22B455D}" destId="{90E3200E-B603-5640-B9B4-4C413F74DC32}" srcOrd="1" destOrd="0" presId="urn:microsoft.com/office/officeart/2005/8/layout/list1"/>
    <dgm:cxn modelId="{1590EC68-053A-CD40-AE57-9E641BC8F91B}" type="presParOf" srcId="{C6EE56D3-5A35-A248-98AD-41303609F1B9}" destId="{7A4FCB97-EC35-464C-9597-9D5AE2C178D8}" srcOrd="17" destOrd="0" presId="urn:microsoft.com/office/officeart/2005/8/layout/list1"/>
    <dgm:cxn modelId="{D17F1FEB-0066-AF46-9142-21570CD3129F}" type="presParOf" srcId="{C6EE56D3-5A35-A248-98AD-41303609F1B9}" destId="{07AF7A8D-4E9A-2149-B15B-8F9BC676E21B}" srcOrd="18" destOrd="0" presId="urn:microsoft.com/office/officeart/2005/8/layout/list1"/>
    <dgm:cxn modelId="{287B9F47-DABF-264B-8AD0-E7247AE81526}" type="presParOf" srcId="{C6EE56D3-5A35-A248-98AD-41303609F1B9}" destId="{CF1522D6-F87B-A54F-869C-0A1D5DDFB3EE}" srcOrd="19" destOrd="0" presId="urn:microsoft.com/office/officeart/2005/8/layout/list1"/>
    <dgm:cxn modelId="{1BAA179A-4602-1F40-B23D-0B3F40E9295E}" type="presParOf" srcId="{C6EE56D3-5A35-A248-98AD-41303609F1B9}" destId="{EAA8754D-FD1F-334A-81C2-5459A738DCE2}" srcOrd="20" destOrd="0" presId="urn:microsoft.com/office/officeart/2005/8/layout/list1"/>
    <dgm:cxn modelId="{9BEB3A0E-3F71-8341-A229-CECF0D930637}" type="presParOf" srcId="{EAA8754D-FD1F-334A-81C2-5459A738DCE2}" destId="{7E0A7AD9-5F69-AF44-A33F-802E9EDDDD0A}" srcOrd="0" destOrd="0" presId="urn:microsoft.com/office/officeart/2005/8/layout/list1"/>
    <dgm:cxn modelId="{89066C55-B6CC-5040-994D-64E2C20708F2}" type="presParOf" srcId="{EAA8754D-FD1F-334A-81C2-5459A738DCE2}" destId="{309700F3-183C-754B-BC41-235C23FFE696}" srcOrd="1" destOrd="0" presId="urn:microsoft.com/office/officeart/2005/8/layout/list1"/>
    <dgm:cxn modelId="{D298F19A-E6D4-B749-A89A-C216B1AC4811}" type="presParOf" srcId="{C6EE56D3-5A35-A248-98AD-41303609F1B9}" destId="{BAFEC33F-7620-0E4D-9CDB-CFBBD6D09BD5}" srcOrd="21" destOrd="0" presId="urn:microsoft.com/office/officeart/2005/8/layout/list1"/>
    <dgm:cxn modelId="{04EC9E99-3178-BA44-B35E-27683C8060EE}" type="presParOf" srcId="{C6EE56D3-5A35-A248-98AD-41303609F1B9}" destId="{D3E539BE-0302-3049-AF85-4BA0ED26356B}" srcOrd="22" destOrd="0" presId="urn:microsoft.com/office/officeart/2005/8/layout/list1"/>
    <dgm:cxn modelId="{25BA63CF-B999-DF4F-A676-53308FF2E96A}" type="presParOf" srcId="{C6EE56D3-5A35-A248-98AD-41303609F1B9}" destId="{93C9048F-7AE8-5A4A-9B9F-15FB5BF385C7}" srcOrd="23" destOrd="0" presId="urn:microsoft.com/office/officeart/2005/8/layout/list1"/>
    <dgm:cxn modelId="{B9E2B224-B057-7A4C-BF4D-2503518CB631}" type="presParOf" srcId="{C6EE56D3-5A35-A248-98AD-41303609F1B9}" destId="{A1E7B0F2-5335-7B41-96D5-F6FDAF9EA6FF}" srcOrd="24" destOrd="0" presId="urn:microsoft.com/office/officeart/2005/8/layout/list1"/>
    <dgm:cxn modelId="{515EB3B6-B5EE-DB45-9EEA-8D557EE1FDCC}" type="presParOf" srcId="{A1E7B0F2-5335-7B41-96D5-F6FDAF9EA6FF}" destId="{67D3CB39-CA42-134B-B0F9-619F396D1254}" srcOrd="0" destOrd="0" presId="urn:microsoft.com/office/officeart/2005/8/layout/list1"/>
    <dgm:cxn modelId="{4189B31F-66DF-BC4C-9608-FA1DE1464AED}" type="presParOf" srcId="{A1E7B0F2-5335-7B41-96D5-F6FDAF9EA6FF}" destId="{92028971-7005-9141-94FF-593E8D9C58CA}" srcOrd="1" destOrd="0" presId="urn:microsoft.com/office/officeart/2005/8/layout/list1"/>
    <dgm:cxn modelId="{57C5BA58-3F45-DD40-BE9A-BED63AC0F1FD}" type="presParOf" srcId="{C6EE56D3-5A35-A248-98AD-41303609F1B9}" destId="{33FCB570-0F3B-244C-A5EE-0631EA10ECC8}" srcOrd="25" destOrd="0" presId="urn:microsoft.com/office/officeart/2005/8/layout/list1"/>
    <dgm:cxn modelId="{0527EA5D-7EF5-D94E-ABA3-98A3644D6DC4}" type="presParOf" srcId="{C6EE56D3-5A35-A248-98AD-41303609F1B9}" destId="{4C259500-AAA9-924C-AB38-EB5AF8945054}" srcOrd="26" destOrd="0" presId="urn:microsoft.com/office/officeart/2005/8/layout/list1"/>
    <dgm:cxn modelId="{8EEB536E-B670-5244-B897-0A86BE082649}" type="presParOf" srcId="{C6EE56D3-5A35-A248-98AD-41303609F1B9}" destId="{38483966-7170-8A4B-A22F-7459D8361FAE}" srcOrd="27" destOrd="0" presId="urn:microsoft.com/office/officeart/2005/8/layout/list1"/>
    <dgm:cxn modelId="{0FCA2C58-F266-B540-A97C-EEE5F63D9D65}" type="presParOf" srcId="{C6EE56D3-5A35-A248-98AD-41303609F1B9}" destId="{E2E127B0-887A-DB4A-AC64-454033FC6129}" srcOrd="28" destOrd="0" presId="urn:microsoft.com/office/officeart/2005/8/layout/list1"/>
    <dgm:cxn modelId="{681E119D-D899-7345-B056-B5AFF50BAEE0}" type="presParOf" srcId="{E2E127B0-887A-DB4A-AC64-454033FC6129}" destId="{BEF36CCD-891E-7C49-AE04-B47CA8D69739}" srcOrd="0" destOrd="0" presId="urn:microsoft.com/office/officeart/2005/8/layout/list1"/>
    <dgm:cxn modelId="{EBD514CA-6B3C-DF41-A675-97CF0A43C1A5}" type="presParOf" srcId="{E2E127B0-887A-DB4A-AC64-454033FC6129}" destId="{DF184575-7F46-6C40-AD89-556D06B9287A}" srcOrd="1" destOrd="0" presId="urn:microsoft.com/office/officeart/2005/8/layout/list1"/>
    <dgm:cxn modelId="{15908BC3-A881-E94C-8CED-FF213D7F8FCC}" type="presParOf" srcId="{C6EE56D3-5A35-A248-98AD-41303609F1B9}" destId="{15FC89A0-0569-E447-8FC9-95C362B2F753}" srcOrd="29" destOrd="0" presId="urn:microsoft.com/office/officeart/2005/8/layout/list1"/>
    <dgm:cxn modelId="{39D99286-1D96-D24C-84E4-1B43DD831FFB}" type="presParOf" srcId="{C6EE56D3-5A35-A248-98AD-41303609F1B9}" destId="{262CAF80-B6CF-1D4C-91F1-6DB200082296}" srcOrd="30" destOrd="0" presId="urn:microsoft.com/office/officeart/2005/8/layout/list1"/>
    <dgm:cxn modelId="{C71BBF46-5A98-3040-956F-3D3546333748}" type="presParOf" srcId="{C6EE56D3-5A35-A248-98AD-41303609F1B9}" destId="{EF540858-FCFF-244F-85F7-B6E5AD735A65}" srcOrd="31" destOrd="0" presId="urn:microsoft.com/office/officeart/2005/8/layout/list1"/>
    <dgm:cxn modelId="{BF417591-F41E-004B-8A3E-0408634F4745}" type="presParOf" srcId="{C6EE56D3-5A35-A248-98AD-41303609F1B9}" destId="{357A7A1D-B684-834F-A2F4-C63C1B573BA1}" srcOrd="32" destOrd="0" presId="urn:microsoft.com/office/officeart/2005/8/layout/list1"/>
    <dgm:cxn modelId="{799E7450-8F83-4741-9DB4-BD6B5612CF5B}" type="presParOf" srcId="{357A7A1D-B684-834F-A2F4-C63C1B573BA1}" destId="{995FE41A-55F3-9C4B-9C5E-134DB6CE18D4}" srcOrd="0" destOrd="0" presId="urn:microsoft.com/office/officeart/2005/8/layout/list1"/>
    <dgm:cxn modelId="{DF8FDC8A-ECB3-0F48-B79C-2526C3DD510E}" type="presParOf" srcId="{357A7A1D-B684-834F-A2F4-C63C1B573BA1}" destId="{EC4DEFA9-E073-0E43-AD48-BFE928BDFE8C}" srcOrd="1" destOrd="0" presId="urn:microsoft.com/office/officeart/2005/8/layout/list1"/>
    <dgm:cxn modelId="{5C8BFE4C-9EB7-5C4E-9DDB-7AC640CB8C96}" type="presParOf" srcId="{C6EE56D3-5A35-A248-98AD-41303609F1B9}" destId="{B8192ED7-47A3-C640-AFE6-0FB7CCF736F6}" srcOrd="33" destOrd="0" presId="urn:microsoft.com/office/officeart/2005/8/layout/list1"/>
    <dgm:cxn modelId="{47F2A188-EBC7-2C44-9FFF-794C190C08D1}" type="presParOf" srcId="{C6EE56D3-5A35-A248-98AD-41303609F1B9}" destId="{2CAF19AA-F015-3745-814C-4F05E5799FE4}" srcOrd="34" destOrd="0" presId="urn:microsoft.com/office/officeart/2005/8/layout/list1"/>
    <dgm:cxn modelId="{C7E4B9FC-CEE0-8949-A63A-825A8EF76FFF}" type="presParOf" srcId="{C6EE56D3-5A35-A248-98AD-41303609F1B9}" destId="{260EADCB-5490-4343-858F-EA1A4695BDF4}" srcOrd="35" destOrd="0" presId="urn:microsoft.com/office/officeart/2005/8/layout/list1"/>
    <dgm:cxn modelId="{197E9733-2EA1-B646-A486-1F10525AD6E4}" type="presParOf" srcId="{C6EE56D3-5A35-A248-98AD-41303609F1B9}" destId="{4433FC71-583F-2F4D-9B6D-F1E1BD44F8D7}" srcOrd="36" destOrd="0" presId="urn:microsoft.com/office/officeart/2005/8/layout/list1"/>
    <dgm:cxn modelId="{1A9700C2-26E7-5045-A7AA-13CE8927F400}" type="presParOf" srcId="{4433FC71-583F-2F4D-9B6D-F1E1BD44F8D7}" destId="{793B84C8-80B2-3540-A418-013CEA333297}" srcOrd="0" destOrd="0" presId="urn:microsoft.com/office/officeart/2005/8/layout/list1"/>
    <dgm:cxn modelId="{FB8ACF4F-0040-2C45-BF77-5FB0AC063D83}" type="presParOf" srcId="{4433FC71-583F-2F4D-9B6D-F1E1BD44F8D7}" destId="{532B29A7-5A2C-3C48-9203-D82CADE2CAAA}" srcOrd="1" destOrd="0" presId="urn:microsoft.com/office/officeart/2005/8/layout/list1"/>
    <dgm:cxn modelId="{E04C4CF3-425D-844E-93ED-A2E7F488983A}" type="presParOf" srcId="{C6EE56D3-5A35-A248-98AD-41303609F1B9}" destId="{2D3A1136-9292-AA43-8FE9-3E94ADF9FCE1}" srcOrd="37" destOrd="0" presId="urn:microsoft.com/office/officeart/2005/8/layout/list1"/>
    <dgm:cxn modelId="{D585AA33-8114-914C-9774-5590439B1AFA}" type="presParOf" srcId="{C6EE56D3-5A35-A248-98AD-41303609F1B9}" destId="{1E4496D9-EDD4-7A4D-B4D9-FCB4908FF5C1}" srcOrd="38" destOrd="0" presId="urn:microsoft.com/office/officeart/2005/8/layout/list1"/>
    <dgm:cxn modelId="{AA362AD0-FE40-9249-A063-5DD235D91304}" type="presParOf" srcId="{C6EE56D3-5A35-A248-98AD-41303609F1B9}" destId="{D84A0442-79DF-8B41-A354-C60FE4AA9729}" srcOrd="39" destOrd="0" presId="urn:microsoft.com/office/officeart/2005/8/layout/list1"/>
    <dgm:cxn modelId="{EA0675B0-F83B-9A4A-84EE-4CA13D24BCAF}" type="presParOf" srcId="{C6EE56D3-5A35-A248-98AD-41303609F1B9}" destId="{F05EC03F-0F20-B046-966A-34AF94AE948A}" srcOrd="40" destOrd="0" presId="urn:microsoft.com/office/officeart/2005/8/layout/list1"/>
    <dgm:cxn modelId="{3334CCC1-7D3F-E24A-9ACC-AA76B0F90BB8}" type="presParOf" srcId="{F05EC03F-0F20-B046-966A-34AF94AE948A}" destId="{E033E043-B8CB-194A-8744-5A8A6BB010B6}" srcOrd="0" destOrd="0" presId="urn:microsoft.com/office/officeart/2005/8/layout/list1"/>
    <dgm:cxn modelId="{DB768EF0-6F92-EB4D-A599-A3AFAB780DF2}" type="presParOf" srcId="{F05EC03F-0F20-B046-966A-34AF94AE948A}" destId="{CE131F49-0ADB-B84A-9A5F-9AF8BF654D74}" srcOrd="1" destOrd="0" presId="urn:microsoft.com/office/officeart/2005/8/layout/list1"/>
    <dgm:cxn modelId="{04C663FB-67BA-5445-8310-28906139C805}" type="presParOf" srcId="{C6EE56D3-5A35-A248-98AD-41303609F1B9}" destId="{40382956-0FD1-664D-8CF2-99B9E8686E64}" srcOrd="41" destOrd="0" presId="urn:microsoft.com/office/officeart/2005/8/layout/list1"/>
    <dgm:cxn modelId="{29E83C90-19A9-824D-8C65-000793699C1D}" type="presParOf" srcId="{C6EE56D3-5A35-A248-98AD-41303609F1B9}" destId="{DC498BC4-1A67-9F4C-9EED-FB032C9C996C}" srcOrd="42" destOrd="0" presId="urn:microsoft.com/office/officeart/2005/8/layout/list1"/>
    <dgm:cxn modelId="{656C81C5-ADB0-8B4F-9A8C-E763046591B1}" type="presParOf" srcId="{C6EE56D3-5A35-A248-98AD-41303609F1B9}" destId="{C431683F-32B7-984D-92F2-AF2291E1B905}" srcOrd="43" destOrd="0" presId="urn:microsoft.com/office/officeart/2005/8/layout/list1"/>
    <dgm:cxn modelId="{9DBA7534-F49C-AE4A-9A3B-7BD0C3497225}" type="presParOf" srcId="{C6EE56D3-5A35-A248-98AD-41303609F1B9}" destId="{47E55366-A76D-DD4F-A8EE-B2DFE1E2D91E}" srcOrd="44" destOrd="0" presId="urn:microsoft.com/office/officeart/2005/8/layout/list1"/>
    <dgm:cxn modelId="{EEF4A9E7-F7C2-454A-8EB7-EBFC3DA19DEB}" type="presParOf" srcId="{47E55366-A76D-DD4F-A8EE-B2DFE1E2D91E}" destId="{5E12EEA5-3BFB-5C44-A3D2-F14B459F9492}" srcOrd="0" destOrd="0" presId="urn:microsoft.com/office/officeart/2005/8/layout/list1"/>
    <dgm:cxn modelId="{438EBC0C-E3CF-4442-8B6A-EC15AF2CE3FC}" type="presParOf" srcId="{47E55366-A76D-DD4F-A8EE-B2DFE1E2D91E}" destId="{23102C5C-A64F-6D4A-8BB1-537AE28EEA6C}" srcOrd="1" destOrd="0" presId="urn:microsoft.com/office/officeart/2005/8/layout/list1"/>
    <dgm:cxn modelId="{CF16F88D-93A7-004D-9884-D1851B0BB6F2}" type="presParOf" srcId="{C6EE56D3-5A35-A248-98AD-41303609F1B9}" destId="{38D54E5B-A044-1446-AEAD-9BBFB515F17C}" srcOrd="45" destOrd="0" presId="urn:microsoft.com/office/officeart/2005/8/layout/list1"/>
    <dgm:cxn modelId="{2F343867-2BEF-7F4B-8C5F-5E03F3EFBF98}" type="presParOf" srcId="{C6EE56D3-5A35-A248-98AD-41303609F1B9}" destId="{24B148AD-57F7-B540-8877-8D28D803E08E}" srcOrd="46" destOrd="0" presId="urn:microsoft.com/office/officeart/2005/8/layout/list1"/>
    <dgm:cxn modelId="{B5FF327D-23BC-AA4E-B575-1C6B2B696F42}" type="presParOf" srcId="{C6EE56D3-5A35-A248-98AD-41303609F1B9}" destId="{83BEB29D-51ED-B547-A948-CBFEA3FA5166}" srcOrd="47" destOrd="0" presId="urn:microsoft.com/office/officeart/2005/8/layout/list1"/>
    <dgm:cxn modelId="{5DDE1908-8383-834B-A215-A8A30075A20F}" type="presParOf" srcId="{C6EE56D3-5A35-A248-98AD-41303609F1B9}" destId="{8C409184-A588-3C40-B8CD-0B379D8FA5C7}" srcOrd="48" destOrd="0" presId="urn:microsoft.com/office/officeart/2005/8/layout/list1"/>
    <dgm:cxn modelId="{A3AF6D10-EA05-A141-ABCF-A6BC559BDC9D}" type="presParOf" srcId="{8C409184-A588-3C40-B8CD-0B379D8FA5C7}" destId="{29E70F7F-3157-A746-B7EC-C613A638D900}" srcOrd="0" destOrd="0" presId="urn:microsoft.com/office/officeart/2005/8/layout/list1"/>
    <dgm:cxn modelId="{9F64FA1E-FAEC-6341-9A7E-11410FF8675D}" type="presParOf" srcId="{8C409184-A588-3C40-B8CD-0B379D8FA5C7}" destId="{0E2FC01C-7862-684C-B195-96514CCB082D}" srcOrd="1" destOrd="0" presId="urn:microsoft.com/office/officeart/2005/8/layout/list1"/>
    <dgm:cxn modelId="{0BBB977E-1B66-0F4E-9809-9177878D9831}" type="presParOf" srcId="{C6EE56D3-5A35-A248-98AD-41303609F1B9}" destId="{B5E728FA-40C1-3048-A9FD-3A1CC14A0CC8}" srcOrd="49" destOrd="0" presId="urn:microsoft.com/office/officeart/2005/8/layout/list1"/>
    <dgm:cxn modelId="{877ED1C8-236D-E345-9155-4D2EE6544AD8}" type="presParOf" srcId="{C6EE56D3-5A35-A248-98AD-41303609F1B9}" destId="{46EB47D3-740A-DD46-95C5-3F40E1DDE7F8}" srcOrd="50" destOrd="0" presId="urn:microsoft.com/office/officeart/2005/8/layout/list1"/>
    <dgm:cxn modelId="{BD93E8E4-45C4-2746-AFDD-245E600CE412}" type="presParOf" srcId="{C6EE56D3-5A35-A248-98AD-41303609F1B9}" destId="{5BCAE9E5-02DF-384E-BA28-B6F5D8E4744A}" srcOrd="51" destOrd="0" presId="urn:microsoft.com/office/officeart/2005/8/layout/list1"/>
    <dgm:cxn modelId="{1E204C88-2621-C543-BD95-C81E833113AB}" type="presParOf" srcId="{C6EE56D3-5A35-A248-98AD-41303609F1B9}" destId="{AC28332C-4909-8146-B366-3A3CEFB706DF}" srcOrd="52" destOrd="0" presId="urn:microsoft.com/office/officeart/2005/8/layout/list1"/>
    <dgm:cxn modelId="{03AA57C4-FEA9-124F-B091-EED7E278537E}" type="presParOf" srcId="{AC28332C-4909-8146-B366-3A3CEFB706DF}" destId="{09D701E2-A0B3-8647-AC6C-BCEFC4A0BDEF}" srcOrd="0" destOrd="0" presId="urn:microsoft.com/office/officeart/2005/8/layout/list1"/>
    <dgm:cxn modelId="{217741F3-CC07-9C42-930F-D250FB13BC31}" type="presParOf" srcId="{AC28332C-4909-8146-B366-3A3CEFB706DF}" destId="{969D9318-BF41-D24B-8A04-664E551DF0FC}" srcOrd="1" destOrd="0" presId="urn:microsoft.com/office/officeart/2005/8/layout/list1"/>
    <dgm:cxn modelId="{53A920D3-F0A8-9E41-8BA6-F66EA380AC47}" type="presParOf" srcId="{C6EE56D3-5A35-A248-98AD-41303609F1B9}" destId="{81BEED2B-BC6A-D941-BD66-A5E5F25E96D3}" srcOrd="53" destOrd="0" presId="urn:microsoft.com/office/officeart/2005/8/layout/list1"/>
    <dgm:cxn modelId="{267FE3A2-7452-954A-9F20-D8E81A51C558}" type="presParOf" srcId="{C6EE56D3-5A35-A248-98AD-41303609F1B9}" destId="{636DE896-ACCA-9F4C-8C19-019FACF557A9}" srcOrd="54" destOrd="0" presId="urn:microsoft.com/office/officeart/2005/8/layout/list1"/>
    <dgm:cxn modelId="{FD205C79-F0C2-4840-B811-C0AFC87038E6}" type="presParOf" srcId="{C6EE56D3-5A35-A248-98AD-41303609F1B9}" destId="{B6B1D50A-D0A3-6F4B-829B-56EDF55E1698}" srcOrd="55" destOrd="0" presId="urn:microsoft.com/office/officeart/2005/8/layout/list1"/>
    <dgm:cxn modelId="{A8BE92FD-5F92-B945-8ACA-00222902BB20}" type="presParOf" srcId="{C6EE56D3-5A35-A248-98AD-41303609F1B9}" destId="{47F61EDD-77F9-3041-A068-27575CA26C98}" srcOrd="56" destOrd="0" presId="urn:microsoft.com/office/officeart/2005/8/layout/list1"/>
    <dgm:cxn modelId="{CD30E8AA-9B8C-D64F-9ECC-EAA0BF64B7AC}" type="presParOf" srcId="{47F61EDD-77F9-3041-A068-27575CA26C98}" destId="{74DFE1B7-9B87-8C46-B813-1AF6937860D8}" srcOrd="0" destOrd="0" presId="urn:microsoft.com/office/officeart/2005/8/layout/list1"/>
    <dgm:cxn modelId="{1EE90713-DCEB-9546-B4A3-5615A33A1B94}" type="presParOf" srcId="{47F61EDD-77F9-3041-A068-27575CA26C98}" destId="{C1916352-92B6-504E-9C14-932527733033}" srcOrd="1" destOrd="0" presId="urn:microsoft.com/office/officeart/2005/8/layout/list1"/>
    <dgm:cxn modelId="{7C2537CE-3C00-274B-A230-E3CC56A4D015}" type="presParOf" srcId="{C6EE56D3-5A35-A248-98AD-41303609F1B9}" destId="{C6CB5183-DBBF-8A4D-AE52-A368720D07E2}" srcOrd="57" destOrd="0" presId="urn:microsoft.com/office/officeart/2005/8/layout/list1"/>
    <dgm:cxn modelId="{129A12EA-3AB3-BA4A-8112-4402D14BD28F}" type="presParOf" srcId="{C6EE56D3-5A35-A248-98AD-41303609F1B9}" destId="{4B99874A-C9A7-9444-B170-A9CADC650626}" srcOrd="5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491293A4-9C57-47F5-9C12-5C0ECF22A3F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C669EB7B-F133-4D8B-905B-0CC993D0F34D}">
      <dgm:prSet/>
      <dgm:spPr/>
      <dgm:t>
        <a:bodyPr/>
        <a:lstStyle/>
        <a:p>
          <a:pPr rtl="0"/>
          <a:r>
            <a:rPr lang="en-US" b="1" dirty="0"/>
            <a:t>Classroom Activities</a:t>
          </a:r>
          <a:endParaRPr lang="en-US" dirty="0"/>
        </a:p>
      </dgm:t>
    </dgm:pt>
    <dgm:pt modelId="{C6048164-65EF-4074-B2F7-17CAF3759835}" type="parTrans" cxnId="{04FB1104-8CED-4C92-9BEF-2B4ED71FF313}">
      <dgm:prSet/>
      <dgm:spPr/>
      <dgm:t>
        <a:bodyPr/>
        <a:lstStyle/>
        <a:p>
          <a:endParaRPr lang="en-US"/>
        </a:p>
      </dgm:t>
    </dgm:pt>
    <dgm:pt modelId="{F90F1FAF-A2F9-48F7-B87B-7FE6E5065573}" type="sibTrans" cxnId="{04FB1104-8CED-4C92-9BEF-2B4ED71FF313}">
      <dgm:prSet/>
      <dgm:spPr/>
      <dgm:t>
        <a:bodyPr/>
        <a:lstStyle/>
        <a:p>
          <a:endParaRPr lang="en-US"/>
        </a:p>
      </dgm:t>
    </dgm:pt>
    <dgm:pt modelId="{45AAC894-D21B-4B76-8B38-BF737A97981D}" type="pres">
      <dgm:prSet presAssocID="{491293A4-9C57-47F5-9C12-5C0ECF22A3FA}" presName="linear" presStyleCnt="0">
        <dgm:presLayoutVars>
          <dgm:animLvl val="lvl"/>
          <dgm:resizeHandles val="exact"/>
        </dgm:presLayoutVars>
      </dgm:prSet>
      <dgm:spPr/>
    </dgm:pt>
    <dgm:pt modelId="{09FE8CA3-9683-4CA9-BBED-7180240E8E54}" type="pres">
      <dgm:prSet presAssocID="{C669EB7B-F133-4D8B-905B-0CC993D0F34D}" presName="parentText" presStyleLbl="node1" presStyleIdx="0" presStyleCnt="1">
        <dgm:presLayoutVars>
          <dgm:chMax val="0"/>
          <dgm:bulletEnabled val="1"/>
        </dgm:presLayoutVars>
      </dgm:prSet>
      <dgm:spPr/>
    </dgm:pt>
  </dgm:ptLst>
  <dgm:cxnLst>
    <dgm:cxn modelId="{04FB1104-8CED-4C92-9BEF-2B4ED71FF313}" srcId="{491293A4-9C57-47F5-9C12-5C0ECF22A3FA}" destId="{C669EB7B-F133-4D8B-905B-0CC993D0F34D}" srcOrd="0" destOrd="0" parTransId="{C6048164-65EF-4074-B2F7-17CAF3759835}" sibTransId="{F90F1FAF-A2F9-48F7-B87B-7FE6E5065573}"/>
    <dgm:cxn modelId="{C8DEB37E-6117-CA4E-8325-8F80F7DC07CF}" type="presOf" srcId="{491293A4-9C57-47F5-9C12-5C0ECF22A3FA}" destId="{45AAC894-D21B-4B76-8B38-BF737A97981D}" srcOrd="0" destOrd="0" presId="urn:microsoft.com/office/officeart/2005/8/layout/vList2"/>
    <dgm:cxn modelId="{D78801FB-AAD2-E44B-B410-A91C678487D4}" type="presOf" srcId="{C669EB7B-F133-4D8B-905B-0CC993D0F34D}" destId="{09FE8CA3-9683-4CA9-BBED-7180240E8E54}" srcOrd="0" destOrd="0" presId="urn:microsoft.com/office/officeart/2005/8/layout/vList2"/>
    <dgm:cxn modelId="{FBFFB8D4-965E-C24C-A582-A35C15EA3224}" type="presParOf" srcId="{45AAC894-D21B-4B76-8B38-BF737A97981D}" destId="{09FE8CA3-9683-4CA9-BBED-7180240E8E54}"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E3FC4FFF-8D18-4306-9A1A-A2D297480CCB}"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29BB6C4C-537C-416B-A116-3142DFF76A9A}">
      <dgm:prSet custT="1"/>
      <dgm:spPr>
        <a:solidFill>
          <a:srgbClr val="008000"/>
        </a:solidFill>
      </dgm:spPr>
      <dgm:t>
        <a:bodyPr/>
        <a:lstStyle/>
        <a:p>
          <a:pPr rtl="0"/>
          <a:r>
            <a:rPr lang="en-US" sz="2600" b="0" dirty="0"/>
            <a:t>Problem Based Learning or class projects</a:t>
          </a:r>
        </a:p>
      </dgm:t>
    </dgm:pt>
    <dgm:pt modelId="{3603887C-61CC-4B67-9689-F22FB403AA66}" type="parTrans" cxnId="{5D8862C1-2784-42FD-8CA9-7D5F074978C9}">
      <dgm:prSet/>
      <dgm:spPr/>
      <dgm:t>
        <a:bodyPr/>
        <a:lstStyle/>
        <a:p>
          <a:endParaRPr lang="en-US"/>
        </a:p>
      </dgm:t>
    </dgm:pt>
    <dgm:pt modelId="{BF1F7AD3-382D-4AA5-A935-D56AACB20B9F}" type="sibTrans" cxnId="{5D8862C1-2784-42FD-8CA9-7D5F074978C9}">
      <dgm:prSet/>
      <dgm:spPr/>
      <dgm:t>
        <a:bodyPr/>
        <a:lstStyle/>
        <a:p>
          <a:endParaRPr lang="en-US"/>
        </a:p>
      </dgm:t>
    </dgm:pt>
    <dgm:pt modelId="{D00A68BF-B8C5-4F0E-8C3D-5D153FBC887C}">
      <dgm:prSet custT="1"/>
      <dgm:spPr>
        <a:solidFill>
          <a:schemeClr val="tx1">
            <a:lumMod val="95000"/>
            <a:lumOff val="5000"/>
          </a:schemeClr>
        </a:solidFill>
      </dgm:spPr>
      <dgm:t>
        <a:bodyPr/>
        <a:lstStyle/>
        <a:p>
          <a:pPr rtl="0"/>
          <a:r>
            <a:rPr lang="en-US" sz="2600" b="0" dirty="0"/>
            <a:t>Class discussions using CC! instructional resources</a:t>
          </a:r>
        </a:p>
      </dgm:t>
    </dgm:pt>
    <dgm:pt modelId="{7EFE845B-EDC9-4C01-AD5D-1F2507E2FA5A}" type="parTrans" cxnId="{BA335CA3-D0AE-454F-A576-B2D1BBF184D0}">
      <dgm:prSet/>
      <dgm:spPr/>
      <dgm:t>
        <a:bodyPr/>
        <a:lstStyle/>
        <a:p>
          <a:endParaRPr lang="en-US"/>
        </a:p>
      </dgm:t>
    </dgm:pt>
    <dgm:pt modelId="{2C3F87AF-6B56-4D01-A442-5BBB9BFCD986}" type="sibTrans" cxnId="{BA335CA3-D0AE-454F-A576-B2D1BBF184D0}">
      <dgm:prSet/>
      <dgm:spPr/>
      <dgm:t>
        <a:bodyPr/>
        <a:lstStyle/>
        <a:p>
          <a:endParaRPr lang="en-US"/>
        </a:p>
      </dgm:t>
    </dgm:pt>
    <dgm:pt modelId="{41ECDADF-F756-44DB-A91B-32982F551B97}">
      <dgm:prSet custT="1"/>
      <dgm:spPr>
        <a:solidFill>
          <a:srgbClr val="000090"/>
        </a:solidFill>
      </dgm:spPr>
      <dgm:t>
        <a:bodyPr/>
        <a:lstStyle/>
        <a:p>
          <a:pPr rtl="0"/>
          <a:r>
            <a:rPr lang="en-US" sz="2600" b="0" dirty="0"/>
            <a:t>Classroom rules developed and ratified by students</a:t>
          </a:r>
        </a:p>
      </dgm:t>
    </dgm:pt>
    <dgm:pt modelId="{FAB60575-A199-4EAA-A3AD-C4BF15BDA4E5}" type="parTrans" cxnId="{C3A36907-D0B8-4BFB-AF96-E6E3BD1D305A}">
      <dgm:prSet/>
      <dgm:spPr/>
      <dgm:t>
        <a:bodyPr/>
        <a:lstStyle/>
        <a:p>
          <a:endParaRPr lang="en-US"/>
        </a:p>
      </dgm:t>
    </dgm:pt>
    <dgm:pt modelId="{21A49CD1-C21D-44F9-951A-2CD567462D41}" type="sibTrans" cxnId="{C3A36907-D0B8-4BFB-AF96-E6E3BD1D305A}">
      <dgm:prSet/>
      <dgm:spPr/>
      <dgm:t>
        <a:bodyPr/>
        <a:lstStyle/>
        <a:p>
          <a:endParaRPr lang="en-US"/>
        </a:p>
      </dgm:t>
    </dgm:pt>
    <dgm:pt modelId="{BAA8EDBF-3E86-434E-BA7E-812FB92A5D6E}">
      <dgm:prSet custT="1"/>
      <dgm:spPr>
        <a:solidFill>
          <a:srgbClr val="800000"/>
        </a:solidFill>
      </dgm:spPr>
      <dgm:t>
        <a:bodyPr/>
        <a:lstStyle/>
        <a:p>
          <a:pPr rtl="0"/>
          <a:r>
            <a:rPr lang="en-US" sz="2600" b="0" dirty="0"/>
            <a:t>Reinforcement techniques — praise for effort, approval, correction with high expectations</a:t>
          </a:r>
        </a:p>
      </dgm:t>
    </dgm:pt>
    <dgm:pt modelId="{6BBF6BE5-468B-46CB-9A79-6718CCE10CA7}" type="parTrans" cxnId="{E3151670-99E6-4770-B53B-365994138EB1}">
      <dgm:prSet/>
      <dgm:spPr/>
      <dgm:t>
        <a:bodyPr/>
        <a:lstStyle/>
        <a:p>
          <a:endParaRPr lang="en-US"/>
        </a:p>
      </dgm:t>
    </dgm:pt>
    <dgm:pt modelId="{58A68D72-7AAB-46E8-BA92-CD730CC04C04}" type="sibTrans" cxnId="{E3151670-99E6-4770-B53B-365994138EB1}">
      <dgm:prSet/>
      <dgm:spPr/>
      <dgm:t>
        <a:bodyPr/>
        <a:lstStyle/>
        <a:p>
          <a:endParaRPr lang="en-US"/>
        </a:p>
      </dgm:t>
    </dgm:pt>
    <dgm:pt modelId="{682F7A64-C7EB-A44E-81C3-472AD859614D}">
      <dgm:prSet custT="1"/>
      <dgm:spPr>
        <a:solidFill>
          <a:schemeClr val="accent6">
            <a:lumMod val="50000"/>
          </a:schemeClr>
        </a:solidFill>
      </dgm:spPr>
      <dgm:t>
        <a:bodyPr/>
        <a:lstStyle/>
        <a:p>
          <a:pPr rtl="0"/>
          <a:r>
            <a:rPr lang="en-US" sz="2600" b="0" dirty="0"/>
            <a:t>Use of vicarious experiences or experiential activities</a:t>
          </a:r>
        </a:p>
      </dgm:t>
    </dgm:pt>
    <dgm:pt modelId="{B9278ED7-871D-EC4A-99AE-317847A7CAF0}" type="parTrans" cxnId="{7BCDBB3B-39EE-E845-B706-C9C0D62E01D2}">
      <dgm:prSet/>
      <dgm:spPr/>
      <dgm:t>
        <a:bodyPr/>
        <a:lstStyle/>
        <a:p>
          <a:endParaRPr lang="en-GB"/>
        </a:p>
      </dgm:t>
    </dgm:pt>
    <dgm:pt modelId="{93E02CA1-3F83-5346-B7A8-998CF9CC0F0B}" type="sibTrans" cxnId="{7BCDBB3B-39EE-E845-B706-C9C0D62E01D2}">
      <dgm:prSet/>
      <dgm:spPr/>
      <dgm:t>
        <a:bodyPr/>
        <a:lstStyle/>
        <a:p>
          <a:endParaRPr lang="en-GB"/>
        </a:p>
      </dgm:t>
    </dgm:pt>
    <dgm:pt modelId="{264FD21A-677A-4A36-904E-DB45F5AFC8F6}" type="pres">
      <dgm:prSet presAssocID="{E3FC4FFF-8D18-4306-9A1A-A2D297480CCB}" presName="linear" presStyleCnt="0">
        <dgm:presLayoutVars>
          <dgm:animLvl val="lvl"/>
          <dgm:resizeHandles val="exact"/>
        </dgm:presLayoutVars>
      </dgm:prSet>
      <dgm:spPr/>
    </dgm:pt>
    <dgm:pt modelId="{1EC30E9C-EC71-4310-816C-B909A7571553}" type="pres">
      <dgm:prSet presAssocID="{29BB6C4C-537C-416B-A116-3142DFF76A9A}" presName="parentText" presStyleLbl="node1" presStyleIdx="0" presStyleCnt="5">
        <dgm:presLayoutVars>
          <dgm:chMax val="0"/>
          <dgm:bulletEnabled val="1"/>
        </dgm:presLayoutVars>
      </dgm:prSet>
      <dgm:spPr/>
    </dgm:pt>
    <dgm:pt modelId="{9AF8CB94-AC6B-4B57-95F3-075E8F65EADD}" type="pres">
      <dgm:prSet presAssocID="{BF1F7AD3-382D-4AA5-A935-D56AACB20B9F}" presName="spacer" presStyleCnt="0"/>
      <dgm:spPr/>
    </dgm:pt>
    <dgm:pt modelId="{9592F5BD-5FF1-4684-9ADC-665D0EC56DCB}" type="pres">
      <dgm:prSet presAssocID="{D00A68BF-B8C5-4F0E-8C3D-5D153FBC887C}" presName="parentText" presStyleLbl="node1" presStyleIdx="1" presStyleCnt="5">
        <dgm:presLayoutVars>
          <dgm:chMax val="0"/>
          <dgm:bulletEnabled val="1"/>
        </dgm:presLayoutVars>
      </dgm:prSet>
      <dgm:spPr/>
    </dgm:pt>
    <dgm:pt modelId="{3DFE7CBA-8311-484C-8E17-2FA0A2867CE3}" type="pres">
      <dgm:prSet presAssocID="{2C3F87AF-6B56-4D01-A442-5BBB9BFCD986}" presName="spacer" presStyleCnt="0"/>
      <dgm:spPr/>
    </dgm:pt>
    <dgm:pt modelId="{23D4CEBE-FBC6-45B3-A7DB-9B3922E00AEB}" type="pres">
      <dgm:prSet presAssocID="{41ECDADF-F756-44DB-A91B-32982F551B97}" presName="parentText" presStyleLbl="node1" presStyleIdx="2" presStyleCnt="5">
        <dgm:presLayoutVars>
          <dgm:chMax val="0"/>
          <dgm:bulletEnabled val="1"/>
        </dgm:presLayoutVars>
      </dgm:prSet>
      <dgm:spPr/>
    </dgm:pt>
    <dgm:pt modelId="{2F3BDEAA-CD4E-4DD9-AF8C-0EFE4ED453C8}" type="pres">
      <dgm:prSet presAssocID="{21A49CD1-C21D-44F9-951A-2CD567462D41}" presName="spacer" presStyleCnt="0"/>
      <dgm:spPr/>
    </dgm:pt>
    <dgm:pt modelId="{7301C2C3-C459-4BDB-9EA4-4BBEC7CEC019}" type="pres">
      <dgm:prSet presAssocID="{BAA8EDBF-3E86-434E-BA7E-812FB92A5D6E}" presName="parentText" presStyleLbl="node1" presStyleIdx="3" presStyleCnt="5">
        <dgm:presLayoutVars>
          <dgm:chMax val="0"/>
          <dgm:bulletEnabled val="1"/>
        </dgm:presLayoutVars>
      </dgm:prSet>
      <dgm:spPr/>
    </dgm:pt>
    <dgm:pt modelId="{592F217C-B0AA-B644-BC6E-1FB4C1FBC5F3}" type="pres">
      <dgm:prSet presAssocID="{58A68D72-7AAB-46E8-BA92-CD730CC04C04}" presName="spacer" presStyleCnt="0"/>
      <dgm:spPr/>
    </dgm:pt>
    <dgm:pt modelId="{B98548BC-7BA1-9145-BA76-CB65705023DD}" type="pres">
      <dgm:prSet presAssocID="{682F7A64-C7EB-A44E-81C3-472AD859614D}" presName="parentText" presStyleLbl="node1" presStyleIdx="4" presStyleCnt="5">
        <dgm:presLayoutVars>
          <dgm:chMax val="0"/>
          <dgm:bulletEnabled val="1"/>
        </dgm:presLayoutVars>
      </dgm:prSet>
      <dgm:spPr/>
    </dgm:pt>
  </dgm:ptLst>
  <dgm:cxnLst>
    <dgm:cxn modelId="{C3A36907-D0B8-4BFB-AF96-E6E3BD1D305A}" srcId="{E3FC4FFF-8D18-4306-9A1A-A2D297480CCB}" destId="{41ECDADF-F756-44DB-A91B-32982F551B97}" srcOrd="2" destOrd="0" parTransId="{FAB60575-A199-4EAA-A3AD-C4BF15BDA4E5}" sibTransId="{21A49CD1-C21D-44F9-951A-2CD567462D41}"/>
    <dgm:cxn modelId="{ADBBCB0F-41A6-674C-A330-E9AD8BA69D39}" type="presOf" srcId="{682F7A64-C7EB-A44E-81C3-472AD859614D}" destId="{B98548BC-7BA1-9145-BA76-CB65705023DD}" srcOrd="0" destOrd="0" presId="urn:microsoft.com/office/officeart/2005/8/layout/vList2"/>
    <dgm:cxn modelId="{72FB1827-4E4B-6747-A991-5F7B909F2F59}" type="presOf" srcId="{E3FC4FFF-8D18-4306-9A1A-A2D297480CCB}" destId="{264FD21A-677A-4A36-904E-DB45F5AFC8F6}" srcOrd="0" destOrd="0" presId="urn:microsoft.com/office/officeart/2005/8/layout/vList2"/>
    <dgm:cxn modelId="{7BCDBB3B-39EE-E845-B706-C9C0D62E01D2}" srcId="{E3FC4FFF-8D18-4306-9A1A-A2D297480CCB}" destId="{682F7A64-C7EB-A44E-81C3-472AD859614D}" srcOrd="4" destOrd="0" parTransId="{B9278ED7-871D-EC4A-99AE-317847A7CAF0}" sibTransId="{93E02CA1-3F83-5346-B7A8-998CF9CC0F0B}"/>
    <dgm:cxn modelId="{0C479C3E-3FC1-B845-8B46-5BC0930A1C11}" type="presOf" srcId="{29BB6C4C-537C-416B-A116-3142DFF76A9A}" destId="{1EC30E9C-EC71-4310-816C-B909A7571553}" srcOrd="0" destOrd="0" presId="urn:microsoft.com/office/officeart/2005/8/layout/vList2"/>
    <dgm:cxn modelId="{C234A050-357A-C74D-8DD4-BFD6C7096BEA}" type="presOf" srcId="{D00A68BF-B8C5-4F0E-8C3D-5D153FBC887C}" destId="{9592F5BD-5FF1-4684-9ADC-665D0EC56DCB}" srcOrd="0" destOrd="0" presId="urn:microsoft.com/office/officeart/2005/8/layout/vList2"/>
    <dgm:cxn modelId="{E3151670-99E6-4770-B53B-365994138EB1}" srcId="{E3FC4FFF-8D18-4306-9A1A-A2D297480CCB}" destId="{BAA8EDBF-3E86-434E-BA7E-812FB92A5D6E}" srcOrd="3" destOrd="0" parTransId="{6BBF6BE5-468B-46CB-9A79-6718CCE10CA7}" sibTransId="{58A68D72-7AAB-46E8-BA92-CD730CC04C04}"/>
    <dgm:cxn modelId="{BA335CA3-D0AE-454F-A576-B2D1BBF184D0}" srcId="{E3FC4FFF-8D18-4306-9A1A-A2D297480CCB}" destId="{D00A68BF-B8C5-4F0E-8C3D-5D153FBC887C}" srcOrd="1" destOrd="0" parTransId="{7EFE845B-EDC9-4C01-AD5D-1F2507E2FA5A}" sibTransId="{2C3F87AF-6B56-4D01-A442-5BBB9BFCD986}"/>
    <dgm:cxn modelId="{A5899BA7-0D20-FA4C-B386-5197F1B8C258}" type="presOf" srcId="{BAA8EDBF-3E86-434E-BA7E-812FB92A5D6E}" destId="{7301C2C3-C459-4BDB-9EA4-4BBEC7CEC019}" srcOrd="0" destOrd="0" presId="urn:microsoft.com/office/officeart/2005/8/layout/vList2"/>
    <dgm:cxn modelId="{5D8862C1-2784-42FD-8CA9-7D5F074978C9}" srcId="{E3FC4FFF-8D18-4306-9A1A-A2D297480CCB}" destId="{29BB6C4C-537C-416B-A116-3142DFF76A9A}" srcOrd="0" destOrd="0" parTransId="{3603887C-61CC-4B67-9689-F22FB403AA66}" sibTransId="{BF1F7AD3-382D-4AA5-A935-D56AACB20B9F}"/>
    <dgm:cxn modelId="{AF88FDE4-5400-864E-BE58-6ACA2F8C83F3}" type="presOf" srcId="{41ECDADF-F756-44DB-A91B-32982F551B97}" destId="{23D4CEBE-FBC6-45B3-A7DB-9B3922E00AEB}" srcOrd="0" destOrd="0" presId="urn:microsoft.com/office/officeart/2005/8/layout/vList2"/>
    <dgm:cxn modelId="{407DD197-B98D-6F4C-927B-E30A5A7A0B07}" type="presParOf" srcId="{264FD21A-677A-4A36-904E-DB45F5AFC8F6}" destId="{1EC30E9C-EC71-4310-816C-B909A7571553}" srcOrd="0" destOrd="0" presId="urn:microsoft.com/office/officeart/2005/8/layout/vList2"/>
    <dgm:cxn modelId="{75A77636-E451-B14A-AFEB-6841069EB9D9}" type="presParOf" srcId="{264FD21A-677A-4A36-904E-DB45F5AFC8F6}" destId="{9AF8CB94-AC6B-4B57-95F3-075E8F65EADD}" srcOrd="1" destOrd="0" presId="urn:microsoft.com/office/officeart/2005/8/layout/vList2"/>
    <dgm:cxn modelId="{5AD57980-BABC-8042-BC67-19C615B5B2B0}" type="presParOf" srcId="{264FD21A-677A-4A36-904E-DB45F5AFC8F6}" destId="{9592F5BD-5FF1-4684-9ADC-665D0EC56DCB}" srcOrd="2" destOrd="0" presId="urn:microsoft.com/office/officeart/2005/8/layout/vList2"/>
    <dgm:cxn modelId="{577BA587-713E-1742-8AAB-084B4C9976A5}" type="presParOf" srcId="{264FD21A-677A-4A36-904E-DB45F5AFC8F6}" destId="{3DFE7CBA-8311-484C-8E17-2FA0A2867CE3}" srcOrd="3" destOrd="0" presId="urn:microsoft.com/office/officeart/2005/8/layout/vList2"/>
    <dgm:cxn modelId="{4E1B96EB-037D-7346-BCE7-3AC52711C290}" type="presParOf" srcId="{264FD21A-677A-4A36-904E-DB45F5AFC8F6}" destId="{23D4CEBE-FBC6-45B3-A7DB-9B3922E00AEB}" srcOrd="4" destOrd="0" presId="urn:microsoft.com/office/officeart/2005/8/layout/vList2"/>
    <dgm:cxn modelId="{39F487B4-1171-4448-B785-949FCC746F00}" type="presParOf" srcId="{264FD21A-677A-4A36-904E-DB45F5AFC8F6}" destId="{2F3BDEAA-CD4E-4DD9-AF8C-0EFE4ED453C8}" srcOrd="5" destOrd="0" presId="urn:microsoft.com/office/officeart/2005/8/layout/vList2"/>
    <dgm:cxn modelId="{CF6FA30E-0B90-7A4B-8F8D-302B22844737}" type="presParOf" srcId="{264FD21A-677A-4A36-904E-DB45F5AFC8F6}" destId="{7301C2C3-C459-4BDB-9EA4-4BBEC7CEC019}" srcOrd="6" destOrd="0" presId="urn:microsoft.com/office/officeart/2005/8/layout/vList2"/>
    <dgm:cxn modelId="{BC58AF37-95B1-AA4A-8953-1F354D939A49}" type="presParOf" srcId="{264FD21A-677A-4A36-904E-DB45F5AFC8F6}" destId="{592F217C-B0AA-B644-BC6E-1FB4C1FBC5F3}" srcOrd="7" destOrd="0" presId="urn:microsoft.com/office/officeart/2005/8/layout/vList2"/>
    <dgm:cxn modelId="{5031CFFC-17A8-BF41-A531-F339EC225F48}" type="presParOf" srcId="{264FD21A-677A-4A36-904E-DB45F5AFC8F6}" destId="{B98548BC-7BA1-9145-BA76-CB65705023DD}" srcOrd="8"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BAFBBDE2-09BB-44C5-8F2E-D55AC8F76D6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B76B848-28E5-4ADD-B4EF-06B1F814AA63}">
      <dgm:prSet custT="1"/>
      <dgm:spPr>
        <a:solidFill>
          <a:srgbClr val="800000"/>
        </a:solidFill>
      </dgm:spPr>
      <dgm:t>
        <a:bodyPr/>
        <a:lstStyle/>
        <a:p>
          <a:pPr rtl="0"/>
          <a:r>
            <a:rPr lang="en-US" sz="3200" b="1" dirty="0"/>
            <a:t>Classroom Discussions</a:t>
          </a:r>
          <a:endParaRPr lang="en-US" sz="3200" dirty="0"/>
        </a:p>
      </dgm:t>
    </dgm:pt>
    <dgm:pt modelId="{0531658D-8085-4F98-9AAA-D218DC4D1DF1}" type="parTrans" cxnId="{F2843054-E897-4714-89FD-8943F8D6C6B3}">
      <dgm:prSet/>
      <dgm:spPr/>
      <dgm:t>
        <a:bodyPr/>
        <a:lstStyle/>
        <a:p>
          <a:endParaRPr lang="en-US"/>
        </a:p>
      </dgm:t>
    </dgm:pt>
    <dgm:pt modelId="{28C595D9-91D1-4B83-9504-21C1B7B25AC8}" type="sibTrans" cxnId="{F2843054-E897-4714-89FD-8943F8D6C6B3}">
      <dgm:prSet/>
      <dgm:spPr/>
      <dgm:t>
        <a:bodyPr/>
        <a:lstStyle/>
        <a:p>
          <a:endParaRPr lang="en-US"/>
        </a:p>
      </dgm:t>
    </dgm:pt>
    <dgm:pt modelId="{90225A8E-5649-46FC-91F0-B1F908F17E89}" type="pres">
      <dgm:prSet presAssocID="{BAFBBDE2-09BB-44C5-8F2E-D55AC8F76D6D}" presName="linear" presStyleCnt="0">
        <dgm:presLayoutVars>
          <dgm:animLvl val="lvl"/>
          <dgm:resizeHandles val="exact"/>
        </dgm:presLayoutVars>
      </dgm:prSet>
      <dgm:spPr/>
    </dgm:pt>
    <dgm:pt modelId="{3E497F04-7787-4BDA-BA0B-441B72591431}" type="pres">
      <dgm:prSet presAssocID="{8B76B848-28E5-4ADD-B4EF-06B1F814AA63}" presName="parentText" presStyleLbl="node1" presStyleIdx="0" presStyleCnt="1" custLinFactNeighborX="-6969" custLinFactNeighborY="11726">
        <dgm:presLayoutVars>
          <dgm:chMax val="0"/>
          <dgm:bulletEnabled val="1"/>
        </dgm:presLayoutVars>
      </dgm:prSet>
      <dgm:spPr/>
    </dgm:pt>
  </dgm:ptLst>
  <dgm:cxnLst>
    <dgm:cxn modelId="{F2843054-E897-4714-89FD-8943F8D6C6B3}" srcId="{BAFBBDE2-09BB-44C5-8F2E-D55AC8F76D6D}" destId="{8B76B848-28E5-4ADD-B4EF-06B1F814AA63}" srcOrd="0" destOrd="0" parTransId="{0531658D-8085-4F98-9AAA-D218DC4D1DF1}" sibTransId="{28C595D9-91D1-4B83-9504-21C1B7B25AC8}"/>
    <dgm:cxn modelId="{B7D26DC3-5167-034D-A8DC-8EAAB482E78B}" type="presOf" srcId="{8B76B848-28E5-4ADD-B4EF-06B1F814AA63}" destId="{3E497F04-7787-4BDA-BA0B-441B72591431}" srcOrd="0" destOrd="0" presId="urn:microsoft.com/office/officeart/2005/8/layout/vList2"/>
    <dgm:cxn modelId="{26849EF4-4EAC-0B4E-8A3B-0849040B9CE3}" type="presOf" srcId="{BAFBBDE2-09BB-44C5-8F2E-D55AC8F76D6D}" destId="{90225A8E-5649-46FC-91F0-B1F908F17E89}" srcOrd="0" destOrd="0" presId="urn:microsoft.com/office/officeart/2005/8/layout/vList2"/>
    <dgm:cxn modelId="{2209B34A-BC39-D54B-9752-510BA9DA019D}" type="presParOf" srcId="{90225A8E-5649-46FC-91F0-B1F908F17E89}" destId="{3E497F04-7787-4BDA-BA0B-441B72591431}"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228A1E84-887C-49ED-A0BF-1CF130096E32}" type="doc">
      <dgm:prSet loTypeId="urn:microsoft.com/office/officeart/2005/8/layout/list1" loCatId="" qsTypeId="urn:microsoft.com/office/officeart/2005/8/quickstyle/simple5" qsCatId="simple" csTypeId="urn:microsoft.com/office/officeart/2005/8/colors/colorful4" csCatId="colorful" phldr="1"/>
      <dgm:spPr/>
      <dgm:t>
        <a:bodyPr/>
        <a:lstStyle/>
        <a:p>
          <a:endParaRPr lang="en-US"/>
        </a:p>
      </dgm:t>
    </dgm:pt>
    <dgm:pt modelId="{3BAECEA9-DB17-49F5-8C0F-2D9786FA9F6E}">
      <dgm:prSet custT="1"/>
      <dgm:spPr>
        <a:solidFill>
          <a:schemeClr val="tx2">
            <a:lumMod val="50000"/>
          </a:schemeClr>
        </a:solidFill>
      </dgm:spPr>
      <dgm:t>
        <a:bodyPr/>
        <a:lstStyle/>
        <a:p>
          <a:pPr rtl="0"/>
          <a:r>
            <a:rPr lang="en-US" sz="2400" b="0" dirty="0"/>
            <a:t>Connection to academic content and with reading or writing assignments, social studies, etc.</a:t>
          </a:r>
        </a:p>
      </dgm:t>
    </dgm:pt>
    <dgm:pt modelId="{81A057CE-81CD-4BE8-B664-25749D27B9B9}" type="parTrans" cxnId="{23C3E971-CC91-4651-A005-D3245E7E97FA}">
      <dgm:prSet/>
      <dgm:spPr/>
      <dgm:t>
        <a:bodyPr/>
        <a:lstStyle/>
        <a:p>
          <a:endParaRPr lang="en-US"/>
        </a:p>
      </dgm:t>
    </dgm:pt>
    <dgm:pt modelId="{E0488184-6186-448C-8ACF-3825F905A898}" type="sibTrans" cxnId="{23C3E971-CC91-4651-A005-D3245E7E97FA}">
      <dgm:prSet/>
      <dgm:spPr/>
      <dgm:t>
        <a:bodyPr/>
        <a:lstStyle/>
        <a:p>
          <a:endParaRPr lang="en-US"/>
        </a:p>
      </dgm:t>
    </dgm:pt>
    <dgm:pt modelId="{71B6F96E-ECEB-4E99-8810-7A8A6745C88D}">
      <dgm:prSet custT="1"/>
      <dgm:spPr/>
      <dgm:t>
        <a:bodyPr/>
        <a:lstStyle/>
        <a:p>
          <a:pPr rtl="0"/>
          <a:r>
            <a:rPr lang="en-US" sz="2400" b="0" dirty="0"/>
            <a:t>National or local news events </a:t>
          </a:r>
        </a:p>
      </dgm:t>
    </dgm:pt>
    <dgm:pt modelId="{B9F4D1BB-54C1-4337-A302-F1C0DA963B92}" type="parTrans" cxnId="{660F59FE-7BDC-46CC-A9C9-5279871BACCD}">
      <dgm:prSet/>
      <dgm:spPr/>
      <dgm:t>
        <a:bodyPr/>
        <a:lstStyle/>
        <a:p>
          <a:endParaRPr lang="en-US"/>
        </a:p>
      </dgm:t>
    </dgm:pt>
    <dgm:pt modelId="{6F37E848-B5A7-4F8F-BE34-C1B54A5B1784}" type="sibTrans" cxnId="{660F59FE-7BDC-46CC-A9C9-5279871BACCD}">
      <dgm:prSet/>
      <dgm:spPr/>
      <dgm:t>
        <a:bodyPr/>
        <a:lstStyle/>
        <a:p>
          <a:endParaRPr lang="en-US"/>
        </a:p>
      </dgm:t>
    </dgm:pt>
    <dgm:pt modelId="{21913DAC-D7F0-41ED-8827-3400D72AD813}">
      <dgm:prSet custT="1"/>
      <dgm:spPr>
        <a:solidFill>
          <a:schemeClr val="bg2">
            <a:lumMod val="25000"/>
          </a:schemeClr>
        </a:solidFill>
      </dgm:spPr>
      <dgm:t>
        <a:bodyPr/>
        <a:lstStyle/>
        <a:p>
          <a:pPr rtl="0"/>
          <a:r>
            <a:rPr lang="en-US" sz="2400" b="0" dirty="0"/>
            <a:t>Discussion questions included with CC! Resources – Today Counts or Way To Go</a:t>
          </a:r>
        </a:p>
      </dgm:t>
    </dgm:pt>
    <dgm:pt modelId="{5817CADB-EACB-4D0B-83C6-800CD30B9036}" type="parTrans" cxnId="{B6F18CCA-E303-4EFB-9573-1026F1F85195}">
      <dgm:prSet/>
      <dgm:spPr/>
      <dgm:t>
        <a:bodyPr/>
        <a:lstStyle/>
        <a:p>
          <a:endParaRPr lang="en-US"/>
        </a:p>
      </dgm:t>
    </dgm:pt>
    <dgm:pt modelId="{71920206-17AD-4D90-A68C-96DA71241F1F}" type="sibTrans" cxnId="{B6F18CCA-E303-4EFB-9573-1026F1F85195}">
      <dgm:prSet/>
      <dgm:spPr/>
      <dgm:t>
        <a:bodyPr/>
        <a:lstStyle/>
        <a:p>
          <a:endParaRPr lang="en-US"/>
        </a:p>
      </dgm:t>
    </dgm:pt>
    <dgm:pt modelId="{F2AE4A8E-752B-4E1A-85B9-3CB37C6A26F9}">
      <dgm:prSet custT="1"/>
      <dgm:spPr>
        <a:solidFill>
          <a:schemeClr val="accent6">
            <a:lumMod val="75000"/>
          </a:schemeClr>
        </a:solidFill>
      </dgm:spPr>
      <dgm:t>
        <a:bodyPr/>
        <a:lstStyle/>
        <a:p>
          <a:pPr rtl="0"/>
          <a:r>
            <a:rPr lang="en-US" sz="2400" b="0" dirty="0"/>
            <a:t>Use of CC! free lesson plan bank</a:t>
          </a:r>
        </a:p>
      </dgm:t>
    </dgm:pt>
    <dgm:pt modelId="{7C055DC6-754D-4EAE-AF61-5B4E41B58C49}" type="parTrans" cxnId="{06EDC997-9D5D-411D-8788-F422383CC143}">
      <dgm:prSet/>
      <dgm:spPr/>
      <dgm:t>
        <a:bodyPr/>
        <a:lstStyle/>
        <a:p>
          <a:endParaRPr lang="en-US"/>
        </a:p>
      </dgm:t>
    </dgm:pt>
    <dgm:pt modelId="{6A53AE25-59FE-4D44-B2FA-D29CB4C9A495}" type="sibTrans" cxnId="{06EDC997-9D5D-411D-8788-F422383CC143}">
      <dgm:prSet/>
      <dgm:spPr/>
      <dgm:t>
        <a:bodyPr/>
        <a:lstStyle/>
        <a:p>
          <a:endParaRPr lang="en-US"/>
        </a:p>
      </dgm:t>
    </dgm:pt>
    <dgm:pt modelId="{838E1F0B-F3D9-A64A-AA19-4F079878704A}">
      <dgm:prSet custT="1"/>
      <dgm:spPr/>
      <dgm:t>
        <a:bodyPr/>
        <a:lstStyle/>
        <a:p>
          <a:pPr rtl="0"/>
          <a:r>
            <a:rPr lang="en-US" sz="2400" b="0" dirty="0"/>
            <a:t>School rules and procedures</a:t>
          </a:r>
        </a:p>
      </dgm:t>
    </dgm:pt>
    <dgm:pt modelId="{7382E73C-F0C5-D14A-8485-C09F991DDAB4}" type="parTrans" cxnId="{B8C91B30-8C62-D743-816E-203C8307408B}">
      <dgm:prSet/>
      <dgm:spPr/>
      <dgm:t>
        <a:bodyPr/>
        <a:lstStyle/>
        <a:p>
          <a:endParaRPr lang="en-US"/>
        </a:p>
      </dgm:t>
    </dgm:pt>
    <dgm:pt modelId="{0379FA9D-09B3-4345-84EC-2C61BD78018E}" type="sibTrans" cxnId="{B8C91B30-8C62-D743-816E-203C8307408B}">
      <dgm:prSet/>
      <dgm:spPr/>
      <dgm:t>
        <a:bodyPr/>
        <a:lstStyle/>
        <a:p>
          <a:endParaRPr lang="en-US"/>
        </a:p>
      </dgm:t>
    </dgm:pt>
    <dgm:pt modelId="{F85AE07F-02CD-1C45-A286-4B5B8AA97EA9}">
      <dgm:prSet custT="1"/>
      <dgm:spPr>
        <a:solidFill>
          <a:srgbClr val="800000"/>
        </a:solidFill>
      </dgm:spPr>
      <dgm:t>
        <a:bodyPr/>
        <a:lstStyle/>
        <a:p>
          <a:pPr rtl="0"/>
          <a:r>
            <a:rPr lang="en-US" sz="2400" b="0" dirty="0"/>
            <a:t>Morning or classroom meetings</a:t>
          </a:r>
        </a:p>
      </dgm:t>
    </dgm:pt>
    <dgm:pt modelId="{D220F0C8-932C-3245-AAD2-D0997D3EF64C}" type="parTrans" cxnId="{148A82F9-E68A-6B49-A56B-17BBA95A550C}">
      <dgm:prSet/>
      <dgm:spPr/>
      <dgm:t>
        <a:bodyPr/>
        <a:lstStyle/>
        <a:p>
          <a:endParaRPr lang="en-GB"/>
        </a:p>
      </dgm:t>
    </dgm:pt>
    <dgm:pt modelId="{46576EEF-928F-5145-BF15-85C5AF4B0366}" type="sibTrans" cxnId="{148A82F9-E68A-6B49-A56B-17BBA95A550C}">
      <dgm:prSet/>
      <dgm:spPr/>
      <dgm:t>
        <a:bodyPr/>
        <a:lstStyle/>
        <a:p>
          <a:endParaRPr lang="en-GB"/>
        </a:p>
      </dgm:t>
    </dgm:pt>
    <dgm:pt modelId="{DA08E733-EC72-DC48-8271-2E26A013915B}" type="pres">
      <dgm:prSet presAssocID="{228A1E84-887C-49ED-A0BF-1CF130096E32}" presName="linear" presStyleCnt="0">
        <dgm:presLayoutVars>
          <dgm:dir/>
          <dgm:animLvl val="lvl"/>
          <dgm:resizeHandles val="exact"/>
        </dgm:presLayoutVars>
      </dgm:prSet>
      <dgm:spPr/>
    </dgm:pt>
    <dgm:pt modelId="{C0BF1B51-C085-C14B-96D7-9AA4435550C2}" type="pres">
      <dgm:prSet presAssocID="{3BAECEA9-DB17-49F5-8C0F-2D9786FA9F6E}" presName="parentLin" presStyleCnt="0"/>
      <dgm:spPr/>
    </dgm:pt>
    <dgm:pt modelId="{11A3D99A-39F9-CB45-8D53-5EC902FAC9E5}" type="pres">
      <dgm:prSet presAssocID="{3BAECEA9-DB17-49F5-8C0F-2D9786FA9F6E}" presName="parentLeftMargin" presStyleLbl="node1" presStyleIdx="0" presStyleCnt="6"/>
      <dgm:spPr/>
    </dgm:pt>
    <dgm:pt modelId="{174083E3-EF67-9043-A24A-806F8F0EF999}" type="pres">
      <dgm:prSet presAssocID="{3BAECEA9-DB17-49F5-8C0F-2D9786FA9F6E}" presName="parentText" presStyleLbl="node1" presStyleIdx="0" presStyleCnt="6" custScaleX="142857" custScaleY="161646">
        <dgm:presLayoutVars>
          <dgm:chMax val="0"/>
          <dgm:bulletEnabled val="1"/>
        </dgm:presLayoutVars>
      </dgm:prSet>
      <dgm:spPr/>
    </dgm:pt>
    <dgm:pt modelId="{2D407370-83D6-C742-B43D-05BEFD081869}" type="pres">
      <dgm:prSet presAssocID="{3BAECEA9-DB17-49F5-8C0F-2D9786FA9F6E}" presName="negativeSpace" presStyleCnt="0"/>
      <dgm:spPr/>
    </dgm:pt>
    <dgm:pt modelId="{016D6981-53DB-AB43-A939-C8308590BBB6}" type="pres">
      <dgm:prSet presAssocID="{3BAECEA9-DB17-49F5-8C0F-2D9786FA9F6E}" presName="childText" presStyleLbl="conFgAcc1" presStyleIdx="0" presStyleCnt="6" custScaleY="135820" custLinFactY="4026" custLinFactNeighborY="100000">
        <dgm:presLayoutVars>
          <dgm:bulletEnabled val="1"/>
        </dgm:presLayoutVars>
      </dgm:prSet>
      <dgm:spPr/>
    </dgm:pt>
    <dgm:pt modelId="{A2364CF8-A4AD-D940-82F0-F9F25774FBB9}" type="pres">
      <dgm:prSet presAssocID="{E0488184-6186-448C-8ACF-3825F905A898}" presName="spaceBetweenRectangles" presStyleCnt="0"/>
      <dgm:spPr/>
    </dgm:pt>
    <dgm:pt modelId="{1C67C4EC-01DC-A343-AF96-2BF989332D8F}" type="pres">
      <dgm:prSet presAssocID="{71B6F96E-ECEB-4E99-8810-7A8A6745C88D}" presName="parentLin" presStyleCnt="0"/>
      <dgm:spPr/>
    </dgm:pt>
    <dgm:pt modelId="{9AE26272-C390-B44D-9573-5EC55B47BDF8}" type="pres">
      <dgm:prSet presAssocID="{71B6F96E-ECEB-4E99-8810-7A8A6745C88D}" presName="parentLeftMargin" presStyleLbl="node1" presStyleIdx="0" presStyleCnt="6"/>
      <dgm:spPr/>
    </dgm:pt>
    <dgm:pt modelId="{64C87641-3CE8-5243-81EE-A727F4E3CD85}" type="pres">
      <dgm:prSet presAssocID="{71B6F96E-ECEB-4E99-8810-7A8A6745C88D}" presName="parentText" presStyleLbl="node1" presStyleIdx="1" presStyleCnt="6" custScaleX="142857" custLinFactNeighborX="515" custLinFactNeighborY="-38241">
        <dgm:presLayoutVars>
          <dgm:chMax val="0"/>
          <dgm:bulletEnabled val="1"/>
        </dgm:presLayoutVars>
      </dgm:prSet>
      <dgm:spPr/>
    </dgm:pt>
    <dgm:pt modelId="{081C95BA-37A6-9647-8483-9881B35BC616}" type="pres">
      <dgm:prSet presAssocID="{71B6F96E-ECEB-4E99-8810-7A8A6745C88D}" presName="negativeSpace" presStyleCnt="0"/>
      <dgm:spPr/>
    </dgm:pt>
    <dgm:pt modelId="{DCE86D83-9F4C-1F43-BEE2-82D29383EDE4}" type="pres">
      <dgm:prSet presAssocID="{71B6F96E-ECEB-4E99-8810-7A8A6745C88D}" presName="childText" presStyleLbl="conFgAcc1" presStyleIdx="1" presStyleCnt="6">
        <dgm:presLayoutVars>
          <dgm:bulletEnabled val="1"/>
        </dgm:presLayoutVars>
      </dgm:prSet>
      <dgm:spPr/>
    </dgm:pt>
    <dgm:pt modelId="{571D4142-AE9B-3F4C-AD08-C9717B54C27C}" type="pres">
      <dgm:prSet presAssocID="{6F37E848-B5A7-4F8F-BE34-C1B54A5B1784}" presName="spaceBetweenRectangles" presStyleCnt="0"/>
      <dgm:spPr/>
    </dgm:pt>
    <dgm:pt modelId="{920A08FC-3D89-1148-BB98-9A52880CC360}" type="pres">
      <dgm:prSet presAssocID="{838E1F0B-F3D9-A64A-AA19-4F079878704A}" presName="parentLin" presStyleCnt="0"/>
      <dgm:spPr/>
    </dgm:pt>
    <dgm:pt modelId="{A0E2081A-E4D0-B841-BF2B-1FD536372117}" type="pres">
      <dgm:prSet presAssocID="{838E1F0B-F3D9-A64A-AA19-4F079878704A}" presName="parentLeftMargin" presStyleLbl="node1" presStyleIdx="1" presStyleCnt="6"/>
      <dgm:spPr/>
    </dgm:pt>
    <dgm:pt modelId="{D2461871-B044-EB44-9F4D-14C29D2A5DFF}" type="pres">
      <dgm:prSet presAssocID="{838E1F0B-F3D9-A64A-AA19-4F079878704A}" presName="parentText" presStyleLbl="node1" presStyleIdx="2" presStyleCnt="6" custScaleX="142857" custLinFactNeighborX="-4137" custLinFactNeighborY="-38241">
        <dgm:presLayoutVars>
          <dgm:chMax val="0"/>
          <dgm:bulletEnabled val="1"/>
        </dgm:presLayoutVars>
      </dgm:prSet>
      <dgm:spPr/>
    </dgm:pt>
    <dgm:pt modelId="{50DFDE2E-4B21-3B46-9AF2-BE4241F00368}" type="pres">
      <dgm:prSet presAssocID="{838E1F0B-F3D9-A64A-AA19-4F079878704A}" presName="negativeSpace" presStyleCnt="0"/>
      <dgm:spPr/>
    </dgm:pt>
    <dgm:pt modelId="{BF88030A-26A2-B44E-BD69-648BD3C27135}" type="pres">
      <dgm:prSet presAssocID="{838E1F0B-F3D9-A64A-AA19-4F079878704A}" presName="childText" presStyleLbl="conFgAcc1" presStyleIdx="2" presStyleCnt="6">
        <dgm:presLayoutVars>
          <dgm:bulletEnabled val="1"/>
        </dgm:presLayoutVars>
      </dgm:prSet>
      <dgm:spPr/>
    </dgm:pt>
    <dgm:pt modelId="{68F9B00C-199D-6046-9E8A-6807DF7D80B3}" type="pres">
      <dgm:prSet presAssocID="{0379FA9D-09B3-4345-84EC-2C61BD78018E}" presName="spaceBetweenRectangles" presStyleCnt="0"/>
      <dgm:spPr/>
    </dgm:pt>
    <dgm:pt modelId="{0D22042E-3AAA-C145-9620-F442FE25680F}" type="pres">
      <dgm:prSet presAssocID="{21913DAC-D7F0-41ED-8827-3400D72AD813}" presName="parentLin" presStyleCnt="0"/>
      <dgm:spPr/>
    </dgm:pt>
    <dgm:pt modelId="{4D8DE0B9-16D8-4C41-A56F-760E3468D992}" type="pres">
      <dgm:prSet presAssocID="{21913DAC-D7F0-41ED-8827-3400D72AD813}" presName="parentLeftMargin" presStyleLbl="node1" presStyleIdx="2" presStyleCnt="6"/>
      <dgm:spPr/>
    </dgm:pt>
    <dgm:pt modelId="{F540DF2A-1C8F-F64E-8782-10634975385E}" type="pres">
      <dgm:prSet presAssocID="{21913DAC-D7F0-41ED-8827-3400D72AD813}" presName="parentText" presStyleLbl="node1" presStyleIdx="3" presStyleCnt="6" custScaleX="142857" custScaleY="157290" custLinFactNeighborX="515" custLinFactNeighborY="-40491">
        <dgm:presLayoutVars>
          <dgm:chMax val="0"/>
          <dgm:bulletEnabled val="1"/>
        </dgm:presLayoutVars>
      </dgm:prSet>
      <dgm:spPr/>
    </dgm:pt>
    <dgm:pt modelId="{BA9CA5E6-5C89-2F41-B34C-3404DAAA108B}" type="pres">
      <dgm:prSet presAssocID="{21913DAC-D7F0-41ED-8827-3400D72AD813}" presName="negativeSpace" presStyleCnt="0"/>
      <dgm:spPr/>
    </dgm:pt>
    <dgm:pt modelId="{98EA9ECB-661A-C642-BD9B-701AFED5B0F2}" type="pres">
      <dgm:prSet presAssocID="{21913DAC-D7F0-41ED-8827-3400D72AD813}" presName="childText" presStyleLbl="conFgAcc1" presStyleIdx="3" presStyleCnt="6" custLinFactNeighborY="-92230">
        <dgm:presLayoutVars>
          <dgm:bulletEnabled val="1"/>
        </dgm:presLayoutVars>
      </dgm:prSet>
      <dgm:spPr/>
    </dgm:pt>
    <dgm:pt modelId="{3D36D530-3DAB-C043-BFEF-8EDD8F7FD60D}" type="pres">
      <dgm:prSet presAssocID="{71920206-17AD-4D90-A68C-96DA71241F1F}" presName="spaceBetweenRectangles" presStyleCnt="0"/>
      <dgm:spPr/>
    </dgm:pt>
    <dgm:pt modelId="{D97C8449-C59C-6342-A181-6FCFC056C7A1}" type="pres">
      <dgm:prSet presAssocID="{F2AE4A8E-752B-4E1A-85B9-3CB37C6A26F9}" presName="parentLin" presStyleCnt="0"/>
      <dgm:spPr/>
    </dgm:pt>
    <dgm:pt modelId="{EFC53AA5-0684-D743-AD59-E51EE24CE283}" type="pres">
      <dgm:prSet presAssocID="{F2AE4A8E-752B-4E1A-85B9-3CB37C6A26F9}" presName="parentLeftMargin" presStyleLbl="node1" presStyleIdx="3" presStyleCnt="6"/>
      <dgm:spPr/>
    </dgm:pt>
    <dgm:pt modelId="{7B9519CC-62B8-F34B-A174-628F6E92052B}" type="pres">
      <dgm:prSet presAssocID="{F2AE4A8E-752B-4E1A-85B9-3CB37C6A26F9}" presName="parentText" presStyleLbl="node1" presStyleIdx="4" presStyleCnt="6" custScaleX="142857" custLinFactNeighborX="515" custLinFactNeighborY="-26994">
        <dgm:presLayoutVars>
          <dgm:chMax val="0"/>
          <dgm:bulletEnabled val="1"/>
        </dgm:presLayoutVars>
      </dgm:prSet>
      <dgm:spPr/>
    </dgm:pt>
    <dgm:pt modelId="{47FD70BA-D109-524C-94CD-C4DBDAB96AAE}" type="pres">
      <dgm:prSet presAssocID="{F2AE4A8E-752B-4E1A-85B9-3CB37C6A26F9}" presName="negativeSpace" presStyleCnt="0"/>
      <dgm:spPr/>
    </dgm:pt>
    <dgm:pt modelId="{FA7756D0-36F1-144B-8D8F-275ADB22D2A4}" type="pres">
      <dgm:prSet presAssocID="{F2AE4A8E-752B-4E1A-85B9-3CB37C6A26F9}" presName="childText" presStyleLbl="conFgAcc1" presStyleIdx="4" presStyleCnt="6">
        <dgm:presLayoutVars>
          <dgm:bulletEnabled val="1"/>
        </dgm:presLayoutVars>
      </dgm:prSet>
      <dgm:spPr/>
    </dgm:pt>
    <dgm:pt modelId="{FC790BD5-8B6D-5248-BC8F-4E947BD45546}" type="pres">
      <dgm:prSet presAssocID="{6A53AE25-59FE-4D44-B2FA-D29CB4C9A495}" presName="spaceBetweenRectangles" presStyleCnt="0"/>
      <dgm:spPr/>
    </dgm:pt>
    <dgm:pt modelId="{55E29E3C-AAF7-B444-9F97-AC2BBDFF7ADD}" type="pres">
      <dgm:prSet presAssocID="{F85AE07F-02CD-1C45-A286-4B5B8AA97EA9}" presName="parentLin" presStyleCnt="0"/>
      <dgm:spPr/>
    </dgm:pt>
    <dgm:pt modelId="{3D74EC06-99C7-364A-B2D7-006D3D8175A8}" type="pres">
      <dgm:prSet presAssocID="{F85AE07F-02CD-1C45-A286-4B5B8AA97EA9}" presName="parentLeftMargin" presStyleLbl="node1" presStyleIdx="4" presStyleCnt="6"/>
      <dgm:spPr/>
    </dgm:pt>
    <dgm:pt modelId="{AE0D77E2-7278-3848-B14B-FDAD5620F3F7}" type="pres">
      <dgm:prSet presAssocID="{F85AE07F-02CD-1C45-A286-4B5B8AA97EA9}" presName="parentText" presStyleLbl="node1" presStyleIdx="5" presStyleCnt="6" custScaleX="142857" custScaleY="104680">
        <dgm:presLayoutVars>
          <dgm:chMax val="0"/>
          <dgm:bulletEnabled val="1"/>
        </dgm:presLayoutVars>
      </dgm:prSet>
      <dgm:spPr/>
    </dgm:pt>
    <dgm:pt modelId="{FC713977-3E75-BE4E-BCB5-BD458E2983EA}" type="pres">
      <dgm:prSet presAssocID="{F85AE07F-02CD-1C45-A286-4B5B8AA97EA9}" presName="negativeSpace" presStyleCnt="0"/>
      <dgm:spPr/>
    </dgm:pt>
    <dgm:pt modelId="{7E4128D9-1761-AB4B-BCDD-C42D4F5D767E}" type="pres">
      <dgm:prSet presAssocID="{F85AE07F-02CD-1C45-A286-4B5B8AA97EA9}" presName="childText" presStyleLbl="conFgAcc1" presStyleIdx="5" presStyleCnt="6">
        <dgm:presLayoutVars>
          <dgm:bulletEnabled val="1"/>
        </dgm:presLayoutVars>
      </dgm:prSet>
      <dgm:spPr/>
    </dgm:pt>
  </dgm:ptLst>
  <dgm:cxnLst>
    <dgm:cxn modelId="{B8C91B30-8C62-D743-816E-203C8307408B}" srcId="{228A1E84-887C-49ED-A0BF-1CF130096E32}" destId="{838E1F0B-F3D9-A64A-AA19-4F079878704A}" srcOrd="2" destOrd="0" parTransId="{7382E73C-F0C5-D14A-8485-C09F991DDAB4}" sibTransId="{0379FA9D-09B3-4345-84EC-2C61BD78018E}"/>
    <dgm:cxn modelId="{FB2CE14C-00E6-0B4C-B39E-3F985C0781E0}" type="presOf" srcId="{3BAECEA9-DB17-49F5-8C0F-2D9786FA9F6E}" destId="{174083E3-EF67-9043-A24A-806F8F0EF999}" srcOrd="1" destOrd="0" presId="urn:microsoft.com/office/officeart/2005/8/layout/list1"/>
    <dgm:cxn modelId="{D136C25D-7949-B343-9B80-0ED5B4CBAB8C}" type="presOf" srcId="{21913DAC-D7F0-41ED-8827-3400D72AD813}" destId="{4D8DE0B9-16D8-4C41-A56F-760E3468D992}" srcOrd="0" destOrd="0" presId="urn:microsoft.com/office/officeart/2005/8/layout/list1"/>
    <dgm:cxn modelId="{8848DC6A-35A8-1646-93F1-F8B1622C0CCE}" type="presOf" srcId="{21913DAC-D7F0-41ED-8827-3400D72AD813}" destId="{F540DF2A-1C8F-F64E-8782-10634975385E}" srcOrd="1" destOrd="0" presId="urn:microsoft.com/office/officeart/2005/8/layout/list1"/>
    <dgm:cxn modelId="{23C3E971-CC91-4651-A005-D3245E7E97FA}" srcId="{228A1E84-887C-49ED-A0BF-1CF130096E32}" destId="{3BAECEA9-DB17-49F5-8C0F-2D9786FA9F6E}" srcOrd="0" destOrd="0" parTransId="{81A057CE-81CD-4BE8-B664-25749D27B9B9}" sibTransId="{E0488184-6186-448C-8ACF-3825F905A898}"/>
    <dgm:cxn modelId="{9B2C1673-5ADB-0B4B-8399-7D855BB6B446}" type="presOf" srcId="{838E1F0B-F3D9-A64A-AA19-4F079878704A}" destId="{D2461871-B044-EB44-9F4D-14C29D2A5DFF}" srcOrd="1" destOrd="0" presId="urn:microsoft.com/office/officeart/2005/8/layout/list1"/>
    <dgm:cxn modelId="{06EDC997-9D5D-411D-8788-F422383CC143}" srcId="{228A1E84-887C-49ED-A0BF-1CF130096E32}" destId="{F2AE4A8E-752B-4E1A-85B9-3CB37C6A26F9}" srcOrd="4" destOrd="0" parTransId="{7C055DC6-754D-4EAE-AF61-5B4E41B58C49}" sibTransId="{6A53AE25-59FE-4D44-B2FA-D29CB4C9A495}"/>
    <dgm:cxn modelId="{EDC51C99-BF35-0B40-A9C0-4B5376D5A2D2}" type="presOf" srcId="{71B6F96E-ECEB-4E99-8810-7A8A6745C88D}" destId="{9AE26272-C390-B44D-9573-5EC55B47BDF8}" srcOrd="0" destOrd="0" presId="urn:microsoft.com/office/officeart/2005/8/layout/list1"/>
    <dgm:cxn modelId="{B4761F99-91D2-6149-98AB-29C1A315856B}" type="presOf" srcId="{3BAECEA9-DB17-49F5-8C0F-2D9786FA9F6E}" destId="{11A3D99A-39F9-CB45-8D53-5EC902FAC9E5}" srcOrd="0" destOrd="0" presId="urn:microsoft.com/office/officeart/2005/8/layout/list1"/>
    <dgm:cxn modelId="{616C399D-7C6A-0A4C-A91D-92D47A862856}" type="presOf" srcId="{F85AE07F-02CD-1C45-A286-4B5B8AA97EA9}" destId="{3D74EC06-99C7-364A-B2D7-006D3D8175A8}" srcOrd="0" destOrd="0" presId="urn:microsoft.com/office/officeart/2005/8/layout/list1"/>
    <dgm:cxn modelId="{B6F18CCA-E303-4EFB-9573-1026F1F85195}" srcId="{228A1E84-887C-49ED-A0BF-1CF130096E32}" destId="{21913DAC-D7F0-41ED-8827-3400D72AD813}" srcOrd="3" destOrd="0" parTransId="{5817CADB-EACB-4D0B-83C6-800CD30B9036}" sibTransId="{71920206-17AD-4D90-A68C-96DA71241F1F}"/>
    <dgm:cxn modelId="{AC662CD4-4A2F-4B44-896D-0F64FBD42804}" type="presOf" srcId="{71B6F96E-ECEB-4E99-8810-7A8A6745C88D}" destId="{64C87641-3CE8-5243-81EE-A727F4E3CD85}" srcOrd="1" destOrd="0" presId="urn:microsoft.com/office/officeart/2005/8/layout/list1"/>
    <dgm:cxn modelId="{9E9870D4-676A-8D41-8E88-E5A9CD48FAE7}" type="presOf" srcId="{838E1F0B-F3D9-A64A-AA19-4F079878704A}" destId="{A0E2081A-E4D0-B841-BF2B-1FD536372117}" srcOrd="0" destOrd="0" presId="urn:microsoft.com/office/officeart/2005/8/layout/list1"/>
    <dgm:cxn modelId="{C73EC7DA-45CA-BF41-91F1-BEE14FB3187F}" type="presOf" srcId="{F2AE4A8E-752B-4E1A-85B9-3CB37C6A26F9}" destId="{7B9519CC-62B8-F34B-A174-628F6E92052B}" srcOrd="1" destOrd="0" presId="urn:microsoft.com/office/officeart/2005/8/layout/list1"/>
    <dgm:cxn modelId="{79FC65DE-63B4-7447-B640-E6FC33D85F5D}" type="presOf" srcId="{F2AE4A8E-752B-4E1A-85B9-3CB37C6A26F9}" destId="{EFC53AA5-0684-D743-AD59-E51EE24CE283}" srcOrd="0" destOrd="0" presId="urn:microsoft.com/office/officeart/2005/8/layout/list1"/>
    <dgm:cxn modelId="{57C0A0EC-0D6E-084C-ABB4-2866A990A324}" type="presOf" srcId="{228A1E84-887C-49ED-A0BF-1CF130096E32}" destId="{DA08E733-EC72-DC48-8271-2E26A013915B}" srcOrd="0" destOrd="0" presId="urn:microsoft.com/office/officeart/2005/8/layout/list1"/>
    <dgm:cxn modelId="{148A82F9-E68A-6B49-A56B-17BBA95A550C}" srcId="{228A1E84-887C-49ED-A0BF-1CF130096E32}" destId="{F85AE07F-02CD-1C45-A286-4B5B8AA97EA9}" srcOrd="5" destOrd="0" parTransId="{D220F0C8-932C-3245-AAD2-D0997D3EF64C}" sibTransId="{46576EEF-928F-5145-BF15-85C5AF4B0366}"/>
    <dgm:cxn modelId="{660F59FE-7BDC-46CC-A9C9-5279871BACCD}" srcId="{228A1E84-887C-49ED-A0BF-1CF130096E32}" destId="{71B6F96E-ECEB-4E99-8810-7A8A6745C88D}" srcOrd="1" destOrd="0" parTransId="{B9F4D1BB-54C1-4337-A302-F1C0DA963B92}" sibTransId="{6F37E848-B5A7-4F8F-BE34-C1B54A5B1784}"/>
    <dgm:cxn modelId="{1F2620FF-EF13-0E40-8C10-0A02CAA318A3}" type="presOf" srcId="{F85AE07F-02CD-1C45-A286-4B5B8AA97EA9}" destId="{AE0D77E2-7278-3848-B14B-FDAD5620F3F7}" srcOrd="1" destOrd="0" presId="urn:microsoft.com/office/officeart/2005/8/layout/list1"/>
    <dgm:cxn modelId="{3F65828E-3643-1441-8B48-00B559DB26C0}" type="presParOf" srcId="{DA08E733-EC72-DC48-8271-2E26A013915B}" destId="{C0BF1B51-C085-C14B-96D7-9AA4435550C2}" srcOrd="0" destOrd="0" presId="urn:microsoft.com/office/officeart/2005/8/layout/list1"/>
    <dgm:cxn modelId="{7629AD6B-1C00-1241-A1DA-F674C3D1B937}" type="presParOf" srcId="{C0BF1B51-C085-C14B-96D7-9AA4435550C2}" destId="{11A3D99A-39F9-CB45-8D53-5EC902FAC9E5}" srcOrd="0" destOrd="0" presId="urn:microsoft.com/office/officeart/2005/8/layout/list1"/>
    <dgm:cxn modelId="{64D0A023-78EC-E048-8A64-4BD7DE1871ED}" type="presParOf" srcId="{C0BF1B51-C085-C14B-96D7-9AA4435550C2}" destId="{174083E3-EF67-9043-A24A-806F8F0EF999}" srcOrd="1" destOrd="0" presId="urn:microsoft.com/office/officeart/2005/8/layout/list1"/>
    <dgm:cxn modelId="{A2C97842-46CE-3544-9619-2DAAFB9E8E7C}" type="presParOf" srcId="{DA08E733-EC72-DC48-8271-2E26A013915B}" destId="{2D407370-83D6-C742-B43D-05BEFD081869}" srcOrd="1" destOrd="0" presId="urn:microsoft.com/office/officeart/2005/8/layout/list1"/>
    <dgm:cxn modelId="{B49F015B-E567-D047-AAEE-EF0ABBAEF47A}" type="presParOf" srcId="{DA08E733-EC72-DC48-8271-2E26A013915B}" destId="{016D6981-53DB-AB43-A939-C8308590BBB6}" srcOrd="2" destOrd="0" presId="urn:microsoft.com/office/officeart/2005/8/layout/list1"/>
    <dgm:cxn modelId="{96A29396-A33D-9A49-9BFE-F9EA277EF4DA}" type="presParOf" srcId="{DA08E733-EC72-DC48-8271-2E26A013915B}" destId="{A2364CF8-A4AD-D940-82F0-F9F25774FBB9}" srcOrd="3" destOrd="0" presId="urn:microsoft.com/office/officeart/2005/8/layout/list1"/>
    <dgm:cxn modelId="{966A5625-D6C0-3C41-AE21-1FF62AAB03CD}" type="presParOf" srcId="{DA08E733-EC72-DC48-8271-2E26A013915B}" destId="{1C67C4EC-01DC-A343-AF96-2BF989332D8F}" srcOrd="4" destOrd="0" presId="urn:microsoft.com/office/officeart/2005/8/layout/list1"/>
    <dgm:cxn modelId="{9A2916D8-1D09-5B45-8BAD-70A23408BD31}" type="presParOf" srcId="{1C67C4EC-01DC-A343-AF96-2BF989332D8F}" destId="{9AE26272-C390-B44D-9573-5EC55B47BDF8}" srcOrd="0" destOrd="0" presId="urn:microsoft.com/office/officeart/2005/8/layout/list1"/>
    <dgm:cxn modelId="{0A6CD130-1A0C-7343-80AB-9548C742E4ED}" type="presParOf" srcId="{1C67C4EC-01DC-A343-AF96-2BF989332D8F}" destId="{64C87641-3CE8-5243-81EE-A727F4E3CD85}" srcOrd="1" destOrd="0" presId="urn:microsoft.com/office/officeart/2005/8/layout/list1"/>
    <dgm:cxn modelId="{4A0D73B0-1C8D-894F-8502-9ED70F8B3D08}" type="presParOf" srcId="{DA08E733-EC72-DC48-8271-2E26A013915B}" destId="{081C95BA-37A6-9647-8483-9881B35BC616}" srcOrd="5" destOrd="0" presId="urn:microsoft.com/office/officeart/2005/8/layout/list1"/>
    <dgm:cxn modelId="{64A248F4-DD9D-1C43-9A28-AEEC215FD7E6}" type="presParOf" srcId="{DA08E733-EC72-DC48-8271-2E26A013915B}" destId="{DCE86D83-9F4C-1F43-BEE2-82D29383EDE4}" srcOrd="6" destOrd="0" presId="urn:microsoft.com/office/officeart/2005/8/layout/list1"/>
    <dgm:cxn modelId="{A085197C-E987-E34C-9466-DDBB29FA6FB4}" type="presParOf" srcId="{DA08E733-EC72-DC48-8271-2E26A013915B}" destId="{571D4142-AE9B-3F4C-AD08-C9717B54C27C}" srcOrd="7" destOrd="0" presId="urn:microsoft.com/office/officeart/2005/8/layout/list1"/>
    <dgm:cxn modelId="{E5AA937D-4F5E-EF46-B062-0DF158E5D4E3}" type="presParOf" srcId="{DA08E733-EC72-DC48-8271-2E26A013915B}" destId="{920A08FC-3D89-1148-BB98-9A52880CC360}" srcOrd="8" destOrd="0" presId="urn:microsoft.com/office/officeart/2005/8/layout/list1"/>
    <dgm:cxn modelId="{76980886-E8B6-2142-9D32-A42199F52FFA}" type="presParOf" srcId="{920A08FC-3D89-1148-BB98-9A52880CC360}" destId="{A0E2081A-E4D0-B841-BF2B-1FD536372117}" srcOrd="0" destOrd="0" presId="urn:microsoft.com/office/officeart/2005/8/layout/list1"/>
    <dgm:cxn modelId="{FCFB1DFB-6D3D-A44F-B300-4DA2C022C6B2}" type="presParOf" srcId="{920A08FC-3D89-1148-BB98-9A52880CC360}" destId="{D2461871-B044-EB44-9F4D-14C29D2A5DFF}" srcOrd="1" destOrd="0" presId="urn:microsoft.com/office/officeart/2005/8/layout/list1"/>
    <dgm:cxn modelId="{392A4E0A-2BAB-2E40-917D-BC943986DEBC}" type="presParOf" srcId="{DA08E733-EC72-DC48-8271-2E26A013915B}" destId="{50DFDE2E-4B21-3B46-9AF2-BE4241F00368}" srcOrd="9" destOrd="0" presId="urn:microsoft.com/office/officeart/2005/8/layout/list1"/>
    <dgm:cxn modelId="{35D97C2C-E001-4F4F-AE5E-04F7EDAD3EEF}" type="presParOf" srcId="{DA08E733-EC72-DC48-8271-2E26A013915B}" destId="{BF88030A-26A2-B44E-BD69-648BD3C27135}" srcOrd="10" destOrd="0" presId="urn:microsoft.com/office/officeart/2005/8/layout/list1"/>
    <dgm:cxn modelId="{79B1EAEB-7DE1-6B43-A689-100553F0388C}" type="presParOf" srcId="{DA08E733-EC72-DC48-8271-2E26A013915B}" destId="{68F9B00C-199D-6046-9E8A-6807DF7D80B3}" srcOrd="11" destOrd="0" presId="urn:microsoft.com/office/officeart/2005/8/layout/list1"/>
    <dgm:cxn modelId="{34D4B1AD-7959-A145-9FAB-C668E207A668}" type="presParOf" srcId="{DA08E733-EC72-DC48-8271-2E26A013915B}" destId="{0D22042E-3AAA-C145-9620-F442FE25680F}" srcOrd="12" destOrd="0" presId="urn:microsoft.com/office/officeart/2005/8/layout/list1"/>
    <dgm:cxn modelId="{7EBE8BC5-BADF-4646-905B-BBF20EE00F21}" type="presParOf" srcId="{0D22042E-3AAA-C145-9620-F442FE25680F}" destId="{4D8DE0B9-16D8-4C41-A56F-760E3468D992}" srcOrd="0" destOrd="0" presId="urn:microsoft.com/office/officeart/2005/8/layout/list1"/>
    <dgm:cxn modelId="{41269FDF-181E-8C49-BB1D-F5C22F7EFDC3}" type="presParOf" srcId="{0D22042E-3AAA-C145-9620-F442FE25680F}" destId="{F540DF2A-1C8F-F64E-8782-10634975385E}" srcOrd="1" destOrd="0" presId="urn:microsoft.com/office/officeart/2005/8/layout/list1"/>
    <dgm:cxn modelId="{61A89745-FC35-FE48-9A3E-2BF7E79B8313}" type="presParOf" srcId="{DA08E733-EC72-DC48-8271-2E26A013915B}" destId="{BA9CA5E6-5C89-2F41-B34C-3404DAAA108B}" srcOrd="13" destOrd="0" presId="urn:microsoft.com/office/officeart/2005/8/layout/list1"/>
    <dgm:cxn modelId="{34215883-DAF5-AB46-8181-329F7D4EC31A}" type="presParOf" srcId="{DA08E733-EC72-DC48-8271-2E26A013915B}" destId="{98EA9ECB-661A-C642-BD9B-701AFED5B0F2}" srcOrd="14" destOrd="0" presId="urn:microsoft.com/office/officeart/2005/8/layout/list1"/>
    <dgm:cxn modelId="{A7C02F56-A114-1541-A030-B8D5ED0C206E}" type="presParOf" srcId="{DA08E733-EC72-DC48-8271-2E26A013915B}" destId="{3D36D530-3DAB-C043-BFEF-8EDD8F7FD60D}" srcOrd="15" destOrd="0" presId="urn:microsoft.com/office/officeart/2005/8/layout/list1"/>
    <dgm:cxn modelId="{DB626C78-2305-0140-AF51-57511076C65D}" type="presParOf" srcId="{DA08E733-EC72-DC48-8271-2E26A013915B}" destId="{D97C8449-C59C-6342-A181-6FCFC056C7A1}" srcOrd="16" destOrd="0" presId="urn:microsoft.com/office/officeart/2005/8/layout/list1"/>
    <dgm:cxn modelId="{5B030744-D8F8-834D-8B34-DCC2C4DD97BB}" type="presParOf" srcId="{D97C8449-C59C-6342-A181-6FCFC056C7A1}" destId="{EFC53AA5-0684-D743-AD59-E51EE24CE283}" srcOrd="0" destOrd="0" presId="urn:microsoft.com/office/officeart/2005/8/layout/list1"/>
    <dgm:cxn modelId="{A12C6CF4-FA22-CE4C-9734-072A9F071991}" type="presParOf" srcId="{D97C8449-C59C-6342-A181-6FCFC056C7A1}" destId="{7B9519CC-62B8-F34B-A174-628F6E92052B}" srcOrd="1" destOrd="0" presId="urn:microsoft.com/office/officeart/2005/8/layout/list1"/>
    <dgm:cxn modelId="{F57099B7-C361-9446-BC7A-F43600304D09}" type="presParOf" srcId="{DA08E733-EC72-DC48-8271-2E26A013915B}" destId="{47FD70BA-D109-524C-94CD-C4DBDAB96AAE}" srcOrd="17" destOrd="0" presId="urn:microsoft.com/office/officeart/2005/8/layout/list1"/>
    <dgm:cxn modelId="{33617702-2A35-9A45-82AC-894F14819FC6}" type="presParOf" srcId="{DA08E733-EC72-DC48-8271-2E26A013915B}" destId="{FA7756D0-36F1-144B-8D8F-275ADB22D2A4}" srcOrd="18" destOrd="0" presId="urn:microsoft.com/office/officeart/2005/8/layout/list1"/>
    <dgm:cxn modelId="{E5FB4806-4768-FE43-922A-4C8FB25F058B}" type="presParOf" srcId="{DA08E733-EC72-DC48-8271-2E26A013915B}" destId="{FC790BD5-8B6D-5248-BC8F-4E947BD45546}" srcOrd="19" destOrd="0" presId="urn:microsoft.com/office/officeart/2005/8/layout/list1"/>
    <dgm:cxn modelId="{35E703FB-6A0F-A740-ADAA-C8CBA58F89F1}" type="presParOf" srcId="{DA08E733-EC72-DC48-8271-2E26A013915B}" destId="{55E29E3C-AAF7-B444-9F97-AC2BBDFF7ADD}" srcOrd="20" destOrd="0" presId="urn:microsoft.com/office/officeart/2005/8/layout/list1"/>
    <dgm:cxn modelId="{016611AF-AB34-7746-A6C2-3F024C9942C3}" type="presParOf" srcId="{55E29E3C-AAF7-B444-9F97-AC2BBDFF7ADD}" destId="{3D74EC06-99C7-364A-B2D7-006D3D8175A8}" srcOrd="0" destOrd="0" presId="urn:microsoft.com/office/officeart/2005/8/layout/list1"/>
    <dgm:cxn modelId="{9988CBA6-840A-5343-A01D-C5E7DC3BB746}" type="presParOf" srcId="{55E29E3C-AAF7-B444-9F97-AC2BBDFF7ADD}" destId="{AE0D77E2-7278-3848-B14B-FDAD5620F3F7}" srcOrd="1" destOrd="0" presId="urn:microsoft.com/office/officeart/2005/8/layout/list1"/>
    <dgm:cxn modelId="{992F85AE-9E6A-3E47-AABD-36F30E0F2D88}" type="presParOf" srcId="{DA08E733-EC72-DC48-8271-2E26A013915B}" destId="{FC713977-3E75-BE4E-BCB5-BD458E2983EA}" srcOrd="21" destOrd="0" presId="urn:microsoft.com/office/officeart/2005/8/layout/list1"/>
    <dgm:cxn modelId="{64DF5910-CF62-F64B-9032-954D9C288567}" type="presParOf" srcId="{DA08E733-EC72-DC48-8271-2E26A013915B}" destId="{7E4128D9-1761-AB4B-BCDD-C42D4F5D767E}" srcOrd="22"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22725A9-64EA-3749-8834-C03E64B6BC9F}" type="doc">
      <dgm:prSet loTypeId="urn:microsoft.com/office/officeart/2005/8/layout/default#1" loCatId="list" qsTypeId="urn:microsoft.com/office/officeart/2005/8/quickstyle/simple4" qsCatId="simple" csTypeId="urn:microsoft.com/office/officeart/2005/8/colors/colorful1#3" csCatId="colorful" phldr="1"/>
      <dgm:spPr/>
      <dgm:t>
        <a:bodyPr/>
        <a:lstStyle/>
        <a:p>
          <a:endParaRPr lang="en-US"/>
        </a:p>
      </dgm:t>
    </dgm:pt>
    <dgm:pt modelId="{F9C39967-15BD-A54A-8A40-583668E23098}">
      <dgm:prSet phldrT="[Text]" custT="1"/>
      <dgm:spPr>
        <a:solidFill>
          <a:srgbClr val="008000"/>
        </a:solidFill>
      </dgm:spPr>
      <dgm:t>
        <a:bodyPr/>
        <a:lstStyle/>
        <a:p>
          <a:r>
            <a:rPr lang="en-US" sz="1800" b="0" dirty="0"/>
            <a:t>Create awareness of the academic, social and emotional and character beliefs by using visual displays, and being intentional and explicit teaching with instructional strategies and free-standing lessons</a:t>
          </a:r>
          <a:endParaRPr lang="en-US" sz="1800" dirty="0"/>
        </a:p>
      </dgm:t>
    </dgm:pt>
    <dgm:pt modelId="{D2FCDB90-9E04-E444-A2F1-956470069345}" type="parTrans" cxnId="{F95D4FC5-99F5-7541-A76E-F990EB6D2684}">
      <dgm:prSet/>
      <dgm:spPr/>
      <dgm:t>
        <a:bodyPr/>
        <a:lstStyle/>
        <a:p>
          <a:endParaRPr lang="en-US"/>
        </a:p>
      </dgm:t>
    </dgm:pt>
    <dgm:pt modelId="{5A4EAA7F-93E5-9244-8F1A-2540941A2341}" type="sibTrans" cxnId="{F95D4FC5-99F5-7541-A76E-F990EB6D2684}">
      <dgm:prSet/>
      <dgm:spPr/>
      <dgm:t>
        <a:bodyPr/>
        <a:lstStyle/>
        <a:p>
          <a:endParaRPr lang="en-US"/>
        </a:p>
      </dgm:t>
    </dgm:pt>
    <dgm:pt modelId="{A0FE1EA2-40D3-1F44-B297-54925687DE82}">
      <dgm:prSet phldrT="[Text]" custT="1"/>
      <dgm:spPr/>
      <dgm:t>
        <a:bodyPr/>
        <a:lstStyle/>
        <a:p>
          <a:r>
            <a:rPr lang="en-US" sz="2200" b="0" dirty="0"/>
            <a:t>Intentionally teach academics and character at the same time</a:t>
          </a:r>
          <a:endParaRPr lang="en-US" sz="2200" dirty="0"/>
        </a:p>
      </dgm:t>
    </dgm:pt>
    <dgm:pt modelId="{65AC9FDB-6D50-D946-84E2-E42D745E2FBE}" type="parTrans" cxnId="{29AB6333-3363-C348-A17C-2FDF2C7D553E}">
      <dgm:prSet/>
      <dgm:spPr/>
      <dgm:t>
        <a:bodyPr/>
        <a:lstStyle/>
        <a:p>
          <a:endParaRPr lang="en-US"/>
        </a:p>
      </dgm:t>
    </dgm:pt>
    <dgm:pt modelId="{EFBD99A0-ACC2-CE47-8B9A-A10316A2C202}" type="sibTrans" cxnId="{29AB6333-3363-C348-A17C-2FDF2C7D553E}">
      <dgm:prSet/>
      <dgm:spPr/>
      <dgm:t>
        <a:bodyPr/>
        <a:lstStyle/>
        <a:p>
          <a:endParaRPr lang="en-US"/>
        </a:p>
      </dgm:t>
    </dgm:pt>
    <dgm:pt modelId="{7F3A74F7-8373-EC4F-A7F9-33F367DC0006}">
      <dgm:prSet phldrT="[Text]" custT="1"/>
      <dgm:spPr/>
      <dgm:t>
        <a:bodyPr/>
        <a:lstStyle/>
        <a:p>
          <a:r>
            <a:rPr lang="en-US" sz="2000" b="0" dirty="0"/>
            <a:t>Connect with colleagues to promote a positive learning environment where CHARACTER COUNTS! becomes part of the DNA of a school or program</a:t>
          </a:r>
          <a:endParaRPr lang="en-US" sz="2000" dirty="0"/>
        </a:p>
      </dgm:t>
    </dgm:pt>
    <dgm:pt modelId="{5980D4DE-A33F-A04F-AD91-F2B21ECFF475}" type="parTrans" cxnId="{51DD536D-4E01-1645-B00F-08CDCBDC26B2}">
      <dgm:prSet/>
      <dgm:spPr/>
      <dgm:t>
        <a:bodyPr/>
        <a:lstStyle/>
        <a:p>
          <a:endParaRPr lang="en-US"/>
        </a:p>
      </dgm:t>
    </dgm:pt>
    <dgm:pt modelId="{C8DF1DCF-2AE6-8A4B-A6E5-09B769001626}" type="sibTrans" cxnId="{51DD536D-4E01-1645-B00F-08CDCBDC26B2}">
      <dgm:prSet/>
      <dgm:spPr/>
      <dgm:t>
        <a:bodyPr/>
        <a:lstStyle/>
        <a:p>
          <a:endParaRPr lang="en-US"/>
        </a:p>
      </dgm:t>
    </dgm:pt>
    <dgm:pt modelId="{EAAFC2F7-C257-404A-86FF-5F271A723E77}">
      <dgm:prSet phldrT="[Text]" custT="1"/>
      <dgm:spPr/>
      <dgm:t>
        <a:bodyPr/>
        <a:lstStyle/>
        <a:p>
          <a:r>
            <a:rPr lang="en-US" sz="2200" dirty="0"/>
            <a:t>Practice c</a:t>
          </a:r>
          <a:r>
            <a:rPr lang="en-US" sz="2200" b="0" dirty="0"/>
            <a:t>haracter-based discipline in managing behaviors</a:t>
          </a:r>
          <a:endParaRPr lang="en-US" sz="2200" dirty="0"/>
        </a:p>
      </dgm:t>
    </dgm:pt>
    <dgm:pt modelId="{B62ED016-B1AB-924F-A8CE-F28B36704FE9}" type="parTrans" cxnId="{7CC9CA30-6240-F842-9443-4C682709BC63}">
      <dgm:prSet/>
      <dgm:spPr/>
      <dgm:t>
        <a:bodyPr/>
        <a:lstStyle/>
        <a:p>
          <a:endParaRPr lang="en-US"/>
        </a:p>
      </dgm:t>
    </dgm:pt>
    <dgm:pt modelId="{6DAB19A3-DE36-0149-A08D-643C5EEC6789}" type="sibTrans" cxnId="{7CC9CA30-6240-F842-9443-4C682709BC63}">
      <dgm:prSet/>
      <dgm:spPr/>
      <dgm:t>
        <a:bodyPr/>
        <a:lstStyle/>
        <a:p>
          <a:endParaRPr lang="en-US"/>
        </a:p>
      </dgm:t>
    </dgm:pt>
    <dgm:pt modelId="{35E4AC9A-1F04-7A46-8EE1-589EB4547FA5}">
      <dgm:prSet phldrT="[Text]"/>
      <dgm:spPr>
        <a:solidFill>
          <a:schemeClr val="accent6">
            <a:lumMod val="50000"/>
          </a:schemeClr>
        </a:solidFill>
      </dgm:spPr>
      <dgm:t>
        <a:bodyPr/>
        <a:lstStyle/>
        <a:p>
          <a:r>
            <a:rPr lang="en-US" dirty="0"/>
            <a:t>Provide opportunities to help students make effective and ethical decisions</a:t>
          </a:r>
        </a:p>
      </dgm:t>
    </dgm:pt>
    <dgm:pt modelId="{F72D3B77-FAA8-C749-A712-D060F36E7A92}" type="parTrans" cxnId="{0563EAD1-2859-894F-916C-8BB484AD9AAF}">
      <dgm:prSet/>
      <dgm:spPr/>
      <dgm:t>
        <a:bodyPr/>
        <a:lstStyle/>
        <a:p>
          <a:endParaRPr lang="en-US"/>
        </a:p>
      </dgm:t>
    </dgm:pt>
    <dgm:pt modelId="{1F86B2EB-2225-CC40-BF01-5596A37A71B4}" type="sibTrans" cxnId="{0563EAD1-2859-894F-916C-8BB484AD9AAF}">
      <dgm:prSet/>
      <dgm:spPr/>
      <dgm:t>
        <a:bodyPr/>
        <a:lstStyle/>
        <a:p>
          <a:endParaRPr lang="en-US"/>
        </a:p>
      </dgm:t>
    </dgm:pt>
    <dgm:pt modelId="{1D7EACE2-6E21-9B4A-944C-B4DD775649F2}">
      <dgm:prSet phldrT="[Text]" custT="1"/>
      <dgm:spPr>
        <a:solidFill>
          <a:srgbClr val="FF0000"/>
        </a:solidFill>
      </dgm:spPr>
      <dgm:t>
        <a:bodyPr/>
        <a:lstStyle/>
        <a:p>
          <a:r>
            <a:rPr lang="en-US" sz="2000" b="0" dirty="0"/>
            <a:t>Strive to build relationships with students and model character</a:t>
          </a:r>
          <a:endParaRPr lang="en-US" sz="2000" dirty="0"/>
        </a:p>
      </dgm:t>
    </dgm:pt>
    <dgm:pt modelId="{9152E517-77A3-8F49-A5AD-069980CF8A16}" type="parTrans" cxnId="{32B66BB3-4AC2-BC4B-875D-0ABADDD52797}">
      <dgm:prSet/>
      <dgm:spPr/>
      <dgm:t>
        <a:bodyPr/>
        <a:lstStyle/>
        <a:p>
          <a:endParaRPr lang="en-US"/>
        </a:p>
      </dgm:t>
    </dgm:pt>
    <dgm:pt modelId="{BC7108AA-6338-734F-B224-0AA63465455D}" type="sibTrans" cxnId="{32B66BB3-4AC2-BC4B-875D-0ABADDD52797}">
      <dgm:prSet/>
      <dgm:spPr/>
      <dgm:t>
        <a:bodyPr/>
        <a:lstStyle/>
        <a:p>
          <a:endParaRPr lang="en-US"/>
        </a:p>
      </dgm:t>
    </dgm:pt>
    <dgm:pt modelId="{D9D5EB6D-DC87-6543-91A0-CF771AD7F189}">
      <dgm:prSet phldrT="[Text]" custT="1"/>
      <dgm:spPr>
        <a:solidFill>
          <a:srgbClr val="000090"/>
        </a:solidFill>
      </dgm:spPr>
      <dgm:t>
        <a:bodyPr/>
        <a:lstStyle/>
        <a:p>
          <a:r>
            <a:rPr lang="en-US" sz="2000" dirty="0"/>
            <a:t>Communicate with parents</a:t>
          </a:r>
        </a:p>
      </dgm:t>
    </dgm:pt>
    <dgm:pt modelId="{D0D29531-5FF4-F945-B074-282B06961D21}" type="parTrans" cxnId="{B9A95B03-3D29-334C-B586-B3A6FE1BCAFF}">
      <dgm:prSet/>
      <dgm:spPr/>
      <dgm:t>
        <a:bodyPr/>
        <a:lstStyle/>
        <a:p>
          <a:endParaRPr lang="en-US"/>
        </a:p>
      </dgm:t>
    </dgm:pt>
    <dgm:pt modelId="{65AFF584-3E7D-9C4B-BF38-A21B9D411A31}" type="sibTrans" cxnId="{B9A95B03-3D29-334C-B586-B3A6FE1BCAFF}">
      <dgm:prSet/>
      <dgm:spPr/>
      <dgm:t>
        <a:bodyPr/>
        <a:lstStyle/>
        <a:p>
          <a:endParaRPr lang="en-US"/>
        </a:p>
      </dgm:t>
    </dgm:pt>
    <dgm:pt modelId="{175437F2-2D5D-224C-8E21-A885C417B884}" type="pres">
      <dgm:prSet presAssocID="{122725A9-64EA-3749-8834-C03E64B6BC9F}" presName="diagram" presStyleCnt="0">
        <dgm:presLayoutVars>
          <dgm:dir/>
          <dgm:resizeHandles val="exact"/>
        </dgm:presLayoutVars>
      </dgm:prSet>
      <dgm:spPr/>
    </dgm:pt>
    <dgm:pt modelId="{F0322DB3-C3AF-2B47-A8F4-84872A081141}" type="pres">
      <dgm:prSet presAssocID="{1D7EACE2-6E21-9B4A-944C-B4DD775649F2}" presName="node" presStyleLbl="node1" presStyleIdx="0" presStyleCnt="7" custScaleX="725334">
        <dgm:presLayoutVars>
          <dgm:bulletEnabled val="1"/>
        </dgm:presLayoutVars>
      </dgm:prSet>
      <dgm:spPr/>
    </dgm:pt>
    <dgm:pt modelId="{1A8AE216-A7CD-9D40-804D-06BA64EA3AE7}" type="pres">
      <dgm:prSet presAssocID="{BC7108AA-6338-734F-B224-0AA63465455D}" presName="sibTrans" presStyleCnt="0"/>
      <dgm:spPr/>
    </dgm:pt>
    <dgm:pt modelId="{1649AB30-3AB7-9742-A379-ECCD7D32126E}" type="pres">
      <dgm:prSet presAssocID="{F9C39967-15BD-A54A-8A40-583668E23098}" presName="node" presStyleLbl="node1" presStyleIdx="1" presStyleCnt="7" custScaleX="725334">
        <dgm:presLayoutVars>
          <dgm:bulletEnabled val="1"/>
        </dgm:presLayoutVars>
      </dgm:prSet>
      <dgm:spPr/>
    </dgm:pt>
    <dgm:pt modelId="{C5277367-00B1-B442-A95D-8D7E65BC0ED3}" type="pres">
      <dgm:prSet presAssocID="{5A4EAA7F-93E5-9244-8F1A-2540941A2341}" presName="sibTrans" presStyleCnt="0"/>
      <dgm:spPr/>
    </dgm:pt>
    <dgm:pt modelId="{502332AD-D688-844F-95B4-CA107F7FFA83}" type="pres">
      <dgm:prSet presAssocID="{A0FE1EA2-40D3-1F44-B297-54925687DE82}" presName="node" presStyleLbl="node1" presStyleIdx="2" presStyleCnt="7" custScaleX="725334">
        <dgm:presLayoutVars>
          <dgm:bulletEnabled val="1"/>
        </dgm:presLayoutVars>
      </dgm:prSet>
      <dgm:spPr/>
    </dgm:pt>
    <dgm:pt modelId="{1D0A3259-ECE2-DE4D-99C7-3A4AF65A2105}" type="pres">
      <dgm:prSet presAssocID="{EFBD99A0-ACC2-CE47-8B9A-A10316A2C202}" presName="sibTrans" presStyleCnt="0"/>
      <dgm:spPr/>
    </dgm:pt>
    <dgm:pt modelId="{7206C37E-439F-5549-B5EF-6D19FC6E348A}" type="pres">
      <dgm:prSet presAssocID="{EAAFC2F7-C257-404A-86FF-5F271A723E77}" presName="node" presStyleLbl="node1" presStyleIdx="3" presStyleCnt="7" custScaleX="725334">
        <dgm:presLayoutVars>
          <dgm:bulletEnabled val="1"/>
        </dgm:presLayoutVars>
      </dgm:prSet>
      <dgm:spPr/>
    </dgm:pt>
    <dgm:pt modelId="{915C720E-BD2A-954C-988A-22E5E255AC56}" type="pres">
      <dgm:prSet presAssocID="{6DAB19A3-DE36-0149-A08D-643C5EEC6789}" presName="sibTrans" presStyleCnt="0"/>
      <dgm:spPr/>
    </dgm:pt>
    <dgm:pt modelId="{465E7DDC-09F3-4D48-9314-7C16F02771A8}" type="pres">
      <dgm:prSet presAssocID="{35E4AC9A-1F04-7A46-8EE1-589EB4547FA5}" presName="node" presStyleLbl="node1" presStyleIdx="4" presStyleCnt="7" custScaleX="725334">
        <dgm:presLayoutVars>
          <dgm:bulletEnabled val="1"/>
        </dgm:presLayoutVars>
      </dgm:prSet>
      <dgm:spPr/>
    </dgm:pt>
    <dgm:pt modelId="{7777B352-9576-F149-84A0-71C1ABDD5554}" type="pres">
      <dgm:prSet presAssocID="{1F86B2EB-2225-CC40-BF01-5596A37A71B4}" presName="sibTrans" presStyleCnt="0"/>
      <dgm:spPr/>
    </dgm:pt>
    <dgm:pt modelId="{DAFD8258-3BAE-C348-9404-A9CAB134EC2D}" type="pres">
      <dgm:prSet presAssocID="{7F3A74F7-8373-EC4F-A7F9-33F367DC0006}" presName="node" presStyleLbl="node1" presStyleIdx="5" presStyleCnt="7" custScaleX="725334">
        <dgm:presLayoutVars>
          <dgm:bulletEnabled val="1"/>
        </dgm:presLayoutVars>
      </dgm:prSet>
      <dgm:spPr/>
    </dgm:pt>
    <dgm:pt modelId="{2141C11A-CC36-764B-B316-336AEC09F808}" type="pres">
      <dgm:prSet presAssocID="{C8DF1DCF-2AE6-8A4B-A6E5-09B769001626}" presName="sibTrans" presStyleCnt="0"/>
      <dgm:spPr/>
    </dgm:pt>
    <dgm:pt modelId="{332D7A8E-EEAC-EA48-9F58-6051A125D1F8}" type="pres">
      <dgm:prSet presAssocID="{D9D5EB6D-DC87-6543-91A0-CF771AD7F189}" presName="node" presStyleLbl="node1" presStyleIdx="6" presStyleCnt="7" custScaleX="723533">
        <dgm:presLayoutVars>
          <dgm:bulletEnabled val="1"/>
        </dgm:presLayoutVars>
      </dgm:prSet>
      <dgm:spPr/>
    </dgm:pt>
  </dgm:ptLst>
  <dgm:cxnLst>
    <dgm:cxn modelId="{B9A95B03-3D29-334C-B586-B3A6FE1BCAFF}" srcId="{122725A9-64EA-3749-8834-C03E64B6BC9F}" destId="{D9D5EB6D-DC87-6543-91A0-CF771AD7F189}" srcOrd="6" destOrd="0" parTransId="{D0D29531-5FF4-F945-B074-282B06961D21}" sibTransId="{65AFF584-3E7D-9C4B-BF38-A21B9D411A31}"/>
    <dgm:cxn modelId="{62C93421-96E0-A547-A18E-66E6D8B7205C}" type="presOf" srcId="{1D7EACE2-6E21-9B4A-944C-B4DD775649F2}" destId="{F0322DB3-C3AF-2B47-A8F4-84872A081141}" srcOrd="0" destOrd="0" presId="urn:microsoft.com/office/officeart/2005/8/layout/default#1"/>
    <dgm:cxn modelId="{7CC9CA30-6240-F842-9443-4C682709BC63}" srcId="{122725A9-64EA-3749-8834-C03E64B6BC9F}" destId="{EAAFC2F7-C257-404A-86FF-5F271A723E77}" srcOrd="3" destOrd="0" parTransId="{B62ED016-B1AB-924F-A8CE-F28B36704FE9}" sibTransId="{6DAB19A3-DE36-0149-A08D-643C5EEC6789}"/>
    <dgm:cxn modelId="{29AB6333-3363-C348-A17C-2FDF2C7D553E}" srcId="{122725A9-64EA-3749-8834-C03E64B6BC9F}" destId="{A0FE1EA2-40D3-1F44-B297-54925687DE82}" srcOrd="2" destOrd="0" parTransId="{65AC9FDB-6D50-D946-84E2-E42D745E2FBE}" sibTransId="{EFBD99A0-ACC2-CE47-8B9A-A10316A2C202}"/>
    <dgm:cxn modelId="{B32EEA61-E08F-F042-BEAE-BABA8BD884CA}" type="presOf" srcId="{D9D5EB6D-DC87-6543-91A0-CF771AD7F189}" destId="{332D7A8E-EEAC-EA48-9F58-6051A125D1F8}" srcOrd="0" destOrd="0" presId="urn:microsoft.com/office/officeart/2005/8/layout/default#1"/>
    <dgm:cxn modelId="{6BB12B66-19B3-274B-93BA-E83328D5F8F7}" type="presOf" srcId="{35E4AC9A-1F04-7A46-8EE1-589EB4547FA5}" destId="{465E7DDC-09F3-4D48-9314-7C16F02771A8}" srcOrd="0" destOrd="0" presId="urn:microsoft.com/office/officeart/2005/8/layout/default#1"/>
    <dgm:cxn modelId="{04940B6B-67CA-2D46-8AC4-37E78457E1F1}" type="presOf" srcId="{7F3A74F7-8373-EC4F-A7F9-33F367DC0006}" destId="{DAFD8258-3BAE-C348-9404-A9CAB134EC2D}" srcOrd="0" destOrd="0" presId="urn:microsoft.com/office/officeart/2005/8/layout/default#1"/>
    <dgm:cxn modelId="{51DD536D-4E01-1645-B00F-08CDCBDC26B2}" srcId="{122725A9-64EA-3749-8834-C03E64B6BC9F}" destId="{7F3A74F7-8373-EC4F-A7F9-33F367DC0006}" srcOrd="5" destOrd="0" parTransId="{5980D4DE-A33F-A04F-AD91-F2B21ECFF475}" sibTransId="{C8DF1DCF-2AE6-8A4B-A6E5-09B769001626}"/>
    <dgm:cxn modelId="{7BCE0B72-DD79-574B-8C77-EF6E39FF523F}" type="presOf" srcId="{F9C39967-15BD-A54A-8A40-583668E23098}" destId="{1649AB30-3AB7-9742-A379-ECCD7D32126E}" srcOrd="0" destOrd="0" presId="urn:microsoft.com/office/officeart/2005/8/layout/default#1"/>
    <dgm:cxn modelId="{9CE38BAB-9C3F-7E45-9F7A-2266E0F76B5B}" type="presOf" srcId="{EAAFC2F7-C257-404A-86FF-5F271A723E77}" destId="{7206C37E-439F-5549-B5EF-6D19FC6E348A}" srcOrd="0" destOrd="0" presId="urn:microsoft.com/office/officeart/2005/8/layout/default#1"/>
    <dgm:cxn modelId="{DC81EBB1-E686-F140-B674-8418F0EE3766}" type="presOf" srcId="{122725A9-64EA-3749-8834-C03E64B6BC9F}" destId="{175437F2-2D5D-224C-8E21-A885C417B884}" srcOrd="0" destOrd="0" presId="urn:microsoft.com/office/officeart/2005/8/layout/default#1"/>
    <dgm:cxn modelId="{32B66BB3-4AC2-BC4B-875D-0ABADDD52797}" srcId="{122725A9-64EA-3749-8834-C03E64B6BC9F}" destId="{1D7EACE2-6E21-9B4A-944C-B4DD775649F2}" srcOrd="0" destOrd="0" parTransId="{9152E517-77A3-8F49-A5AD-069980CF8A16}" sibTransId="{BC7108AA-6338-734F-B224-0AA63465455D}"/>
    <dgm:cxn modelId="{F95D4FC5-99F5-7541-A76E-F990EB6D2684}" srcId="{122725A9-64EA-3749-8834-C03E64B6BC9F}" destId="{F9C39967-15BD-A54A-8A40-583668E23098}" srcOrd="1" destOrd="0" parTransId="{D2FCDB90-9E04-E444-A2F1-956470069345}" sibTransId="{5A4EAA7F-93E5-9244-8F1A-2540941A2341}"/>
    <dgm:cxn modelId="{0563EAD1-2859-894F-916C-8BB484AD9AAF}" srcId="{122725A9-64EA-3749-8834-C03E64B6BC9F}" destId="{35E4AC9A-1F04-7A46-8EE1-589EB4547FA5}" srcOrd="4" destOrd="0" parTransId="{F72D3B77-FAA8-C749-A712-D060F36E7A92}" sibTransId="{1F86B2EB-2225-CC40-BF01-5596A37A71B4}"/>
    <dgm:cxn modelId="{E3766CD8-4DC5-5C4F-A8A6-B19C69C3603C}" type="presOf" srcId="{A0FE1EA2-40D3-1F44-B297-54925687DE82}" destId="{502332AD-D688-844F-95B4-CA107F7FFA83}" srcOrd="0" destOrd="0" presId="urn:microsoft.com/office/officeart/2005/8/layout/default#1"/>
    <dgm:cxn modelId="{78400F49-F54D-8544-B310-D91295E0298F}" type="presParOf" srcId="{175437F2-2D5D-224C-8E21-A885C417B884}" destId="{F0322DB3-C3AF-2B47-A8F4-84872A081141}" srcOrd="0" destOrd="0" presId="urn:microsoft.com/office/officeart/2005/8/layout/default#1"/>
    <dgm:cxn modelId="{F45B7F82-6F81-4547-B35B-8A5A5FDEE7B6}" type="presParOf" srcId="{175437F2-2D5D-224C-8E21-A885C417B884}" destId="{1A8AE216-A7CD-9D40-804D-06BA64EA3AE7}" srcOrd="1" destOrd="0" presId="urn:microsoft.com/office/officeart/2005/8/layout/default#1"/>
    <dgm:cxn modelId="{94EE5C5A-A26A-484D-8E33-EAD79F39F406}" type="presParOf" srcId="{175437F2-2D5D-224C-8E21-A885C417B884}" destId="{1649AB30-3AB7-9742-A379-ECCD7D32126E}" srcOrd="2" destOrd="0" presId="urn:microsoft.com/office/officeart/2005/8/layout/default#1"/>
    <dgm:cxn modelId="{CBF31B4C-4A92-074C-914E-43B04585F556}" type="presParOf" srcId="{175437F2-2D5D-224C-8E21-A885C417B884}" destId="{C5277367-00B1-B442-A95D-8D7E65BC0ED3}" srcOrd="3" destOrd="0" presId="urn:microsoft.com/office/officeart/2005/8/layout/default#1"/>
    <dgm:cxn modelId="{4D23440A-3408-F64A-8534-E5746907B03D}" type="presParOf" srcId="{175437F2-2D5D-224C-8E21-A885C417B884}" destId="{502332AD-D688-844F-95B4-CA107F7FFA83}" srcOrd="4" destOrd="0" presId="urn:microsoft.com/office/officeart/2005/8/layout/default#1"/>
    <dgm:cxn modelId="{8387B5B5-42B6-0C49-BFB6-9652A0A08EFE}" type="presParOf" srcId="{175437F2-2D5D-224C-8E21-A885C417B884}" destId="{1D0A3259-ECE2-DE4D-99C7-3A4AF65A2105}" srcOrd="5" destOrd="0" presId="urn:microsoft.com/office/officeart/2005/8/layout/default#1"/>
    <dgm:cxn modelId="{D89A9AE0-AE43-254B-88EC-3F0988FEDC72}" type="presParOf" srcId="{175437F2-2D5D-224C-8E21-A885C417B884}" destId="{7206C37E-439F-5549-B5EF-6D19FC6E348A}" srcOrd="6" destOrd="0" presId="urn:microsoft.com/office/officeart/2005/8/layout/default#1"/>
    <dgm:cxn modelId="{ABC74519-2186-9A4E-8A89-F109675DFAA3}" type="presParOf" srcId="{175437F2-2D5D-224C-8E21-A885C417B884}" destId="{915C720E-BD2A-954C-988A-22E5E255AC56}" srcOrd="7" destOrd="0" presId="urn:microsoft.com/office/officeart/2005/8/layout/default#1"/>
    <dgm:cxn modelId="{468F688B-77CC-C847-9FAC-B7F880E64FA7}" type="presParOf" srcId="{175437F2-2D5D-224C-8E21-A885C417B884}" destId="{465E7DDC-09F3-4D48-9314-7C16F02771A8}" srcOrd="8" destOrd="0" presId="urn:microsoft.com/office/officeart/2005/8/layout/default#1"/>
    <dgm:cxn modelId="{612CDF8E-774D-E64E-B178-FCAFF87427FA}" type="presParOf" srcId="{175437F2-2D5D-224C-8E21-A885C417B884}" destId="{7777B352-9576-F149-84A0-71C1ABDD5554}" srcOrd="9" destOrd="0" presId="urn:microsoft.com/office/officeart/2005/8/layout/default#1"/>
    <dgm:cxn modelId="{BA8A18B4-F424-B445-A2E9-23826EAA386A}" type="presParOf" srcId="{175437F2-2D5D-224C-8E21-A885C417B884}" destId="{DAFD8258-3BAE-C348-9404-A9CAB134EC2D}" srcOrd="10" destOrd="0" presId="urn:microsoft.com/office/officeart/2005/8/layout/default#1"/>
    <dgm:cxn modelId="{2C75338C-7AC1-7141-95D6-ED22B8EAB8E8}" type="presParOf" srcId="{175437F2-2D5D-224C-8E21-A885C417B884}" destId="{2141C11A-CC36-764B-B316-336AEC09F808}" srcOrd="11" destOrd="0" presId="urn:microsoft.com/office/officeart/2005/8/layout/default#1"/>
    <dgm:cxn modelId="{B014CE92-0A74-654C-920D-C3C3E2773F53}" type="presParOf" srcId="{175437F2-2D5D-224C-8E21-A885C417B884}" destId="{332D7A8E-EEAC-EA48-9F58-6051A125D1F8}" srcOrd="12"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66095766-FDFC-4EC5-B774-82515F864484}"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8CC9D27D-92F7-47EE-801B-D240A7EA0353}">
      <dgm:prSet custT="1"/>
      <dgm:spPr>
        <a:solidFill>
          <a:srgbClr val="E46C0A"/>
        </a:solidFill>
      </dgm:spPr>
      <dgm:t>
        <a:bodyPr/>
        <a:lstStyle/>
        <a:p>
          <a:pPr rtl="0"/>
          <a:r>
            <a:rPr lang="en-US" sz="2400" b="1" dirty="0">
              <a:effectLst>
                <a:outerShdw blurRad="38100" dist="38100" dir="2700000" algn="tl">
                  <a:srgbClr val="000000">
                    <a:alpha val="43137"/>
                  </a:srgbClr>
                </a:outerShdw>
              </a:effectLst>
            </a:rPr>
            <a:t>1.	</a:t>
          </a:r>
          <a:r>
            <a:rPr lang="en-US" sz="2600" b="1" dirty="0">
              <a:effectLst>
                <a:outerShdw blurRad="38100" dist="38100" dir="2700000" algn="tl">
                  <a:srgbClr val="000000">
                    <a:alpha val="43137"/>
                  </a:srgbClr>
                </a:outerShdw>
              </a:effectLst>
            </a:rPr>
            <a:t>Literature commentaries (books/stories)</a:t>
          </a:r>
          <a:endParaRPr lang="en-US" sz="2600" dirty="0">
            <a:effectLst>
              <a:outerShdw blurRad="38100" dist="38100" dir="2700000" algn="tl">
                <a:srgbClr val="000000">
                  <a:alpha val="43137"/>
                </a:srgbClr>
              </a:outerShdw>
            </a:effectLst>
          </a:endParaRPr>
        </a:p>
      </dgm:t>
    </dgm:pt>
    <dgm:pt modelId="{E3377312-49EA-4981-9EFD-D0EBE5CE6FF7}" type="parTrans" cxnId="{07D675B6-82D5-4C7F-83B4-E241043205D7}">
      <dgm:prSet/>
      <dgm:spPr/>
      <dgm:t>
        <a:bodyPr/>
        <a:lstStyle/>
        <a:p>
          <a:endParaRPr lang="en-US"/>
        </a:p>
      </dgm:t>
    </dgm:pt>
    <dgm:pt modelId="{F9799C39-A2C7-499F-B6EF-C95D99F4493C}" type="sibTrans" cxnId="{07D675B6-82D5-4C7F-83B4-E241043205D7}">
      <dgm:prSet/>
      <dgm:spPr/>
      <dgm:t>
        <a:bodyPr/>
        <a:lstStyle/>
        <a:p>
          <a:endParaRPr lang="en-US"/>
        </a:p>
      </dgm:t>
    </dgm:pt>
    <dgm:pt modelId="{1B648813-0C65-404C-B6EB-9C1336B50343}">
      <dgm:prSet custT="1"/>
      <dgm:spPr>
        <a:solidFill>
          <a:srgbClr val="800000"/>
        </a:solidFill>
      </dgm:spPr>
      <dgm:t>
        <a:bodyPr/>
        <a:lstStyle/>
        <a:p>
          <a:pPr rtl="0"/>
          <a:r>
            <a:rPr lang="en-US" sz="2600" b="1" dirty="0">
              <a:effectLst>
                <a:outerShdw blurRad="38100" dist="38100" dir="2700000" algn="tl">
                  <a:srgbClr val="000000">
                    <a:alpha val="43137"/>
                  </a:srgbClr>
                </a:outerShdw>
              </a:effectLst>
            </a:rPr>
            <a:t>2.	Writing personal essays or journaling</a:t>
          </a:r>
          <a:endParaRPr lang="en-US" sz="2600" dirty="0">
            <a:effectLst>
              <a:outerShdw blurRad="38100" dist="38100" dir="2700000" algn="tl">
                <a:srgbClr val="000000">
                  <a:alpha val="43137"/>
                </a:srgbClr>
              </a:outerShdw>
            </a:effectLst>
          </a:endParaRPr>
        </a:p>
      </dgm:t>
    </dgm:pt>
    <dgm:pt modelId="{8A08737C-83E1-4B34-A124-3F39CEC407BA}" type="parTrans" cxnId="{2A33CCCB-80F2-4EBB-AD97-9C370F7198B5}">
      <dgm:prSet/>
      <dgm:spPr/>
      <dgm:t>
        <a:bodyPr/>
        <a:lstStyle/>
        <a:p>
          <a:endParaRPr lang="en-US"/>
        </a:p>
      </dgm:t>
    </dgm:pt>
    <dgm:pt modelId="{9674762B-A0AA-41BF-925D-90993A4F3BC0}" type="sibTrans" cxnId="{2A33CCCB-80F2-4EBB-AD97-9C370F7198B5}">
      <dgm:prSet/>
      <dgm:spPr/>
      <dgm:t>
        <a:bodyPr/>
        <a:lstStyle/>
        <a:p>
          <a:endParaRPr lang="en-US"/>
        </a:p>
      </dgm:t>
    </dgm:pt>
    <dgm:pt modelId="{4517C2D3-2067-4481-B75C-90A8E1C414D6}">
      <dgm:prSet custT="1"/>
      <dgm:spPr/>
      <dgm:t>
        <a:bodyPr/>
        <a:lstStyle/>
        <a:p>
          <a:pPr rtl="0"/>
          <a:r>
            <a:rPr lang="en-US" sz="2600" b="1" dirty="0">
              <a:effectLst>
                <a:outerShdw blurRad="38100" dist="38100" dir="2700000" algn="tl">
                  <a:srgbClr val="000000">
                    <a:alpha val="43137"/>
                  </a:srgbClr>
                </a:outerShdw>
              </a:effectLst>
            </a:rPr>
            <a:t>3.	Delivering speeches</a:t>
          </a:r>
          <a:endParaRPr lang="en-US" sz="2600" dirty="0">
            <a:effectLst>
              <a:outerShdw blurRad="38100" dist="38100" dir="2700000" algn="tl">
                <a:srgbClr val="000000">
                  <a:alpha val="43137"/>
                </a:srgbClr>
              </a:outerShdw>
            </a:effectLst>
          </a:endParaRPr>
        </a:p>
      </dgm:t>
    </dgm:pt>
    <dgm:pt modelId="{78B93F08-AEF0-4808-B064-CD3890385E52}" type="parTrans" cxnId="{9D34B711-8D52-449C-9056-EC2F3647CFFC}">
      <dgm:prSet/>
      <dgm:spPr/>
      <dgm:t>
        <a:bodyPr/>
        <a:lstStyle/>
        <a:p>
          <a:endParaRPr lang="en-US"/>
        </a:p>
      </dgm:t>
    </dgm:pt>
    <dgm:pt modelId="{988F64AD-9B34-45F2-B573-73F6790819A4}" type="sibTrans" cxnId="{9D34B711-8D52-449C-9056-EC2F3647CFFC}">
      <dgm:prSet/>
      <dgm:spPr/>
      <dgm:t>
        <a:bodyPr/>
        <a:lstStyle/>
        <a:p>
          <a:endParaRPr lang="en-US"/>
        </a:p>
      </dgm:t>
    </dgm:pt>
    <dgm:pt modelId="{D469FEB9-5E41-4BDA-BAAB-02C0240337BF}">
      <dgm:prSet custT="1"/>
      <dgm:spPr>
        <a:solidFill>
          <a:schemeClr val="accent6">
            <a:lumMod val="50000"/>
          </a:schemeClr>
        </a:solidFill>
      </dgm:spPr>
      <dgm:t>
        <a:bodyPr/>
        <a:lstStyle/>
        <a:p>
          <a:pPr rtl="0"/>
          <a:r>
            <a:rPr lang="en-US" sz="2600" b="1" dirty="0">
              <a:effectLst>
                <a:outerShdw blurRad="38100" dist="38100" dir="2700000" algn="tl">
                  <a:srgbClr val="000000">
                    <a:alpha val="43137"/>
                  </a:srgbClr>
                </a:outerShdw>
              </a:effectLst>
            </a:rPr>
            <a:t>5.	Crafting personal mission statements</a:t>
          </a:r>
          <a:endParaRPr lang="en-US" sz="2600" dirty="0">
            <a:effectLst>
              <a:outerShdw blurRad="38100" dist="38100" dir="2700000" algn="tl">
                <a:srgbClr val="000000">
                  <a:alpha val="43137"/>
                </a:srgbClr>
              </a:outerShdw>
            </a:effectLst>
          </a:endParaRPr>
        </a:p>
      </dgm:t>
    </dgm:pt>
    <dgm:pt modelId="{5F87FE1F-5DB7-4160-972B-96B20CF55360}" type="parTrans" cxnId="{B4DEF4F3-B495-4B8B-B910-A5E9815DF13C}">
      <dgm:prSet/>
      <dgm:spPr/>
      <dgm:t>
        <a:bodyPr/>
        <a:lstStyle/>
        <a:p>
          <a:endParaRPr lang="en-US"/>
        </a:p>
      </dgm:t>
    </dgm:pt>
    <dgm:pt modelId="{01FDBBE2-B841-431F-9DFD-33FE45EF0552}" type="sibTrans" cxnId="{B4DEF4F3-B495-4B8B-B910-A5E9815DF13C}">
      <dgm:prSet/>
      <dgm:spPr/>
      <dgm:t>
        <a:bodyPr/>
        <a:lstStyle/>
        <a:p>
          <a:endParaRPr lang="en-US"/>
        </a:p>
      </dgm:t>
    </dgm:pt>
    <dgm:pt modelId="{C2EEF639-DE99-47F0-90BE-4F81C3EFC530}">
      <dgm:prSet custT="1"/>
      <dgm:spPr>
        <a:solidFill>
          <a:srgbClr val="008000"/>
        </a:solidFill>
      </dgm:spPr>
      <dgm:t>
        <a:bodyPr/>
        <a:lstStyle/>
        <a:p>
          <a:pPr rtl="0"/>
          <a:r>
            <a:rPr lang="en-US" sz="2600" b="1" dirty="0">
              <a:effectLst>
                <a:outerShdw blurRad="38100" dist="38100" dir="2700000" algn="tl">
                  <a:srgbClr val="000000">
                    <a:alpha val="43137"/>
                  </a:srgbClr>
                </a:outerShdw>
              </a:effectLst>
            </a:rPr>
            <a:t>4.	Setting short-term on long-term goals</a:t>
          </a:r>
          <a:endParaRPr lang="en-US" sz="2600" dirty="0">
            <a:effectLst>
              <a:outerShdw blurRad="38100" dist="38100" dir="2700000" algn="tl">
                <a:srgbClr val="000000">
                  <a:alpha val="43137"/>
                </a:srgbClr>
              </a:outerShdw>
            </a:effectLst>
          </a:endParaRPr>
        </a:p>
      </dgm:t>
    </dgm:pt>
    <dgm:pt modelId="{675C1301-9F44-4285-8C33-315A552948D7}" type="sibTrans" cxnId="{4B5428B3-8F8B-4960-97C5-84BCC4C255FB}">
      <dgm:prSet/>
      <dgm:spPr/>
      <dgm:t>
        <a:bodyPr/>
        <a:lstStyle/>
        <a:p>
          <a:endParaRPr lang="en-US"/>
        </a:p>
      </dgm:t>
    </dgm:pt>
    <dgm:pt modelId="{A371758E-B4D7-4DC9-B391-51397BE7EA5C}" type="parTrans" cxnId="{4B5428B3-8F8B-4960-97C5-84BCC4C255FB}">
      <dgm:prSet/>
      <dgm:spPr/>
      <dgm:t>
        <a:bodyPr/>
        <a:lstStyle/>
        <a:p>
          <a:endParaRPr lang="en-US"/>
        </a:p>
      </dgm:t>
    </dgm:pt>
    <dgm:pt modelId="{96128027-7469-4BEC-B951-3818B490D8C2}" type="pres">
      <dgm:prSet presAssocID="{66095766-FDFC-4EC5-B774-82515F864484}" presName="linear" presStyleCnt="0">
        <dgm:presLayoutVars>
          <dgm:animLvl val="lvl"/>
          <dgm:resizeHandles val="exact"/>
        </dgm:presLayoutVars>
      </dgm:prSet>
      <dgm:spPr/>
    </dgm:pt>
    <dgm:pt modelId="{E10E0FD2-CEAA-40CC-B9FA-13D9A1F29E64}" type="pres">
      <dgm:prSet presAssocID="{8CC9D27D-92F7-47EE-801B-D240A7EA0353}" presName="parentText" presStyleLbl="node1" presStyleIdx="0" presStyleCnt="5">
        <dgm:presLayoutVars>
          <dgm:chMax val="0"/>
          <dgm:bulletEnabled val="1"/>
        </dgm:presLayoutVars>
      </dgm:prSet>
      <dgm:spPr/>
    </dgm:pt>
    <dgm:pt modelId="{0A6F9B5F-2FCD-4EB5-8D01-8D4B99DA68B3}" type="pres">
      <dgm:prSet presAssocID="{F9799C39-A2C7-499F-B6EF-C95D99F4493C}" presName="spacer" presStyleCnt="0"/>
      <dgm:spPr/>
    </dgm:pt>
    <dgm:pt modelId="{92676847-F3E1-4C81-BC28-5897A94F53D2}" type="pres">
      <dgm:prSet presAssocID="{1B648813-0C65-404C-B6EB-9C1336B50343}" presName="parentText" presStyleLbl="node1" presStyleIdx="1" presStyleCnt="5">
        <dgm:presLayoutVars>
          <dgm:chMax val="0"/>
          <dgm:bulletEnabled val="1"/>
        </dgm:presLayoutVars>
      </dgm:prSet>
      <dgm:spPr/>
    </dgm:pt>
    <dgm:pt modelId="{64AD6F54-BA2E-4EE4-B9D8-35331CEAC57A}" type="pres">
      <dgm:prSet presAssocID="{9674762B-A0AA-41BF-925D-90993A4F3BC0}" presName="spacer" presStyleCnt="0"/>
      <dgm:spPr/>
    </dgm:pt>
    <dgm:pt modelId="{AC7BB525-5FE3-4485-BE86-ECADDF9C0D59}" type="pres">
      <dgm:prSet presAssocID="{4517C2D3-2067-4481-B75C-90A8E1C414D6}" presName="parentText" presStyleLbl="node1" presStyleIdx="2" presStyleCnt="5">
        <dgm:presLayoutVars>
          <dgm:chMax val="0"/>
          <dgm:bulletEnabled val="1"/>
        </dgm:presLayoutVars>
      </dgm:prSet>
      <dgm:spPr/>
    </dgm:pt>
    <dgm:pt modelId="{77DF52F3-14D6-473D-93D1-D4AD674F021F}" type="pres">
      <dgm:prSet presAssocID="{988F64AD-9B34-45F2-B573-73F6790819A4}" presName="spacer" presStyleCnt="0"/>
      <dgm:spPr/>
    </dgm:pt>
    <dgm:pt modelId="{08BF8F69-6D1E-46BA-9176-F3CD26BE48BE}" type="pres">
      <dgm:prSet presAssocID="{C2EEF639-DE99-47F0-90BE-4F81C3EFC530}" presName="parentText" presStyleLbl="node1" presStyleIdx="3" presStyleCnt="5">
        <dgm:presLayoutVars>
          <dgm:chMax val="0"/>
          <dgm:bulletEnabled val="1"/>
        </dgm:presLayoutVars>
      </dgm:prSet>
      <dgm:spPr/>
    </dgm:pt>
    <dgm:pt modelId="{84DFF98D-9AD8-4967-8141-2591EA975398}" type="pres">
      <dgm:prSet presAssocID="{675C1301-9F44-4285-8C33-315A552948D7}" presName="spacer" presStyleCnt="0"/>
      <dgm:spPr/>
    </dgm:pt>
    <dgm:pt modelId="{A7E76CF1-CA95-4FF5-8944-4E41B266C400}" type="pres">
      <dgm:prSet presAssocID="{D469FEB9-5E41-4BDA-BAAB-02C0240337BF}" presName="parentText" presStyleLbl="node1" presStyleIdx="4" presStyleCnt="5">
        <dgm:presLayoutVars>
          <dgm:chMax val="0"/>
          <dgm:bulletEnabled val="1"/>
        </dgm:presLayoutVars>
      </dgm:prSet>
      <dgm:spPr/>
    </dgm:pt>
  </dgm:ptLst>
  <dgm:cxnLst>
    <dgm:cxn modelId="{6DFAE50B-30A8-7E44-B9BF-913CEE3D05B9}" type="presOf" srcId="{8CC9D27D-92F7-47EE-801B-D240A7EA0353}" destId="{E10E0FD2-CEAA-40CC-B9FA-13D9A1F29E64}" srcOrd="0" destOrd="0" presId="urn:microsoft.com/office/officeart/2005/8/layout/vList2"/>
    <dgm:cxn modelId="{9D34B711-8D52-449C-9056-EC2F3647CFFC}" srcId="{66095766-FDFC-4EC5-B774-82515F864484}" destId="{4517C2D3-2067-4481-B75C-90A8E1C414D6}" srcOrd="2" destOrd="0" parTransId="{78B93F08-AEF0-4808-B064-CD3890385E52}" sibTransId="{988F64AD-9B34-45F2-B573-73F6790819A4}"/>
    <dgm:cxn modelId="{A61F1679-B2A8-9841-BEB6-955FAEB362E9}" type="presOf" srcId="{D469FEB9-5E41-4BDA-BAAB-02C0240337BF}" destId="{A7E76CF1-CA95-4FF5-8944-4E41B266C400}" srcOrd="0" destOrd="0" presId="urn:microsoft.com/office/officeart/2005/8/layout/vList2"/>
    <dgm:cxn modelId="{4B5428B3-8F8B-4960-97C5-84BCC4C255FB}" srcId="{66095766-FDFC-4EC5-B774-82515F864484}" destId="{C2EEF639-DE99-47F0-90BE-4F81C3EFC530}" srcOrd="3" destOrd="0" parTransId="{A371758E-B4D7-4DC9-B391-51397BE7EA5C}" sibTransId="{675C1301-9F44-4285-8C33-315A552948D7}"/>
    <dgm:cxn modelId="{07D675B6-82D5-4C7F-83B4-E241043205D7}" srcId="{66095766-FDFC-4EC5-B774-82515F864484}" destId="{8CC9D27D-92F7-47EE-801B-D240A7EA0353}" srcOrd="0" destOrd="0" parTransId="{E3377312-49EA-4981-9EFD-D0EBE5CE6FF7}" sibTransId="{F9799C39-A2C7-499F-B6EF-C95D99F4493C}"/>
    <dgm:cxn modelId="{2A33CCCB-80F2-4EBB-AD97-9C370F7198B5}" srcId="{66095766-FDFC-4EC5-B774-82515F864484}" destId="{1B648813-0C65-404C-B6EB-9C1336B50343}" srcOrd="1" destOrd="0" parTransId="{8A08737C-83E1-4B34-A124-3F39CEC407BA}" sibTransId="{9674762B-A0AA-41BF-925D-90993A4F3BC0}"/>
    <dgm:cxn modelId="{3180A8D8-0EE5-8445-BF54-754F014FFD63}" type="presOf" srcId="{C2EEF639-DE99-47F0-90BE-4F81C3EFC530}" destId="{08BF8F69-6D1E-46BA-9176-F3CD26BE48BE}" srcOrd="0" destOrd="0" presId="urn:microsoft.com/office/officeart/2005/8/layout/vList2"/>
    <dgm:cxn modelId="{5208E3DA-003C-F342-99AD-847A19EE2244}" type="presOf" srcId="{1B648813-0C65-404C-B6EB-9C1336B50343}" destId="{92676847-F3E1-4C81-BC28-5897A94F53D2}" srcOrd="0" destOrd="0" presId="urn:microsoft.com/office/officeart/2005/8/layout/vList2"/>
    <dgm:cxn modelId="{B4DEF4F3-B495-4B8B-B910-A5E9815DF13C}" srcId="{66095766-FDFC-4EC5-B774-82515F864484}" destId="{D469FEB9-5E41-4BDA-BAAB-02C0240337BF}" srcOrd="4" destOrd="0" parTransId="{5F87FE1F-5DB7-4160-972B-96B20CF55360}" sibTransId="{01FDBBE2-B841-431F-9DFD-33FE45EF0552}"/>
    <dgm:cxn modelId="{AB831BF7-D11E-154C-8CAD-D99FCE1B65C5}" type="presOf" srcId="{4517C2D3-2067-4481-B75C-90A8E1C414D6}" destId="{AC7BB525-5FE3-4485-BE86-ECADDF9C0D59}" srcOrd="0" destOrd="0" presId="urn:microsoft.com/office/officeart/2005/8/layout/vList2"/>
    <dgm:cxn modelId="{CE8B68FE-667A-1C4E-A172-86CE81C729AC}" type="presOf" srcId="{66095766-FDFC-4EC5-B774-82515F864484}" destId="{96128027-7469-4BEC-B951-3818B490D8C2}" srcOrd="0" destOrd="0" presId="urn:microsoft.com/office/officeart/2005/8/layout/vList2"/>
    <dgm:cxn modelId="{D0D4C3F2-17F8-014D-A9B4-72117555ADAC}" type="presParOf" srcId="{96128027-7469-4BEC-B951-3818B490D8C2}" destId="{E10E0FD2-CEAA-40CC-B9FA-13D9A1F29E64}" srcOrd="0" destOrd="0" presId="urn:microsoft.com/office/officeart/2005/8/layout/vList2"/>
    <dgm:cxn modelId="{19BB5DB3-C15A-1B47-A4F6-555A9679DED0}" type="presParOf" srcId="{96128027-7469-4BEC-B951-3818B490D8C2}" destId="{0A6F9B5F-2FCD-4EB5-8D01-8D4B99DA68B3}" srcOrd="1" destOrd="0" presId="urn:microsoft.com/office/officeart/2005/8/layout/vList2"/>
    <dgm:cxn modelId="{7E87E63A-9404-7844-A4A6-8E5AA1C53E4A}" type="presParOf" srcId="{96128027-7469-4BEC-B951-3818B490D8C2}" destId="{92676847-F3E1-4C81-BC28-5897A94F53D2}" srcOrd="2" destOrd="0" presId="urn:microsoft.com/office/officeart/2005/8/layout/vList2"/>
    <dgm:cxn modelId="{5E6CD076-506F-294E-BC0E-96F2E441ED99}" type="presParOf" srcId="{96128027-7469-4BEC-B951-3818B490D8C2}" destId="{64AD6F54-BA2E-4EE4-B9D8-35331CEAC57A}" srcOrd="3" destOrd="0" presId="urn:microsoft.com/office/officeart/2005/8/layout/vList2"/>
    <dgm:cxn modelId="{12BCD3EF-EE53-BC4C-9BA2-4FC1BDCD5C04}" type="presParOf" srcId="{96128027-7469-4BEC-B951-3818B490D8C2}" destId="{AC7BB525-5FE3-4485-BE86-ECADDF9C0D59}" srcOrd="4" destOrd="0" presId="urn:microsoft.com/office/officeart/2005/8/layout/vList2"/>
    <dgm:cxn modelId="{23EB82D2-B4EC-7548-8157-0CC18CB7DE7C}" type="presParOf" srcId="{96128027-7469-4BEC-B951-3818B490D8C2}" destId="{77DF52F3-14D6-473D-93D1-D4AD674F021F}" srcOrd="5" destOrd="0" presId="urn:microsoft.com/office/officeart/2005/8/layout/vList2"/>
    <dgm:cxn modelId="{4A659B1D-D735-704F-9A24-80A27DF21697}" type="presParOf" srcId="{96128027-7469-4BEC-B951-3818B490D8C2}" destId="{08BF8F69-6D1E-46BA-9176-F3CD26BE48BE}" srcOrd="6" destOrd="0" presId="urn:microsoft.com/office/officeart/2005/8/layout/vList2"/>
    <dgm:cxn modelId="{A8F6B31E-1BF3-CC4F-B848-533105557F5B}" type="presParOf" srcId="{96128027-7469-4BEC-B951-3818B490D8C2}" destId="{84DFF98D-9AD8-4967-8141-2591EA975398}" srcOrd="7" destOrd="0" presId="urn:microsoft.com/office/officeart/2005/8/layout/vList2"/>
    <dgm:cxn modelId="{DC124CDE-17A7-124B-85F4-2BCC520C07EC}" type="presParOf" srcId="{96128027-7469-4BEC-B951-3818B490D8C2}" destId="{A7E76CF1-CA95-4FF5-8944-4E41B266C400}"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6B57CC84-706E-470B-92BC-442AD4CA869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35538A88-6A2A-463B-9CF6-440DB0A39241}">
      <dgm:prSet custT="1"/>
      <dgm:spPr/>
      <dgm:t>
        <a:bodyPr/>
        <a:lstStyle/>
        <a:p>
          <a:pPr rtl="0"/>
          <a:r>
            <a:rPr lang="en-US" sz="3200" b="1" dirty="0"/>
            <a:t>Individual or Group Projects</a:t>
          </a:r>
          <a:endParaRPr lang="en-US" sz="3200" dirty="0"/>
        </a:p>
      </dgm:t>
    </dgm:pt>
    <dgm:pt modelId="{280E67A2-5616-417D-B549-AA235BAFBB62}" type="parTrans" cxnId="{92BF3E6E-EC6B-4EA9-99F9-01B05EA9002D}">
      <dgm:prSet/>
      <dgm:spPr/>
      <dgm:t>
        <a:bodyPr/>
        <a:lstStyle/>
        <a:p>
          <a:endParaRPr lang="en-US"/>
        </a:p>
      </dgm:t>
    </dgm:pt>
    <dgm:pt modelId="{573097D7-F1FF-4767-BAD6-71E78B50CB5F}" type="sibTrans" cxnId="{92BF3E6E-EC6B-4EA9-99F9-01B05EA9002D}">
      <dgm:prSet/>
      <dgm:spPr/>
      <dgm:t>
        <a:bodyPr/>
        <a:lstStyle/>
        <a:p>
          <a:endParaRPr lang="en-US"/>
        </a:p>
      </dgm:t>
    </dgm:pt>
    <dgm:pt modelId="{EB10C07F-EEB5-4A43-9C0D-A4535D976F22}" type="pres">
      <dgm:prSet presAssocID="{6B57CC84-706E-470B-92BC-442AD4CA8690}" presName="linear" presStyleCnt="0">
        <dgm:presLayoutVars>
          <dgm:animLvl val="lvl"/>
          <dgm:resizeHandles val="exact"/>
        </dgm:presLayoutVars>
      </dgm:prSet>
      <dgm:spPr/>
    </dgm:pt>
    <dgm:pt modelId="{16D74C3A-5BA9-4CAD-8473-29471C2E2F08}" type="pres">
      <dgm:prSet presAssocID="{35538A88-6A2A-463B-9CF6-440DB0A39241}" presName="parentText" presStyleLbl="node1" presStyleIdx="0" presStyleCnt="1">
        <dgm:presLayoutVars>
          <dgm:chMax val="0"/>
          <dgm:bulletEnabled val="1"/>
        </dgm:presLayoutVars>
      </dgm:prSet>
      <dgm:spPr/>
    </dgm:pt>
  </dgm:ptLst>
  <dgm:cxnLst>
    <dgm:cxn modelId="{37E4FD18-AA82-6E4F-ABE6-72C4D4BCC3DD}" type="presOf" srcId="{35538A88-6A2A-463B-9CF6-440DB0A39241}" destId="{16D74C3A-5BA9-4CAD-8473-29471C2E2F08}" srcOrd="0" destOrd="0" presId="urn:microsoft.com/office/officeart/2005/8/layout/vList2"/>
    <dgm:cxn modelId="{4B301357-5C7A-F549-B9AD-6A33FEF156D1}" type="presOf" srcId="{6B57CC84-706E-470B-92BC-442AD4CA8690}" destId="{EB10C07F-EEB5-4A43-9C0D-A4535D976F22}" srcOrd="0" destOrd="0" presId="urn:microsoft.com/office/officeart/2005/8/layout/vList2"/>
    <dgm:cxn modelId="{92BF3E6E-EC6B-4EA9-99F9-01B05EA9002D}" srcId="{6B57CC84-706E-470B-92BC-442AD4CA8690}" destId="{35538A88-6A2A-463B-9CF6-440DB0A39241}" srcOrd="0" destOrd="0" parTransId="{280E67A2-5616-417D-B549-AA235BAFBB62}" sibTransId="{573097D7-F1FF-4767-BAD6-71E78B50CB5F}"/>
    <dgm:cxn modelId="{264E133A-487B-184D-9918-487CBEEECDE4}" type="presParOf" srcId="{EB10C07F-EEB5-4A43-9C0D-A4535D976F22}" destId="{16D74C3A-5BA9-4CAD-8473-29471C2E2F08}"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59201AAA-044E-4E74-BDFE-14EFA7816969}"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4976280D-A0E6-4C04-80B2-9AD1F4BE3B20}">
      <dgm:prSet custT="1"/>
      <dgm:spPr/>
      <dgm:t>
        <a:bodyPr/>
        <a:lstStyle/>
        <a:p>
          <a:pPr rtl="0"/>
          <a:r>
            <a:rPr lang="en-US" sz="2600" b="1" dirty="0">
              <a:effectLst>
                <a:outerShdw blurRad="38100" dist="38100" dir="2700000" algn="tl">
                  <a:srgbClr val="000000">
                    <a:alpha val="43137"/>
                  </a:srgbClr>
                </a:outerShdw>
              </a:effectLst>
            </a:rPr>
            <a:t>Cartoons and posters</a:t>
          </a:r>
        </a:p>
      </dgm:t>
    </dgm:pt>
    <dgm:pt modelId="{0536B9E8-FF81-4481-9BCE-DCA57E156AA7}" type="parTrans" cxnId="{B615BA1C-C566-4DB8-A64F-BD4EFD9DA21B}">
      <dgm:prSet/>
      <dgm:spPr/>
      <dgm:t>
        <a:bodyPr/>
        <a:lstStyle/>
        <a:p>
          <a:endParaRPr lang="en-US"/>
        </a:p>
      </dgm:t>
    </dgm:pt>
    <dgm:pt modelId="{86F3A917-0E9E-4AFB-A552-1557634F38B3}" type="sibTrans" cxnId="{B615BA1C-C566-4DB8-A64F-BD4EFD9DA21B}">
      <dgm:prSet/>
      <dgm:spPr/>
      <dgm:t>
        <a:bodyPr/>
        <a:lstStyle/>
        <a:p>
          <a:endParaRPr lang="en-US"/>
        </a:p>
      </dgm:t>
    </dgm:pt>
    <dgm:pt modelId="{076E2704-90E0-4E94-8F94-8B529FA9C608}">
      <dgm:prSet custT="1"/>
      <dgm:spPr>
        <a:solidFill>
          <a:srgbClr val="008000"/>
        </a:solidFill>
      </dgm:spPr>
      <dgm:t>
        <a:bodyPr/>
        <a:lstStyle/>
        <a:p>
          <a:pPr rtl="0"/>
          <a:r>
            <a:rPr lang="en-US" sz="2600" b="1" dirty="0">
              <a:effectLst>
                <a:outerShdw blurRad="38100" dist="38100" dir="2700000" algn="tl">
                  <a:srgbClr val="000000">
                    <a:alpha val="43137"/>
                  </a:srgbClr>
                </a:outerShdw>
              </a:effectLst>
            </a:rPr>
            <a:t>Original quotations </a:t>
          </a:r>
          <a:endParaRPr lang="en-US" sz="2600" dirty="0">
            <a:effectLst>
              <a:outerShdw blurRad="38100" dist="38100" dir="2700000" algn="tl">
                <a:srgbClr val="000000">
                  <a:alpha val="43137"/>
                </a:srgbClr>
              </a:outerShdw>
            </a:effectLst>
          </a:endParaRPr>
        </a:p>
      </dgm:t>
    </dgm:pt>
    <dgm:pt modelId="{EAC65B59-B7C9-486B-9596-5AC1AEBAF0C8}" type="parTrans" cxnId="{CDD67BDB-7DDD-4352-8C70-242B9D04861A}">
      <dgm:prSet/>
      <dgm:spPr/>
      <dgm:t>
        <a:bodyPr/>
        <a:lstStyle/>
        <a:p>
          <a:endParaRPr lang="en-US"/>
        </a:p>
      </dgm:t>
    </dgm:pt>
    <dgm:pt modelId="{D24E7100-C845-4425-8AA9-E3970FA7DE2C}" type="sibTrans" cxnId="{CDD67BDB-7DDD-4352-8C70-242B9D04861A}">
      <dgm:prSet/>
      <dgm:spPr/>
      <dgm:t>
        <a:bodyPr/>
        <a:lstStyle/>
        <a:p>
          <a:endParaRPr lang="en-US"/>
        </a:p>
      </dgm:t>
    </dgm:pt>
    <dgm:pt modelId="{79CF5C21-7DA1-4144-873B-E8A529990127}">
      <dgm:prSet custT="1"/>
      <dgm:spPr/>
      <dgm:t>
        <a:bodyPr/>
        <a:lstStyle/>
        <a:p>
          <a:pPr rtl="0"/>
          <a:r>
            <a:rPr lang="en-US" sz="2600" b="1" dirty="0">
              <a:effectLst>
                <a:outerShdw blurRad="38100" dist="38100" dir="2700000" algn="tl">
                  <a:srgbClr val="000000">
                    <a:alpha val="43137"/>
                  </a:srgbClr>
                </a:outerShdw>
              </a:effectLst>
            </a:rPr>
            <a:t>Picture book for children</a:t>
          </a:r>
          <a:endParaRPr lang="en-US" sz="2600" dirty="0">
            <a:effectLst>
              <a:outerShdw blurRad="38100" dist="38100" dir="2700000" algn="tl">
                <a:srgbClr val="000000">
                  <a:alpha val="43137"/>
                </a:srgbClr>
              </a:outerShdw>
            </a:effectLst>
          </a:endParaRPr>
        </a:p>
      </dgm:t>
    </dgm:pt>
    <dgm:pt modelId="{87FB5F00-3D9B-4DA9-AFA5-CB500305594A}" type="parTrans" cxnId="{0931581A-0B8E-4D6A-94E8-143F2500E2CE}">
      <dgm:prSet/>
      <dgm:spPr/>
      <dgm:t>
        <a:bodyPr/>
        <a:lstStyle/>
        <a:p>
          <a:endParaRPr lang="en-US"/>
        </a:p>
      </dgm:t>
    </dgm:pt>
    <dgm:pt modelId="{BC615049-F9C9-47A0-B9E6-9FE677945717}" type="sibTrans" cxnId="{0931581A-0B8E-4D6A-94E8-143F2500E2CE}">
      <dgm:prSet/>
      <dgm:spPr/>
      <dgm:t>
        <a:bodyPr/>
        <a:lstStyle/>
        <a:p>
          <a:endParaRPr lang="en-US"/>
        </a:p>
      </dgm:t>
    </dgm:pt>
    <dgm:pt modelId="{5FFE8F5B-5F79-4994-AE51-BC42638F90E5}">
      <dgm:prSet custT="1"/>
      <dgm:spPr>
        <a:solidFill>
          <a:srgbClr val="008000"/>
        </a:solidFill>
      </dgm:spPr>
      <dgm:t>
        <a:bodyPr/>
        <a:lstStyle/>
        <a:p>
          <a:pPr rtl="0"/>
          <a:r>
            <a:rPr lang="en-US" sz="2600" b="1" dirty="0">
              <a:effectLst>
                <a:outerShdw blurRad="38100" dist="38100" dir="2700000" algn="tl">
                  <a:srgbClr val="000000">
                    <a:alpha val="43137"/>
                  </a:srgbClr>
                </a:outerShdw>
              </a:effectLst>
            </a:rPr>
            <a:t>Songs, skits, plays and videos</a:t>
          </a:r>
          <a:endParaRPr lang="en-US" sz="2600" dirty="0">
            <a:effectLst>
              <a:outerShdw blurRad="38100" dist="38100" dir="2700000" algn="tl">
                <a:srgbClr val="000000">
                  <a:alpha val="43137"/>
                </a:srgbClr>
              </a:outerShdw>
            </a:effectLst>
          </a:endParaRPr>
        </a:p>
      </dgm:t>
    </dgm:pt>
    <dgm:pt modelId="{9FE8C784-96E7-4933-98AE-91B43E45B2B9}" type="parTrans" cxnId="{13C434CD-F162-4372-817D-2AEBCAC8957A}">
      <dgm:prSet/>
      <dgm:spPr/>
      <dgm:t>
        <a:bodyPr/>
        <a:lstStyle/>
        <a:p>
          <a:endParaRPr lang="en-US"/>
        </a:p>
      </dgm:t>
    </dgm:pt>
    <dgm:pt modelId="{B59D5929-28E8-41BF-AE53-3F7EB359FBDD}" type="sibTrans" cxnId="{13C434CD-F162-4372-817D-2AEBCAC8957A}">
      <dgm:prSet/>
      <dgm:spPr/>
      <dgm:t>
        <a:bodyPr/>
        <a:lstStyle/>
        <a:p>
          <a:endParaRPr lang="en-US"/>
        </a:p>
      </dgm:t>
    </dgm:pt>
    <dgm:pt modelId="{C6E3F820-4921-4FCF-8DE1-23A26DA09A67}">
      <dgm:prSet custT="1"/>
      <dgm:spPr>
        <a:solidFill>
          <a:srgbClr val="800000"/>
        </a:solidFill>
      </dgm:spPr>
      <dgm:t>
        <a:bodyPr/>
        <a:lstStyle/>
        <a:p>
          <a:pPr rtl="0"/>
          <a:r>
            <a:rPr lang="en-US" sz="2600" b="1" dirty="0">
              <a:effectLst>
                <a:outerShdw blurRad="38100" dist="38100" dir="2700000" algn="tl">
                  <a:srgbClr val="000000">
                    <a:alpha val="43137"/>
                  </a:srgbClr>
                </a:outerShdw>
              </a:effectLst>
            </a:rPr>
            <a:t>Writing character commercials</a:t>
          </a:r>
          <a:endParaRPr lang="en-US" sz="2600" dirty="0">
            <a:effectLst>
              <a:outerShdw blurRad="38100" dist="38100" dir="2700000" algn="tl">
                <a:srgbClr val="000000">
                  <a:alpha val="43137"/>
                </a:srgbClr>
              </a:outerShdw>
            </a:effectLst>
          </a:endParaRPr>
        </a:p>
      </dgm:t>
    </dgm:pt>
    <dgm:pt modelId="{2EBFB22C-A550-40A9-A893-703EFA5460B1}" type="parTrans" cxnId="{2BCE4136-1616-4B7E-AE23-E3A7C01A8197}">
      <dgm:prSet/>
      <dgm:spPr/>
      <dgm:t>
        <a:bodyPr/>
        <a:lstStyle/>
        <a:p>
          <a:endParaRPr lang="en-US"/>
        </a:p>
      </dgm:t>
    </dgm:pt>
    <dgm:pt modelId="{CE597CD4-A836-433E-A701-24A95DED7563}" type="sibTrans" cxnId="{2BCE4136-1616-4B7E-AE23-E3A7C01A8197}">
      <dgm:prSet/>
      <dgm:spPr/>
      <dgm:t>
        <a:bodyPr/>
        <a:lstStyle/>
        <a:p>
          <a:endParaRPr lang="en-US"/>
        </a:p>
      </dgm:t>
    </dgm:pt>
    <dgm:pt modelId="{14603A63-199A-4A24-B0ED-C524E91E2D73}">
      <dgm:prSet custT="1"/>
      <dgm:spPr>
        <a:solidFill>
          <a:schemeClr val="tx1">
            <a:lumMod val="95000"/>
            <a:lumOff val="5000"/>
          </a:schemeClr>
        </a:solidFill>
      </dgm:spPr>
      <dgm:t>
        <a:bodyPr/>
        <a:lstStyle/>
        <a:p>
          <a:pPr rtl="0"/>
          <a:r>
            <a:rPr lang="en-US" sz="2600" b="1" dirty="0">
              <a:effectLst>
                <a:outerShdw blurRad="38100" dist="38100" dir="2700000" algn="tl">
                  <a:srgbClr val="000000">
                    <a:alpha val="43137"/>
                  </a:srgbClr>
                </a:outerShdw>
              </a:effectLst>
            </a:rPr>
            <a:t>Journalistic-style interviews</a:t>
          </a:r>
          <a:endParaRPr lang="en-US" sz="2600" dirty="0">
            <a:effectLst>
              <a:outerShdw blurRad="38100" dist="38100" dir="2700000" algn="tl">
                <a:srgbClr val="000000">
                  <a:alpha val="43137"/>
                </a:srgbClr>
              </a:outerShdw>
            </a:effectLst>
          </a:endParaRPr>
        </a:p>
      </dgm:t>
    </dgm:pt>
    <dgm:pt modelId="{D79BD340-876C-453B-9625-86A5B73358A2}" type="parTrans" cxnId="{5CCCB8F0-689B-470B-A1B3-1A1562DD02E1}">
      <dgm:prSet/>
      <dgm:spPr/>
      <dgm:t>
        <a:bodyPr/>
        <a:lstStyle/>
        <a:p>
          <a:endParaRPr lang="en-US"/>
        </a:p>
      </dgm:t>
    </dgm:pt>
    <dgm:pt modelId="{88C0781F-2656-4287-A1EE-CD6245FC7DF5}" type="sibTrans" cxnId="{5CCCB8F0-689B-470B-A1B3-1A1562DD02E1}">
      <dgm:prSet/>
      <dgm:spPr/>
      <dgm:t>
        <a:bodyPr/>
        <a:lstStyle/>
        <a:p>
          <a:endParaRPr lang="en-US"/>
        </a:p>
      </dgm:t>
    </dgm:pt>
    <dgm:pt modelId="{93DCA095-19AB-4F61-9834-25219D27B1F8}" type="pres">
      <dgm:prSet presAssocID="{59201AAA-044E-4E74-BDFE-14EFA7816969}" presName="linear" presStyleCnt="0">
        <dgm:presLayoutVars>
          <dgm:animLvl val="lvl"/>
          <dgm:resizeHandles val="exact"/>
        </dgm:presLayoutVars>
      </dgm:prSet>
      <dgm:spPr/>
    </dgm:pt>
    <dgm:pt modelId="{410E2C67-6FDC-4CF7-AB17-0A62B9D2BA1F}" type="pres">
      <dgm:prSet presAssocID="{4976280D-A0E6-4C04-80B2-9AD1F4BE3B20}" presName="parentText" presStyleLbl="node1" presStyleIdx="0" presStyleCnt="6">
        <dgm:presLayoutVars>
          <dgm:chMax val="0"/>
          <dgm:bulletEnabled val="1"/>
        </dgm:presLayoutVars>
      </dgm:prSet>
      <dgm:spPr/>
    </dgm:pt>
    <dgm:pt modelId="{89D4602C-548C-497B-899D-624781E750DC}" type="pres">
      <dgm:prSet presAssocID="{86F3A917-0E9E-4AFB-A552-1557634F38B3}" presName="spacer" presStyleCnt="0"/>
      <dgm:spPr/>
    </dgm:pt>
    <dgm:pt modelId="{6AD0E1F9-AEA4-4DC0-9A5D-84064E67B0DD}" type="pres">
      <dgm:prSet presAssocID="{076E2704-90E0-4E94-8F94-8B529FA9C608}" presName="parentText" presStyleLbl="node1" presStyleIdx="1" presStyleCnt="6">
        <dgm:presLayoutVars>
          <dgm:chMax val="0"/>
          <dgm:bulletEnabled val="1"/>
        </dgm:presLayoutVars>
      </dgm:prSet>
      <dgm:spPr/>
    </dgm:pt>
    <dgm:pt modelId="{AEE2ED64-456F-42F5-9FC4-A00CC4C1E493}" type="pres">
      <dgm:prSet presAssocID="{D24E7100-C845-4425-8AA9-E3970FA7DE2C}" presName="spacer" presStyleCnt="0"/>
      <dgm:spPr/>
    </dgm:pt>
    <dgm:pt modelId="{E74DB09D-B372-47B9-B4EA-C2BB7A54F22B}" type="pres">
      <dgm:prSet presAssocID="{79CF5C21-7DA1-4144-873B-E8A529990127}" presName="parentText" presStyleLbl="node1" presStyleIdx="2" presStyleCnt="6">
        <dgm:presLayoutVars>
          <dgm:chMax val="0"/>
          <dgm:bulletEnabled val="1"/>
        </dgm:presLayoutVars>
      </dgm:prSet>
      <dgm:spPr/>
    </dgm:pt>
    <dgm:pt modelId="{D3FBE3BE-D074-4A1B-A1F3-70C0C3884AE6}" type="pres">
      <dgm:prSet presAssocID="{BC615049-F9C9-47A0-B9E6-9FE677945717}" presName="spacer" presStyleCnt="0"/>
      <dgm:spPr/>
    </dgm:pt>
    <dgm:pt modelId="{21A9C6BF-84F7-43D3-B752-4C5C2BFEFA5E}" type="pres">
      <dgm:prSet presAssocID="{5FFE8F5B-5F79-4994-AE51-BC42638F90E5}" presName="parentText" presStyleLbl="node1" presStyleIdx="3" presStyleCnt="6">
        <dgm:presLayoutVars>
          <dgm:chMax val="0"/>
          <dgm:bulletEnabled val="1"/>
        </dgm:presLayoutVars>
      </dgm:prSet>
      <dgm:spPr/>
    </dgm:pt>
    <dgm:pt modelId="{C6F3FCA5-4176-43F8-B83A-DF5A63DEACF3}" type="pres">
      <dgm:prSet presAssocID="{B59D5929-28E8-41BF-AE53-3F7EB359FBDD}" presName="spacer" presStyleCnt="0"/>
      <dgm:spPr/>
    </dgm:pt>
    <dgm:pt modelId="{3D9B1860-A3CF-41CE-B1BD-3ABF877A10E9}" type="pres">
      <dgm:prSet presAssocID="{C6E3F820-4921-4FCF-8DE1-23A26DA09A67}" presName="parentText" presStyleLbl="node1" presStyleIdx="4" presStyleCnt="6">
        <dgm:presLayoutVars>
          <dgm:chMax val="0"/>
          <dgm:bulletEnabled val="1"/>
        </dgm:presLayoutVars>
      </dgm:prSet>
      <dgm:spPr/>
    </dgm:pt>
    <dgm:pt modelId="{F8E3B49E-8942-470B-B976-A048C4E53CB2}" type="pres">
      <dgm:prSet presAssocID="{CE597CD4-A836-433E-A701-24A95DED7563}" presName="spacer" presStyleCnt="0"/>
      <dgm:spPr/>
    </dgm:pt>
    <dgm:pt modelId="{FDB77D2F-C1D1-4042-B896-84A3A89CD593}" type="pres">
      <dgm:prSet presAssocID="{14603A63-199A-4A24-B0ED-C524E91E2D73}" presName="parentText" presStyleLbl="node1" presStyleIdx="5" presStyleCnt="6">
        <dgm:presLayoutVars>
          <dgm:chMax val="0"/>
          <dgm:bulletEnabled val="1"/>
        </dgm:presLayoutVars>
      </dgm:prSet>
      <dgm:spPr/>
    </dgm:pt>
  </dgm:ptLst>
  <dgm:cxnLst>
    <dgm:cxn modelId="{DC8B3005-78D4-7249-A311-441E75BEEDFE}" type="presOf" srcId="{5FFE8F5B-5F79-4994-AE51-BC42638F90E5}" destId="{21A9C6BF-84F7-43D3-B752-4C5C2BFEFA5E}" srcOrd="0" destOrd="0" presId="urn:microsoft.com/office/officeart/2005/8/layout/vList2"/>
    <dgm:cxn modelId="{0931581A-0B8E-4D6A-94E8-143F2500E2CE}" srcId="{59201AAA-044E-4E74-BDFE-14EFA7816969}" destId="{79CF5C21-7DA1-4144-873B-E8A529990127}" srcOrd="2" destOrd="0" parTransId="{87FB5F00-3D9B-4DA9-AFA5-CB500305594A}" sibTransId="{BC615049-F9C9-47A0-B9E6-9FE677945717}"/>
    <dgm:cxn modelId="{B615BA1C-C566-4DB8-A64F-BD4EFD9DA21B}" srcId="{59201AAA-044E-4E74-BDFE-14EFA7816969}" destId="{4976280D-A0E6-4C04-80B2-9AD1F4BE3B20}" srcOrd="0" destOrd="0" parTransId="{0536B9E8-FF81-4481-9BCE-DCA57E156AA7}" sibTransId="{86F3A917-0E9E-4AFB-A552-1557634F38B3}"/>
    <dgm:cxn modelId="{2BCE4136-1616-4B7E-AE23-E3A7C01A8197}" srcId="{59201AAA-044E-4E74-BDFE-14EFA7816969}" destId="{C6E3F820-4921-4FCF-8DE1-23A26DA09A67}" srcOrd="4" destOrd="0" parTransId="{2EBFB22C-A550-40A9-A893-703EFA5460B1}" sibTransId="{CE597CD4-A836-433E-A701-24A95DED7563}"/>
    <dgm:cxn modelId="{0DD54E38-2236-7747-987C-D094C657A43E}" type="presOf" srcId="{076E2704-90E0-4E94-8F94-8B529FA9C608}" destId="{6AD0E1F9-AEA4-4DC0-9A5D-84064E67B0DD}" srcOrd="0" destOrd="0" presId="urn:microsoft.com/office/officeart/2005/8/layout/vList2"/>
    <dgm:cxn modelId="{097AD755-C7F6-6A48-B39C-4DAD9F91B804}" type="presOf" srcId="{C6E3F820-4921-4FCF-8DE1-23A26DA09A67}" destId="{3D9B1860-A3CF-41CE-B1BD-3ABF877A10E9}" srcOrd="0" destOrd="0" presId="urn:microsoft.com/office/officeart/2005/8/layout/vList2"/>
    <dgm:cxn modelId="{9977F45E-0549-024D-923A-150A188B8765}" type="presOf" srcId="{4976280D-A0E6-4C04-80B2-9AD1F4BE3B20}" destId="{410E2C67-6FDC-4CF7-AB17-0A62B9D2BA1F}" srcOrd="0" destOrd="0" presId="urn:microsoft.com/office/officeart/2005/8/layout/vList2"/>
    <dgm:cxn modelId="{9B840182-E52B-C441-A55F-3E83A8F5EEED}" type="presOf" srcId="{79CF5C21-7DA1-4144-873B-E8A529990127}" destId="{E74DB09D-B372-47B9-B4EA-C2BB7A54F22B}" srcOrd="0" destOrd="0" presId="urn:microsoft.com/office/officeart/2005/8/layout/vList2"/>
    <dgm:cxn modelId="{53E3C09A-1B38-FC4E-8086-9127C08ED755}" type="presOf" srcId="{59201AAA-044E-4E74-BDFE-14EFA7816969}" destId="{93DCA095-19AB-4F61-9834-25219D27B1F8}" srcOrd="0" destOrd="0" presId="urn:microsoft.com/office/officeart/2005/8/layout/vList2"/>
    <dgm:cxn modelId="{E3D0C0AF-FD9E-C646-B332-68A852B30662}" type="presOf" srcId="{14603A63-199A-4A24-B0ED-C524E91E2D73}" destId="{FDB77D2F-C1D1-4042-B896-84A3A89CD593}" srcOrd="0" destOrd="0" presId="urn:microsoft.com/office/officeart/2005/8/layout/vList2"/>
    <dgm:cxn modelId="{13C434CD-F162-4372-817D-2AEBCAC8957A}" srcId="{59201AAA-044E-4E74-BDFE-14EFA7816969}" destId="{5FFE8F5B-5F79-4994-AE51-BC42638F90E5}" srcOrd="3" destOrd="0" parTransId="{9FE8C784-96E7-4933-98AE-91B43E45B2B9}" sibTransId="{B59D5929-28E8-41BF-AE53-3F7EB359FBDD}"/>
    <dgm:cxn modelId="{CDD67BDB-7DDD-4352-8C70-242B9D04861A}" srcId="{59201AAA-044E-4E74-BDFE-14EFA7816969}" destId="{076E2704-90E0-4E94-8F94-8B529FA9C608}" srcOrd="1" destOrd="0" parTransId="{EAC65B59-B7C9-486B-9596-5AC1AEBAF0C8}" sibTransId="{D24E7100-C845-4425-8AA9-E3970FA7DE2C}"/>
    <dgm:cxn modelId="{5CCCB8F0-689B-470B-A1B3-1A1562DD02E1}" srcId="{59201AAA-044E-4E74-BDFE-14EFA7816969}" destId="{14603A63-199A-4A24-B0ED-C524E91E2D73}" srcOrd="5" destOrd="0" parTransId="{D79BD340-876C-453B-9625-86A5B73358A2}" sibTransId="{88C0781F-2656-4287-A1EE-CD6245FC7DF5}"/>
    <dgm:cxn modelId="{8D6101C6-184C-304E-8B6A-DEB38B28A348}" type="presParOf" srcId="{93DCA095-19AB-4F61-9834-25219D27B1F8}" destId="{410E2C67-6FDC-4CF7-AB17-0A62B9D2BA1F}" srcOrd="0" destOrd="0" presId="urn:microsoft.com/office/officeart/2005/8/layout/vList2"/>
    <dgm:cxn modelId="{AADC2D5F-E430-1F46-93A4-B17988C6D1D6}" type="presParOf" srcId="{93DCA095-19AB-4F61-9834-25219D27B1F8}" destId="{89D4602C-548C-497B-899D-624781E750DC}" srcOrd="1" destOrd="0" presId="urn:microsoft.com/office/officeart/2005/8/layout/vList2"/>
    <dgm:cxn modelId="{5307D69F-F8F3-9241-969D-B116C55ED1B5}" type="presParOf" srcId="{93DCA095-19AB-4F61-9834-25219D27B1F8}" destId="{6AD0E1F9-AEA4-4DC0-9A5D-84064E67B0DD}" srcOrd="2" destOrd="0" presId="urn:microsoft.com/office/officeart/2005/8/layout/vList2"/>
    <dgm:cxn modelId="{9268F60B-DC55-2B40-93BF-30B0BDD4CF77}" type="presParOf" srcId="{93DCA095-19AB-4F61-9834-25219D27B1F8}" destId="{AEE2ED64-456F-42F5-9FC4-A00CC4C1E493}" srcOrd="3" destOrd="0" presId="urn:microsoft.com/office/officeart/2005/8/layout/vList2"/>
    <dgm:cxn modelId="{4C424237-4ACC-474D-B7F5-8F0812D0A29C}" type="presParOf" srcId="{93DCA095-19AB-4F61-9834-25219D27B1F8}" destId="{E74DB09D-B372-47B9-B4EA-C2BB7A54F22B}" srcOrd="4" destOrd="0" presId="urn:microsoft.com/office/officeart/2005/8/layout/vList2"/>
    <dgm:cxn modelId="{DC806BA7-5AB2-2747-8737-AC1F0FE74E45}" type="presParOf" srcId="{93DCA095-19AB-4F61-9834-25219D27B1F8}" destId="{D3FBE3BE-D074-4A1B-A1F3-70C0C3884AE6}" srcOrd="5" destOrd="0" presId="urn:microsoft.com/office/officeart/2005/8/layout/vList2"/>
    <dgm:cxn modelId="{A50CA165-F5AC-954E-8678-A3F268C3FE0E}" type="presParOf" srcId="{93DCA095-19AB-4F61-9834-25219D27B1F8}" destId="{21A9C6BF-84F7-43D3-B752-4C5C2BFEFA5E}" srcOrd="6" destOrd="0" presId="urn:microsoft.com/office/officeart/2005/8/layout/vList2"/>
    <dgm:cxn modelId="{E84306B4-6B60-4843-81C3-DB74251D2D74}" type="presParOf" srcId="{93DCA095-19AB-4F61-9834-25219D27B1F8}" destId="{C6F3FCA5-4176-43F8-B83A-DF5A63DEACF3}" srcOrd="7" destOrd="0" presId="urn:microsoft.com/office/officeart/2005/8/layout/vList2"/>
    <dgm:cxn modelId="{80A65CAF-B88B-4047-87E5-DEFE05BC7AAE}" type="presParOf" srcId="{93DCA095-19AB-4F61-9834-25219D27B1F8}" destId="{3D9B1860-A3CF-41CE-B1BD-3ABF877A10E9}" srcOrd="8" destOrd="0" presId="urn:microsoft.com/office/officeart/2005/8/layout/vList2"/>
    <dgm:cxn modelId="{8C6E2F6E-E629-F448-898B-CFAD4535DBD9}" type="presParOf" srcId="{93DCA095-19AB-4F61-9834-25219D27B1F8}" destId="{F8E3B49E-8942-470B-B976-A048C4E53CB2}" srcOrd="9" destOrd="0" presId="urn:microsoft.com/office/officeart/2005/8/layout/vList2"/>
    <dgm:cxn modelId="{C2EF09FB-D7D6-134C-B076-A05070243DB3}" type="presParOf" srcId="{93DCA095-19AB-4F61-9834-25219D27B1F8}" destId="{FDB77D2F-C1D1-4042-B896-84A3A89CD593}" srcOrd="1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051CE590-EC15-4E25-97FE-2B9410DF5F8C}" type="doc">
      <dgm:prSet loTypeId="urn:microsoft.com/office/officeart/2005/8/layout/vList2" loCatId="list" qsTypeId="urn:microsoft.com/office/officeart/2005/8/quickstyle/3d3" qsCatId="3D" csTypeId="urn:microsoft.com/office/officeart/2005/8/colors/colorful3" csCatId="colorful" phldr="1"/>
      <dgm:spPr/>
      <dgm:t>
        <a:bodyPr/>
        <a:lstStyle/>
        <a:p>
          <a:endParaRPr lang="en-US"/>
        </a:p>
      </dgm:t>
    </dgm:pt>
    <dgm:pt modelId="{206ED6E0-CAAB-473C-901A-1CC82B16DA1A}">
      <dgm:prSet custT="1"/>
      <dgm:spPr>
        <a:solidFill>
          <a:srgbClr val="008000"/>
        </a:solidFill>
      </dgm:spPr>
      <dgm:t>
        <a:bodyPr/>
        <a:lstStyle/>
        <a:p>
          <a:pPr algn="ctr" rtl="0"/>
          <a:r>
            <a:rPr lang="en-US" sz="3200" b="1" dirty="0">
              <a:effectLst>
                <a:outerShdw blurRad="38100" dist="38100" dir="2700000" algn="tl">
                  <a:srgbClr val="000000">
                    <a:alpha val="43137"/>
                  </a:srgbClr>
                </a:outerShdw>
              </a:effectLst>
            </a:rPr>
            <a:t>Instructional Methods</a:t>
          </a:r>
        </a:p>
      </dgm:t>
    </dgm:pt>
    <dgm:pt modelId="{7D272842-35FF-4FC1-BA51-BE2C3E7DD038}" type="parTrans" cxnId="{0433EB0D-E97C-4F9C-B6AB-ED66BB5331F9}">
      <dgm:prSet/>
      <dgm:spPr/>
      <dgm:t>
        <a:bodyPr/>
        <a:lstStyle/>
        <a:p>
          <a:endParaRPr lang="en-US"/>
        </a:p>
      </dgm:t>
    </dgm:pt>
    <dgm:pt modelId="{FDFA1AA6-6E13-4625-948A-7293294B4BF9}" type="sibTrans" cxnId="{0433EB0D-E97C-4F9C-B6AB-ED66BB5331F9}">
      <dgm:prSet/>
      <dgm:spPr/>
      <dgm:t>
        <a:bodyPr/>
        <a:lstStyle/>
        <a:p>
          <a:endParaRPr lang="en-US"/>
        </a:p>
      </dgm:t>
    </dgm:pt>
    <dgm:pt modelId="{74B7A341-E746-4941-ADAB-7CEC604102D5}" type="pres">
      <dgm:prSet presAssocID="{051CE590-EC15-4E25-97FE-2B9410DF5F8C}" presName="linear" presStyleCnt="0">
        <dgm:presLayoutVars>
          <dgm:animLvl val="lvl"/>
          <dgm:resizeHandles val="exact"/>
        </dgm:presLayoutVars>
      </dgm:prSet>
      <dgm:spPr/>
    </dgm:pt>
    <dgm:pt modelId="{5A64C071-9160-462C-AF77-12E73D13892D}" type="pres">
      <dgm:prSet presAssocID="{206ED6E0-CAAB-473C-901A-1CC82B16DA1A}" presName="parentText" presStyleLbl="node1" presStyleIdx="0" presStyleCnt="1">
        <dgm:presLayoutVars>
          <dgm:chMax val="0"/>
          <dgm:bulletEnabled val="1"/>
        </dgm:presLayoutVars>
      </dgm:prSet>
      <dgm:spPr/>
    </dgm:pt>
  </dgm:ptLst>
  <dgm:cxnLst>
    <dgm:cxn modelId="{0433EB0D-E97C-4F9C-B6AB-ED66BB5331F9}" srcId="{051CE590-EC15-4E25-97FE-2B9410DF5F8C}" destId="{206ED6E0-CAAB-473C-901A-1CC82B16DA1A}" srcOrd="0" destOrd="0" parTransId="{7D272842-35FF-4FC1-BA51-BE2C3E7DD038}" sibTransId="{FDFA1AA6-6E13-4625-948A-7293294B4BF9}"/>
    <dgm:cxn modelId="{B8A0F530-B2AB-8C42-8D71-2893A24ADA5A}" type="presOf" srcId="{051CE590-EC15-4E25-97FE-2B9410DF5F8C}" destId="{74B7A341-E746-4941-ADAB-7CEC604102D5}" srcOrd="0" destOrd="0" presId="urn:microsoft.com/office/officeart/2005/8/layout/vList2"/>
    <dgm:cxn modelId="{3CEC0AF0-1432-0E4B-BE2F-45CF35F44CCF}" type="presOf" srcId="{206ED6E0-CAAB-473C-901A-1CC82B16DA1A}" destId="{5A64C071-9160-462C-AF77-12E73D13892D}" srcOrd="0" destOrd="0" presId="urn:microsoft.com/office/officeart/2005/8/layout/vList2"/>
    <dgm:cxn modelId="{4F5E8A2E-EBC7-2348-8943-CF60AF5391BF}" type="presParOf" srcId="{74B7A341-E746-4941-ADAB-7CEC604102D5}" destId="{5A64C071-9160-462C-AF77-12E73D13892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CDC32E4A-BD85-4426-807E-DAC5E3EF1153}" type="doc">
      <dgm:prSet loTypeId="urn:microsoft.com/office/officeart/2005/8/layout/vList2" loCatId="list" qsTypeId="urn:microsoft.com/office/officeart/2005/8/quickstyle/simple2" qsCatId="simple" csTypeId="urn:microsoft.com/office/officeart/2005/8/colors/accent1_5" csCatId="accent1" phldr="1"/>
      <dgm:spPr/>
      <dgm:t>
        <a:bodyPr/>
        <a:lstStyle/>
        <a:p>
          <a:endParaRPr lang="en-US"/>
        </a:p>
      </dgm:t>
    </dgm:pt>
    <dgm:pt modelId="{16526271-333B-4EFA-B63B-56FAA6B107D0}">
      <dgm:prSet custT="1"/>
      <dgm:spPr/>
      <dgm:t>
        <a:bodyPr/>
        <a:lstStyle/>
        <a:p>
          <a:pPr rtl="0"/>
          <a:r>
            <a:rPr lang="en-US" sz="2700" b="0" dirty="0"/>
            <a:t>Direct teaching</a:t>
          </a:r>
        </a:p>
      </dgm:t>
    </dgm:pt>
    <dgm:pt modelId="{E8EF22FF-2A91-4652-8266-AC56DE59DFB0}" type="parTrans" cxnId="{6E333406-7623-4F5F-9D4C-4A5F1F3EEA3B}">
      <dgm:prSet/>
      <dgm:spPr/>
      <dgm:t>
        <a:bodyPr/>
        <a:lstStyle/>
        <a:p>
          <a:endParaRPr lang="en-US"/>
        </a:p>
      </dgm:t>
    </dgm:pt>
    <dgm:pt modelId="{62034BFA-73E7-4547-B680-5B7E9A6B3F9E}" type="sibTrans" cxnId="{6E333406-7623-4F5F-9D4C-4A5F1F3EEA3B}">
      <dgm:prSet/>
      <dgm:spPr/>
      <dgm:t>
        <a:bodyPr/>
        <a:lstStyle/>
        <a:p>
          <a:endParaRPr lang="en-US"/>
        </a:p>
      </dgm:t>
    </dgm:pt>
    <dgm:pt modelId="{8FDE31A8-B6A2-419E-A90E-4F90C6ED799A}">
      <dgm:prSet custT="1"/>
      <dgm:spPr/>
      <dgm:t>
        <a:bodyPr/>
        <a:lstStyle/>
        <a:p>
          <a:pPr rtl="0"/>
          <a:r>
            <a:rPr lang="en-US" sz="2700" b="0" dirty="0"/>
            <a:t>Cooperative learning</a:t>
          </a:r>
        </a:p>
      </dgm:t>
    </dgm:pt>
    <dgm:pt modelId="{0AD5B68C-C10F-4A92-A366-BAE7D0F36220}" type="parTrans" cxnId="{76413129-17F3-447E-986E-DC5BDA3D140C}">
      <dgm:prSet/>
      <dgm:spPr/>
      <dgm:t>
        <a:bodyPr/>
        <a:lstStyle/>
        <a:p>
          <a:endParaRPr lang="en-US"/>
        </a:p>
      </dgm:t>
    </dgm:pt>
    <dgm:pt modelId="{39140000-D0D4-404A-B641-5BCAEF542C53}" type="sibTrans" cxnId="{76413129-17F3-447E-986E-DC5BDA3D140C}">
      <dgm:prSet/>
      <dgm:spPr/>
      <dgm:t>
        <a:bodyPr/>
        <a:lstStyle/>
        <a:p>
          <a:endParaRPr lang="en-US"/>
        </a:p>
      </dgm:t>
    </dgm:pt>
    <dgm:pt modelId="{A55BDC16-0BDE-495E-9A38-93917E67C676}">
      <dgm:prSet custT="1"/>
      <dgm:spPr/>
      <dgm:t>
        <a:bodyPr/>
        <a:lstStyle/>
        <a:p>
          <a:pPr rtl="0"/>
          <a:r>
            <a:rPr lang="en-US" sz="2700" b="0" dirty="0"/>
            <a:t>Guest speakers/instructors</a:t>
          </a:r>
        </a:p>
      </dgm:t>
    </dgm:pt>
    <dgm:pt modelId="{7ED6DF97-256B-4688-BA38-F9AA141F070F}" type="parTrans" cxnId="{80DB63BE-FDD5-46F5-9EBC-4B1A5DF4783B}">
      <dgm:prSet/>
      <dgm:spPr/>
      <dgm:t>
        <a:bodyPr/>
        <a:lstStyle/>
        <a:p>
          <a:endParaRPr lang="en-US"/>
        </a:p>
      </dgm:t>
    </dgm:pt>
    <dgm:pt modelId="{0C2D58C8-3AC9-4C51-8C63-40E917768E65}" type="sibTrans" cxnId="{80DB63BE-FDD5-46F5-9EBC-4B1A5DF4783B}">
      <dgm:prSet/>
      <dgm:spPr/>
      <dgm:t>
        <a:bodyPr/>
        <a:lstStyle/>
        <a:p>
          <a:endParaRPr lang="en-US"/>
        </a:p>
      </dgm:t>
    </dgm:pt>
    <dgm:pt modelId="{F5F32930-8107-B448-AC76-8D9334021B6D}">
      <dgm:prSet custT="1"/>
      <dgm:spPr/>
      <dgm:t>
        <a:bodyPr/>
        <a:lstStyle/>
        <a:p>
          <a:pPr rtl="0"/>
          <a:r>
            <a:rPr lang="en-US" sz="2700" b="0" dirty="0"/>
            <a:t>Small group discussion</a:t>
          </a:r>
        </a:p>
      </dgm:t>
    </dgm:pt>
    <dgm:pt modelId="{71B0B6D4-296C-5D4C-A304-043BEA60D771}" type="parTrans" cxnId="{2188E34C-ACB0-9F45-90B2-5E5BF56B773E}">
      <dgm:prSet/>
      <dgm:spPr/>
      <dgm:t>
        <a:bodyPr/>
        <a:lstStyle/>
        <a:p>
          <a:endParaRPr lang="en-GB"/>
        </a:p>
      </dgm:t>
    </dgm:pt>
    <dgm:pt modelId="{C484A8FE-84CF-274A-BB66-64AB322AB0AD}" type="sibTrans" cxnId="{2188E34C-ACB0-9F45-90B2-5E5BF56B773E}">
      <dgm:prSet/>
      <dgm:spPr/>
      <dgm:t>
        <a:bodyPr/>
        <a:lstStyle/>
        <a:p>
          <a:endParaRPr lang="en-GB"/>
        </a:p>
      </dgm:t>
    </dgm:pt>
    <dgm:pt modelId="{AD4538B8-3182-9C4B-9CE6-8CBF990EFB2D}">
      <dgm:prSet custT="1"/>
      <dgm:spPr/>
      <dgm:t>
        <a:bodyPr/>
        <a:lstStyle/>
        <a:p>
          <a:pPr rtl="0"/>
          <a:r>
            <a:rPr lang="en-US" sz="2700" b="0" dirty="0"/>
            <a:t>Videos </a:t>
          </a:r>
        </a:p>
      </dgm:t>
    </dgm:pt>
    <dgm:pt modelId="{98BE04D5-017D-F446-B968-12422736336C}" type="parTrans" cxnId="{245CEBC9-5BA0-ED49-8D24-F9649834DC20}">
      <dgm:prSet/>
      <dgm:spPr/>
      <dgm:t>
        <a:bodyPr/>
        <a:lstStyle/>
        <a:p>
          <a:endParaRPr lang="en-GB"/>
        </a:p>
      </dgm:t>
    </dgm:pt>
    <dgm:pt modelId="{5CBF1238-4841-0A42-AB77-9E2E90924D0B}" type="sibTrans" cxnId="{245CEBC9-5BA0-ED49-8D24-F9649834DC20}">
      <dgm:prSet/>
      <dgm:spPr/>
      <dgm:t>
        <a:bodyPr/>
        <a:lstStyle/>
        <a:p>
          <a:endParaRPr lang="en-GB"/>
        </a:p>
      </dgm:t>
    </dgm:pt>
    <dgm:pt modelId="{ECD1CB31-A07E-4E7B-B185-EDA9A54F608E}" type="pres">
      <dgm:prSet presAssocID="{CDC32E4A-BD85-4426-807E-DAC5E3EF1153}" presName="linear" presStyleCnt="0">
        <dgm:presLayoutVars>
          <dgm:animLvl val="lvl"/>
          <dgm:resizeHandles val="exact"/>
        </dgm:presLayoutVars>
      </dgm:prSet>
      <dgm:spPr/>
    </dgm:pt>
    <dgm:pt modelId="{84F3C2F8-B4BB-4AAE-9ED7-27138AFC9677}" type="pres">
      <dgm:prSet presAssocID="{16526271-333B-4EFA-B63B-56FAA6B107D0}" presName="parentText" presStyleLbl="node1" presStyleIdx="0" presStyleCnt="5" custLinFactY="-7083" custLinFactNeighborY="-100000">
        <dgm:presLayoutVars>
          <dgm:chMax val="0"/>
          <dgm:bulletEnabled val="1"/>
        </dgm:presLayoutVars>
      </dgm:prSet>
      <dgm:spPr/>
    </dgm:pt>
    <dgm:pt modelId="{6336D943-449D-40F0-911C-A52614610AB1}" type="pres">
      <dgm:prSet presAssocID="{62034BFA-73E7-4547-B680-5B7E9A6B3F9E}" presName="spacer" presStyleCnt="0"/>
      <dgm:spPr/>
    </dgm:pt>
    <dgm:pt modelId="{B7079A5E-355F-4328-91AE-02A4C605CB1C}" type="pres">
      <dgm:prSet presAssocID="{8FDE31A8-B6A2-419E-A90E-4F90C6ED799A}" presName="parentText" presStyleLbl="node1" presStyleIdx="1" presStyleCnt="5">
        <dgm:presLayoutVars>
          <dgm:chMax val="0"/>
          <dgm:bulletEnabled val="1"/>
        </dgm:presLayoutVars>
      </dgm:prSet>
      <dgm:spPr/>
    </dgm:pt>
    <dgm:pt modelId="{893AD798-0920-4880-A19B-DC261E27113C}" type="pres">
      <dgm:prSet presAssocID="{39140000-D0D4-404A-B641-5BCAEF542C53}" presName="spacer" presStyleCnt="0"/>
      <dgm:spPr/>
    </dgm:pt>
    <dgm:pt modelId="{37894FB5-D194-449A-9FFF-79D32F96DCF0}" type="pres">
      <dgm:prSet presAssocID="{A55BDC16-0BDE-495E-9A38-93917E67C676}" presName="parentText" presStyleLbl="node1" presStyleIdx="2" presStyleCnt="5">
        <dgm:presLayoutVars>
          <dgm:chMax val="0"/>
          <dgm:bulletEnabled val="1"/>
        </dgm:presLayoutVars>
      </dgm:prSet>
      <dgm:spPr/>
    </dgm:pt>
    <dgm:pt modelId="{6B31F5D7-472E-4929-809E-70E67D27796B}" type="pres">
      <dgm:prSet presAssocID="{0C2D58C8-3AC9-4C51-8C63-40E917768E65}" presName="spacer" presStyleCnt="0"/>
      <dgm:spPr/>
    </dgm:pt>
    <dgm:pt modelId="{DA636104-CE3C-6049-B78A-D745C6796EA7}" type="pres">
      <dgm:prSet presAssocID="{F5F32930-8107-B448-AC76-8D9334021B6D}" presName="parentText" presStyleLbl="node1" presStyleIdx="3" presStyleCnt="5">
        <dgm:presLayoutVars>
          <dgm:chMax val="0"/>
          <dgm:bulletEnabled val="1"/>
        </dgm:presLayoutVars>
      </dgm:prSet>
      <dgm:spPr/>
    </dgm:pt>
    <dgm:pt modelId="{7D283E6D-FE65-DC4A-8A1F-5C98763F89B4}" type="pres">
      <dgm:prSet presAssocID="{C484A8FE-84CF-274A-BB66-64AB322AB0AD}" presName="spacer" presStyleCnt="0"/>
      <dgm:spPr/>
    </dgm:pt>
    <dgm:pt modelId="{751B1BDF-A343-9F4F-9DD2-818C02BA28CF}" type="pres">
      <dgm:prSet presAssocID="{AD4538B8-3182-9C4B-9CE6-8CBF990EFB2D}" presName="parentText" presStyleLbl="node1" presStyleIdx="4" presStyleCnt="5">
        <dgm:presLayoutVars>
          <dgm:chMax val="0"/>
          <dgm:bulletEnabled val="1"/>
        </dgm:presLayoutVars>
      </dgm:prSet>
      <dgm:spPr/>
    </dgm:pt>
  </dgm:ptLst>
  <dgm:cxnLst>
    <dgm:cxn modelId="{6E333406-7623-4F5F-9D4C-4A5F1F3EEA3B}" srcId="{CDC32E4A-BD85-4426-807E-DAC5E3EF1153}" destId="{16526271-333B-4EFA-B63B-56FAA6B107D0}" srcOrd="0" destOrd="0" parTransId="{E8EF22FF-2A91-4652-8266-AC56DE59DFB0}" sibTransId="{62034BFA-73E7-4547-B680-5B7E9A6B3F9E}"/>
    <dgm:cxn modelId="{6C71BF06-1E0A-AB43-97FB-A7BF83A9AE77}" type="presOf" srcId="{CDC32E4A-BD85-4426-807E-DAC5E3EF1153}" destId="{ECD1CB31-A07E-4E7B-B185-EDA9A54F608E}" srcOrd="0" destOrd="0" presId="urn:microsoft.com/office/officeart/2005/8/layout/vList2"/>
    <dgm:cxn modelId="{8C35FD20-748F-B14C-AF16-6C611708D003}" type="presOf" srcId="{A55BDC16-0BDE-495E-9A38-93917E67C676}" destId="{37894FB5-D194-449A-9FFF-79D32F96DCF0}" srcOrd="0" destOrd="0" presId="urn:microsoft.com/office/officeart/2005/8/layout/vList2"/>
    <dgm:cxn modelId="{76413129-17F3-447E-986E-DC5BDA3D140C}" srcId="{CDC32E4A-BD85-4426-807E-DAC5E3EF1153}" destId="{8FDE31A8-B6A2-419E-A90E-4F90C6ED799A}" srcOrd="1" destOrd="0" parTransId="{0AD5B68C-C10F-4A92-A366-BAE7D0F36220}" sibTransId="{39140000-D0D4-404A-B641-5BCAEF542C53}"/>
    <dgm:cxn modelId="{2188E34C-ACB0-9F45-90B2-5E5BF56B773E}" srcId="{CDC32E4A-BD85-4426-807E-DAC5E3EF1153}" destId="{F5F32930-8107-B448-AC76-8D9334021B6D}" srcOrd="3" destOrd="0" parTransId="{71B0B6D4-296C-5D4C-A304-043BEA60D771}" sibTransId="{C484A8FE-84CF-274A-BB66-64AB322AB0AD}"/>
    <dgm:cxn modelId="{9641A65F-510F-BC4D-831D-881EB494B21A}" type="presOf" srcId="{AD4538B8-3182-9C4B-9CE6-8CBF990EFB2D}" destId="{751B1BDF-A343-9F4F-9DD2-818C02BA28CF}" srcOrd="0" destOrd="0" presId="urn:microsoft.com/office/officeart/2005/8/layout/vList2"/>
    <dgm:cxn modelId="{7C588285-5B7D-8D4E-A09C-15B7B97814EA}" type="presOf" srcId="{16526271-333B-4EFA-B63B-56FAA6B107D0}" destId="{84F3C2F8-B4BB-4AAE-9ED7-27138AFC9677}" srcOrd="0" destOrd="0" presId="urn:microsoft.com/office/officeart/2005/8/layout/vList2"/>
    <dgm:cxn modelId="{80DB63BE-FDD5-46F5-9EBC-4B1A5DF4783B}" srcId="{CDC32E4A-BD85-4426-807E-DAC5E3EF1153}" destId="{A55BDC16-0BDE-495E-9A38-93917E67C676}" srcOrd="2" destOrd="0" parTransId="{7ED6DF97-256B-4688-BA38-F9AA141F070F}" sibTransId="{0C2D58C8-3AC9-4C51-8C63-40E917768E65}"/>
    <dgm:cxn modelId="{245CEBC9-5BA0-ED49-8D24-F9649834DC20}" srcId="{CDC32E4A-BD85-4426-807E-DAC5E3EF1153}" destId="{AD4538B8-3182-9C4B-9CE6-8CBF990EFB2D}" srcOrd="4" destOrd="0" parTransId="{98BE04D5-017D-F446-B968-12422736336C}" sibTransId="{5CBF1238-4841-0A42-AB77-9E2E90924D0B}"/>
    <dgm:cxn modelId="{D29A77D5-4E75-634E-A686-E2EC8979C04F}" type="presOf" srcId="{8FDE31A8-B6A2-419E-A90E-4F90C6ED799A}" destId="{B7079A5E-355F-4328-91AE-02A4C605CB1C}" srcOrd="0" destOrd="0" presId="urn:microsoft.com/office/officeart/2005/8/layout/vList2"/>
    <dgm:cxn modelId="{B34CC2F1-4B4D-3240-B7C9-75B6947DEF0F}" type="presOf" srcId="{F5F32930-8107-B448-AC76-8D9334021B6D}" destId="{DA636104-CE3C-6049-B78A-D745C6796EA7}" srcOrd="0" destOrd="0" presId="urn:microsoft.com/office/officeart/2005/8/layout/vList2"/>
    <dgm:cxn modelId="{2BC85508-D4B5-5F46-B87B-29E132833411}" type="presParOf" srcId="{ECD1CB31-A07E-4E7B-B185-EDA9A54F608E}" destId="{84F3C2F8-B4BB-4AAE-9ED7-27138AFC9677}" srcOrd="0" destOrd="0" presId="urn:microsoft.com/office/officeart/2005/8/layout/vList2"/>
    <dgm:cxn modelId="{DFA24787-C463-9242-A265-177A2AFA1AD1}" type="presParOf" srcId="{ECD1CB31-A07E-4E7B-B185-EDA9A54F608E}" destId="{6336D943-449D-40F0-911C-A52614610AB1}" srcOrd="1" destOrd="0" presId="urn:microsoft.com/office/officeart/2005/8/layout/vList2"/>
    <dgm:cxn modelId="{EA65F896-4515-A540-A973-7FBA44D9120D}" type="presParOf" srcId="{ECD1CB31-A07E-4E7B-B185-EDA9A54F608E}" destId="{B7079A5E-355F-4328-91AE-02A4C605CB1C}" srcOrd="2" destOrd="0" presId="urn:microsoft.com/office/officeart/2005/8/layout/vList2"/>
    <dgm:cxn modelId="{A35FBF7E-9736-1B40-B563-262F71CBEAE6}" type="presParOf" srcId="{ECD1CB31-A07E-4E7B-B185-EDA9A54F608E}" destId="{893AD798-0920-4880-A19B-DC261E27113C}" srcOrd="3" destOrd="0" presId="urn:microsoft.com/office/officeart/2005/8/layout/vList2"/>
    <dgm:cxn modelId="{7F29631F-EB5F-1B4F-AFD5-F8B549F00982}" type="presParOf" srcId="{ECD1CB31-A07E-4E7B-B185-EDA9A54F608E}" destId="{37894FB5-D194-449A-9FFF-79D32F96DCF0}" srcOrd="4" destOrd="0" presId="urn:microsoft.com/office/officeart/2005/8/layout/vList2"/>
    <dgm:cxn modelId="{D0164470-C202-EB4C-9329-BCB902FA0AB8}" type="presParOf" srcId="{ECD1CB31-A07E-4E7B-B185-EDA9A54F608E}" destId="{6B31F5D7-472E-4929-809E-70E67D27796B}" srcOrd="5" destOrd="0" presId="urn:microsoft.com/office/officeart/2005/8/layout/vList2"/>
    <dgm:cxn modelId="{AF202477-349A-064E-A122-2F4C3980A456}" type="presParOf" srcId="{ECD1CB31-A07E-4E7B-B185-EDA9A54F608E}" destId="{DA636104-CE3C-6049-B78A-D745C6796EA7}" srcOrd="6" destOrd="0" presId="urn:microsoft.com/office/officeart/2005/8/layout/vList2"/>
    <dgm:cxn modelId="{38F291D0-F102-7D4F-89BA-135392255889}" type="presParOf" srcId="{ECD1CB31-A07E-4E7B-B185-EDA9A54F608E}" destId="{7D283E6D-FE65-DC4A-8A1F-5C98763F89B4}" srcOrd="7" destOrd="0" presId="urn:microsoft.com/office/officeart/2005/8/layout/vList2"/>
    <dgm:cxn modelId="{D83C63FB-67E6-1743-A9D2-3D29666BE6E7}" type="presParOf" srcId="{ECD1CB31-A07E-4E7B-B185-EDA9A54F608E}" destId="{751B1BDF-A343-9F4F-9DD2-818C02BA28CF}" srcOrd="8"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5516722E-D2D5-4257-A157-B9D74B8DB334}"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D955AE90-BBE7-43FC-A6F4-CB42CAF6B9E6}">
      <dgm:prSet/>
      <dgm:spPr>
        <a:solidFill>
          <a:srgbClr val="800000"/>
        </a:solidFill>
      </dgm:spPr>
      <dgm:t>
        <a:bodyPr/>
        <a:lstStyle/>
        <a:p>
          <a:pPr rtl="0"/>
          <a:r>
            <a:rPr lang="en-US" dirty="0"/>
            <a:t>PPT slide presentation</a:t>
          </a:r>
        </a:p>
      </dgm:t>
    </dgm:pt>
    <dgm:pt modelId="{A7799258-8591-4B16-91D6-FE7B0A9BD4EC}" type="parTrans" cxnId="{5CAAE1C4-7529-4BFD-9DBB-09A273B369B3}">
      <dgm:prSet/>
      <dgm:spPr/>
      <dgm:t>
        <a:bodyPr/>
        <a:lstStyle/>
        <a:p>
          <a:endParaRPr lang="en-US"/>
        </a:p>
      </dgm:t>
    </dgm:pt>
    <dgm:pt modelId="{AE0245E4-2758-458D-99E0-752A9064BF79}" type="sibTrans" cxnId="{5CAAE1C4-7529-4BFD-9DBB-09A273B369B3}">
      <dgm:prSet/>
      <dgm:spPr/>
      <dgm:t>
        <a:bodyPr/>
        <a:lstStyle/>
        <a:p>
          <a:endParaRPr lang="en-US"/>
        </a:p>
      </dgm:t>
    </dgm:pt>
    <dgm:pt modelId="{5964C062-AD34-443A-9CB6-873ABD985BCC}">
      <dgm:prSet/>
      <dgm:spPr>
        <a:solidFill>
          <a:srgbClr val="800000"/>
        </a:solidFill>
      </dgm:spPr>
      <dgm:t>
        <a:bodyPr/>
        <a:lstStyle/>
        <a:p>
          <a:pPr rtl="0"/>
          <a:r>
            <a:rPr lang="en-US" dirty="0"/>
            <a:t>Case studies</a:t>
          </a:r>
        </a:p>
      </dgm:t>
    </dgm:pt>
    <dgm:pt modelId="{805FB36C-CFD0-41D3-A188-F874F252596B}" type="parTrans" cxnId="{2394E3C3-1BEC-4080-A4A3-CCAC0F145A32}">
      <dgm:prSet/>
      <dgm:spPr/>
      <dgm:t>
        <a:bodyPr/>
        <a:lstStyle/>
        <a:p>
          <a:endParaRPr lang="en-US"/>
        </a:p>
      </dgm:t>
    </dgm:pt>
    <dgm:pt modelId="{C9DEE191-4C3E-4A30-8F0D-B68156BBF27A}" type="sibTrans" cxnId="{2394E3C3-1BEC-4080-A4A3-CCAC0F145A32}">
      <dgm:prSet/>
      <dgm:spPr/>
      <dgm:t>
        <a:bodyPr/>
        <a:lstStyle/>
        <a:p>
          <a:endParaRPr lang="en-US"/>
        </a:p>
      </dgm:t>
    </dgm:pt>
    <dgm:pt modelId="{6906A305-6549-46FA-8152-9391518BFDAD}">
      <dgm:prSet/>
      <dgm:spPr>
        <a:solidFill>
          <a:srgbClr val="800000"/>
        </a:solidFill>
      </dgm:spPr>
      <dgm:t>
        <a:bodyPr/>
        <a:lstStyle/>
        <a:p>
          <a:pPr rtl="0"/>
          <a:r>
            <a:rPr lang="en-US" dirty="0"/>
            <a:t>Experiential Activities</a:t>
          </a:r>
        </a:p>
      </dgm:t>
    </dgm:pt>
    <dgm:pt modelId="{E6654FF8-F72E-4740-AB74-A4AC1CB54299}" type="parTrans" cxnId="{82382156-C9AB-4D51-AA13-FC43E9F08345}">
      <dgm:prSet/>
      <dgm:spPr/>
      <dgm:t>
        <a:bodyPr/>
        <a:lstStyle/>
        <a:p>
          <a:endParaRPr lang="en-US"/>
        </a:p>
      </dgm:t>
    </dgm:pt>
    <dgm:pt modelId="{BED3B502-AF7C-4D3D-B3A9-E49D2BCC6C58}" type="sibTrans" cxnId="{82382156-C9AB-4D51-AA13-FC43E9F08345}">
      <dgm:prSet/>
      <dgm:spPr/>
      <dgm:t>
        <a:bodyPr/>
        <a:lstStyle/>
        <a:p>
          <a:endParaRPr lang="en-US"/>
        </a:p>
      </dgm:t>
    </dgm:pt>
    <dgm:pt modelId="{71FD32E1-B524-4A08-9D6B-F6DD90F02343}">
      <dgm:prSet/>
      <dgm:spPr>
        <a:solidFill>
          <a:srgbClr val="800000"/>
        </a:solidFill>
      </dgm:spPr>
      <dgm:t>
        <a:bodyPr/>
        <a:lstStyle/>
        <a:p>
          <a:pPr rtl="0"/>
          <a:r>
            <a:rPr lang="en-US" dirty="0"/>
            <a:t>Surveys</a:t>
          </a:r>
        </a:p>
      </dgm:t>
    </dgm:pt>
    <dgm:pt modelId="{80BB14DF-4D98-4AE2-852C-F3DB842A86C6}" type="parTrans" cxnId="{5777E85C-3C43-4122-A5FD-A00CA3050943}">
      <dgm:prSet/>
      <dgm:spPr/>
      <dgm:t>
        <a:bodyPr/>
        <a:lstStyle/>
        <a:p>
          <a:endParaRPr lang="en-US"/>
        </a:p>
      </dgm:t>
    </dgm:pt>
    <dgm:pt modelId="{EF6FD088-418A-474E-881C-6B2BD176E54F}" type="sibTrans" cxnId="{5777E85C-3C43-4122-A5FD-A00CA3050943}">
      <dgm:prSet/>
      <dgm:spPr/>
      <dgm:t>
        <a:bodyPr/>
        <a:lstStyle/>
        <a:p>
          <a:endParaRPr lang="en-US"/>
        </a:p>
      </dgm:t>
    </dgm:pt>
    <dgm:pt modelId="{4E5BA06B-C388-4D70-B572-216829A54AAA}">
      <dgm:prSet/>
      <dgm:spPr>
        <a:solidFill>
          <a:srgbClr val="800000"/>
        </a:solidFill>
      </dgm:spPr>
      <dgm:t>
        <a:bodyPr/>
        <a:lstStyle/>
        <a:p>
          <a:pPr rtl="0"/>
          <a:r>
            <a:rPr lang="en-US" dirty="0"/>
            <a:t>Role-playing</a:t>
          </a:r>
        </a:p>
      </dgm:t>
    </dgm:pt>
    <dgm:pt modelId="{72B46C00-9A6E-41DB-8AA8-6E7E74D90D18}" type="parTrans" cxnId="{A6D4AEFF-5D29-4F90-B410-28E65D8E6C54}">
      <dgm:prSet/>
      <dgm:spPr/>
      <dgm:t>
        <a:bodyPr/>
        <a:lstStyle/>
        <a:p>
          <a:endParaRPr lang="en-US"/>
        </a:p>
      </dgm:t>
    </dgm:pt>
    <dgm:pt modelId="{546C7723-F5CC-4194-BE67-43FF4E54640B}" type="sibTrans" cxnId="{A6D4AEFF-5D29-4F90-B410-28E65D8E6C54}">
      <dgm:prSet/>
      <dgm:spPr/>
      <dgm:t>
        <a:bodyPr/>
        <a:lstStyle/>
        <a:p>
          <a:endParaRPr lang="en-US"/>
        </a:p>
      </dgm:t>
    </dgm:pt>
    <dgm:pt modelId="{DA802D8E-816C-4D0B-9566-B5CC54730EDA}" type="pres">
      <dgm:prSet presAssocID="{5516722E-D2D5-4257-A157-B9D74B8DB334}" presName="linear" presStyleCnt="0">
        <dgm:presLayoutVars>
          <dgm:animLvl val="lvl"/>
          <dgm:resizeHandles val="exact"/>
        </dgm:presLayoutVars>
      </dgm:prSet>
      <dgm:spPr/>
    </dgm:pt>
    <dgm:pt modelId="{F509D598-3F25-48C6-A898-B13B755F78D5}" type="pres">
      <dgm:prSet presAssocID="{D955AE90-BBE7-43FC-A6F4-CB42CAF6B9E6}" presName="parentText" presStyleLbl="node1" presStyleIdx="0" presStyleCnt="5">
        <dgm:presLayoutVars>
          <dgm:chMax val="0"/>
          <dgm:bulletEnabled val="1"/>
        </dgm:presLayoutVars>
      </dgm:prSet>
      <dgm:spPr/>
    </dgm:pt>
    <dgm:pt modelId="{0C2A42D1-BC0B-4FCF-A404-2E153AC785C0}" type="pres">
      <dgm:prSet presAssocID="{AE0245E4-2758-458D-99E0-752A9064BF79}" presName="spacer" presStyleCnt="0"/>
      <dgm:spPr/>
    </dgm:pt>
    <dgm:pt modelId="{B82D7119-C300-4272-9B43-24697980B925}" type="pres">
      <dgm:prSet presAssocID="{5964C062-AD34-443A-9CB6-873ABD985BCC}" presName="parentText" presStyleLbl="node1" presStyleIdx="1" presStyleCnt="5">
        <dgm:presLayoutVars>
          <dgm:chMax val="0"/>
          <dgm:bulletEnabled val="1"/>
        </dgm:presLayoutVars>
      </dgm:prSet>
      <dgm:spPr/>
    </dgm:pt>
    <dgm:pt modelId="{F310370D-DD83-4D95-96EA-81A39E612D46}" type="pres">
      <dgm:prSet presAssocID="{C9DEE191-4C3E-4A30-8F0D-B68156BBF27A}" presName="spacer" presStyleCnt="0"/>
      <dgm:spPr/>
    </dgm:pt>
    <dgm:pt modelId="{61205EE1-2B2C-4CE1-86FD-4B477052C719}" type="pres">
      <dgm:prSet presAssocID="{6906A305-6549-46FA-8152-9391518BFDAD}" presName="parentText" presStyleLbl="node1" presStyleIdx="2" presStyleCnt="5">
        <dgm:presLayoutVars>
          <dgm:chMax val="0"/>
          <dgm:bulletEnabled val="1"/>
        </dgm:presLayoutVars>
      </dgm:prSet>
      <dgm:spPr/>
    </dgm:pt>
    <dgm:pt modelId="{BA6D473D-C186-4064-AE45-EDCBA4E7677A}" type="pres">
      <dgm:prSet presAssocID="{BED3B502-AF7C-4D3D-B3A9-E49D2BCC6C58}" presName="spacer" presStyleCnt="0"/>
      <dgm:spPr/>
    </dgm:pt>
    <dgm:pt modelId="{4BC1FBE5-6045-4C22-BC9C-83D931B89321}" type="pres">
      <dgm:prSet presAssocID="{71FD32E1-B524-4A08-9D6B-F6DD90F02343}" presName="parentText" presStyleLbl="node1" presStyleIdx="3" presStyleCnt="5">
        <dgm:presLayoutVars>
          <dgm:chMax val="0"/>
          <dgm:bulletEnabled val="1"/>
        </dgm:presLayoutVars>
      </dgm:prSet>
      <dgm:spPr/>
    </dgm:pt>
    <dgm:pt modelId="{B9F75BC4-AA12-4649-962A-F8458ACFED13}" type="pres">
      <dgm:prSet presAssocID="{EF6FD088-418A-474E-881C-6B2BD176E54F}" presName="spacer" presStyleCnt="0"/>
      <dgm:spPr/>
    </dgm:pt>
    <dgm:pt modelId="{63A0FCE8-7D5B-4081-8278-887A38C40716}" type="pres">
      <dgm:prSet presAssocID="{4E5BA06B-C388-4D70-B572-216829A54AAA}" presName="parentText" presStyleLbl="node1" presStyleIdx="4" presStyleCnt="5">
        <dgm:presLayoutVars>
          <dgm:chMax val="0"/>
          <dgm:bulletEnabled val="1"/>
        </dgm:presLayoutVars>
      </dgm:prSet>
      <dgm:spPr/>
    </dgm:pt>
  </dgm:ptLst>
  <dgm:cxnLst>
    <dgm:cxn modelId="{9799CB11-1517-C641-AB0F-37C75B5982BF}" type="presOf" srcId="{4E5BA06B-C388-4D70-B572-216829A54AAA}" destId="{63A0FCE8-7D5B-4081-8278-887A38C40716}" srcOrd="0" destOrd="0" presId="urn:microsoft.com/office/officeart/2005/8/layout/vList2"/>
    <dgm:cxn modelId="{4422CA2D-7876-8E4C-971B-A0EA4D2CAC7A}" type="presOf" srcId="{5516722E-D2D5-4257-A157-B9D74B8DB334}" destId="{DA802D8E-816C-4D0B-9566-B5CC54730EDA}" srcOrd="0" destOrd="0" presId="urn:microsoft.com/office/officeart/2005/8/layout/vList2"/>
    <dgm:cxn modelId="{82382156-C9AB-4D51-AA13-FC43E9F08345}" srcId="{5516722E-D2D5-4257-A157-B9D74B8DB334}" destId="{6906A305-6549-46FA-8152-9391518BFDAD}" srcOrd="2" destOrd="0" parTransId="{E6654FF8-F72E-4740-AB74-A4AC1CB54299}" sibTransId="{BED3B502-AF7C-4D3D-B3A9-E49D2BCC6C58}"/>
    <dgm:cxn modelId="{5777E85C-3C43-4122-A5FD-A00CA3050943}" srcId="{5516722E-D2D5-4257-A157-B9D74B8DB334}" destId="{71FD32E1-B524-4A08-9D6B-F6DD90F02343}" srcOrd="3" destOrd="0" parTransId="{80BB14DF-4D98-4AE2-852C-F3DB842A86C6}" sibTransId="{EF6FD088-418A-474E-881C-6B2BD176E54F}"/>
    <dgm:cxn modelId="{C3835564-2F6E-D24B-A2AB-400ADA68D40F}" type="presOf" srcId="{6906A305-6549-46FA-8152-9391518BFDAD}" destId="{61205EE1-2B2C-4CE1-86FD-4B477052C719}" srcOrd="0" destOrd="0" presId="urn:microsoft.com/office/officeart/2005/8/layout/vList2"/>
    <dgm:cxn modelId="{F60050A0-C2B0-7345-ACA3-7268E95D0C70}" type="presOf" srcId="{71FD32E1-B524-4A08-9D6B-F6DD90F02343}" destId="{4BC1FBE5-6045-4C22-BC9C-83D931B89321}" srcOrd="0" destOrd="0" presId="urn:microsoft.com/office/officeart/2005/8/layout/vList2"/>
    <dgm:cxn modelId="{471A09B1-256E-A94D-874B-5AFBB9F6EA59}" type="presOf" srcId="{D955AE90-BBE7-43FC-A6F4-CB42CAF6B9E6}" destId="{F509D598-3F25-48C6-A898-B13B755F78D5}" srcOrd="0" destOrd="0" presId="urn:microsoft.com/office/officeart/2005/8/layout/vList2"/>
    <dgm:cxn modelId="{2394E3C3-1BEC-4080-A4A3-CCAC0F145A32}" srcId="{5516722E-D2D5-4257-A157-B9D74B8DB334}" destId="{5964C062-AD34-443A-9CB6-873ABD985BCC}" srcOrd="1" destOrd="0" parTransId="{805FB36C-CFD0-41D3-A188-F874F252596B}" sibTransId="{C9DEE191-4C3E-4A30-8F0D-B68156BBF27A}"/>
    <dgm:cxn modelId="{5CAAE1C4-7529-4BFD-9DBB-09A273B369B3}" srcId="{5516722E-D2D5-4257-A157-B9D74B8DB334}" destId="{D955AE90-BBE7-43FC-A6F4-CB42CAF6B9E6}" srcOrd="0" destOrd="0" parTransId="{A7799258-8591-4B16-91D6-FE7B0A9BD4EC}" sibTransId="{AE0245E4-2758-458D-99E0-752A9064BF79}"/>
    <dgm:cxn modelId="{22F402F8-C121-A242-A739-AB7BC8116A37}" type="presOf" srcId="{5964C062-AD34-443A-9CB6-873ABD985BCC}" destId="{B82D7119-C300-4272-9B43-24697980B925}" srcOrd="0" destOrd="0" presId="urn:microsoft.com/office/officeart/2005/8/layout/vList2"/>
    <dgm:cxn modelId="{A6D4AEFF-5D29-4F90-B410-28E65D8E6C54}" srcId="{5516722E-D2D5-4257-A157-B9D74B8DB334}" destId="{4E5BA06B-C388-4D70-B572-216829A54AAA}" srcOrd="4" destOrd="0" parTransId="{72B46C00-9A6E-41DB-8AA8-6E7E74D90D18}" sibTransId="{546C7723-F5CC-4194-BE67-43FF4E54640B}"/>
    <dgm:cxn modelId="{5C28515E-DAB1-084B-819F-862F861613BA}" type="presParOf" srcId="{DA802D8E-816C-4D0B-9566-B5CC54730EDA}" destId="{F509D598-3F25-48C6-A898-B13B755F78D5}" srcOrd="0" destOrd="0" presId="urn:microsoft.com/office/officeart/2005/8/layout/vList2"/>
    <dgm:cxn modelId="{FDB11691-4E51-B74D-90D3-B4285173600E}" type="presParOf" srcId="{DA802D8E-816C-4D0B-9566-B5CC54730EDA}" destId="{0C2A42D1-BC0B-4FCF-A404-2E153AC785C0}" srcOrd="1" destOrd="0" presId="urn:microsoft.com/office/officeart/2005/8/layout/vList2"/>
    <dgm:cxn modelId="{68C275AF-A8C9-E14F-B6F7-5E8C43E93340}" type="presParOf" srcId="{DA802D8E-816C-4D0B-9566-B5CC54730EDA}" destId="{B82D7119-C300-4272-9B43-24697980B925}" srcOrd="2" destOrd="0" presId="urn:microsoft.com/office/officeart/2005/8/layout/vList2"/>
    <dgm:cxn modelId="{DC4D4631-BED2-9648-A2C7-E149B1F3C626}" type="presParOf" srcId="{DA802D8E-816C-4D0B-9566-B5CC54730EDA}" destId="{F310370D-DD83-4D95-96EA-81A39E612D46}" srcOrd="3" destOrd="0" presId="urn:microsoft.com/office/officeart/2005/8/layout/vList2"/>
    <dgm:cxn modelId="{33022900-554B-C243-BB09-0687FED50DDF}" type="presParOf" srcId="{DA802D8E-816C-4D0B-9566-B5CC54730EDA}" destId="{61205EE1-2B2C-4CE1-86FD-4B477052C719}" srcOrd="4" destOrd="0" presId="urn:microsoft.com/office/officeart/2005/8/layout/vList2"/>
    <dgm:cxn modelId="{83AFDBA7-DF81-A24A-AB10-863560A6E3B5}" type="presParOf" srcId="{DA802D8E-816C-4D0B-9566-B5CC54730EDA}" destId="{BA6D473D-C186-4064-AE45-EDCBA4E7677A}" srcOrd="5" destOrd="0" presId="urn:microsoft.com/office/officeart/2005/8/layout/vList2"/>
    <dgm:cxn modelId="{F4872BE1-DEE7-1144-9CC7-C498A95A18C6}" type="presParOf" srcId="{DA802D8E-816C-4D0B-9566-B5CC54730EDA}" destId="{4BC1FBE5-6045-4C22-BC9C-83D931B89321}" srcOrd="6" destOrd="0" presId="urn:microsoft.com/office/officeart/2005/8/layout/vList2"/>
    <dgm:cxn modelId="{B2179343-6383-704F-9870-700205C02AF5}" type="presParOf" srcId="{DA802D8E-816C-4D0B-9566-B5CC54730EDA}" destId="{B9F75BC4-AA12-4649-962A-F8458ACFED13}" srcOrd="7" destOrd="0" presId="urn:microsoft.com/office/officeart/2005/8/layout/vList2"/>
    <dgm:cxn modelId="{BEF39E86-4291-924F-89E5-707D616BE3DF}" type="presParOf" srcId="{DA802D8E-816C-4D0B-9566-B5CC54730EDA}" destId="{63A0FCE8-7D5B-4081-8278-887A38C40716}" srcOrd="8"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881DD6A7-307E-6D46-95C5-E6A709B670B5}"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en-GB"/>
        </a:p>
      </dgm:t>
    </dgm:pt>
    <dgm:pt modelId="{476EEE08-5758-EE4D-9D16-BE8F7EB95A57}">
      <dgm:prSet phldrT="[Text]" custT="1"/>
      <dgm:spPr/>
      <dgm:t>
        <a:bodyPr/>
        <a:lstStyle/>
        <a:p>
          <a:pPr algn="l"/>
          <a:r>
            <a:rPr lang="en-US" sz="2400" dirty="0"/>
            <a:t>One minute greeting – walk around, shake hands and say good morning.</a:t>
          </a:r>
          <a:endParaRPr lang="en-GB" sz="2400" dirty="0"/>
        </a:p>
      </dgm:t>
    </dgm:pt>
    <dgm:pt modelId="{62B4B0F5-340A-A144-9719-EBBF59A5C545}" type="parTrans" cxnId="{A67D0AFE-6E95-7948-9086-79E00C486E5E}">
      <dgm:prSet/>
      <dgm:spPr/>
      <dgm:t>
        <a:bodyPr/>
        <a:lstStyle/>
        <a:p>
          <a:endParaRPr lang="en-GB"/>
        </a:p>
      </dgm:t>
    </dgm:pt>
    <dgm:pt modelId="{B6C1F6E4-33C2-F84E-B850-AE34254DBF50}" type="sibTrans" cxnId="{A67D0AFE-6E95-7948-9086-79E00C486E5E}">
      <dgm:prSet/>
      <dgm:spPr/>
      <dgm:t>
        <a:bodyPr/>
        <a:lstStyle/>
        <a:p>
          <a:endParaRPr lang="en-GB"/>
        </a:p>
      </dgm:t>
    </dgm:pt>
    <dgm:pt modelId="{CAAF776E-20B4-EC4C-AE3C-0B82735AAED7}">
      <dgm:prSet custT="1"/>
      <dgm:spPr>
        <a:solidFill>
          <a:srgbClr val="800000"/>
        </a:solidFill>
      </dgm:spPr>
      <dgm:t>
        <a:bodyPr/>
        <a:lstStyle/>
        <a:p>
          <a:pPr algn="l"/>
          <a:r>
            <a:rPr lang="en-US" sz="2400" dirty="0"/>
            <a:t>Share - best thing you did this weekend, favorite movie, book or TV show and why.</a:t>
          </a:r>
        </a:p>
      </dgm:t>
    </dgm:pt>
    <dgm:pt modelId="{02979ACF-3478-994F-A4E9-9F9B8AB9C233}" type="parTrans" cxnId="{7DDF8018-1EBF-8042-BBA7-367AD2E0A445}">
      <dgm:prSet/>
      <dgm:spPr/>
      <dgm:t>
        <a:bodyPr/>
        <a:lstStyle/>
        <a:p>
          <a:endParaRPr lang="en-GB"/>
        </a:p>
      </dgm:t>
    </dgm:pt>
    <dgm:pt modelId="{BBA1AF28-A9F3-8B4D-B754-5816781A2AB6}" type="sibTrans" cxnId="{7DDF8018-1EBF-8042-BBA7-367AD2E0A445}">
      <dgm:prSet/>
      <dgm:spPr/>
      <dgm:t>
        <a:bodyPr/>
        <a:lstStyle/>
        <a:p>
          <a:endParaRPr lang="en-GB"/>
        </a:p>
      </dgm:t>
    </dgm:pt>
    <dgm:pt modelId="{63D37473-A016-ED42-90A6-4193EB0956C4}">
      <dgm:prSet custT="1"/>
      <dgm:spPr>
        <a:solidFill>
          <a:srgbClr val="008000"/>
        </a:solidFill>
      </dgm:spPr>
      <dgm:t>
        <a:bodyPr/>
        <a:lstStyle/>
        <a:p>
          <a:pPr algn="l"/>
          <a:r>
            <a:rPr lang="en-US" sz="2400" dirty="0"/>
            <a:t>Discuss classroom key beliefs and choices that will impact behavior.</a:t>
          </a:r>
        </a:p>
      </dgm:t>
    </dgm:pt>
    <dgm:pt modelId="{31190257-4C28-E94D-863D-0FB62223CD59}" type="parTrans" cxnId="{66DE2F01-7A5E-D346-B4F5-DD029CC6844D}">
      <dgm:prSet/>
      <dgm:spPr/>
      <dgm:t>
        <a:bodyPr/>
        <a:lstStyle/>
        <a:p>
          <a:endParaRPr lang="en-GB"/>
        </a:p>
      </dgm:t>
    </dgm:pt>
    <dgm:pt modelId="{D7FBF340-3786-D547-B27C-1AD49A7B59D9}" type="sibTrans" cxnId="{66DE2F01-7A5E-D346-B4F5-DD029CC6844D}">
      <dgm:prSet/>
      <dgm:spPr/>
      <dgm:t>
        <a:bodyPr/>
        <a:lstStyle/>
        <a:p>
          <a:endParaRPr lang="en-GB"/>
        </a:p>
      </dgm:t>
    </dgm:pt>
    <dgm:pt modelId="{D8D7519A-127D-D94F-BED7-BBE03F42DF82}">
      <dgm:prSet custT="1"/>
      <dgm:spPr/>
      <dgm:t>
        <a:bodyPr/>
        <a:lstStyle/>
        <a:p>
          <a:pPr algn="l"/>
          <a:r>
            <a:rPr lang="en-US" sz="2400" dirty="0"/>
            <a:t>Observation skills  - What did you notice?</a:t>
          </a:r>
        </a:p>
      </dgm:t>
    </dgm:pt>
    <dgm:pt modelId="{FA8ECC38-D66F-2C4F-B6CD-8D9590D480C4}" type="parTrans" cxnId="{371052E9-25FF-3B4D-822A-77AC22C80DC4}">
      <dgm:prSet/>
      <dgm:spPr/>
      <dgm:t>
        <a:bodyPr/>
        <a:lstStyle/>
        <a:p>
          <a:endParaRPr lang="en-GB"/>
        </a:p>
      </dgm:t>
    </dgm:pt>
    <dgm:pt modelId="{1AC8CEDE-DADD-F540-9A45-37381E1D2952}" type="sibTrans" cxnId="{371052E9-25FF-3B4D-822A-77AC22C80DC4}">
      <dgm:prSet/>
      <dgm:spPr/>
      <dgm:t>
        <a:bodyPr/>
        <a:lstStyle/>
        <a:p>
          <a:endParaRPr lang="en-GB"/>
        </a:p>
      </dgm:t>
    </dgm:pt>
    <dgm:pt modelId="{AE29B97A-1E0F-CE40-872F-EC9C62E29154}">
      <dgm:prSet custT="1"/>
      <dgm:spPr>
        <a:solidFill>
          <a:srgbClr val="008000"/>
        </a:solidFill>
      </dgm:spPr>
      <dgm:t>
        <a:bodyPr/>
        <a:lstStyle/>
        <a:p>
          <a:pPr algn="l"/>
          <a:r>
            <a:rPr lang="en-US" sz="2400" dirty="0"/>
            <a:t>Present a quote to discuss, or review a story read or a video clip viewed with connections to character and choices.</a:t>
          </a:r>
          <a:endParaRPr lang="en-GB" sz="2400" dirty="0"/>
        </a:p>
      </dgm:t>
    </dgm:pt>
    <dgm:pt modelId="{A0AFBA51-970E-6C4E-9971-6E0F768349DE}" type="parTrans" cxnId="{D1000A51-432C-E843-8BEE-10C9AFFCA21D}">
      <dgm:prSet/>
      <dgm:spPr/>
      <dgm:t>
        <a:bodyPr/>
        <a:lstStyle/>
        <a:p>
          <a:endParaRPr lang="en-GB"/>
        </a:p>
      </dgm:t>
    </dgm:pt>
    <dgm:pt modelId="{399F5E03-BFBB-D04E-90B0-584C5E9F2456}" type="sibTrans" cxnId="{D1000A51-432C-E843-8BEE-10C9AFFCA21D}">
      <dgm:prSet/>
      <dgm:spPr/>
      <dgm:t>
        <a:bodyPr/>
        <a:lstStyle/>
        <a:p>
          <a:endParaRPr lang="en-GB"/>
        </a:p>
      </dgm:t>
    </dgm:pt>
    <dgm:pt modelId="{82FBB4D9-CD3C-A842-935C-47F18A709EC3}" type="pres">
      <dgm:prSet presAssocID="{881DD6A7-307E-6D46-95C5-E6A709B670B5}" presName="diagram" presStyleCnt="0">
        <dgm:presLayoutVars>
          <dgm:dir/>
          <dgm:resizeHandles val="exact"/>
        </dgm:presLayoutVars>
      </dgm:prSet>
      <dgm:spPr/>
    </dgm:pt>
    <dgm:pt modelId="{216D4CFB-7A16-0A4C-8A53-AE03BCA3C748}" type="pres">
      <dgm:prSet presAssocID="{476EEE08-5758-EE4D-9D16-BE8F7EB95A57}" presName="node" presStyleLbl="node1" presStyleIdx="0" presStyleCnt="5" custScaleX="593623">
        <dgm:presLayoutVars>
          <dgm:bulletEnabled val="1"/>
        </dgm:presLayoutVars>
      </dgm:prSet>
      <dgm:spPr/>
    </dgm:pt>
    <dgm:pt modelId="{D98F3EB2-BE92-514E-A13E-224097F3EA7B}" type="pres">
      <dgm:prSet presAssocID="{B6C1F6E4-33C2-F84E-B850-AE34254DBF50}" presName="sibTrans" presStyleCnt="0"/>
      <dgm:spPr/>
    </dgm:pt>
    <dgm:pt modelId="{30C7D0C6-9A99-9B4A-B4E0-D033F44CE4C0}" type="pres">
      <dgm:prSet presAssocID="{CAAF776E-20B4-EC4C-AE3C-0B82735AAED7}" presName="node" presStyleLbl="node1" presStyleIdx="1" presStyleCnt="5" custScaleX="593623">
        <dgm:presLayoutVars>
          <dgm:bulletEnabled val="1"/>
        </dgm:presLayoutVars>
      </dgm:prSet>
      <dgm:spPr/>
    </dgm:pt>
    <dgm:pt modelId="{35CDD86D-01E8-C34B-ABD8-46865E0958FB}" type="pres">
      <dgm:prSet presAssocID="{BBA1AF28-A9F3-8B4D-B754-5816781A2AB6}" presName="sibTrans" presStyleCnt="0"/>
      <dgm:spPr/>
    </dgm:pt>
    <dgm:pt modelId="{4326CAD1-4CD2-2547-9825-4A62326E119A}" type="pres">
      <dgm:prSet presAssocID="{63D37473-A016-ED42-90A6-4193EB0956C4}" presName="node" presStyleLbl="node1" presStyleIdx="2" presStyleCnt="5" custScaleX="593623">
        <dgm:presLayoutVars>
          <dgm:bulletEnabled val="1"/>
        </dgm:presLayoutVars>
      </dgm:prSet>
      <dgm:spPr/>
    </dgm:pt>
    <dgm:pt modelId="{95D04D37-407A-E248-80D2-6A977F8BB98A}" type="pres">
      <dgm:prSet presAssocID="{D7FBF340-3786-D547-B27C-1AD49A7B59D9}" presName="sibTrans" presStyleCnt="0"/>
      <dgm:spPr/>
    </dgm:pt>
    <dgm:pt modelId="{10FB7319-5349-DA44-BB0E-27AE9446A9CE}" type="pres">
      <dgm:prSet presAssocID="{D8D7519A-127D-D94F-BED7-BBE03F42DF82}" presName="node" presStyleLbl="node1" presStyleIdx="3" presStyleCnt="5" custScaleX="593623">
        <dgm:presLayoutVars>
          <dgm:bulletEnabled val="1"/>
        </dgm:presLayoutVars>
      </dgm:prSet>
      <dgm:spPr/>
    </dgm:pt>
    <dgm:pt modelId="{D3A7D2E8-54FC-A847-AC6E-60B7D2B4064A}" type="pres">
      <dgm:prSet presAssocID="{1AC8CEDE-DADD-F540-9A45-37381E1D2952}" presName="sibTrans" presStyleCnt="0"/>
      <dgm:spPr/>
    </dgm:pt>
    <dgm:pt modelId="{65391E3C-BDD9-764B-AE73-54F3C04562F5}" type="pres">
      <dgm:prSet presAssocID="{AE29B97A-1E0F-CE40-872F-EC9C62E29154}" presName="node" presStyleLbl="node1" presStyleIdx="4" presStyleCnt="5" custScaleX="593623">
        <dgm:presLayoutVars>
          <dgm:bulletEnabled val="1"/>
        </dgm:presLayoutVars>
      </dgm:prSet>
      <dgm:spPr/>
    </dgm:pt>
  </dgm:ptLst>
  <dgm:cxnLst>
    <dgm:cxn modelId="{66DE2F01-7A5E-D346-B4F5-DD029CC6844D}" srcId="{881DD6A7-307E-6D46-95C5-E6A709B670B5}" destId="{63D37473-A016-ED42-90A6-4193EB0956C4}" srcOrd="2" destOrd="0" parTransId="{31190257-4C28-E94D-863D-0FB62223CD59}" sibTransId="{D7FBF340-3786-D547-B27C-1AD49A7B59D9}"/>
    <dgm:cxn modelId="{AC8B4101-152D-1C4E-A289-690A7D80C7C3}" type="presOf" srcId="{63D37473-A016-ED42-90A6-4193EB0956C4}" destId="{4326CAD1-4CD2-2547-9825-4A62326E119A}" srcOrd="0" destOrd="0" presId="urn:microsoft.com/office/officeart/2005/8/layout/default"/>
    <dgm:cxn modelId="{7DDF8018-1EBF-8042-BBA7-367AD2E0A445}" srcId="{881DD6A7-307E-6D46-95C5-E6A709B670B5}" destId="{CAAF776E-20B4-EC4C-AE3C-0B82735AAED7}" srcOrd="1" destOrd="0" parTransId="{02979ACF-3478-994F-A4E9-9F9B8AB9C233}" sibTransId="{BBA1AF28-A9F3-8B4D-B754-5816781A2AB6}"/>
    <dgm:cxn modelId="{C4168F3B-9021-0241-80BD-5BD5C67C837B}" type="presOf" srcId="{476EEE08-5758-EE4D-9D16-BE8F7EB95A57}" destId="{216D4CFB-7A16-0A4C-8A53-AE03BCA3C748}" srcOrd="0" destOrd="0" presId="urn:microsoft.com/office/officeart/2005/8/layout/default"/>
    <dgm:cxn modelId="{01AE3B4B-AB59-FE4B-8F94-6AE876882BC3}" type="presOf" srcId="{CAAF776E-20B4-EC4C-AE3C-0B82735AAED7}" destId="{30C7D0C6-9A99-9B4A-B4E0-D033F44CE4C0}" srcOrd="0" destOrd="0" presId="urn:microsoft.com/office/officeart/2005/8/layout/default"/>
    <dgm:cxn modelId="{CC7E814E-A457-C84D-8F62-840FB0385DF6}" type="presOf" srcId="{AE29B97A-1E0F-CE40-872F-EC9C62E29154}" destId="{65391E3C-BDD9-764B-AE73-54F3C04562F5}" srcOrd="0" destOrd="0" presId="urn:microsoft.com/office/officeart/2005/8/layout/default"/>
    <dgm:cxn modelId="{D1000A51-432C-E843-8BEE-10C9AFFCA21D}" srcId="{881DD6A7-307E-6D46-95C5-E6A709B670B5}" destId="{AE29B97A-1E0F-CE40-872F-EC9C62E29154}" srcOrd="4" destOrd="0" parTransId="{A0AFBA51-970E-6C4E-9971-6E0F768349DE}" sibTransId="{399F5E03-BFBB-D04E-90B0-584C5E9F2456}"/>
    <dgm:cxn modelId="{3C4C23AF-AE28-F64B-AE24-D16934DDC664}" type="presOf" srcId="{D8D7519A-127D-D94F-BED7-BBE03F42DF82}" destId="{10FB7319-5349-DA44-BB0E-27AE9446A9CE}" srcOrd="0" destOrd="0" presId="urn:microsoft.com/office/officeart/2005/8/layout/default"/>
    <dgm:cxn modelId="{371052E9-25FF-3B4D-822A-77AC22C80DC4}" srcId="{881DD6A7-307E-6D46-95C5-E6A709B670B5}" destId="{D8D7519A-127D-D94F-BED7-BBE03F42DF82}" srcOrd="3" destOrd="0" parTransId="{FA8ECC38-D66F-2C4F-B6CD-8D9590D480C4}" sibTransId="{1AC8CEDE-DADD-F540-9A45-37381E1D2952}"/>
    <dgm:cxn modelId="{91953DFB-F199-6143-B70D-89C817BEA2F7}" type="presOf" srcId="{881DD6A7-307E-6D46-95C5-E6A709B670B5}" destId="{82FBB4D9-CD3C-A842-935C-47F18A709EC3}" srcOrd="0" destOrd="0" presId="urn:microsoft.com/office/officeart/2005/8/layout/default"/>
    <dgm:cxn modelId="{A67D0AFE-6E95-7948-9086-79E00C486E5E}" srcId="{881DD6A7-307E-6D46-95C5-E6A709B670B5}" destId="{476EEE08-5758-EE4D-9D16-BE8F7EB95A57}" srcOrd="0" destOrd="0" parTransId="{62B4B0F5-340A-A144-9719-EBBF59A5C545}" sibTransId="{B6C1F6E4-33C2-F84E-B850-AE34254DBF50}"/>
    <dgm:cxn modelId="{B4DB3A9A-C0F4-B649-A6ED-70D42C321D06}" type="presParOf" srcId="{82FBB4D9-CD3C-A842-935C-47F18A709EC3}" destId="{216D4CFB-7A16-0A4C-8A53-AE03BCA3C748}" srcOrd="0" destOrd="0" presId="urn:microsoft.com/office/officeart/2005/8/layout/default"/>
    <dgm:cxn modelId="{9D003B28-76F7-8F4C-88CA-DD26F6531A9C}" type="presParOf" srcId="{82FBB4D9-CD3C-A842-935C-47F18A709EC3}" destId="{D98F3EB2-BE92-514E-A13E-224097F3EA7B}" srcOrd="1" destOrd="0" presId="urn:microsoft.com/office/officeart/2005/8/layout/default"/>
    <dgm:cxn modelId="{5C2441F3-C607-5E43-9044-7F530B69B9CF}" type="presParOf" srcId="{82FBB4D9-CD3C-A842-935C-47F18A709EC3}" destId="{30C7D0C6-9A99-9B4A-B4E0-D033F44CE4C0}" srcOrd="2" destOrd="0" presId="urn:microsoft.com/office/officeart/2005/8/layout/default"/>
    <dgm:cxn modelId="{7E600DBD-59A8-9146-987F-95CB982FAEF3}" type="presParOf" srcId="{82FBB4D9-CD3C-A842-935C-47F18A709EC3}" destId="{35CDD86D-01E8-C34B-ABD8-46865E0958FB}" srcOrd="3" destOrd="0" presId="urn:microsoft.com/office/officeart/2005/8/layout/default"/>
    <dgm:cxn modelId="{B1F3D33B-E3C3-B045-86F8-B472503F438F}" type="presParOf" srcId="{82FBB4D9-CD3C-A842-935C-47F18A709EC3}" destId="{4326CAD1-4CD2-2547-9825-4A62326E119A}" srcOrd="4" destOrd="0" presId="urn:microsoft.com/office/officeart/2005/8/layout/default"/>
    <dgm:cxn modelId="{582D291B-9394-0C49-8F6F-488245638CFC}" type="presParOf" srcId="{82FBB4D9-CD3C-A842-935C-47F18A709EC3}" destId="{95D04D37-407A-E248-80D2-6A977F8BB98A}" srcOrd="5" destOrd="0" presId="urn:microsoft.com/office/officeart/2005/8/layout/default"/>
    <dgm:cxn modelId="{558BE598-2FC9-144D-A296-EF8364C47F6A}" type="presParOf" srcId="{82FBB4D9-CD3C-A842-935C-47F18A709EC3}" destId="{10FB7319-5349-DA44-BB0E-27AE9446A9CE}" srcOrd="6" destOrd="0" presId="urn:microsoft.com/office/officeart/2005/8/layout/default"/>
    <dgm:cxn modelId="{B773D226-1B63-A94B-B710-DF213CB9A88E}" type="presParOf" srcId="{82FBB4D9-CD3C-A842-935C-47F18A709EC3}" destId="{D3A7D2E8-54FC-A847-AC6E-60B7D2B4064A}" srcOrd="7" destOrd="0" presId="urn:microsoft.com/office/officeart/2005/8/layout/default"/>
    <dgm:cxn modelId="{9FD1BBAA-17E6-B342-9AF7-043D20103B38}" type="presParOf" srcId="{82FBB4D9-CD3C-A842-935C-47F18A709EC3}" destId="{65391E3C-BDD9-764B-AE73-54F3C04562F5}"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D5CF9C9E-00D5-1041-9E58-6BD1F3D50AC9}" type="doc">
      <dgm:prSet loTypeId="urn:microsoft.com/office/officeart/2005/8/layout/list1" loCatId="" qsTypeId="urn:microsoft.com/office/officeart/2005/8/quickstyle/simple4" qsCatId="simple" csTypeId="urn:microsoft.com/office/officeart/2005/8/colors/accent0_1" csCatId="mainScheme" phldr="1"/>
      <dgm:spPr/>
      <dgm:t>
        <a:bodyPr/>
        <a:lstStyle/>
        <a:p>
          <a:endParaRPr lang="en-US"/>
        </a:p>
      </dgm:t>
    </dgm:pt>
    <dgm:pt modelId="{7F921DC7-00F6-9548-BC7F-61BF7CB29031}">
      <dgm:prSet phldrT="[Text]" custT="1"/>
      <dgm:spPr/>
      <dgm:t>
        <a:bodyPr/>
        <a:lstStyle/>
        <a:p>
          <a:r>
            <a:rPr lang="en-US" sz="1800" b="1" dirty="0">
              <a:latin typeface="Arial"/>
              <a:cs typeface="Arial"/>
            </a:rPr>
            <a:t>IDEAS I CAN USE IN MY CLASS:</a:t>
          </a:r>
        </a:p>
      </dgm:t>
    </dgm:pt>
    <dgm:pt modelId="{2B8B1632-7DCE-BB42-A998-CA55B7E39C46}" type="parTrans" cxnId="{1A3AC4AD-EBB7-0341-ADE8-068FFAB0EC05}">
      <dgm:prSet/>
      <dgm:spPr/>
      <dgm:t>
        <a:bodyPr/>
        <a:lstStyle/>
        <a:p>
          <a:endParaRPr lang="en-US"/>
        </a:p>
      </dgm:t>
    </dgm:pt>
    <dgm:pt modelId="{D6134FC2-B250-F145-9225-9311CD71AAF2}" type="sibTrans" cxnId="{1A3AC4AD-EBB7-0341-ADE8-068FFAB0EC05}">
      <dgm:prSet/>
      <dgm:spPr/>
      <dgm:t>
        <a:bodyPr/>
        <a:lstStyle/>
        <a:p>
          <a:endParaRPr lang="en-US"/>
        </a:p>
      </dgm:t>
    </dgm:pt>
    <dgm:pt modelId="{A050993A-C5E7-ED48-B4FE-FF967C5B40E3}">
      <dgm:prSet phldrT="[Text]"/>
      <dgm:spPr/>
      <dgm:t>
        <a:bodyPr/>
        <a:lstStyle/>
        <a:p>
          <a:endParaRPr lang="en-US" dirty="0"/>
        </a:p>
      </dgm:t>
    </dgm:pt>
    <dgm:pt modelId="{4AAABF4B-7608-ED4F-ACDE-15F216670B73}" type="parTrans" cxnId="{CB74CBA7-5A27-784E-8ECE-63B9251A0624}">
      <dgm:prSet/>
      <dgm:spPr/>
      <dgm:t>
        <a:bodyPr/>
        <a:lstStyle/>
        <a:p>
          <a:endParaRPr lang="en-US"/>
        </a:p>
      </dgm:t>
    </dgm:pt>
    <dgm:pt modelId="{B9C8AF8C-64B0-2040-B4D6-B7E0F3CAE10C}" type="sibTrans" cxnId="{CB74CBA7-5A27-784E-8ECE-63B9251A0624}">
      <dgm:prSet/>
      <dgm:spPr/>
      <dgm:t>
        <a:bodyPr/>
        <a:lstStyle/>
        <a:p>
          <a:endParaRPr lang="en-US"/>
        </a:p>
      </dgm:t>
    </dgm:pt>
    <dgm:pt modelId="{7ECCE711-FDDF-F244-9280-BBD3BFD93024}">
      <dgm:prSet phldrT="[Text]"/>
      <dgm:spPr/>
      <dgm:t>
        <a:bodyPr/>
        <a:lstStyle/>
        <a:p>
          <a:endParaRPr lang="en-US" dirty="0"/>
        </a:p>
      </dgm:t>
    </dgm:pt>
    <dgm:pt modelId="{C5A65242-46B1-8440-A490-D5DD1C40E6CB}" type="parTrans" cxnId="{2C42C7EF-646F-954C-9015-90E381DE74BA}">
      <dgm:prSet/>
      <dgm:spPr/>
      <dgm:t>
        <a:bodyPr/>
        <a:lstStyle/>
        <a:p>
          <a:endParaRPr lang="en-US"/>
        </a:p>
      </dgm:t>
    </dgm:pt>
    <dgm:pt modelId="{28E34C46-55C9-D947-B01A-C41BACA0A292}" type="sibTrans" cxnId="{2C42C7EF-646F-954C-9015-90E381DE74BA}">
      <dgm:prSet/>
      <dgm:spPr/>
      <dgm:t>
        <a:bodyPr/>
        <a:lstStyle/>
        <a:p>
          <a:endParaRPr lang="en-US"/>
        </a:p>
      </dgm:t>
    </dgm:pt>
    <dgm:pt modelId="{34FDFAE2-DECA-C143-ADED-AF615D7A1F09}">
      <dgm:prSet phldrT="[Text]"/>
      <dgm:spPr/>
      <dgm:t>
        <a:bodyPr/>
        <a:lstStyle/>
        <a:p>
          <a:endParaRPr lang="en-US" dirty="0"/>
        </a:p>
      </dgm:t>
    </dgm:pt>
    <dgm:pt modelId="{4B68D42E-28E4-5A4F-AB07-9150BD954A5F}" type="parTrans" cxnId="{60E8D3B9-FA89-2448-B484-A5328E23A819}">
      <dgm:prSet/>
      <dgm:spPr/>
      <dgm:t>
        <a:bodyPr/>
        <a:lstStyle/>
        <a:p>
          <a:endParaRPr lang="en-US"/>
        </a:p>
      </dgm:t>
    </dgm:pt>
    <dgm:pt modelId="{13B4D188-46B7-F645-90F5-B7246ABB6339}" type="sibTrans" cxnId="{60E8D3B9-FA89-2448-B484-A5328E23A819}">
      <dgm:prSet/>
      <dgm:spPr/>
      <dgm:t>
        <a:bodyPr/>
        <a:lstStyle/>
        <a:p>
          <a:endParaRPr lang="en-US"/>
        </a:p>
      </dgm:t>
    </dgm:pt>
    <dgm:pt modelId="{91380E85-ACDA-5A44-AE19-70321DE0EEF2}">
      <dgm:prSet phldrT="[Text]"/>
      <dgm:spPr/>
      <dgm:t>
        <a:bodyPr/>
        <a:lstStyle/>
        <a:p>
          <a:endParaRPr lang="en-US" dirty="0"/>
        </a:p>
      </dgm:t>
    </dgm:pt>
    <dgm:pt modelId="{F6FBEA1D-DE90-824C-8F94-DD77834E74CA}" type="parTrans" cxnId="{10B0F686-8976-2C47-99C5-0DDA7D593242}">
      <dgm:prSet/>
      <dgm:spPr/>
      <dgm:t>
        <a:bodyPr/>
        <a:lstStyle/>
        <a:p>
          <a:endParaRPr lang="en-US"/>
        </a:p>
      </dgm:t>
    </dgm:pt>
    <dgm:pt modelId="{DC945788-1CDC-FE41-B78F-EA6DEF637FF5}" type="sibTrans" cxnId="{10B0F686-8976-2C47-99C5-0DDA7D593242}">
      <dgm:prSet/>
      <dgm:spPr/>
      <dgm:t>
        <a:bodyPr/>
        <a:lstStyle/>
        <a:p>
          <a:endParaRPr lang="en-US"/>
        </a:p>
      </dgm:t>
    </dgm:pt>
    <dgm:pt modelId="{7094A783-0B19-2641-BF9F-B45A11EEB7F2}">
      <dgm:prSet phldrT="[Text]"/>
      <dgm:spPr/>
      <dgm:t>
        <a:bodyPr/>
        <a:lstStyle/>
        <a:p>
          <a:endParaRPr lang="en-US" dirty="0"/>
        </a:p>
      </dgm:t>
    </dgm:pt>
    <dgm:pt modelId="{8C4CB20E-44A5-9648-A92C-6268830D1872}" type="parTrans" cxnId="{A46CA823-6779-B24F-9F25-68383CE1808A}">
      <dgm:prSet/>
      <dgm:spPr/>
      <dgm:t>
        <a:bodyPr/>
        <a:lstStyle/>
        <a:p>
          <a:endParaRPr lang="en-US"/>
        </a:p>
      </dgm:t>
    </dgm:pt>
    <dgm:pt modelId="{8DC93D8F-0920-B14D-99B5-5DFBC0DB1D7D}" type="sibTrans" cxnId="{A46CA823-6779-B24F-9F25-68383CE1808A}">
      <dgm:prSet/>
      <dgm:spPr/>
      <dgm:t>
        <a:bodyPr/>
        <a:lstStyle/>
        <a:p>
          <a:endParaRPr lang="en-US"/>
        </a:p>
      </dgm:t>
    </dgm:pt>
    <dgm:pt modelId="{600D679C-EC47-A84B-BCCC-5905EBBA58E0}">
      <dgm:prSet phldrT="[Text]"/>
      <dgm:spPr/>
      <dgm:t>
        <a:bodyPr/>
        <a:lstStyle/>
        <a:p>
          <a:endParaRPr lang="en-US" dirty="0"/>
        </a:p>
      </dgm:t>
    </dgm:pt>
    <dgm:pt modelId="{2227512F-FA1E-2E4E-99E7-441E82453303}" type="parTrans" cxnId="{1301C306-83C7-0241-940C-CB292C66F1D8}">
      <dgm:prSet/>
      <dgm:spPr/>
      <dgm:t>
        <a:bodyPr/>
        <a:lstStyle/>
        <a:p>
          <a:endParaRPr lang="en-US"/>
        </a:p>
      </dgm:t>
    </dgm:pt>
    <dgm:pt modelId="{0B1A7517-E0B7-3D48-B7E0-E36089F34558}" type="sibTrans" cxnId="{1301C306-83C7-0241-940C-CB292C66F1D8}">
      <dgm:prSet/>
      <dgm:spPr/>
      <dgm:t>
        <a:bodyPr/>
        <a:lstStyle/>
        <a:p>
          <a:endParaRPr lang="en-US"/>
        </a:p>
      </dgm:t>
    </dgm:pt>
    <dgm:pt modelId="{9070077C-C911-5A45-B042-3BEFE6F9E62F}">
      <dgm:prSet phldrT="[Text]"/>
      <dgm:spPr/>
      <dgm:t>
        <a:bodyPr/>
        <a:lstStyle/>
        <a:p>
          <a:endParaRPr lang="en-US" dirty="0"/>
        </a:p>
      </dgm:t>
    </dgm:pt>
    <dgm:pt modelId="{4AB087C1-D76B-C040-8FA1-06E9DE1E2BA1}" type="parTrans" cxnId="{7D6FF365-67A5-AC4C-9935-B3D1D5360FF2}">
      <dgm:prSet/>
      <dgm:spPr/>
      <dgm:t>
        <a:bodyPr/>
        <a:lstStyle/>
        <a:p>
          <a:endParaRPr lang="en-US"/>
        </a:p>
      </dgm:t>
    </dgm:pt>
    <dgm:pt modelId="{82BB86D3-7A03-1145-8B9C-2FEEEFE8D8DF}" type="sibTrans" cxnId="{7D6FF365-67A5-AC4C-9935-B3D1D5360FF2}">
      <dgm:prSet/>
      <dgm:spPr/>
      <dgm:t>
        <a:bodyPr/>
        <a:lstStyle/>
        <a:p>
          <a:endParaRPr lang="en-US"/>
        </a:p>
      </dgm:t>
    </dgm:pt>
    <dgm:pt modelId="{3595C114-8017-FB42-A9A1-6638D70F42A1}">
      <dgm:prSet phldrT="[Text]"/>
      <dgm:spPr/>
      <dgm:t>
        <a:bodyPr/>
        <a:lstStyle/>
        <a:p>
          <a:endParaRPr lang="en-US" dirty="0"/>
        </a:p>
      </dgm:t>
    </dgm:pt>
    <dgm:pt modelId="{F5752410-4DEC-1442-BBF5-CF123F50190D}" type="parTrans" cxnId="{461A44BB-8AFA-E241-8788-2328876FB31A}">
      <dgm:prSet/>
      <dgm:spPr/>
      <dgm:t>
        <a:bodyPr/>
        <a:lstStyle/>
        <a:p>
          <a:endParaRPr lang="en-US"/>
        </a:p>
      </dgm:t>
    </dgm:pt>
    <dgm:pt modelId="{A2CCDFAB-2D7B-3045-8761-7ED4F3677889}" type="sibTrans" cxnId="{461A44BB-8AFA-E241-8788-2328876FB31A}">
      <dgm:prSet/>
      <dgm:spPr/>
      <dgm:t>
        <a:bodyPr/>
        <a:lstStyle/>
        <a:p>
          <a:endParaRPr lang="en-US"/>
        </a:p>
      </dgm:t>
    </dgm:pt>
    <dgm:pt modelId="{38EE1EA4-AFAC-404F-81C2-13B59D496238}">
      <dgm:prSet phldrT="[Text]"/>
      <dgm:spPr/>
      <dgm:t>
        <a:bodyPr/>
        <a:lstStyle/>
        <a:p>
          <a:endParaRPr lang="en-US" dirty="0"/>
        </a:p>
      </dgm:t>
    </dgm:pt>
    <dgm:pt modelId="{8C19976F-C8C2-9946-A0CD-858102AA406F}" type="parTrans" cxnId="{82D13105-78AD-F744-B8B3-2255F5077063}">
      <dgm:prSet/>
      <dgm:spPr/>
      <dgm:t>
        <a:bodyPr/>
        <a:lstStyle/>
        <a:p>
          <a:endParaRPr lang="en-US"/>
        </a:p>
      </dgm:t>
    </dgm:pt>
    <dgm:pt modelId="{70BEDECB-623A-9642-BA97-474CF785884E}" type="sibTrans" cxnId="{82D13105-78AD-F744-B8B3-2255F5077063}">
      <dgm:prSet/>
      <dgm:spPr/>
      <dgm:t>
        <a:bodyPr/>
        <a:lstStyle/>
        <a:p>
          <a:endParaRPr lang="en-US"/>
        </a:p>
      </dgm:t>
    </dgm:pt>
    <dgm:pt modelId="{2227164F-09D2-7F4D-A698-2F252754D4B9}">
      <dgm:prSet phldrT="[Text]"/>
      <dgm:spPr/>
      <dgm:t>
        <a:bodyPr/>
        <a:lstStyle/>
        <a:p>
          <a:endParaRPr lang="en-US" dirty="0"/>
        </a:p>
      </dgm:t>
    </dgm:pt>
    <dgm:pt modelId="{09A81BD5-43A7-3445-8AFF-9065A38D81B2}" type="parTrans" cxnId="{69B65C80-58CC-D64B-B923-C55427051C7B}">
      <dgm:prSet/>
      <dgm:spPr/>
      <dgm:t>
        <a:bodyPr/>
        <a:lstStyle/>
        <a:p>
          <a:endParaRPr lang="en-US"/>
        </a:p>
      </dgm:t>
    </dgm:pt>
    <dgm:pt modelId="{30835B6E-05C8-8045-8FA6-52CAC16FAA2C}" type="sibTrans" cxnId="{69B65C80-58CC-D64B-B923-C55427051C7B}">
      <dgm:prSet/>
      <dgm:spPr/>
      <dgm:t>
        <a:bodyPr/>
        <a:lstStyle/>
        <a:p>
          <a:endParaRPr lang="en-US"/>
        </a:p>
      </dgm:t>
    </dgm:pt>
    <dgm:pt modelId="{181D5191-4724-214A-B8BD-63DB9AD6F3AE}">
      <dgm:prSet phldrT="[Text]"/>
      <dgm:spPr/>
      <dgm:t>
        <a:bodyPr/>
        <a:lstStyle/>
        <a:p>
          <a:endParaRPr lang="en-US" dirty="0"/>
        </a:p>
      </dgm:t>
    </dgm:pt>
    <dgm:pt modelId="{279DD501-61A2-2A4E-A3D7-82791321AA56}" type="parTrans" cxnId="{537E040F-2EEF-3740-B819-F9B5EEF81B74}">
      <dgm:prSet/>
      <dgm:spPr/>
      <dgm:t>
        <a:bodyPr/>
        <a:lstStyle/>
        <a:p>
          <a:endParaRPr lang="en-US"/>
        </a:p>
      </dgm:t>
    </dgm:pt>
    <dgm:pt modelId="{FCE00D08-E113-124D-A0B3-04FCC24BA391}" type="sibTrans" cxnId="{537E040F-2EEF-3740-B819-F9B5EEF81B74}">
      <dgm:prSet/>
      <dgm:spPr/>
      <dgm:t>
        <a:bodyPr/>
        <a:lstStyle/>
        <a:p>
          <a:endParaRPr lang="en-US"/>
        </a:p>
      </dgm:t>
    </dgm:pt>
    <dgm:pt modelId="{A27C0142-ED5E-F04D-ABCA-EB32EA55EB6D}">
      <dgm:prSet phldrT="[Text]"/>
      <dgm:spPr/>
      <dgm:t>
        <a:bodyPr/>
        <a:lstStyle/>
        <a:p>
          <a:endParaRPr lang="en-US" dirty="0"/>
        </a:p>
      </dgm:t>
    </dgm:pt>
    <dgm:pt modelId="{4C8AD559-EB0C-2245-9211-49499EDEA945}" type="parTrans" cxnId="{905ADF19-8605-6548-9921-BCE38B302881}">
      <dgm:prSet/>
      <dgm:spPr/>
      <dgm:t>
        <a:bodyPr/>
        <a:lstStyle/>
        <a:p>
          <a:endParaRPr lang="en-US"/>
        </a:p>
      </dgm:t>
    </dgm:pt>
    <dgm:pt modelId="{A7352DE4-F5DF-7448-94CE-A76DEE867032}" type="sibTrans" cxnId="{905ADF19-8605-6548-9921-BCE38B302881}">
      <dgm:prSet/>
      <dgm:spPr/>
      <dgm:t>
        <a:bodyPr/>
        <a:lstStyle/>
        <a:p>
          <a:endParaRPr lang="en-US"/>
        </a:p>
      </dgm:t>
    </dgm:pt>
    <dgm:pt modelId="{A4EA020B-16E8-7240-A363-A79DC2DA1C28}">
      <dgm:prSet phldrT="[Text]"/>
      <dgm:spPr/>
      <dgm:t>
        <a:bodyPr/>
        <a:lstStyle/>
        <a:p>
          <a:endParaRPr lang="en-US" dirty="0"/>
        </a:p>
      </dgm:t>
    </dgm:pt>
    <dgm:pt modelId="{18FE6E18-B022-6947-83C3-E2C7CCDF2C79}" type="parTrans" cxnId="{AB45B670-E9D1-7442-B809-468108B98186}">
      <dgm:prSet/>
      <dgm:spPr/>
      <dgm:t>
        <a:bodyPr/>
        <a:lstStyle/>
        <a:p>
          <a:endParaRPr lang="en-US"/>
        </a:p>
      </dgm:t>
    </dgm:pt>
    <dgm:pt modelId="{49A09A85-E747-1741-9091-9CD566435A5B}" type="sibTrans" cxnId="{AB45B670-E9D1-7442-B809-468108B98186}">
      <dgm:prSet/>
      <dgm:spPr/>
      <dgm:t>
        <a:bodyPr/>
        <a:lstStyle/>
        <a:p>
          <a:endParaRPr lang="en-US"/>
        </a:p>
      </dgm:t>
    </dgm:pt>
    <dgm:pt modelId="{0FF61434-4762-8B4D-B780-8085292C84BB}">
      <dgm:prSet phldrT="[Text]"/>
      <dgm:spPr/>
      <dgm:t>
        <a:bodyPr/>
        <a:lstStyle/>
        <a:p>
          <a:endParaRPr lang="en-US" dirty="0"/>
        </a:p>
      </dgm:t>
    </dgm:pt>
    <dgm:pt modelId="{AC6EA5E0-6EB9-5C4E-95F4-3C8EE153EDB3}" type="parTrans" cxnId="{8E44E246-F4DC-5049-A270-D2731DB6150B}">
      <dgm:prSet/>
      <dgm:spPr/>
      <dgm:t>
        <a:bodyPr/>
        <a:lstStyle/>
        <a:p>
          <a:endParaRPr lang="en-US"/>
        </a:p>
      </dgm:t>
    </dgm:pt>
    <dgm:pt modelId="{D26ABE54-FE71-3B4B-A4DC-00FFAC4C442B}" type="sibTrans" cxnId="{8E44E246-F4DC-5049-A270-D2731DB6150B}">
      <dgm:prSet/>
      <dgm:spPr/>
      <dgm:t>
        <a:bodyPr/>
        <a:lstStyle/>
        <a:p>
          <a:endParaRPr lang="en-US"/>
        </a:p>
      </dgm:t>
    </dgm:pt>
    <dgm:pt modelId="{C6EE56D3-5A35-A248-98AD-41303609F1B9}" type="pres">
      <dgm:prSet presAssocID="{D5CF9C9E-00D5-1041-9E58-6BD1F3D50AC9}" presName="linear" presStyleCnt="0">
        <dgm:presLayoutVars>
          <dgm:dir/>
          <dgm:animLvl val="lvl"/>
          <dgm:resizeHandles val="exact"/>
        </dgm:presLayoutVars>
      </dgm:prSet>
      <dgm:spPr/>
    </dgm:pt>
    <dgm:pt modelId="{88D240BE-5902-5B49-9453-CE58672D35C3}" type="pres">
      <dgm:prSet presAssocID="{7F921DC7-00F6-9548-BC7F-61BF7CB29031}" presName="parentLin" presStyleCnt="0"/>
      <dgm:spPr/>
    </dgm:pt>
    <dgm:pt modelId="{0A5F8ED8-69F2-8340-894F-51C4F540B171}" type="pres">
      <dgm:prSet presAssocID="{7F921DC7-00F6-9548-BC7F-61BF7CB29031}" presName="parentLeftMargin" presStyleLbl="node1" presStyleIdx="0" presStyleCnt="15"/>
      <dgm:spPr/>
    </dgm:pt>
    <dgm:pt modelId="{81522B96-51B3-3C4B-91D4-937B2BA51088}" type="pres">
      <dgm:prSet presAssocID="{7F921DC7-00F6-9548-BC7F-61BF7CB29031}" presName="parentText" presStyleLbl="node1" presStyleIdx="0" presStyleCnt="15">
        <dgm:presLayoutVars>
          <dgm:chMax val="0"/>
          <dgm:bulletEnabled val="1"/>
        </dgm:presLayoutVars>
      </dgm:prSet>
      <dgm:spPr/>
    </dgm:pt>
    <dgm:pt modelId="{89D810BD-85B3-3649-BD55-6B6165C0C895}" type="pres">
      <dgm:prSet presAssocID="{7F921DC7-00F6-9548-BC7F-61BF7CB29031}" presName="negativeSpace" presStyleCnt="0"/>
      <dgm:spPr/>
    </dgm:pt>
    <dgm:pt modelId="{4024E8F4-B0B5-FA4F-9678-B59D10BE6421}" type="pres">
      <dgm:prSet presAssocID="{7F921DC7-00F6-9548-BC7F-61BF7CB29031}" presName="childText" presStyleLbl="conFgAcc1" presStyleIdx="0" presStyleCnt="15">
        <dgm:presLayoutVars>
          <dgm:bulletEnabled val="1"/>
        </dgm:presLayoutVars>
      </dgm:prSet>
      <dgm:spPr/>
    </dgm:pt>
    <dgm:pt modelId="{EA371E43-2782-E14A-8683-0BCF4DF1D9B7}" type="pres">
      <dgm:prSet presAssocID="{D6134FC2-B250-F145-9225-9311CD71AAF2}" presName="spaceBetweenRectangles" presStyleCnt="0"/>
      <dgm:spPr/>
    </dgm:pt>
    <dgm:pt modelId="{166C54E2-276B-4943-9419-A4A0D531A415}" type="pres">
      <dgm:prSet presAssocID="{7ECCE711-FDDF-F244-9280-BBD3BFD93024}" presName="parentLin" presStyleCnt="0"/>
      <dgm:spPr/>
    </dgm:pt>
    <dgm:pt modelId="{2AEAD497-652F-7448-9BE3-305F9448B66E}" type="pres">
      <dgm:prSet presAssocID="{7ECCE711-FDDF-F244-9280-BBD3BFD93024}" presName="parentLeftMargin" presStyleLbl="node1" presStyleIdx="0" presStyleCnt="15"/>
      <dgm:spPr/>
    </dgm:pt>
    <dgm:pt modelId="{FE75DC7F-CB64-4844-B79E-BE6456693C60}" type="pres">
      <dgm:prSet presAssocID="{7ECCE711-FDDF-F244-9280-BBD3BFD93024}" presName="parentText" presStyleLbl="node1" presStyleIdx="1" presStyleCnt="15">
        <dgm:presLayoutVars>
          <dgm:chMax val="0"/>
          <dgm:bulletEnabled val="1"/>
        </dgm:presLayoutVars>
      </dgm:prSet>
      <dgm:spPr/>
    </dgm:pt>
    <dgm:pt modelId="{C7372460-4B08-DD42-AF16-8FD7EED19D5D}" type="pres">
      <dgm:prSet presAssocID="{7ECCE711-FDDF-F244-9280-BBD3BFD93024}" presName="negativeSpace" presStyleCnt="0"/>
      <dgm:spPr/>
    </dgm:pt>
    <dgm:pt modelId="{F9FB75F0-E351-214D-8855-F6A1ED4AF832}" type="pres">
      <dgm:prSet presAssocID="{7ECCE711-FDDF-F244-9280-BBD3BFD93024}" presName="childText" presStyleLbl="conFgAcc1" presStyleIdx="1" presStyleCnt="15">
        <dgm:presLayoutVars>
          <dgm:bulletEnabled val="1"/>
        </dgm:presLayoutVars>
      </dgm:prSet>
      <dgm:spPr/>
    </dgm:pt>
    <dgm:pt modelId="{5BFC765F-9370-AB45-9227-EFC8D58106F2}" type="pres">
      <dgm:prSet presAssocID="{28E34C46-55C9-D947-B01A-C41BACA0A292}" presName="spaceBetweenRectangles" presStyleCnt="0"/>
      <dgm:spPr/>
    </dgm:pt>
    <dgm:pt modelId="{9F0B6EE2-B039-774C-B621-A54F1AB5D18A}" type="pres">
      <dgm:prSet presAssocID="{34FDFAE2-DECA-C143-ADED-AF615D7A1F09}" presName="parentLin" presStyleCnt="0"/>
      <dgm:spPr/>
    </dgm:pt>
    <dgm:pt modelId="{82B32363-2A51-BE4E-ABF1-385780E56A5C}" type="pres">
      <dgm:prSet presAssocID="{34FDFAE2-DECA-C143-ADED-AF615D7A1F09}" presName="parentLeftMargin" presStyleLbl="node1" presStyleIdx="1" presStyleCnt="15"/>
      <dgm:spPr/>
    </dgm:pt>
    <dgm:pt modelId="{5F49C8DD-9A22-A348-95A5-79BD928D7ACD}" type="pres">
      <dgm:prSet presAssocID="{34FDFAE2-DECA-C143-ADED-AF615D7A1F09}" presName="parentText" presStyleLbl="node1" presStyleIdx="2" presStyleCnt="15">
        <dgm:presLayoutVars>
          <dgm:chMax val="0"/>
          <dgm:bulletEnabled val="1"/>
        </dgm:presLayoutVars>
      </dgm:prSet>
      <dgm:spPr/>
    </dgm:pt>
    <dgm:pt modelId="{ED467294-5CEB-CC40-9982-9ECEC7C62D02}" type="pres">
      <dgm:prSet presAssocID="{34FDFAE2-DECA-C143-ADED-AF615D7A1F09}" presName="negativeSpace" presStyleCnt="0"/>
      <dgm:spPr/>
    </dgm:pt>
    <dgm:pt modelId="{6BC1DBEC-F0EE-794C-B712-ED27D52FF725}" type="pres">
      <dgm:prSet presAssocID="{34FDFAE2-DECA-C143-ADED-AF615D7A1F09}" presName="childText" presStyleLbl="conFgAcc1" presStyleIdx="2" presStyleCnt="15">
        <dgm:presLayoutVars>
          <dgm:bulletEnabled val="1"/>
        </dgm:presLayoutVars>
      </dgm:prSet>
      <dgm:spPr/>
    </dgm:pt>
    <dgm:pt modelId="{ADDD50C8-047C-7240-86F8-E90999636F95}" type="pres">
      <dgm:prSet presAssocID="{13B4D188-46B7-F645-90F5-B7246ABB6339}" presName="spaceBetweenRectangles" presStyleCnt="0"/>
      <dgm:spPr/>
    </dgm:pt>
    <dgm:pt modelId="{D38533AA-C782-624C-8D27-C5488DFFD41F}" type="pres">
      <dgm:prSet presAssocID="{91380E85-ACDA-5A44-AE19-70321DE0EEF2}" presName="parentLin" presStyleCnt="0"/>
      <dgm:spPr/>
    </dgm:pt>
    <dgm:pt modelId="{A68FE733-FEA0-9642-A170-4D1836D683B5}" type="pres">
      <dgm:prSet presAssocID="{91380E85-ACDA-5A44-AE19-70321DE0EEF2}" presName="parentLeftMargin" presStyleLbl="node1" presStyleIdx="2" presStyleCnt="15"/>
      <dgm:spPr/>
    </dgm:pt>
    <dgm:pt modelId="{B9DF8655-8346-9040-92C8-7C186D26C695}" type="pres">
      <dgm:prSet presAssocID="{91380E85-ACDA-5A44-AE19-70321DE0EEF2}" presName="parentText" presStyleLbl="node1" presStyleIdx="3" presStyleCnt="15">
        <dgm:presLayoutVars>
          <dgm:chMax val="0"/>
          <dgm:bulletEnabled val="1"/>
        </dgm:presLayoutVars>
      </dgm:prSet>
      <dgm:spPr/>
    </dgm:pt>
    <dgm:pt modelId="{9B5AD27D-ACC7-EF4D-846B-2F3FBC873E82}" type="pres">
      <dgm:prSet presAssocID="{91380E85-ACDA-5A44-AE19-70321DE0EEF2}" presName="negativeSpace" presStyleCnt="0"/>
      <dgm:spPr/>
    </dgm:pt>
    <dgm:pt modelId="{A53F034E-226A-EB46-8510-52B6EFBCD47F}" type="pres">
      <dgm:prSet presAssocID="{91380E85-ACDA-5A44-AE19-70321DE0EEF2}" presName="childText" presStyleLbl="conFgAcc1" presStyleIdx="3" presStyleCnt="15">
        <dgm:presLayoutVars>
          <dgm:bulletEnabled val="1"/>
        </dgm:presLayoutVars>
      </dgm:prSet>
      <dgm:spPr/>
    </dgm:pt>
    <dgm:pt modelId="{9580A521-2391-FA46-B5A2-89C2ECAC1B44}" type="pres">
      <dgm:prSet presAssocID="{DC945788-1CDC-FE41-B78F-EA6DEF637FF5}" presName="spaceBetweenRectangles" presStyleCnt="0"/>
      <dgm:spPr/>
    </dgm:pt>
    <dgm:pt modelId="{77CE8C49-985B-EC45-8EB3-BFCAC22B455D}" type="pres">
      <dgm:prSet presAssocID="{7094A783-0B19-2641-BF9F-B45A11EEB7F2}" presName="parentLin" presStyleCnt="0"/>
      <dgm:spPr/>
    </dgm:pt>
    <dgm:pt modelId="{33B08327-A454-7442-BCD1-7D68A76F297D}" type="pres">
      <dgm:prSet presAssocID="{7094A783-0B19-2641-BF9F-B45A11EEB7F2}" presName="parentLeftMargin" presStyleLbl="node1" presStyleIdx="3" presStyleCnt="15"/>
      <dgm:spPr/>
    </dgm:pt>
    <dgm:pt modelId="{90E3200E-B603-5640-B9B4-4C413F74DC32}" type="pres">
      <dgm:prSet presAssocID="{7094A783-0B19-2641-BF9F-B45A11EEB7F2}" presName="parentText" presStyleLbl="node1" presStyleIdx="4" presStyleCnt="15">
        <dgm:presLayoutVars>
          <dgm:chMax val="0"/>
          <dgm:bulletEnabled val="1"/>
        </dgm:presLayoutVars>
      </dgm:prSet>
      <dgm:spPr/>
    </dgm:pt>
    <dgm:pt modelId="{7A4FCB97-EC35-464C-9597-9D5AE2C178D8}" type="pres">
      <dgm:prSet presAssocID="{7094A783-0B19-2641-BF9F-B45A11EEB7F2}" presName="negativeSpace" presStyleCnt="0"/>
      <dgm:spPr/>
    </dgm:pt>
    <dgm:pt modelId="{07AF7A8D-4E9A-2149-B15B-8F9BC676E21B}" type="pres">
      <dgm:prSet presAssocID="{7094A783-0B19-2641-BF9F-B45A11EEB7F2}" presName="childText" presStyleLbl="conFgAcc1" presStyleIdx="4" presStyleCnt="15">
        <dgm:presLayoutVars>
          <dgm:bulletEnabled val="1"/>
        </dgm:presLayoutVars>
      </dgm:prSet>
      <dgm:spPr/>
    </dgm:pt>
    <dgm:pt modelId="{CF1522D6-F87B-A54F-869C-0A1D5DDFB3EE}" type="pres">
      <dgm:prSet presAssocID="{8DC93D8F-0920-B14D-99B5-5DFBC0DB1D7D}" presName="spaceBetweenRectangles" presStyleCnt="0"/>
      <dgm:spPr/>
    </dgm:pt>
    <dgm:pt modelId="{EAA8754D-FD1F-334A-81C2-5459A738DCE2}" type="pres">
      <dgm:prSet presAssocID="{600D679C-EC47-A84B-BCCC-5905EBBA58E0}" presName="parentLin" presStyleCnt="0"/>
      <dgm:spPr/>
    </dgm:pt>
    <dgm:pt modelId="{7E0A7AD9-5F69-AF44-A33F-802E9EDDDD0A}" type="pres">
      <dgm:prSet presAssocID="{600D679C-EC47-A84B-BCCC-5905EBBA58E0}" presName="parentLeftMargin" presStyleLbl="node1" presStyleIdx="4" presStyleCnt="15"/>
      <dgm:spPr/>
    </dgm:pt>
    <dgm:pt modelId="{309700F3-183C-754B-BC41-235C23FFE696}" type="pres">
      <dgm:prSet presAssocID="{600D679C-EC47-A84B-BCCC-5905EBBA58E0}" presName="parentText" presStyleLbl="node1" presStyleIdx="5" presStyleCnt="15">
        <dgm:presLayoutVars>
          <dgm:chMax val="0"/>
          <dgm:bulletEnabled val="1"/>
        </dgm:presLayoutVars>
      </dgm:prSet>
      <dgm:spPr/>
    </dgm:pt>
    <dgm:pt modelId="{BAFEC33F-7620-0E4D-9CDB-CFBBD6D09BD5}" type="pres">
      <dgm:prSet presAssocID="{600D679C-EC47-A84B-BCCC-5905EBBA58E0}" presName="negativeSpace" presStyleCnt="0"/>
      <dgm:spPr/>
    </dgm:pt>
    <dgm:pt modelId="{D3E539BE-0302-3049-AF85-4BA0ED26356B}" type="pres">
      <dgm:prSet presAssocID="{600D679C-EC47-A84B-BCCC-5905EBBA58E0}" presName="childText" presStyleLbl="conFgAcc1" presStyleIdx="5" presStyleCnt="15">
        <dgm:presLayoutVars>
          <dgm:bulletEnabled val="1"/>
        </dgm:presLayoutVars>
      </dgm:prSet>
      <dgm:spPr/>
    </dgm:pt>
    <dgm:pt modelId="{93C9048F-7AE8-5A4A-9B9F-15FB5BF385C7}" type="pres">
      <dgm:prSet presAssocID="{0B1A7517-E0B7-3D48-B7E0-E36089F34558}" presName="spaceBetweenRectangles" presStyleCnt="0"/>
      <dgm:spPr/>
    </dgm:pt>
    <dgm:pt modelId="{A1E7B0F2-5335-7B41-96D5-F6FDAF9EA6FF}" type="pres">
      <dgm:prSet presAssocID="{9070077C-C911-5A45-B042-3BEFE6F9E62F}" presName="parentLin" presStyleCnt="0"/>
      <dgm:spPr/>
    </dgm:pt>
    <dgm:pt modelId="{67D3CB39-CA42-134B-B0F9-619F396D1254}" type="pres">
      <dgm:prSet presAssocID="{9070077C-C911-5A45-B042-3BEFE6F9E62F}" presName="parentLeftMargin" presStyleLbl="node1" presStyleIdx="5" presStyleCnt="15"/>
      <dgm:spPr/>
    </dgm:pt>
    <dgm:pt modelId="{92028971-7005-9141-94FF-593E8D9C58CA}" type="pres">
      <dgm:prSet presAssocID="{9070077C-C911-5A45-B042-3BEFE6F9E62F}" presName="parentText" presStyleLbl="node1" presStyleIdx="6" presStyleCnt="15">
        <dgm:presLayoutVars>
          <dgm:chMax val="0"/>
          <dgm:bulletEnabled val="1"/>
        </dgm:presLayoutVars>
      </dgm:prSet>
      <dgm:spPr/>
    </dgm:pt>
    <dgm:pt modelId="{33FCB570-0F3B-244C-A5EE-0631EA10ECC8}" type="pres">
      <dgm:prSet presAssocID="{9070077C-C911-5A45-B042-3BEFE6F9E62F}" presName="negativeSpace" presStyleCnt="0"/>
      <dgm:spPr/>
    </dgm:pt>
    <dgm:pt modelId="{4C259500-AAA9-924C-AB38-EB5AF8945054}" type="pres">
      <dgm:prSet presAssocID="{9070077C-C911-5A45-B042-3BEFE6F9E62F}" presName="childText" presStyleLbl="conFgAcc1" presStyleIdx="6" presStyleCnt="15">
        <dgm:presLayoutVars>
          <dgm:bulletEnabled val="1"/>
        </dgm:presLayoutVars>
      </dgm:prSet>
      <dgm:spPr/>
    </dgm:pt>
    <dgm:pt modelId="{38483966-7170-8A4B-A22F-7459D8361FAE}" type="pres">
      <dgm:prSet presAssocID="{82BB86D3-7A03-1145-8B9C-2FEEEFE8D8DF}" presName="spaceBetweenRectangles" presStyleCnt="0"/>
      <dgm:spPr/>
    </dgm:pt>
    <dgm:pt modelId="{E2E127B0-887A-DB4A-AC64-454033FC6129}" type="pres">
      <dgm:prSet presAssocID="{3595C114-8017-FB42-A9A1-6638D70F42A1}" presName="parentLin" presStyleCnt="0"/>
      <dgm:spPr/>
    </dgm:pt>
    <dgm:pt modelId="{BEF36CCD-891E-7C49-AE04-B47CA8D69739}" type="pres">
      <dgm:prSet presAssocID="{3595C114-8017-FB42-A9A1-6638D70F42A1}" presName="parentLeftMargin" presStyleLbl="node1" presStyleIdx="6" presStyleCnt="15"/>
      <dgm:spPr/>
    </dgm:pt>
    <dgm:pt modelId="{DF184575-7F46-6C40-AD89-556D06B9287A}" type="pres">
      <dgm:prSet presAssocID="{3595C114-8017-FB42-A9A1-6638D70F42A1}" presName="parentText" presStyleLbl="node1" presStyleIdx="7" presStyleCnt="15">
        <dgm:presLayoutVars>
          <dgm:chMax val="0"/>
          <dgm:bulletEnabled val="1"/>
        </dgm:presLayoutVars>
      </dgm:prSet>
      <dgm:spPr/>
    </dgm:pt>
    <dgm:pt modelId="{15FC89A0-0569-E447-8FC9-95C362B2F753}" type="pres">
      <dgm:prSet presAssocID="{3595C114-8017-FB42-A9A1-6638D70F42A1}" presName="negativeSpace" presStyleCnt="0"/>
      <dgm:spPr/>
    </dgm:pt>
    <dgm:pt modelId="{262CAF80-B6CF-1D4C-91F1-6DB200082296}" type="pres">
      <dgm:prSet presAssocID="{3595C114-8017-FB42-A9A1-6638D70F42A1}" presName="childText" presStyleLbl="conFgAcc1" presStyleIdx="7" presStyleCnt="15">
        <dgm:presLayoutVars>
          <dgm:bulletEnabled val="1"/>
        </dgm:presLayoutVars>
      </dgm:prSet>
      <dgm:spPr/>
    </dgm:pt>
    <dgm:pt modelId="{EF540858-FCFF-244F-85F7-B6E5AD735A65}" type="pres">
      <dgm:prSet presAssocID="{A2CCDFAB-2D7B-3045-8761-7ED4F3677889}" presName="spaceBetweenRectangles" presStyleCnt="0"/>
      <dgm:spPr/>
    </dgm:pt>
    <dgm:pt modelId="{357A7A1D-B684-834F-A2F4-C63C1B573BA1}" type="pres">
      <dgm:prSet presAssocID="{38EE1EA4-AFAC-404F-81C2-13B59D496238}" presName="parentLin" presStyleCnt="0"/>
      <dgm:spPr/>
    </dgm:pt>
    <dgm:pt modelId="{995FE41A-55F3-9C4B-9C5E-134DB6CE18D4}" type="pres">
      <dgm:prSet presAssocID="{38EE1EA4-AFAC-404F-81C2-13B59D496238}" presName="parentLeftMargin" presStyleLbl="node1" presStyleIdx="7" presStyleCnt="15"/>
      <dgm:spPr/>
    </dgm:pt>
    <dgm:pt modelId="{EC4DEFA9-E073-0E43-AD48-BFE928BDFE8C}" type="pres">
      <dgm:prSet presAssocID="{38EE1EA4-AFAC-404F-81C2-13B59D496238}" presName="parentText" presStyleLbl="node1" presStyleIdx="8" presStyleCnt="15">
        <dgm:presLayoutVars>
          <dgm:chMax val="0"/>
          <dgm:bulletEnabled val="1"/>
        </dgm:presLayoutVars>
      </dgm:prSet>
      <dgm:spPr/>
    </dgm:pt>
    <dgm:pt modelId="{B8192ED7-47A3-C640-AFE6-0FB7CCF736F6}" type="pres">
      <dgm:prSet presAssocID="{38EE1EA4-AFAC-404F-81C2-13B59D496238}" presName="negativeSpace" presStyleCnt="0"/>
      <dgm:spPr/>
    </dgm:pt>
    <dgm:pt modelId="{2CAF19AA-F015-3745-814C-4F05E5799FE4}" type="pres">
      <dgm:prSet presAssocID="{38EE1EA4-AFAC-404F-81C2-13B59D496238}" presName="childText" presStyleLbl="conFgAcc1" presStyleIdx="8" presStyleCnt="15">
        <dgm:presLayoutVars>
          <dgm:bulletEnabled val="1"/>
        </dgm:presLayoutVars>
      </dgm:prSet>
      <dgm:spPr/>
    </dgm:pt>
    <dgm:pt modelId="{260EADCB-5490-4343-858F-EA1A4695BDF4}" type="pres">
      <dgm:prSet presAssocID="{70BEDECB-623A-9642-BA97-474CF785884E}" presName="spaceBetweenRectangles" presStyleCnt="0"/>
      <dgm:spPr/>
    </dgm:pt>
    <dgm:pt modelId="{4433FC71-583F-2F4D-9B6D-F1E1BD44F8D7}" type="pres">
      <dgm:prSet presAssocID="{2227164F-09D2-7F4D-A698-2F252754D4B9}" presName="parentLin" presStyleCnt="0"/>
      <dgm:spPr/>
    </dgm:pt>
    <dgm:pt modelId="{793B84C8-80B2-3540-A418-013CEA333297}" type="pres">
      <dgm:prSet presAssocID="{2227164F-09D2-7F4D-A698-2F252754D4B9}" presName="parentLeftMargin" presStyleLbl="node1" presStyleIdx="8" presStyleCnt="15"/>
      <dgm:spPr/>
    </dgm:pt>
    <dgm:pt modelId="{532B29A7-5A2C-3C48-9203-D82CADE2CAAA}" type="pres">
      <dgm:prSet presAssocID="{2227164F-09D2-7F4D-A698-2F252754D4B9}" presName="parentText" presStyleLbl="node1" presStyleIdx="9" presStyleCnt="15">
        <dgm:presLayoutVars>
          <dgm:chMax val="0"/>
          <dgm:bulletEnabled val="1"/>
        </dgm:presLayoutVars>
      </dgm:prSet>
      <dgm:spPr/>
    </dgm:pt>
    <dgm:pt modelId="{2D3A1136-9292-AA43-8FE9-3E94ADF9FCE1}" type="pres">
      <dgm:prSet presAssocID="{2227164F-09D2-7F4D-A698-2F252754D4B9}" presName="negativeSpace" presStyleCnt="0"/>
      <dgm:spPr/>
    </dgm:pt>
    <dgm:pt modelId="{1E4496D9-EDD4-7A4D-B4D9-FCB4908FF5C1}" type="pres">
      <dgm:prSet presAssocID="{2227164F-09D2-7F4D-A698-2F252754D4B9}" presName="childText" presStyleLbl="conFgAcc1" presStyleIdx="9" presStyleCnt="15">
        <dgm:presLayoutVars>
          <dgm:bulletEnabled val="1"/>
        </dgm:presLayoutVars>
      </dgm:prSet>
      <dgm:spPr/>
    </dgm:pt>
    <dgm:pt modelId="{D84A0442-79DF-8B41-A354-C60FE4AA9729}" type="pres">
      <dgm:prSet presAssocID="{30835B6E-05C8-8045-8FA6-52CAC16FAA2C}" presName="spaceBetweenRectangles" presStyleCnt="0"/>
      <dgm:spPr/>
    </dgm:pt>
    <dgm:pt modelId="{F05EC03F-0F20-B046-966A-34AF94AE948A}" type="pres">
      <dgm:prSet presAssocID="{181D5191-4724-214A-B8BD-63DB9AD6F3AE}" presName="parentLin" presStyleCnt="0"/>
      <dgm:spPr/>
    </dgm:pt>
    <dgm:pt modelId="{E033E043-B8CB-194A-8744-5A8A6BB010B6}" type="pres">
      <dgm:prSet presAssocID="{181D5191-4724-214A-B8BD-63DB9AD6F3AE}" presName="parentLeftMargin" presStyleLbl="node1" presStyleIdx="9" presStyleCnt="15"/>
      <dgm:spPr/>
    </dgm:pt>
    <dgm:pt modelId="{CE131F49-0ADB-B84A-9A5F-9AF8BF654D74}" type="pres">
      <dgm:prSet presAssocID="{181D5191-4724-214A-B8BD-63DB9AD6F3AE}" presName="parentText" presStyleLbl="node1" presStyleIdx="10" presStyleCnt="15">
        <dgm:presLayoutVars>
          <dgm:chMax val="0"/>
          <dgm:bulletEnabled val="1"/>
        </dgm:presLayoutVars>
      </dgm:prSet>
      <dgm:spPr/>
    </dgm:pt>
    <dgm:pt modelId="{40382956-0FD1-664D-8CF2-99B9E8686E64}" type="pres">
      <dgm:prSet presAssocID="{181D5191-4724-214A-B8BD-63DB9AD6F3AE}" presName="negativeSpace" presStyleCnt="0"/>
      <dgm:spPr/>
    </dgm:pt>
    <dgm:pt modelId="{DC498BC4-1A67-9F4C-9EED-FB032C9C996C}" type="pres">
      <dgm:prSet presAssocID="{181D5191-4724-214A-B8BD-63DB9AD6F3AE}" presName="childText" presStyleLbl="conFgAcc1" presStyleIdx="10" presStyleCnt="15">
        <dgm:presLayoutVars>
          <dgm:bulletEnabled val="1"/>
        </dgm:presLayoutVars>
      </dgm:prSet>
      <dgm:spPr/>
    </dgm:pt>
    <dgm:pt modelId="{C431683F-32B7-984D-92F2-AF2291E1B905}" type="pres">
      <dgm:prSet presAssocID="{FCE00D08-E113-124D-A0B3-04FCC24BA391}" presName="spaceBetweenRectangles" presStyleCnt="0"/>
      <dgm:spPr/>
    </dgm:pt>
    <dgm:pt modelId="{47E55366-A76D-DD4F-A8EE-B2DFE1E2D91E}" type="pres">
      <dgm:prSet presAssocID="{A27C0142-ED5E-F04D-ABCA-EB32EA55EB6D}" presName="parentLin" presStyleCnt="0"/>
      <dgm:spPr/>
    </dgm:pt>
    <dgm:pt modelId="{5E12EEA5-3BFB-5C44-A3D2-F14B459F9492}" type="pres">
      <dgm:prSet presAssocID="{A27C0142-ED5E-F04D-ABCA-EB32EA55EB6D}" presName="parentLeftMargin" presStyleLbl="node1" presStyleIdx="10" presStyleCnt="15"/>
      <dgm:spPr/>
    </dgm:pt>
    <dgm:pt modelId="{23102C5C-A64F-6D4A-8BB1-537AE28EEA6C}" type="pres">
      <dgm:prSet presAssocID="{A27C0142-ED5E-F04D-ABCA-EB32EA55EB6D}" presName="parentText" presStyleLbl="node1" presStyleIdx="11" presStyleCnt="15">
        <dgm:presLayoutVars>
          <dgm:chMax val="0"/>
          <dgm:bulletEnabled val="1"/>
        </dgm:presLayoutVars>
      </dgm:prSet>
      <dgm:spPr/>
    </dgm:pt>
    <dgm:pt modelId="{38D54E5B-A044-1446-AEAD-9BBFB515F17C}" type="pres">
      <dgm:prSet presAssocID="{A27C0142-ED5E-F04D-ABCA-EB32EA55EB6D}" presName="negativeSpace" presStyleCnt="0"/>
      <dgm:spPr/>
    </dgm:pt>
    <dgm:pt modelId="{24B148AD-57F7-B540-8877-8D28D803E08E}" type="pres">
      <dgm:prSet presAssocID="{A27C0142-ED5E-F04D-ABCA-EB32EA55EB6D}" presName="childText" presStyleLbl="conFgAcc1" presStyleIdx="11" presStyleCnt="15">
        <dgm:presLayoutVars>
          <dgm:bulletEnabled val="1"/>
        </dgm:presLayoutVars>
      </dgm:prSet>
      <dgm:spPr/>
    </dgm:pt>
    <dgm:pt modelId="{83BEB29D-51ED-B547-A948-CBFEA3FA5166}" type="pres">
      <dgm:prSet presAssocID="{A7352DE4-F5DF-7448-94CE-A76DEE867032}" presName="spaceBetweenRectangles" presStyleCnt="0"/>
      <dgm:spPr/>
    </dgm:pt>
    <dgm:pt modelId="{8C409184-A588-3C40-B8CD-0B379D8FA5C7}" type="pres">
      <dgm:prSet presAssocID="{A4EA020B-16E8-7240-A363-A79DC2DA1C28}" presName="parentLin" presStyleCnt="0"/>
      <dgm:spPr/>
    </dgm:pt>
    <dgm:pt modelId="{29E70F7F-3157-A746-B7EC-C613A638D900}" type="pres">
      <dgm:prSet presAssocID="{A4EA020B-16E8-7240-A363-A79DC2DA1C28}" presName="parentLeftMargin" presStyleLbl="node1" presStyleIdx="11" presStyleCnt="15"/>
      <dgm:spPr/>
    </dgm:pt>
    <dgm:pt modelId="{0E2FC01C-7862-684C-B195-96514CCB082D}" type="pres">
      <dgm:prSet presAssocID="{A4EA020B-16E8-7240-A363-A79DC2DA1C28}" presName="parentText" presStyleLbl="node1" presStyleIdx="12" presStyleCnt="15">
        <dgm:presLayoutVars>
          <dgm:chMax val="0"/>
          <dgm:bulletEnabled val="1"/>
        </dgm:presLayoutVars>
      </dgm:prSet>
      <dgm:spPr/>
    </dgm:pt>
    <dgm:pt modelId="{B5E728FA-40C1-3048-A9FD-3A1CC14A0CC8}" type="pres">
      <dgm:prSet presAssocID="{A4EA020B-16E8-7240-A363-A79DC2DA1C28}" presName="negativeSpace" presStyleCnt="0"/>
      <dgm:spPr/>
    </dgm:pt>
    <dgm:pt modelId="{46EB47D3-740A-DD46-95C5-3F40E1DDE7F8}" type="pres">
      <dgm:prSet presAssocID="{A4EA020B-16E8-7240-A363-A79DC2DA1C28}" presName="childText" presStyleLbl="conFgAcc1" presStyleIdx="12" presStyleCnt="15">
        <dgm:presLayoutVars>
          <dgm:bulletEnabled val="1"/>
        </dgm:presLayoutVars>
      </dgm:prSet>
      <dgm:spPr/>
    </dgm:pt>
    <dgm:pt modelId="{5BCAE9E5-02DF-384E-BA28-B6F5D8E4744A}" type="pres">
      <dgm:prSet presAssocID="{49A09A85-E747-1741-9091-9CD566435A5B}" presName="spaceBetweenRectangles" presStyleCnt="0"/>
      <dgm:spPr/>
    </dgm:pt>
    <dgm:pt modelId="{AC28332C-4909-8146-B366-3A3CEFB706DF}" type="pres">
      <dgm:prSet presAssocID="{0FF61434-4762-8B4D-B780-8085292C84BB}" presName="parentLin" presStyleCnt="0"/>
      <dgm:spPr/>
    </dgm:pt>
    <dgm:pt modelId="{09D701E2-A0B3-8647-AC6C-BCEFC4A0BDEF}" type="pres">
      <dgm:prSet presAssocID="{0FF61434-4762-8B4D-B780-8085292C84BB}" presName="parentLeftMargin" presStyleLbl="node1" presStyleIdx="12" presStyleCnt="15"/>
      <dgm:spPr/>
    </dgm:pt>
    <dgm:pt modelId="{969D9318-BF41-D24B-8A04-664E551DF0FC}" type="pres">
      <dgm:prSet presAssocID="{0FF61434-4762-8B4D-B780-8085292C84BB}" presName="parentText" presStyleLbl="node1" presStyleIdx="13" presStyleCnt="15">
        <dgm:presLayoutVars>
          <dgm:chMax val="0"/>
          <dgm:bulletEnabled val="1"/>
        </dgm:presLayoutVars>
      </dgm:prSet>
      <dgm:spPr/>
    </dgm:pt>
    <dgm:pt modelId="{81BEED2B-BC6A-D941-BD66-A5E5F25E96D3}" type="pres">
      <dgm:prSet presAssocID="{0FF61434-4762-8B4D-B780-8085292C84BB}" presName="negativeSpace" presStyleCnt="0"/>
      <dgm:spPr/>
    </dgm:pt>
    <dgm:pt modelId="{636DE896-ACCA-9F4C-8C19-019FACF557A9}" type="pres">
      <dgm:prSet presAssocID="{0FF61434-4762-8B4D-B780-8085292C84BB}" presName="childText" presStyleLbl="conFgAcc1" presStyleIdx="13" presStyleCnt="15">
        <dgm:presLayoutVars>
          <dgm:bulletEnabled val="1"/>
        </dgm:presLayoutVars>
      </dgm:prSet>
      <dgm:spPr/>
    </dgm:pt>
    <dgm:pt modelId="{B6B1D50A-D0A3-6F4B-829B-56EDF55E1698}" type="pres">
      <dgm:prSet presAssocID="{D26ABE54-FE71-3B4B-A4DC-00FFAC4C442B}" presName="spaceBetweenRectangles" presStyleCnt="0"/>
      <dgm:spPr/>
    </dgm:pt>
    <dgm:pt modelId="{47F61EDD-77F9-3041-A068-27575CA26C98}" type="pres">
      <dgm:prSet presAssocID="{A050993A-C5E7-ED48-B4FE-FF967C5B40E3}" presName="parentLin" presStyleCnt="0"/>
      <dgm:spPr/>
    </dgm:pt>
    <dgm:pt modelId="{74DFE1B7-9B87-8C46-B813-1AF6937860D8}" type="pres">
      <dgm:prSet presAssocID="{A050993A-C5E7-ED48-B4FE-FF967C5B40E3}" presName="parentLeftMargin" presStyleLbl="node1" presStyleIdx="13" presStyleCnt="15"/>
      <dgm:spPr/>
    </dgm:pt>
    <dgm:pt modelId="{C1916352-92B6-504E-9C14-932527733033}" type="pres">
      <dgm:prSet presAssocID="{A050993A-C5E7-ED48-B4FE-FF967C5B40E3}" presName="parentText" presStyleLbl="node1" presStyleIdx="14" presStyleCnt="15">
        <dgm:presLayoutVars>
          <dgm:chMax val="0"/>
          <dgm:bulletEnabled val="1"/>
        </dgm:presLayoutVars>
      </dgm:prSet>
      <dgm:spPr/>
    </dgm:pt>
    <dgm:pt modelId="{C6CB5183-DBBF-8A4D-AE52-A368720D07E2}" type="pres">
      <dgm:prSet presAssocID="{A050993A-C5E7-ED48-B4FE-FF967C5B40E3}" presName="negativeSpace" presStyleCnt="0"/>
      <dgm:spPr/>
    </dgm:pt>
    <dgm:pt modelId="{4B99874A-C9A7-9444-B170-A9CADC650626}" type="pres">
      <dgm:prSet presAssocID="{A050993A-C5E7-ED48-B4FE-FF967C5B40E3}" presName="childText" presStyleLbl="conFgAcc1" presStyleIdx="14" presStyleCnt="15">
        <dgm:presLayoutVars>
          <dgm:bulletEnabled val="1"/>
        </dgm:presLayoutVars>
      </dgm:prSet>
      <dgm:spPr/>
    </dgm:pt>
  </dgm:ptLst>
  <dgm:cxnLst>
    <dgm:cxn modelId="{9EB66B00-478B-8E44-858C-A98B61445388}" type="presOf" srcId="{600D679C-EC47-A84B-BCCC-5905EBBA58E0}" destId="{309700F3-183C-754B-BC41-235C23FFE696}" srcOrd="1" destOrd="0" presId="urn:microsoft.com/office/officeart/2005/8/layout/list1"/>
    <dgm:cxn modelId="{82D13105-78AD-F744-B8B3-2255F5077063}" srcId="{D5CF9C9E-00D5-1041-9E58-6BD1F3D50AC9}" destId="{38EE1EA4-AFAC-404F-81C2-13B59D496238}" srcOrd="8" destOrd="0" parTransId="{8C19976F-C8C2-9946-A0CD-858102AA406F}" sibTransId="{70BEDECB-623A-9642-BA97-474CF785884E}"/>
    <dgm:cxn modelId="{1301C306-83C7-0241-940C-CB292C66F1D8}" srcId="{D5CF9C9E-00D5-1041-9E58-6BD1F3D50AC9}" destId="{600D679C-EC47-A84B-BCCC-5905EBBA58E0}" srcOrd="5" destOrd="0" parTransId="{2227512F-FA1E-2E4E-99E7-441E82453303}" sibTransId="{0B1A7517-E0B7-3D48-B7E0-E36089F34558}"/>
    <dgm:cxn modelId="{793C720A-5568-2C4D-B334-A8CD910BB7FE}" type="presOf" srcId="{A4EA020B-16E8-7240-A363-A79DC2DA1C28}" destId="{29E70F7F-3157-A746-B7EC-C613A638D900}" srcOrd="0" destOrd="0" presId="urn:microsoft.com/office/officeart/2005/8/layout/list1"/>
    <dgm:cxn modelId="{E42CB70A-A274-F546-8E00-4FD55AE5387E}" type="presOf" srcId="{A050993A-C5E7-ED48-B4FE-FF967C5B40E3}" destId="{C1916352-92B6-504E-9C14-932527733033}" srcOrd="1" destOrd="0" presId="urn:microsoft.com/office/officeart/2005/8/layout/list1"/>
    <dgm:cxn modelId="{8295E90A-E732-234E-8AAA-A92723E93368}" type="presOf" srcId="{34FDFAE2-DECA-C143-ADED-AF615D7A1F09}" destId="{5F49C8DD-9A22-A348-95A5-79BD928D7ACD}" srcOrd="1" destOrd="0" presId="urn:microsoft.com/office/officeart/2005/8/layout/list1"/>
    <dgm:cxn modelId="{537E040F-2EEF-3740-B819-F9B5EEF81B74}" srcId="{D5CF9C9E-00D5-1041-9E58-6BD1F3D50AC9}" destId="{181D5191-4724-214A-B8BD-63DB9AD6F3AE}" srcOrd="10" destOrd="0" parTransId="{279DD501-61A2-2A4E-A3D7-82791321AA56}" sibTransId="{FCE00D08-E113-124D-A0B3-04FCC24BA391}"/>
    <dgm:cxn modelId="{905ADF19-8605-6548-9921-BCE38B302881}" srcId="{D5CF9C9E-00D5-1041-9E58-6BD1F3D50AC9}" destId="{A27C0142-ED5E-F04D-ABCA-EB32EA55EB6D}" srcOrd="11" destOrd="0" parTransId="{4C8AD559-EB0C-2245-9211-49499EDEA945}" sibTransId="{A7352DE4-F5DF-7448-94CE-A76DEE867032}"/>
    <dgm:cxn modelId="{C301171C-6924-4A45-AF7E-479DDEF4009A}" type="presOf" srcId="{34FDFAE2-DECA-C143-ADED-AF615D7A1F09}" destId="{82B32363-2A51-BE4E-ABF1-385780E56A5C}" srcOrd="0" destOrd="0" presId="urn:microsoft.com/office/officeart/2005/8/layout/list1"/>
    <dgm:cxn modelId="{D10E361C-FC93-624F-80AA-9ECC7E7461F7}" type="presOf" srcId="{38EE1EA4-AFAC-404F-81C2-13B59D496238}" destId="{995FE41A-55F3-9C4B-9C5E-134DB6CE18D4}" srcOrd="0" destOrd="0" presId="urn:microsoft.com/office/officeart/2005/8/layout/list1"/>
    <dgm:cxn modelId="{A46CA823-6779-B24F-9F25-68383CE1808A}" srcId="{D5CF9C9E-00D5-1041-9E58-6BD1F3D50AC9}" destId="{7094A783-0B19-2641-BF9F-B45A11EEB7F2}" srcOrd="4" destOrd="0" parTransId="{8C4CB20E-44A5-9648-A92C-6268830D1872}" sibTransId="{8DC93D8F-0920-B14D-99B5-5DFBC0DB1D7D}"/>
    <dgm:cxn modelId="{9AC0AB41-5C1C-1E41-B5A9-94C8EC49B577}" type="presOf" srcId="{7ECCE711-FDDF-F244-9280-BBD3BFD93024}" destId="{FE75DC7F-CB64-4844-B79E-BE6456693C60}" srcOrd="1" destOrd="0" presId="urn:microsoft.com/office/officeart/2005/8/layout/list1"/>
    <dgm:cxn modelId="{8E44E246-F4DC-5049-A270-D2731DB6150B}" srcId="{D5CF9C9E-00D5-1041-9E58-6BD1F3D50AC9}" destId="{0FF61434-4762-8B4D-B780-8085292C84BB}" srcOrd="13" destOrd="0" parTransId="{AC6EA5E0-6EB9-5C4E-95F4-3C8EE153EDB3}" sibTransId="{D26ABE54-FE71-3B4B-A4DC-00FFAC4C442B}"/>
    <dgm:cxn modelId="{45D2DB54-A0A9-DD4C-A99B-EADC36F3A67C}" type="presOf" srcId="{3595C114-8017-FB42-A9A1-6638D70F42A1}" destId="{DF184575-7F46-6C40-AD89-556D06B9287A}" srcOrd="1" destOrd="0" presId="urn:microsoft.com/office/officeart/2005/8/layout/list1"/>
    <dgm:cxn modelId="{DACBB057-113B-874F-925F-53F64FCF3DCF}" type="presOf" srcId="{91380E85-ACDA-5A44-AE19-70321DE0EEF2}" destId="{B9DF8655-8346-9040-92C8-7C186D26C695}" srcOrd="1" destOrd="0" presId="urn:microsoft.com/office/officeart/2005/8/layout/list1"/>
    <dgm:cxn modelId="{7D6FF365-67A5-AC4C-9935-B3D1D5360FF2}" srcId="{D5CF9C9E-00D5-1041-9E58-6BD1F3D50AC9}" destId="{9070077C-C911-5A45-B042-3BEFE6F9E62F}" srcOrd="6" destOrd="0" parTransId="{4AB087C1-D76B-C040-8FA1-06E9DE1E2BA1}" sibTransId="{82BB86D3-7A03-1145-8B9C-2FEEEFE8D8DF}"/>
    <dgm:cxn modelId="{CC41396C-453A-7643-ADB1-55B02B0D4E4D}" type="presOf" srcId="{7F921DC7-00F6-9548-BC7F-61BF7CB29031}" destId="{81522B96-51B3-3C4B-91D4-937B2BA51088}" srcOrd="1" destOrd="0" presId="urn:microsoft.com/office/officeart/2005/8/layout/list1"/>
    <dgm:cxn modelId="{42617370-6B20-B942-8E5D-AA13F370A446}" type="presOf" srcId="{181D5191-4724-214A-B8BD-63DB9AD6F3AE}" destId="{E033E043-B8CB-194A-8744-5A8A6BB010B6}" srcOrd="0" destOrd="0" presId="urn:microsoft.com/office/officeart/2005/8/layout/list1"/>
    <dgm:cxn modelId="{AB45B670-E9D1-7442-B809-468108B98186}" srcId="{D5CF9C9E-00D5-1041-9E58-6BD1F3D50AC9}" destId="{A4EA020B-16E8-7240-A363-A79DC2DA1C28}" srcOrd="12" destOrd="0" parTransId="{18FE6E18-B022-6947-83C3-E2C7CCDF2C79}" sibTransId="{49A09A85-E747-1741-9091-9CD566435A5B}"/>
    <dgm:cxn modelId="{9F84D072-6422-0345-BB26-9F997D513F17}" type="presOf" srcId="{600D679C-EC47-A84B-BCCC-5905EBBA58E0}" destId="{7E0A7AD9-5F69-AF44-A33F-802E9EDDDD0A}" srcOrd="0" destOrd="0" presId="urn:microsoft.com/office/officeart/2005/8/layout/list1"/>
    <dgm:cxn modelId="{2F5B7075-9763-2C4B-AEA0-25951DB59655}" type="presOf" srcId="{91380E85-ACDA-5A44-AE19-70321DE0EEF2}" destId="{A68FE733-FEA0-9642-A170-4D1836D683B5}" srcOrd="0" destOrd="0" presId="urn:microsoft.com/office/officeart/2005/8/layout/list1"/>
    <dgm:cxn modelId="{5582C97B-FE27-E445-AB65-E5C8D6859326}" type="presOf" srcId="{7ECCE711-FDDF-F244-9280-BBD3BFD93024}" destId="{2AEAD497-652F-7448-9BE3-305F9448B66E}" srcOrd="0" destOrd="0" presId="urn:microsoft.com/office/officeart/2005/8/layout/list1"/>
    <dgm:cxn modelId="{69B65C80-58CC-D64B-B923-C55427051C7B}" srcId="{D5CF9C9E-00D5-1041-9E58-6BD1F3D50AC9}" destId="{2227164F-09D2-7F4D-A698-2F252754D4B9}" srcOrd="9" destOrd="0" parTransId="{09A81BD5-43A7-3445-8AFF-9065A38D81B2}" sibTransId="{30835B6E-05C8-8045-8FA6-52CAC16FAA2C}"/>
    <dgm:cxn modelId="{10B0F686-8976-2C47-99C5-0DDA7D593242}" srcId="{D5CF9C9E-00D5-1041-9E58-6BD1F3D50AC9}" destId="{91380E85-ACDA-5A44-AE19-70321DE0EEF2}" srcOrd="3" destOrd="0" parTransId="{F6FBEA1D-DE90-824C-8F94-DD77834E74CA}" sibTransId="{DC945788-1CDC-FE41-B78F-EA6DEF637FF5}"/>
    <dgm:cxn modelId="{DEF57E88-6FF2-4340-AD56-F4656152B421}" type="presOf" srcId="{A27C0142-ED5E-F04D-ABCA-EB32EA55EB6D}" destId="{5E12EEA5-3BFB-5C44-A3D2-F14B459F9492}" srcOrd="0" destOrd="0" presId="urn:microsoft.com/office/officeart/2005/8/layout/list1"/>
    <dgm:cxn modelId="{EA339488-A61F-7D4C-81F7-3CB2AE31728D}" type="presOf" srcId="{2227164F-09D2-7F4D-A698-2F252754D4B9}" destId="{532B29A7-5A2C-3C48-9203-D82CADE2CAAA}" srcOrd="1" destOrd="0" presId="urn:microsoft.com/office/officeart/2005/8/layout/list1"/>
    <dgm:cxn modelId="{B4BDDE91-208B-FA48-9299-741771D90507}" type="presOf" srcId="{181D5191-4724-214A-B8BD-63DB9AD6F3AE}" destId="{CE131F49-0ADB-B84A-9A5F-9AF8BF654D74}" srcOrd="1" destOrd="0" presId="urn:microsoft.com/office/officeart/2005/8/layout/list1"/>
    <dgm:cxn modelId="{A9AFE599-F020-0E49-AB49-954CA398CBC6}" type="presOf" srcId="{2227164F-09D2-7F4D-A698-2F252754D4B9}" destId="{793B84C8-80B2-3540-A418-013CEA333297}" srcOrd="0" destOrd="0" presId="urn:microsoft.com/office/officeart/2005/8/layout/list1"/>
    <dgm:cxn modelId="{8B723AA4-800F-7B46-9F1D-E8374AC17D10}" type="presOf" srcId="{A4EA020B-16E8-7240-A363-A79DC2DA1C28}" destId="{0E2FC01C-7862-684C-B195-96514CCB082D}" srcOrd="1" destOrd="0" presId="urn:microsoft.com/office/officeart/2005/8/layout/list1"/>
    <dgm:cxn modelId="{CB74CBA7-5A27-784E-8ECE-63B9251A0624}" srcId="{D5CF9C9E-00D5-1041-9E58-6BD1F3D50AC9}" destId="{A050993A-C5E7-ED48-B4FE-FF967C5B40E3}" srcOrd="14" destOrd="0" parTransId="{4AAABF4B-7608-ED4F-ACDE-15F216670B73}" sibTransId="{B9C8AF8C-64B0-2040-B4D6-B7E0F3CAE10C}"/>
    <dgm:cxn modelId="{1A3AC4AD-EBB7-0341-ADE8-068FFAB0EC05}" srcId="{D5CF9C9E-00D5-1041-9E58-6BD1F3D50AC9}" destId="{7F921DC7-00F6-9548-BC7F-61BF7CB29031}" srcOrd="0" destOrd="0" parTransId="{2B8B1632-7DCE-BB42-A998-CA55B7E39C46}" sibTransId="{D6134FC2-B250-F145-9225-9311CD71AAF2}"/>
    <dgm:cxn modelId="{E7B54AB0-7754-E84D-BDEC-28F3AD4EC5A4}" type="presOf" srcId="{0FF61434-4762-8B4D-B780-8085292C84BB}" destId="{969D9318-BF41-D24B-8A04-664E551DF0FC}" srcOrd="1" destOrd="0" presId="urn:microsoft.com/office/officeart/2005/8/layout/list1"/>
    <dgm:cxn modelId="{C06B96B1-5442-8644-96AB-9D20A985AA68}" type="presOf" srcId="{D5CF9C9E-00D5-1041-9E58-6BD1F3D50AC9}" destId="{C6EE56D3-5A35-A248-98AD-41303609F1B9}" srcOrd="0" destOrd="0" presId="urn:microsoft.com/office/officeart/2005/8/layout/list1"/>
    <dgm:cxn modelId="{6B6BB8B9-ABCC-1142-A5DB-8B416713BA6D}" type="presOf" srcId="{A050993A-C5E7-ED48-B4FE-FF967C5B40E3}" destId="{74DFE1B7-9B87-8C46-B813-1AF6937860D8}" srcOrd="0" destOrd="0" presId="urn:microsoft.com/office/officeart/2005/8/layout/list1"/>
    <dgm:cxn modelId="{60E8D3B9-FA89-2448-B484-A5328E23A819}" srcId="{D5CF9C9E-00D5-1041-9E58-6BD1F3D50AC9}" destId="{34FDFAE2-DECA-C143-ADED-AF615D7A1F09}" srcOrd="2" destOrd="0" parTransId="{4B68D42E-28E4-5A4F-AB07-9150BD954A5F}" sibTransId="{13B4D188-46B7-F645-90F5-B7246ABB6339}"/>
    <dgm:cxn modelId="{461A44BB-8AFA-E241-8788-2328876FB31A}" srcId="{D5CF9C9E-00D5-1041-9E58-6BD1F3D50AC9}" destId="{3595C114-8017-FB42-A9A1-6638D70F42A1}" srcOrd="7" destOrd="0" parTransId="{F5752410-4DEC-1442-BBF5-CF123F50190D}" sibTransId="{A2CCDFAB-2D7B-3045-8761-7ED4F3677889}"/>
    <dgm:cxn modelId="{E93EC5C0-F865-4E4D-A9F8-434918182ABF}" type="presOf" srcId="{A27C0142-ED5E-F04D-ABCA-EB32EA55EB6D}" destId="{23102C5C-A64F-6D4A-8BB1-537AE28EEA6C}" srcOrd="1" destOrd="0" presId="urn:microsoft.com/office/officeart/2005/8/layout/list1"/>
    <dgm:cxn modelId="{FF19F7C1-2D1E-104F-BB9F-D6DDDAB076AE}" type="presOf" srcId="{7F921DC7-00F6-9548-BC7F-61BF7CB29031}" destId="{0A5F8ED8-69F2-8340-894F-51C4F540B171}" srcOrd="0" destOrd="0" presId="urn:microsoft.com/office/officeart/2005/8/layout/list1"/>
    <dgm:cxn modelId="{53CCB3D8-8761-374E-A8ED-E40595B4A495}" type="presOf" srcId="{38EE1EA4-AFAC-404F-81C2-13B59D496238}" destId="{EC4DEFA9-E073-0E43-AD48-BFE928BDFE8C}" srcOrd="1" destOrd="0" presId="urn:microsoft.com/office/officeart/2005/8/layout/list1"/>
    <dgm:cxn modelId="{90356BE2-8FE8-B149-8170-9525850C85DA}" type="presOf" srcId="{7094A783-0B19-2641-BF9F-B45A11EEB7F2}" destId="{33B08327-A454-7442-BCD1-7D68A76F297D}" srcOrd="0" destOrd="0" presId="urn:microsoft.com/office/officeart/2005/8/layout/list1"/>
    <dgm:cxn modelId="{7B19E5E9-2243-9441-BE09-4107586D9952}" type="presOf" srcId="{9070077C-C911-5A45-B042-3BEFE6F9E62F}" destId="{92028971-7005-9141-94FF-593E8D9C58CA}" srcOrd="1" destOrd="0" presId="urn:microsoft.com/office/officeart/2005/8/layout/list1"/>
    <dgm:cxn modelId="{2C42C7EF-646F-954C-9015-90E381DE74BA}" srcId="{D5CF9C9E-00D5-1041-9E58-6BD1F3D50AC9}" destId="{7ECCE711-FDDF-F244-9280-BBD3BFD93024}" srcOrd="1" destOrd="0" parTransId="{C5A65242-46B1-8440-A490-D5DD1C40E6CB}" sibTransId="{28E34C46-55C9-D947-B01A-C41BACA0A292}"/>
    <dgm:cxn modelId="{33D77CF4-41B5-7243-A503-6DEEC54BD2AE}" type="presOf" srcId="{0FF61434-4762-8B4D-B780-8085292C84BB}" destId="{09D701E2-A0B3-8647-AC6C-BCEFC4A0BDEF}" srcOrd="0" destOrd="0" presId="urn:microsoft.com/office/officeart/2005/8/layout/list1"/>
    <dgm:cxn modelId="{D1D2D0FA-BD5F-DA43-9BC4-A08D9255EE7B}" type="presOf" srcId="{7094A783-0B19-2641-BF9F-B45A11EEB7F2}" destId="{90E3200E-B603-5640-B9B4-4C413F74DC32}" srcOrd="1" destOrd="0" presId="urn:microsoft.com/office/officeart/2005/8/layout/list1"/>
    <dgm:cxn modelId="{6E6CC2FC-3B0F-3648-88C9-DE2C0E5DC3BD}" type="presOf" srcId="{9070077C-C911-5A45-B042-3BEFE6F9E62F}" destId="{67D3CB39-CA42-134B-B0F9-619F396D1254}" srcOrd="0" destOrd="0" presId="urn:microsoft.com/office/officeart/2005/8/layout/list1"/>
    <dgm:cxn modelId="{B54220FD-D585-264F-AE67-70FD655A53D0}" type="presOf" srcId="{3595C114-8017-FB42-A9A1-6638D70F42A1}" destId="{BEF36CCD-891E-7C49-AE04-B47CA8D69739}" srcOrd="0" destOrd="0" presId="urn:microsoft.com/office/officeart/2005/8/layout/list1"/>
    <dgm:cxn modelId="{A836989C-7443-2C4F-A2CA-BAE33BD0A360}" type="presParOf" srcId="{C6EE56D3-5A35-A248-98AD-41303609F1B9}" destId="{88D240BE-5902-5B49-9453-CE58672D35C3}" srcOrd="0" destOrd="0" presId="urn:microsoft.com/office/officeart/2005/8/layout/list1"/>
    <dgm:cxn modelId="{B7A272AE-BD46-A644-BD54-C04266FF8484}" type="presParOf" srcId="{88D240BE-5902-5B49-9453-CE58672D35C3}" destId="{0A5F8ED8-69F2-8340-894F-51C4F540B171}" srcOrd="0" destOrd="0" presId="urn:microsoft.com/office/officeart/2005/8/layout/list1"/>
    <dgm:cxn modelId="{08C1E872-2AF2-4C4E-B328-FE5903EF22C9}" type="presParOf" srcId="{88D240BE-5902-5B49-9453-CE58672D35C3}" destId="{81522B96-51B3-3C4B-91D4-937B2BA51088}" srcOrd="1" destOrd="0" presId="urn:microsoft.com/office/officeart/2005/8/layout/list1"/>
    <dgm:cxn modelId="{B00B847D-E598-BF43-B8BD-0DF8C7302C0A}" type="presParOf" srcId="{C6EE56D3-5A35-A248-98AD-41303609F1B9}" destId="{89D810BD-85B3-3649-BD55-6B6165C0C895}" srcOrd="1" destOrd="0" presId="urn:microsoft.com/office/officeart/2005/8/layout/list1"/>
    <dgm:cxn modelId="{06C2EC68-9760-1049-BBAD-5CF39E109E1C}" type="presParOf" srcId="{C6EE56D3-5A35-A248-98AD-41303609F1B9}" destId="{4024E8F4-B0B5-FA4F-9678-B59D10BE6421}" srcOrd="2" destOrd="0" presId="urn:microsoft.com/office/officeart/2005/8/layout/list1"/>
    <dgm:cxn modelId="{F6A6751D-663C-6B4F-8CC2-2730D28F11A1}" type="presParOf" srcId="{C6EE56D3-5A35-A248-98AD-41303609F1B9}" destId="{EA371E43-2782-E14A-8683-0BCF4DF1D9B7}" srcOrd="3" destOrd="0" presId="urn:microsoft.com/office/officeart/2005/8/layout/list1"/>
    <dgm:cxn modelId="{F1BE1A57-977F-9743-9B3E-AF2D434D2175}" type="presParOf" srcId="{C6EE56D3-5A35-A248-98AD-41303609F1B9}" destId="{166C54E2-276B-4943-9419-A4A0D531A415}" srcOrd="4" destOrd="0" presId="urn:microsoft.com/office/officeart/2005/8/layout/list1"/>
    <dgm:cxn modelId="{EF9780E3-D998-7041-9B80-92FD8B7E70FF}" type="presParOf" srcId="{166C54E2-276B-4943-9419-A4A0D531A415}" destId="{2AEAD497-652F-7448-9BE3-305F9448B66E}" srcOrd="0" destOrd="0" presId="urn:microsoft.com/office/officeart/2005/8/layout/list1"/>
    <dgm:cxn modelId="{08CCE82B-8911-1F4B-A213-73C31367BA45}" type="presParOf" srcId="{166C54E2-276B-4943-9419-A4A0D531A415}" destId="{FE75DC7F-CB64-4844-B79E-BE6456693C60}" srcOrd="1" destOrd="0" presId="urn:microsoft.com/office/officeart/2005/8/layout/list1"/>
    <dgm:cxn modelId="{E74DCE59-BB7F-8442-86F2-F6C900BFA5CE}" type="presParOf" srcId="{C6EE56D3-5A35-A248-98AD-41303609F1B9}" destId="{C7372460-4B08-DD42-AF16-8FD7EED19D5D}" srcOrd="5" destOrd="0" presId="urn:microsoft.com/office/officeart/2005/8/layout/list1"/>
    <dgm:cxn modelId="{E3B291EA-EA0B-EA41-A251-C75424C481CB}" type="presParOf" srcId="{C6EE56D3-5A35-A248-98AD-41303609F1B9}" destId="{F9FB75F0-E351-214D-8855-F6A1ED4AF832}" srcOrd="6" destOrd="0" presId="urn:microsoft.com/office/officeart/2005/8/layout/list1"/>
    <dgm:cxn modelId="{0CCE0473-4B50-524E-B7A7-CDFE0CFC3C1F}" type="presParOf" srcId="{C6EE56D3-5A35-A248-98AD-41303609F1B9}" destId="{5BFC765F-9370-AB45-9227-EFC8D58106F2}" srcOrd="7" destOrd="0" presId="urn:microsoft.com/office/officeart/2005/8/layout/list1"/>
    <dgm:cxn modelId="{909F8C64-CBBF-8C45-BF38-A4A65C55356E}" type="presParOf" srcId="{C6EE56D3-5A35-A248-98AD-41303609F1B9}" destId="{9F0B6EE2-B039-774C-B621-A54F1AB5D18A}" srcOrd="8" destOrd="0" presId="urn:microsoft.com/office/officeart/2005/8/layout/list1"/>
    <dgm:cxn modelId="{2AC88D6C-490B-1D4A-9579-6593B8E5241A}" type="presParOf" srcId="{9F0B6EE2-B039-774C-B621-A54F1AB5D18A}" destId="{82B32363-2A51-BE4E-ABF1-385780E56A5C}" srcOrd="0" destOrd="0" presId="urn:microsoft.com/office/officeart/2005/8/layout/list1"/>
    <dgm:cxn modelId="{96932D09-4EB1-6B45-8D46-35A61F1F80E6}" type="presParOf" srcId="{9F0B6EE2-B039-774C-B621-A54F1AB5D18A}" destId="{5F49C8DD-9A22-A348-95A5-79BD928D7ACD}" srcOrd="1" destOrd="0" presId="urn:microsoft.com/office/officeart/2005/8/layout/list1"/>
    <dgm:cxn modelId="{9B9D255A-900B-904A-A224-268D78A9A119}" type="presParOf" srcId="{C6EE56D3-5A35-A248-98AD-41303609F1B9}" destId="{ED467294-5CEB-CC40-9982-9ECEC7C62D02}" srcOrd="9" destOrd="0" presId="urn:microsoft.com/office/officeart/2005/8/layout/list1"/>
    <dgm:cxn modelId="{B03F248B-F6F4-FC40-A229-CD12398C90F8}" type="presParOf" srcId="{C6EE56D3-5A35-A248-98AD-41303609F1B9}" destId="{6BC1DBEC-F0EE-794C-B712-ED27D52FF725}" srcOrd="10" destOrd="0" presId="urn:microsoft.com/office/officeart/2005/8/layout/list1"/>
    <dgm:cxn modelId="{46E5B210-29B1-244C-84C0-AC8E187CB36C}" type="presParOf" srcId="{C6EE56D3-5A35-A248-98AD-41303609F1B9}" destId="{ADDD50C8-047C-7240-86F8-E90999636F95}" srcOrd="11" destOrd="0" presId="urn:microsoft.com/office/officeart/2005/8/layout/list1"/>
    <dgm:cxn modelId="{F8255E7D-D51B-B642-BE7E-F559B4B91BB2}" type="presParOf" srcId="{C6EE56D3-5A35-A248-98AD-41303609F1B9}" destId="{D38533AA-C782-624C-8D27-C5488DFFD41F}" srcOrd="12" destOrd="0" presId="urn:microsoft.com/office/officeart/2005/8/layout/list1"/>
    <dgm:cxn modelId="{521D024D-CA52-2D4F-B8E2-20BDC8E199B9}" type="presParOf" srcId="{D38533AA-C782-624C-8D27-C5488DFFD41F}" destId="{A68FE733-FEA0-9642-A170-4D1836D683B5}" srcOrd="0" destOrd="0" presId="urn:microsoft.com/office/officeart/2005/8/layout/list1"/>
    <dgm:cxn modelId="{36CA0B1B-4B85-844B-ADF6-A881721F8FEF}" type="presParOf" srcId="{D38533AA-C782-624C-8D27-C5488DFFD41F}" destId="{B9DF8655-8346-9040-92C8-7C186D26C695}" srcOrd="1" destOrd="0" presId="urn:microsoft.com/office/officeart/2005/8/layout/list1"/>
    <dgm:cxn modelId="{C6568274-E19C-D24A-88DA-FD77CC2A7FE8}" type="presParOf" srcId="{C6EE56D3-5A35-A248-98AD-41303609F1B9}" destId="{9B5AD27D-ACC7-EF4D-846B-2F3FBC873E82}" srcOrd="13" destOrd="0" presId="urn:microsoft.com/office/officeart/2005/8/layout/list1"/>
    <dgm:cxn modelId="{85CF8247-0415-AC49-9F89-A2BB329398A1}" type="presParOf" srcId="{C6EE56D3-5A35-A248-98AD-41303609F1B9}" destId="{A53F034E-226A-EB46-8510-52B6EFBCD47F}" srcOrd="14" destOrd="0" presId="urn:microsoft.com/office/officeart/2005/8/layout/list1"/>
    <dgm:cxn modelId="{D5040104-0ED8-4D47-AD2F-4F253705967C}" type="presParOf" srcId="{C6EE56D3-5A35-A248-98AD-41303609F1B9}" destId="{9580A521-2391-FA46-B5A2-89C2ECAC1B44}" srcOrd="15" destOrd="0" presId="urn:microsoft.com/office/officeart/2005/8/layout/list1"/>
    <dgm:cxn modelId="{2879C64A-5C1E-3A43-A751-DF3E5455438B}" type="presParOf" srcId="{C6EE56D3-5A35-A248-98AD-41303609F1B9}" destId="{77CE8C49-985B-EC45-8EB3-BFCAC22B455D}" srcOrd="16" destOrd="0" presId="urn:microsoft.com/office/officeart/2005/8/layout/list1"/>
    <dgm:cxn modelId="{8B8F203B-CDAF-4F42-BB7F-558EE9AB599F}" type="presParOf" srcId="{77CE8C49-985B-EC45-8EB3-BFCAC22B455D}" destId="{33B08327-A454-7442-BCD1-7D68A76F297D}" srcOrd="0" destOrd="0" presId="urn:microsoft.com/office/officeart/2005/8/layout/list1"/>
    <dgm:cxn modelId="{14A65029-013D-524C-B7B4-5A32F3B5874A}" type="presParOf" srcId="{77CE8C49-985B-EC45-8EB3-BFCAC22B455D}" destId="{90E3200E-B603-5640-B9B4-4C413F74DC32}" srcOrd="1" destOrd="0" presId="urn:microsoft.com/office/officeart/2005/8/layout/list1"/>
    <dgm:cxn modelId="{A327F975-0684-8644-AB06-1E704A45849E}" type="presParOf" srcId="{C6EE56D3-5A35-A248-98AD-41303609F1B9}" destId="{7A4FCB97-EC35-464C-9597-9D5AE2C178D8}" srcOrd="17" destOrd="0" presId="urn:microsoft.com/office/officeart/2005/8/layout/list1"/>
    <dgm:cxn modelId="{D1287617-485C-8244-BCA5-155EF648CD51}" type="presParOf" srcId="{C6EE56D3-5A35-A248-98AD-41303609F1B9}" destId="{07AF7A8D-4E9A-2149-B15B-8F9BC676E21B}" srcOrd="18" destOrd="0" presId="urn:microsoft.com/office/officeart/2005/8/layout/list1"/>
    <dgm:cxn modelId="{996C9F0D-3E9C-1740-9F89-A044B271C614}" type="presParOf" srcId="{C6EE56D3-5A35-A248-98AD-41303609F1B9}" destId="{CF1522D6-F87B-A54F-869C-0A1D5DDFB3EE}" srcOrd="19" destOrd="0" presId="urn:microsoft.com/office/officeart/2005/8/layout/list1"/>
    <dgm:cxn modelId="{A2A31A8C-9E24-744D-86EA-E6BB206D6EAD}" type="presParOf" srcId="{C6EE56D3-5A35-A248-98AD-41303609F1B9}" destId="{EAA8754D-FD1F-334A-81C2-5459A738DCE2}" srcOrd="20" destOrd="0" presId="urn:microsoft.com/office/officeart/2005/8/layout/list1"/>
    <dgm:cxn modelId="{0A43029E-C19D-9B4A-A7EB-FF2227810155}" type="presParOf" srcId="{EAA8754D-FD1F-334A-81C2-5459A738DCE2}" destId="{7E0A7AD9-5F69-AF44-A33F-802E9EDDDD0A}" srcOrd="0" destOrd="0" presId="urn:microsoft.com/office/officeart/2005/8/layout/list1"/>
    <dgm:cxn modelId="{36260E3E-D134-7749-A909-DCBB01276BA0}" type="presParOf" srcId="{EAA8754D-FD1F-334A-81C2-5459A738DCE2}" destId="{309700F3-183C-754B-BC41-235C23FFE696}" srcOrd="1" destOrd="0" presId="urn:microsoft.com/office/officeart/2005/8/layout/list1"/>
    <dgm:cxn modelId="{7657B516-A980-0B4B-B1AD-1D8AFAF69984}" type="presParOf" srcId="{C6EE56D3-5A35-A248-98AD-41303609F1B9}" destId="{BAFEC33F-7620-0E4D-9CDB-CFBBD6D09BD5}" srcOrd="21" destOrd="0" presId="urn:microsoft.com/office/officeart/2005/8/layout/list1"/>
    <dgm:cxn modelId="{B32F6CBF-90C4-EC4C-A36B-C2F2224B0A81}" type="presParOf" srcId="{C6EE56D3-5A35-A248-98AD-41303609F1B9}" destId="{D3E539BE-0302-3049-AF85-4BA0ED26356B}" srcOrd="22" destOrd="0" presId="urn:microsoft.com/office/officeart/2005/8/layout/list1"/>
    <dgm:cxn modelId="{A06ACEDF-9AD5-6343-9615-D7D00A4F1835}" type="presParOf" srcId="{C6EE56D3-5A35-A248-98AD-41303609F1B9}" destId="{93C9048F-7AE8-5A4A-9B9F-15FB5BF385C7}" srcOrd="23" destOrd="0" presId="urn:microsoft.com/office/officeart/2005/8/layout/list1"/>
    <dgm:cxn modelId="{FE36C214-48BE-0341-BF7B-E5124109939E}" type="presParOf" srcId="{C6EE56D3-5A35-A248-98AD-41303609F1B9}" destId="{A1E7B0F2-5335-7B41-96D5-F6FDAF9EA6FF}" srcOrd="24" destOrd="0" presId="urn:microsoft.com/office/officeart/2005/8/layout/list1"/>
    <dgm:cxn modelId="{868C44B4-5957-BC46-BE6F-6EC16E352A7E}" type="presParOf" srcId="{A1E7B0F2-5335-7B41-96D5-F6FDAF9EA6FF}" destId="{67D3CB39-CA42-134B-B0F9-619F396D1254}" srcOrd="0" destOrd="0" presId="urn:microsoft.com/office/officeart/2005/8/layout/list1"/>
    <dgm:cxn modelId="{CA8A9531-BA85-CB44-81F1-4757C2A4F4F1}" type="presParOf" srcId="{A1E7B0F2-5335-7B41-96D5-F6FDAF9EA6FF}" destId="{92028971-7005-9141-94FF-593E8D9C58CA}" srcOrd="1" destOrd="0" presId="urn:microsoft.com/office/officeart/2005/8/layout/list1"/>
    <dgm:cxn modelId="{07A39278-736D-A34B-8C68-594B2CCA514B}" type="presParOf" srcId="{C6EE56D3-5A35-A248-98AD-41303609F1B9}" destId="{33FCB570-0F3B-244C-A5EE-0631EA10ECC8}" srcOrd="25" destOrd="0" presId="urn:microsoft.com/office/officeart/2005/8/layout/list1"/>
    <dgm:cxn modelId="{5457C73C-1CA3-A843-803A-0BC46A8CB8E9}" type="presParOf" srcId="{C6EE56D3-5A35-A248-98AD-41303609F1B9}" destId="{4C259500-AAA9-924C-AB38-EB5AF8945054}" srcOrd="26" destOrd="0" presId="urn:microsoft.com/office/officeart/2005/8/layout/list1"/>
    <dgm:cxn modelId="{9C910DFF-A08C-904F-BF6F-243C89BABAA2}" type="presParOf" srcId="{C6EE56D3-5A35-A248-98AD-41303609F1B9}" destId="{38483966-7170-8A4B-A22F-7459D8361FAE}" srcOrd="27" destOrd="0" presId="urn:microsoft.com/office/officeart/2005/8/layout/list1"/>
    <dgm:cxn modelId="{E9DE5C57-D1D3-324D-B520-23FFD9820E56}" type="presParOf" srcId="{C6EE56D3-5A35-A248-98AD-41303609F1B9}" destId="{E2E127B0-887A-DB4A-AC64-454033FC6129}" srcOrd="28" destOrd="0" presId="urn:microsoft.com/office/officeart/2005/8/layout/list1"/>
    <dgm:cxn modelId="{04F29642-ACB3-444F-995A-6C8A46368E54}" type="presParOf" srcId="{E2E127B0-887A-DB4A-AC64-454033FC6129}" destId="{BEF36CCD-891E-7C49-AE04-B47CA8D69739}" srcOrd="0" destOrd="0" presId="urn:microsoft.com/office/officeart/2005/8/layout/list1"/>
    <dgm:cxn modelId="{BBF690B6-06A4-B743-9283-139A93C44AA4}" type="presParOf" srcId="{E2E127B0-887A-DB4A-AC64-454033FC6129}" destId="{DF184575-7F46-6C40-AD89-556D06B9287A}" srcOrd="1" destOrd="0" presId="urn:microsoft.com/office/officeart/2005/8/layout/list1"/>
    <dgm:cxn modelId="{04B00CA3-3438-B242-9686-AAB910B5DE68}" type="presParOf" srcId="{C6EE56D3-5A35-A248-98AD-41303609F1B9}" destId="{15FC89A0-0569-E447-8FC9-95C362B2F753}" srcOrd="29" destOrd="0" presId="urn:microsoft.com/office/officeart/2005/8/layout/list1"/>
    <dgm:cxn modelId="{7CE02132-8965-0745-93CF-7936C3C04FE5}" type="presParOf" srcId="{C6EE56D3-5A35-A248-98AD-41303609F1B9}" destId="{262CAF80-B6CF-1D4C-91F1-6DB200082296}" srcOrd="30" destOrd="0" presId="urn:microsoft.com/office/officeart/2005/8/layout/list1"/>
    <dgm:cxn modelId="{6152EACC-A998-F341-89F8-E5D77F603994}" type="presParOf" srcId="{C6EE56D3-5A35-A248-98AD-41303609F1B9}" destId="{EF540858-FCFF-244F-85F7-B6E5AD735A65}" srcOrd="31" destOrd="0" presId="urn:microsoft.com/office/officeart/2005/8/layout/list1"/>
    <dgm:cxn modelId="{C279CBA8-6361-B844-829A-1DB4225D575F}" type="presParOf" srcId="{C6EE56D3-5A35-A248-98AD-41303609F1B9}" destId="{357A7A1D-B684-834F-A2F4-C63C1B573BA1}" srcOrd="32" destOrd="0" presId="urn:microsoft.com/office/officeart/2005/8/layout/list1"/>
    <dgm:cxn modelId="{AFC07A1D-F4DE-2547-BB24-7A66E93B8F46}" type="presParOf" srcId="{357A7A1D-B684-834F-A2F4-C63C1B573BA1}" destId="{995FE41A-55F3-9C4B-9C5E-134DB6CE18D4}" srcOrd="0" destOrd="0" presId="urn:microsoft.com/office/officeart/2005/8/layout/list1"/>
    <dgm:cxn modelId="{E34CC092-18A7-6748-B2F0-AE154E2C5927}" type="presParOf" srcId="{357A7A1D-B684-834F-A2F4-C63C1B573BA1}" destId="{EC4DEFA9-E073-0E43-AD48-BFE928BDFE8C}" srcOrd="1" destOrd="0" presId="urn:microsoft.com/office/officeart/2005/8/layout/list1"/>
    <dgm:cxn modelId="{23063408-E379-844F-841E-EF6021181CD1}" type="presParOf" srcId="{C6EE56D3-5A35-A248-98AD-41303609F1B9}" destId="{B8192ED7-47A3-C640-AFE6-0FB7CCF736F6}" srcOrd="33" destOrd="0" presId="urn:microsoft.com/office/officeart/2005/8/layout/list1"/>
    <dgm:cxn modelId="{3B0E8750-A82B-9F4E-8BB7-C247CDA83198}" type="presParOf" srcId="{C6EE56D3-5A35-A248-98AD-41303609F1B9}" destId="{2CAF19AA-F015-3745-814C-4F05E5799FE4}" srcOrd="34" destOrd="0" presId="urn:microsoft.com/office/officeart/2005/8/layout/list1"/>
    <dgm:cxn modelId="{2762FAE8-2FD1-064A-A2C7-84FBBF11155F}" type="presParOf" srcId="{C6EE56D3-5A35-A248-98AD-41303609F1B9}" destId="{260EADCB-5490-4343-858F-EA1A4695BDF4}" srcOrd="35" destOrd="0" presId="urn:microsoft.com/office/officeart/2005/8/layout/list1"/>
    <dgm:cxn modelId="{6F183920-75AD-A54C-87D8-80BD2B4B89E5}" type="presParOf" srcId="{C6EE56D3-5A35-A248-98AD-41303609F1B9}" destId="{4433FC71-583F-2F4D-9B6D-F1E1BD44F8D7}" srcOrd="36" destOrd="0" presId="urn:microsoft.com/office/officeart/2005/8/layout/list1"/>
    <dgm:cxn modelId="{18221C6F-8F3F-9C48-9D62-7E1127741C02}" type="presParOf" srcId="{4433FC71-583F-2F4D-9B6D-F1E1BD44F8D7}" destId="{793B84C8-80B2-3540-A418-013CEA333297}" srcOrd="0" destOrd="0" presId="urn:microsoft.com/office/officeart/2005/8/layout/list1"/>
    <dgm:cxn modelId="{2836B7CC-C7D2-B745-B080-1292DD7AD451}" type="presParOf" srcId="{4433FC71-583F-2F4D-9B6D-F1E1BD44F8D7}" destId="{532B29A7-5A2C-3C48-9203-D82CADE2CAAA}" srcOrd="1" destOrd="0" presId="urn:microsoft.com/office/officeart/2005/8/layout/list1"/>
    <dgm:cxn modelId="{A4967E74-63CB-FB49-94D5-EE3274B2035B}" type="presParOf" srcId="{C6EE56D3-5A35-A248-98AD-41303609F1B9}" destId="{2D3A1136-9292-AA43-8FE9-3E94ADF9FCE1}" srcOrd="37" destOrd="0" presId="urn:microsoft.com/office/officeart/2005/8/layout/list1"/>
    <dgm:cxn modelId="{1B339BF6-34C8-2C4B-88F8-6CF0DFC64579}" type="presParOf" srcId="{C6EE56D3-5A35-A248-98AD-41303609F1B9}" destId="{1E4496D9-EDD4-7A4D-B4D9-FCB4908FF5C1}" srcOrd="38" destOrd="0" presId="urn:microsoft.com/office/officeart/2005/8/layout/list1"/>
    <dgm:cxn modelId="{F58BA134-4B87-CD46-A758-F23AB6D2F61B}" type="presParOf" srcId="{C6EE56D3-5A35-A248-98AD-41303609F1B9}" destId="{D84A0442-79DF-8B41-A354-C60FE4AA9729}" srcOrd="39" destOrd="0" presId="urn:microsoft.com/office/officeart/2005/8/layout/list1"/>
    <dgm:cxn modelId="{AC895FD5-E72B-6347-B87B-B2BE651C5D77}" type="presParOf" srcId="{C6EE56D3-5A35-A248-98AD-41303609F1B9}" destId="{F05EC03F-0F20-B046-966A-34AF94AE948A}" srcOrd="40" destOrd="0" presId="urn:microsoft.com/office/officeart/2005/8/layout/list1"/>
    <dgm:cxn modelId="{00C7598D-6470-B941-BE19-3028D4D0B795}" type="presParOf" srcId="{F05EC03F-0F20-B046-966A-34AF94AE948A}" destId="{E033E043-B8CB-194A-8744-5A8A6BB010B6}" srcOrd="0" destOrd="0" presId="urn:microsoft.com/office/officeart/2005/8/layout/list1"/>
    <dgm:cxn modelId="{DF1972D6-5728-384B-969A-6302BA06CB08}" type="presParOf" srcId="{F05EC03F-0F20-B046-966A-34AF94AE948A}" destId="{CE131F49-0ADB-B84A-9A5F-9AF8BF654D74}" srcOrd="1" destOrd="0" presId="urn:microsoft.com/office/officeart/2005/8/layout/list1"/>
    <dgm:cxn modelId="{7D4DAFC4-808F-0C45-9450-5A73E5823190}" type="presParOf" srcId="{C6EE56D3-5A35-A248-98AD-41303609F1B9}" destId="{40382956-0FD1-664D-8CF2-99B9E8686E64}" srcOrd="41" destOrd="0" presId="urn:microsoft.com/office/officeart/2005/8/layout/list1"/>
    <dgm:cxn modelId="{F3A5E652-8DDC-0349-8052-FB59E7A375F5}" type="presParOf" srcId="{C6EE56D3-5A35-A248-98AD-41303609F1B9}" destId="{DC498BC4-1A67-9F4C-9EED-FB032C9C996C}" srcOrd="42" destOrd="0" presId="urn:microsoft.com/office/officeart/2005/8/layout/list1"/>
    <dgm:cxn modelId="{3DA4D17D-219A-9B4B-9B38-E5AA43E26D98}" type="presParOf" srcId="{C6EE56D3-5A35-A248-98AD-41303609F1B9}" destId="{C431683F-32B7-984D-92F2-AF2291E1B905}" srcOrd="43" destOrd="0" presId="urn:microsoft.com/office/officeart/2005/8/layout/list1"/>
    <dgm:cxn modelId="{1FA23EEF-ABE8-A24A-A1C5-BCA2AD6EDF30}" type="presParOf" srcId="{C6EE56D3-5A35-A248-98AD-41303609F1B9}" destId="{47E55366-A76D-DD4F-A8EE-B2DFE1E2D91E}" srcOrd="44" destOrd="0" presId="urn:microsoft.com/office/officeart/2005/8/layout/list1"/>
    <dgm:cxn modelId="{CB021A5F-4421-964C-B9D1-3C1DD4F16323}" type="presParOf" srcId="{47E55366-A76D-DD4F-A8EE-B2DFE1E2D91E}" destId="{5E12EEA5-3BFB-5C44-A3D2-F14B459F9492}" srcOrd="0" destOrd="0" presId="urn:microsoft.com/office/officeart/2005/8/layout/list1"/>
    <dgm:cxn modelId="{F6B674F1-ED0D-E846-BFB5-AEF48B6AD06C}" type="presParOf" srcId="{47E55366-A76D-DD4F-A8EE-B2DFE1E2D91E}" destId="{23102C5C-A64F-6D4A-8BB1-537AE28EEA6C}" srcOrd="1" destOrd="0" presId="urn:microsoft.com/office/officeart/2005/8/layout/list1"/>
    <dgm:cxn modelId="{7646CB25-A36E-1048-A3F7-F6A686A11E27}" type="presParOf" srcId="{C6EE56D3-5A35-A248-98AD-41303609F1B9}" destId="{38D54E5B-A044-1446-AEAD-9BBFB515F17C}" srcOrd="45" destOrd="0" presId="urn:microsoft.com/office/officeart/2005/8/layout/list1"/>
    <dgm:cxn modelId="{D69DE486-A47D-6249-BCB6-3ADE6ABD029E}" type="presParOf" srcId="{C6EE56D3-5A35-A248-98AD-41303609F1B9}" destId="{24B148AD-57F7-B540-8877-8D28D803E08E}" srcOrd="46" destOrd="0" presId="urn:microsoft.com/office/officeart/2005/8/layout/list1"/>
    <dgm:cxn modelId="{463B2778-B970-ED42-AA7B-BBF252F77CF2}" type="presParOf" srcId="{C6EE56D3-5A35-A248-98AD-41303609F1B9}" destId="{83BEB29D-51ED-B547-A948-CBFEA3FA5166}" srcOrd="47" destOrd="0" presId="urn:microsoft.com/office/officeart/2005/8/layout/list1"/>
    <dgm:cxn modelId="{C914E515-D380-984D-B935-28CB5F966251}" type="presParOf" srcId="{C6EE56D3-5A35-A248-98AD-41303609F1B9}" destId="{8C409184-A588-3C40-B8CD-0B379D8FA5C7}" srcOrd="48" destOrd="0" presId="urn:microsoft.com/office/officeart/2005/8/layout/list1"/>
    <dgm:cxn modelId="{92AC1AFC-C71E-7D42-8F2F-555D2373B24A}" type="presParOf" srcId="{8C409184-A588-3C40-B8CD-0B379D8FA5C7}" destId="{29E70F7F-3157-A746-B7EC-C613A638D900}" srcOrd="0" destOrd="0" presId="urn:microsoft.com/office/officeart/2005/8/layout/list1"/>
    <dgm:cxn modelId="{99AA2086-48EA-6A40-93C5-4A890875C567}" type="presParOf" srcId="{8C409184-A588-3C40-B8CD-0B379D8FA5C7}" destId="{0E2FC01C-7862-684C-B195-96514CCB082D}" srcOrd="1" destOrd="0" presId="urn:microsoft.com/office/officeart/2005/8/layout/list1"/>
    <dgm:cxn modelId="{DA2498ED-DC22-F84B-A796-6A66FDFDDBEC}" type="presParOf" srcId="{C6EE56D3-5A35-A248-98AD-41303609F1B9}" destId="{B5E728FA-40C1-3048-A9FD-3A1CC14A0CC8}" srcOrd="49" destOrd="0" presId="urn:microsoft.com/office/officeart/2005/8/layout/list1"/>
    <dgm:cxn modelId="{87CAE676-9DEA-1C43-AEEF-24A8B7B52733}" type="presParOf" srcId="{C6EE56D3-5A35-A248-98AD-41303609F1B9}" destId="{46EB47D3-740A-DD46-95C5-3F40E1DDE7F8}" srcOrd="50" destOrd="0" presId="urn:microsoft.com/office/officeart/2005/8/layout/list1"/>
    <dgm:cxn modelId="{0CE72AF1-B23F-964C-9DBE-51AABADDEE63}" type="presParOf" srcId="{C6EE56D3-5A35-A248-98AD-41303609F1B9}" destId="{5BCAE9E5-02DF-384E-BA28-B6F5D8E4744A}" srcOrd="51" destOrd="0" presId="urn:microsoft.com/office/officeart/2005/8/layout/list1"/>
    <dgm:cxn modelId="{463AA08A-6199-8947-90FA-D0AFEC824E4F}" type="presParOf" srcId="{C6EE56D3-5A35-A248-98AD-41303609F1B9}" destId="{AC28332C-4909-8146-B366-3A3CEFB706DF}" srcOrd="52" destOrd="0" presId="urn:microsoft.com/office/officeart/2005/8/layout/list1"/>
    <dgm:cxn modelId="{2EF4A2CD-7DD2-7B41-A364-8FB86EE25390}" type="presParOf" srcId="{AC28332C-4909-8146-B366-3A3CEFB706DF}" destId="{09D701E2-A0B3-8647-AC6C-BCEFC4A0BDEF}" srcOrd="0" destOrd="0" presId="urn:microsoft.com/office/officeart/2005/8/layout/list1"/>
    <dgm:cxn modelId="{08A93C21-0955-414E-8246-43962135C634}" type="presParOf" srcId="{AC28332C-4909-8146-B366-3A3CEFB706DF}" destId="{969D9318-BF41-D24B-8A04-664E551DF0FC}" srcOrd="1" destOrd="0" presId="urn:microsoft.com/office/officeart/2005/8/layout/list1"/>
    <dgm:cxn modelId="{379BDD21-E694-E844-9E4F-4CAED7E8FD2C}" type="presParOf" srcId="{C6EE56D3-5A35-A248-98AD-41303609F1B9}" destId="{81BEED2B-BC6A-D941-BD66-A5E5F25E96D3}" srcOrd="53" destOrd="0" presId="urn:microsoft.com/office/officeart/2005/8/layout/list1"/>
    <dgm:cxn modelId="{9E9D3274-E6BC-0447-A848-32F7233575C4}" type="presParOf" srcId="{C6EE56D3-5A35-A248-98AD-41303609F1B9}" destId="{636DE896-ACCA-9F4C-8C19-019FACF557A9}" srcOrd="54" destOrd="0" presId="urn:microsoft.com/office/officeart/2005/8/layout/list1"/>
    <dgm:cxn modelId="{13E54C3D-4C2A-8F48-80B5-872152F93BFA}" type="presParOf" srcId="{C6EE56D3-5A35-A248-98AD-41303609F1B9}" destId="{B6B1D50A-D0A3-6F4B-829B-56EDF55E1698}" srcOrd="55" destOrd="0" presId="urn:microsoft.com/office/officeart/2005/8/layout/list1"/>
    <dgm:cxn modelId="{9771BA83-4078-BF44-8A78-EBBD669C91AA}" type="presParOf" srcId="{C6EE56D3-5A35-A248-98AD-41303609F1B9}" destId="{47F61EDD-77F9-3041-A068-27575CA26C98}" srcOrd="56" destOrd="0" presId="urn:microsoft.com/office/officeart/2005/8/layout/list1"/>
    <dgm:cxn modelId="{6F59E90B-C2FE-B84F-B841-FE74D528B634}" type="presParOf" srcId="{47F61EDD-77F9-3041-A068-27575CA26C98}" destId="{74DFE1B7-9B87-8C46-B813-1AF6937860D8}" srcOrd="0" destOrd="0" presId="urn:microsoft.com/office/officeart/2005/8/layout/list1"/>
    <dgm:cxn modelId="{4EBE3279-D3FB-CD42-8130-C9AB77177B60}" type="presParOf" srcId="{47F61EDD-77F9-3041-A068-27575CA26C98}" destId="{C1916352-92B6-504E-9C14-932527733033}" srcOrd="1" destOrd="0" presId="urn:microsoft.com/office/officeart/2005/8/layout/list1"/>
    <dgm:cxn modelId="{BAEA1FF8-E43C-F14E-A5D6-1DA8336D2AB0}" type="presParOf" srcId="{C6EE56D3-5A35-A248-98AD-41303609F1B9}" destId="{C6CB5183-DBBF-8A4D-AE52-A368720D07E2}" srcOrd="57" destOrd="0" presId="urn:microsoft.com/office/officeart/2005/8/layout/list1"/>
    <dgm:cxn modelId="{191A3319-7FC7-9D4C-B101-B785F25F84FD}" type="presParOf" srcId="{C6EE56D3-5A35-A248-98AD-41303609F1B9}" destId="{4B99874A-C9A7-9444-B170-A9CADC650626}" srcOrd="5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46299BA9-2F9F-4042-A041-4F5C443B0553}"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10CFC15C-39B5-4F63-8807-2D135B160D5C}">
      <dgm:prSet custT="1"/>
      <dgm:spPr>
        <a:solidFill>
          <a:srgbClr val="000090"/>
        </a:solidFill>
      </dgm:spPr>
      <dgm: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0" dirty="0">
              <a:solidFill>
                <a:schemeClr val="bg1"/>
              </a:solidFill>
              <a:effectLst>
                <a:outerShdw blurRad="38100" dist="38100" dir="2700000" algn="tl">
                  <a:srgbClr val="000000">
                    <a:alpha val="43137"/>
                  </a:srgbClr>
                </a:outerShdw>
              </a:effectLst>
              <a:latin typeface="Arial Black" panose="020B0A04020102020204" pitchFamily="34" charset="0"/>
            </a:rPr>
            <a:t>School Climate </a:t>
          </a:r>
        </a:p>
        <a:p>
          <a:pPr marL="0" marR="0" indent="0" algn="ctr" defTabSz="914400" rtl="0" eaLnBrk="1" fontAlgn="auto" latinLnBrk="0" hangingPunct="1">
            <a:lnSpc>
              <a:spcPct val="100000"/>
            </a:lnSpc>
            <a:spcBef>
              <a:spcPts val="0"/>
            </a:spcBef>
            <a:spcAft>
              <a:spcPts val="0"/>
            </a:spcAft>
            <a:buClrTx/>
            <a:buSzTx/>
            <a:buFontTx/>
            <a:buNone/>
            <a:tabLst/>
            <a:defRPr/>
          </a:pPr>
          <a:r>
            <a:rPr lang="en-US" sz="2400" b="0" dirty="0">
              <a:solidFill>
                <a:schemeClr val="bg1"/>
              </a:solidFill>
              <a:effectLst>
                <a:outerShdw blurRad="38100" dist="38100" dir="2700000" algn="tl">
                  <a:srgbClr val="000000">
                    <a:alpha val="43137"/>
                  </a:srgbClr>
                </a:outerShdw>
              </a:effectLst>
              <a:latin typeface="Arial Black" panose="020B0A04020102020204" pitchFamily="34" charset="0"/>
            </a:rPr>
            <a:t>Positive Culture – List at least two specific actions to achieve each element </a:t>
          </a:r>
        </a:p>
      </dgm:t>
    </dgm:pt>
    <dgm:pt modelId="{1CDB2B9E-E20A-4834-B1EB-5E6573D2B0C5}" type="parTrans" cxnId="{67650782-CBAD-4F24-8437-6C3B0728C47A}">
      <dgm:prSet/>
      <dgm:spPr/>
      <dgm:t>
        <a:bodyPr/>
        <a:lstStyle/>
        <a:p>
          <a:endParaRPr lang="en-US"/>
        </a:p>
      </dgm:t>
    </dgm:pt>
    <dgm:pt modelId="{3D69CC32-ED0D-40E8-8066-6F1AF1F96B7D}" type="sibTrans" cxnId="{67650782-CBAD-4F24-8437-6C3B0728C47A}">
      <dgm:prSet/>
      <dgm:spPr/>
      <dgm:t>
        <a:bodyPr/>
        <a:lstStyle/>
        <a:p>
          <a:endParaRPr lang="en-US"/>
        </a:p>
      </dgm:t>
    </dgm:pt>
    <dgm:pt modelId="{C96CA92E-8CFD-496E-A498-D32DB05CEA30}" type="pres">
      <dgm:prSet presAssocID="{46299BA9-2F9F-4042-A041-4F5C443B0553}" presName="linear" presStyleCnt="0">
        <dgm:presLayoutVars>
          <dgm:animLvl val="lvl"/>
          <dgm:resizeHandles val="exact"/>
        </dgm:presLayoutVars>
      </dgm:prSet>
      <dgm:spPr/>
    </dgm:pt>
    <dgm:pt modelId="{242FD09C-4E0E-440D-B200-E41754F2A8E3}" type="pres">
      <dgm:prSet presAssocID="{10CFC15C-39B5-4F63-8807-2D135B160D5C}" presName="parentText" presStyleLbl="node1" presStyleIdx="0" presStyleCnt="1" custScaleX="97885" custScaleY="329590" custLinFactNeighborX="-12840" custLinFactNeighborY="30905">
        <dgm:presLayoutVars>
          <dgm:chMax val="0"/>
          <dgm:bulletEnabled val="1"/>
        </dgm:presLayoutVars>
      </dgm:prSet>
      <dgm:spPr/>
    </dgm:pt>
  </dgm:ptLst>
  <dgm:cxnLst>
    <dgm:cxn modelId="{9A6B986A-3D5E-114E-90DE-A2FF527DBB50}" type="presOf" srcId="{46299BA9-2F9F-4042-A041-4F5C443B0553}" destId="{C96CA92E-8CFD-496E-A498-D32DB05CEA30}" srcOrd="0" destOrd="0" presId="urn:microsoft.com/office/officeart/2005/8/layout/vList2"/>
    <dgm:cxn modelId="{67650782-CBAD-4F24-8437-6C3B0728C47A}" srcId="{46299BA9-2F9F-4042-A041-4F5C443B0553}" destId="{10CFC15C-39B5-4F63-8807-2D135B160D5C}" srcOrd="0" destOrd="0" parTransId="{1CDB2B9E-E20A-4834-B1EB-5E6573D2B0C5}" sibTransId="{3D69CC32-ED0D-40E8-8066-6F1AF1F96B7D}"/>
    <dgm:cxn modelId="{3A34BBF2-D99E-594B-9DCD-A0EA19E46F87}" type="presOf" srcId="{10CFC15C-39B5-4F63-8807-2D135B160D5C}" destId="{242FD09C-4E0E-440D-B200-E41754F2A8E3}" srcOrd="0" destOrd="0" presId="urn:microsoft.com/office/officeart/2005/8/layout/vList2"/>
    <dgm:cxn modelId="{21CEC50E-D333-0C4E-97D1-0E48BCEE4579}" type="presParOf" srcId="{C96CA92E-8CFD-496E-A498-D32DB05CEA30}" destId="{242FD09C-4E0E-440D-B200-E41754F2A8E3}"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752FF8D0-C8D6-4A6E-8310-E4631F93641B}" type="doc">
      <dgm:prSet loTypeId="urn:microsoft.com/office/officeart/2005/8/layout/chevron2" loCatId="process" qsTypeId="urn:microsoft.com/office/officeart/2005/8/quickstyle/simple5" qsCatId="simple" csTypeId="urn:microsoft.com/office/officeart/2005/8/colors/accent1_2" csCatId="accent1" phldr="1"/>
      <dgm:spPr/>
      <dgm:t>
        <a:bodyPr/>
        <a:lstStyle/>
        <a:p>
          <a:endParaRPr lang="en-US"/>
        </a:p>
      </dgm:t>
    </dgm:pt>
    <dgm:pt modelId="{FC2E5920-94E1-4870-92F8-E05FE26CE06C}">
      <dgm:prSet/>
      <dgm:spPr>
        <a:solidFill>
          <a:srgbClr val="800000"/>
        </a:solidFill>
      </dgm:spPr>
      <dgm:t>
        <a:bodyPr/>
        <a:lstStyle/>
        <a:p>
          <a:pPr rtl="0"/>
          <a:r>
            <a:rPr lang="en-US" dirty="0"/>
            <a:t>SC1.1</a:t>
          </a:r>
        </a:p>
      </dgm:t>
    </dgm:pt>
    <dgm:pt modelId="{47BC545B-B728-438A-AEB1-0007C4B02E7D}" type="parTrans" cxnId="{566B6C6A-9A06-45E3-B9DB-2BDD37829282}">
      <dgm:prSet/>
      <dgm:spPr/>
      <dgm:t>
        <a:bodyPr/>
        <a:lstStyle/>
        <a:p>
          <a:endParaRPr lang="en-US"/>
        </a:p>
      </dgm:t>
    </dgm:pt>
    <dgm:pt modelId="{004DEE1F-9A8D-497D-802A-0B1DD3E9A430}" type="sibTrans" cxnId="{566B6C6A-9A06-45E3-B9DB-2BDD37829282}">
      <dgm:prSet/>
      <dgm:spPr/>
      <dgm:t>
        <a:bodyPr/>
        <a:lstStyle/>
        <a:p>
          <a:endParaRPr lang="en-US"/>
        </a:p>
      </dgm:t>
    </dgm:pt>
    <dgm:pt modelId="{1C5102F8-6087-47B8-AEEE-EF5B0CD30821}">
      <dgm:prSet/>
      <dgm:spPr>
        <a:solidFill>
          <a:srgbClr val="800000"/>
        </a:solidFill>
      </dgm:spPr>
      <dgm:t>
        <a:bodyPr/>
        <a:lstStyle/>
        <a:p>
          <a:pPr rtl="0"/>
          <a:r>
            <a:rPr lang="en-US" dirty="0"/>
            <a:t>SC1.2</a:t>
          </a:r>
        </a:p>
      </dgm:t>
    </dgm:pt>
    <dgm:pt modelId="{8626A886-3804-45DE-8EB9-7EB11BE94EB3}" type="parTrans" cxnId="{639F206E-838C-4024-9500-ECFE31844DFC}">
      <dgm:prSet/>
      <dgm:spPr/>
      <dgm:t>
        <a:bodyPr/>
        <a:lstStyle/>
        <a:p>
          <a:endParaRPr lang="en-US"/>
        </a:p>
      </dgm:t>
    </dgm:pt>
    <dgm:pt modelId="{4F66E3F2-A885-46A6-9EF2-24331AE4EDAB}" type="sibTrans" cxnId="{639F206E-838C-4024-9500-ECFE31844DFC}">
      <dgm:prSet/>
      <dgm:spPr/>
      <dgm:t>
        <a:bodyPr/>
        <a:lstStyle/>
        <a:p>
          <a:endParaRPr lang="en-US"/>
        </a:p>
      </dgm:t>
    </dgm:pt>
    <dgm:pt modelId="{29673ACD-ED50-47EE-B4EE-227873C71BAB}">
      <dgm:prSet/>
      <dgm:spPr>
        <a:solidFill>
          <a:srgbClr val="800000"/>
        </a:solidFill>
      </dgm:spPr>
      <dgm:t>
        <a:bodyPr/>
        <a:lstStyle/>
        <a:p>
          <a:pPr rtl="0"/>
          <a:r>
            <a:rPr lang="en-US" dirty="0"/>
            <a:t>SC1.3</a:t>
          </a:r>
        </a:p>
      </dgm:t>
    </dgm:pt>
    <dgm:pt modelId="{7B73533E-0691-48A0-B184-49A2A77FFE6D}" type="parTrans" cxnId="{2E1F3683-BC47-458F-A436-AAA0028E34E7}">
      <dgm:prSet/>
      <dgm:spPr/>
      <dgm:t>
        <a:bodyPr/>
        <a:lstStyle/>
        <a:p>
          <a:endParaRPr lang="en-US"/>
        </a:p>
      </dgm:t>
    </dgm:pt>
    <dgm:pt modelId="{9586C7B8-2AB4-44DB-841C-39914DE642C6}" type="sibTrans" cxnId="{2E1F3683-BC47-458F-A436-AAA0028E34E7}">
      <dgm:prSet/>
      <dgm:spPr/>
      <dgm:t>
        <a:bodyPr/>
        <a:lstStyle/>
        <a:p>
          <a:endParaRPr lang="en-US"/>
        </a:p>
      </dgm:t>
    </dgm:pt>
    <dgm:pt modelId="{44430F1E-84FB-4C76-999E-2226990DF13C}">
      <dgm:prSet/>
      <dgm:spPr>
        <a:solidFill>
          <a:srgbClr val="800000"/>
        </a:solidFill>
      </dgm:spPr>
      <dgm:t>
        <a:bodyPr/>
        <a:lstStyle/>
        <a:p>
          <a:pPr rtl="0"/>
          <a:r>
            <a:rPr lang="en-US" dirty="0"/>
            <a:t>SC1.4</a:t>
          </a:r>
        </a:p>
      </dgm:t>
    </dgm:pt>
    <dgm:pt modelId="{153EFF5A-3674-409E-ACE9-5DA96F1C9EB9}" type="parTrans" cxnId="{45AFF33F-A606-44ED-891F-E9AC3EDF90EB}">
      <dgm:prSet/>
      <dgm:spPr/>
      <dgm:t>
        <a:bodyPr/>
        <a:lstStyle/>
        <a:p>
          <a:endParaRPr lang="en-US"/>
        </a:p>
      </dgm:t>
    </dgm:pt>
    <dgm:pt modelId="{2530517E-6187-4D49-B9E6-2DB1A194C9C0}" type="sibTrans" cxnId="{45AFF33F-A606-44ED-891F-E9AC3EDF90EB}">
      <dgm:prSet/>
      <dgm:spPr/>
      <dgm:t>
        <a:bodyPr/>
        <a:lstStyle/>
        <a:p>
          <a:endParaRPr lang="en-US"/>
        </a:p>
      </dgm:t>
    </dgm:pt>
    <dgm:pt modelId="{16E85AE8-3C35-4263-908D-46C90A68DC8B}">
      <dgm:prSet/>
      <dgm:spPr>
        <a:solidFill>
          <a:srgbClr val="800000"/>
        </a:solidFill>
      </dgm:spPr>
      <dgm:t>
        <a:bodyPr/>
        <a:lstStyle/>
        <a:p>
          <a:pPr rtl="0"/>
          <a:r>
            <a:rPr lang="en-US" dirty="0"/>
            <a:t>SC1.5</a:t>
          </a:r>
        </a:p>
      </dgm:t>
    </dgm:pt>
    <dgm:pt modelId="{7A3971B9-47E3-4794-92D9-5360649CA17E}" type="parTrans" cxnId="{FB71583E-83F0-4B9C-9965-8063A4661887}">
      <dgm:prSet/>
      <dgm:spPr/>
      <dgm:t>
        <a:bodyPr/>
        <a:lstStyle/>
        <a:p>
          <a:endParaRPr lang="en-US"/>
        </a:p>
      </dgm:t>
    </dgm:pt>
    <dgm:pt modelId="{65C400C5-2C28-434A-BB17-1B9D90DE5043}" type="sibTrans" cxnId="{FB71583E-83F0-4B9C-9965-8063A4661887}">
      <dgm:prSet/>
      <dgm:spPr/>
      <dgm:t>
        <a:bodyPr/>
        <a:lstStyle/>
        <a:p>
          <a:endParaRPr lang="en-US"/>
        </a:p>
      </dgm:t>
    </dgm:pt>
    <dgm:pt modelId="{294D0310-6E0A-46F5-935A-A6AA7F1364F3}">
      <dgm:prSet/>
      <dgm:spPr>
        <a:solidFill>
          <a:srgbClr val="800000"/>
        </a:solidFill>
      </dgm:spPr>
      <dgm:t>
        <a:bodyPr/>
        <a:lstStyle/>
        <a:p>
          <a:pPr rtl="0"/>
          <a:r>
            <a:rPr lang="en-US" dirty="0"/>
            <a:t>SC1.6</a:t>
          </a:r>
        </a:p>
      </dgm:t>
    </dgm:pt>
    <dgm:pt modelId="{FCAB557E-B504-4914-A9F4-8C64CFA11B64}" type="parTrans" cxnId="{316D05DF-0C52-4344-AB8D-F26772CD0947}">
      <dgm:prSet/>
      <dgm:spPr/>
      <dgm:t>
        <a:bodyPr/>
        <a:lstStyle/>
        <a:p>
          <a:endParaRPr lang="en-US"/>
        </a:p>
      </dgm:t>
    </dgm:pt>
    <dgm:pt modelId="{D60F68A0-BADE-433A-9E22-FFDE41B224DB}" type="sibTrans" cxnId="{316D05DF-0C52-4344-AB8D-F26772CD0947}">
      <dgm:prSet/>
      <dgm:spPr/>
      <dgm:t>
        <a:bodyPr/>
        <a:lstStyle/>
        <a:p>
          <a:endParaRPr lang="en-US"/>
        </a:p>
      </dgm:t>
    </dgm:pt>
    <dgm:pt modelId="{C5603E97-4551-4644-9157-4B1D52726E38}">
      <dgm:prSet/>
      <dgm:spPr>
        <a:solidFill>
          <a:srgbClr val="800000"/>
        </a:solidFill>
      </dgm:spPr>
      <dgm:t>
        <a:bodyPr/>
        <a:lstStyle/>
        <a:p>
          <a:pPr rtl="0"/>
          <a:r>
            <a:rPr lang="en-US" dirty="0"/>
            <a:t>SC1.7</a:t>
          </a:r>
        </a:p>
      </dgm:t>
    </dgm:pt>
    <dgm:pt modelId="{E0CBBB6C-3B4A-4FA1-BD5D-4C4B089207CE}" type="parTrans" cxnId="{911D3079-6596-41A0-859E-5B8762E1E797}">
      <dgm:prSet/>
      <dgm:spPr/>
      <dgm:t>
        <a:bodyPr/>
        <a:lstStyle/>
        <a:p>
          <a:endParaRPr lang="en-US"/>
        </a:p>
      </dgm:t>
    </dgm:pt>
    <dgm:pt modelId="{E02C3C4F-2EF4-45FA-ACA6-7617148FE643}" type="sibTrans" cxnId="{911D3079-6596-41A0-859E-5B8762E1E797}">
      <dgm:prSet/>
      <dgm:spPr/>
      <dgm:t>
        <a:bodyPr/>
        <a:lstStyle/>
        <a:p>
          <a:endParaRPr lang="en-US"/>
        </a:p>
      </dgm:t>
    </dgm:pt>
    <dgm:pt modelId="{6DBF8499-75CA-4F1B-89ED-DEE988EED1EF}">
      <dgm:prSet/>
      <dgm:spPr/>
      <dgm:t>
        <a:bodyPr/>
        <a:lstStyle/>
        <a:p>
          <a:pPr rtl="0"/>
          <a:r>
            <a:rPr lang="en-US" b="1" dirty="0"/>
            <a:t>Welcoming and accessible </a:t>
          </a:r>
          <a:endParaRPr lang="en-US" dirty="0"/>
        </a:p>
      </dgm:t>
    </dgm:pt>
    <dgm:pt modelId="{210A6380-F3A1-4F51-BFD5-711F4922CEFD}" type="parTrans" cxnId="{B02A97C1-0BBE-49B8-8578-25DB1A872E35}">
      <dgm:prSet/>
      <dgm:spPr/>
      <dgm:t>
        <a:bodyPr/>
        <a:lstStyle/>
        <a:p>
          <a:endParaRPr lang="en-US"/>
        </a:p>
      </dgm:t>
    </dgm:pt>
    <dgm:pt modelId="{5A75B09E-BFDB-468F-A0C1-DC51888679D5}" type="sibTrans" cxnId="{B02A97C1-0BBE-49B8-8578-25DB1A872E35}">
      <dgm:prSet/>
      <dgm:spPr/>
      <dgm:t>
        <a:bodyPr/>
        <a:lstStyle/>
        <a:p>
          <a:endParaRPr lang="en-US"/>
        </a:p>
      </dgm:t>
    </dgm:pt>
    <dgm:pt modelId="{9CA5E38D-0400-4242-9E52-DF8BD42A21C5}">
      <dgm:prSet/>
      <dgm:spPr/>
      <dgm:t>
        <a:bodyPr/>
        <a:lstStyle/>
        <a:p>
          <a:pPr rtl="0"/>
          <a:r>
            <a:rPr lang="en-US" b="1" dirty="0"/>
            <a:t>Respectful and supportive relationships</a:t>
          </a:r>
          <a:endParaRPr lang="en-US" dirty="0"/>
        </a:p>
      </dgm:t>
    </dgm:pt>
    <dgm:pt modelId="{406A14FF-7486-4DC5-BB4F-C8F9A94F5454}" type="parTrans" cxnId="{522FE29A-F596-4CDC-B0DD-A063ED1F387B}">
      <dgm:prSet/>
      <dgm:spPr/>
      <dgm:t>
        <a:bodyPr/>
        <a:lstStyle/>
        <a:p>
          <a:endParaRPr lang="en-US"/>
        </a:p>
      </dgm:t>
    </dgm:pt>
    <dgm:pt modelId="{CFB969BB-B145-49A5-BF49-F12930952817}" type="sibTrans" cxnId="{522FE29A-F596-4CDC-B0DD-A063ED1F387B}">
      <dgm:prSet/>
      <dgm:spPr/>
      <dgm:t>
        <a:bodyPr/>
        <a:lstStyle/>
        <a:p>
          <a:endParaRPr lang="en-US"/>
        </a:p>
      </dgm:t>
    </dgm:pt>
    <dgm:pt modelId="{FC516096-9D40-4D07-852E-558937158330}">
      <dgm:prSet/>
      <dgm:spPr/>
      <dgm:t>
        <a:bodyPr/>
        <a:lstStyle/>
        <a:p>
          <a:pPr rtl="0"/>
          <a:r>
            <a:rPr lang="en-US" b="1" dirty="0"/>
            <a:t>Clear, fair and consistently implemented rules and policies</a:t>
          </a:r>
          <a:endParaRPr lang="en-US" dirty="0"/>
        </a:p>
      </dgm:t>
    </dgm:pt>
    <dgm:pt modelId="{0F378FC5-E753-41C9-BD49-2FFCB1A5F88A}" type="parTrans" cxnId="{D16D69A7-6F5B-4265-8647-AE5D0F3E5D8E}">
      <dgm:prSet/>
      <dgm:spPr/>
      <dgm:t>
        <a:bodyPr/>
        <a:lstStyle/>
        <a:p>
          <a:endParaRPr lang="en-US"/>
        </a:p>
      </dgm:t>
    </dgm:pt>
    <dgm:pt modelId="{42ABACFF-A144-40FE-BA4D-592EE0F7DDC7}" type="sibTrans" cxnId="{D16D69A7-6F5B-4265-8647-AE5D0F3E5D8E}">
      <dgm:prSet/>
      <dgm:spPr/>
      <dgm:t>
        <a:bodyPr/>
        <a:lstStyle/>
        <a:p>
          <a:endParaRPr lang="en-US"/>
        </a:p>
      </dgm:t>
    </dgm:pt>
    <dgm:pt modelId="{7BFA9824-2D85-43F6-B637-2DE34CC587CE}">
      <dgm:prSet/>
      <dgm:spPr/>
      <dgm:t>
        <a:bodyPr/>
        <a:lstStyle/>
        <a:p>
          <a:pPr rtl="0"/>
          <a:r>
            <a:rPr lang="en-US" b="1" dirty="0"/>
            <a:t>High expectations and standards (culture of excellence)</a:t>
          </a:r>
          <a:endParaRPr lang="en-US" dirty="0"/>
        </a:p>
      </dgm:t>
    </dgm:pt>
    <dgm:pt modelId="{19F1B883-5D94-4A0D-8C88-44BB75E51BEE}" type="parTrans" cxnId="{DFF476D0-B3E8-4E91-903C-9C60EE88667F}">
      <dgm:prSet/>
      <dgm:spPr/>
      <dgm:t>
        <a:bodyPr/>
        <a:lstStyle/>
        <a:p>
          <a:endParaRPr lang="en-US"/>
        </a:p>
      </dgm:t>
    </dgm:pt>
    <dgm:pt modelId="{B34539FC-12EE-4718-8023-0B8D549ABA08}" type="sibTrans" cxnId="{DFF476D0-B3E8-4E91-903C-9C60EE88667F}">
      <dgm:prSet/>
      <dgm:spPr/>
      <dgm:t>
        <a:bodyPr/>
        <a:lstStyle/>
        <a:p>
          <a:endParaRPr lang="en-US"/>
        </a:p>
      </dgm:t>
    </dgm:pt>
    <dgm:pt modelId="{26553CCA-A5A9-4EDC-BC7C-28F1F366CCAF}">
      <dgm:prSet/>
      <dgm:spPr/>
      <dgm:t>
        <a:bodyPr/>
        <a:lstStyle/>
        <a:p>
          <a:pPr rtl="0"/>
          <a:r>
            <a:rPr lang="en-US" b="1" dirty="0"/>
            <a:t>Growth mindset</a:t>
          </a:r>
          <a:endParaRPr lang="en-US" dirty="0"/>
        </a:p>
      </dgm:t>
    </dgm:pt>
    <dgm:pt modelId="{C2D3F573-0994-4EB2-B270-C1A2F99E2BE1}" type="parTrans" cxnId="{E4D31ED2-77FA-41D0-BF43-DC6174F83D9C}">
      <dgm:prSet/>
      <dgm:spPr/>
      <dgm:t>
        <a:bodyPr/>
        <a:lstStyle/>
        <a:p>
          <a:endParaRPr lang="en-US"/>
        </a:p>
      </dgm:t>
    </dgm:pt>
    <dgm:pt modelId="{157F36D0-C9D2-48B2-92B2-3B197F9CB833}" type="sibTrans" cxnId="{E4D31ED2-77FA-41D0-BF43-DC6174F83D9C}">
      <dgm:prSet/>
      <dgm:spPr/>
      <dgm:t>
        <a:bodyPr/>
        <a:lstStyle/>
        <a:p>
          <a:endParaRPr lang="en-US"/>
        </a:p>
      </dgm:t>
    </dgm:pt>
    <dgm:pt modelId="{D9131868-4A7B-436D-B198-515B603F327B}">
      <dgm:prSet/>
      <dgm:spPr/>
      <dgm:t>
        <a:bodyPr/>
        <a:lstStyle/>
        <a:p>
          <a:pPr rtl="0"/>
          <a:r>
            <a:rPr lang="en-US" b="1" dirty="0"/>
            <a:t>Participatory decision-making</a:t>
          </a:r>
          <a:endParaRPr lang="en-US" dirty="0"/>
        </a:p>
      </dgm:t>
    </dgm:pt>
    <dgm:pt modelId="{72B8C263-6D70-469D-AE98-2EF1F0918AB8}" type="parTrans" cxnId="{5F3BAE0D-A623-476C-9962-5F1B81941363}">
      <dgm:prSet/>
      <dgm:spPr/>
      <dgm:t>
        <a:bodyPr/>
        <a:lstStyle/>
        <a:p>
          <a:endParaRPr lang="en-US"/>
        </a:p>
      </dgm:t>
    </dgm:pt>
    <dgm:pt modelId="{A1609A9D-A551-4E17-8E2B-88EACB66E45E}" type="sibTrans" cxnId="{5F3BAE0D-A623-476C-9962-5F1B81941363}">
      <dgm:prSet/>
      <dgm:spPr/>
      <dgm:t>
        <a:bodyPr/>
        <a:lstStyle/>
        <a:p>
          <a:endParaRPr lang="en-US"/>
        </a:p>
      </dgm:t>
    </dgm:pt>
    <dgm:pt modelId="{596D75AB-28E1-4FF6-B227-C78A7C3BEA7A}">
      <dgm:prSet/>
      <dgm:spPr/>
      <dgm:t>
        <a:bodyPr/>
        <a:lstStyle/>
        <a:p>
          <a:pPr rtl="0"/>
          <a:r>
            <a:rPr lang="en-US" b="1" dirty="0"/>
            <a:t>High staff morale </a:t>
          </a:r>
          <a:endParaRPr lang="en-US" dirty="0"/>
        </a:p>
      </dgm:t>
    </dgm:pt>
    <dgm:pt modelId="{D7102CE1-CD05-4863-8966-590B96585C99}" type="parTrans" cxnId="{FBD940D4-6E1A-4FD2-8B13-C4CC5878FF4A}">
      <dgm:prSet/>
      <dgm:spPr/>
      <dgm:t>
        <a:bodyPr/>
        <a:lstStyle/>
        <a:p>
          <a:endParaRPr lang="en-US"/>
        </a:p>
      </dgm:t>
    </dgm:pt>
    <dgm:pt modelId="{4691AEC3-11A7-47D8-BF2D-4ADE67BE206E}" type="sibTrans" cxnId="{FBD940D4-6E1A-4FD2-8B13-C4CC5878FF4A}">
      <dgm:prSet/>
      <dgm:spPr/>
      <dgm:t>
        <a:bodyPr/>
        <a:lstStyle/>
        <a:p>
          <a:endParaRPr lang="en-US"/>
        </a:p>
      </dgm:t>
    </dgm:pt>
    <dgm:pt modelId="{7E273465-D3DC-44CA-B9BF-7BC5E9AA23C4}" type="pres">
      <dgm:prSet presAssocID="{752FF8D0-C8D6-4A6E-8310-E4631F93641B}" presName="linearFlow" presStyleCnt="0">
        <dgm:presLayoutVars>
          <dgm:dir/>
          <dgm:animLvl val="lvl"/>
          <dgm:resizeHandles val="exact"/>
        </dgm:presLayoutVars>
      </dgm:prSet>
      <dgm:spPr/>
    </dgm:pt>
    <dgm:pt modelId="{960C472C-9B67-4B4E-BF23-8BE712020CC5}" type="pres">
      <dgm:prSet presAssocID="{FC2E5920-94E1-4870-92F8-E05FE26CE06C}" presName="composite" presStyleCnt="0"/>
      <dgm:spPr/>
    </dgm:pt>
    <dgm:pt modelId="{47276F3C-BF3E-4020-9E1A-E0BE72EB34C5}" type="pres">
      <dgm:prSet presAssocID="{FC2E5920-94E1-4870-92F8-E05FE26CE06C}" presName="parentText" presStyleLbl="alignNode1" presStyleIdx="0" presStyleCnt="7" custLinFactNeighborX="0" custLinFactNeighborY="-16363">
        <dgm:presLayoutVars>
          <dgm:chMax val="1"/>
          <dgm:bulletEnabled val="1"/>
        </dgm:presLayoutVars>
      </dgm:prSet>
      <dgm:spPr/>
    </dgm:pt>
    <dgm:pt modelId="{0F16D227-A229-4978-9C1C-56144D6992AD}" type="pres">
      <dgm:prSet presAssocID="{FC2E5920-94E1-4870-92F8-E05FE26CE06C}" presName="descendantText" presStyleLbl="alignAcc1" presStyleIdx="0" presStyleCnt="7">
        <dgm:presLayoutVars>
          <dgm:bulletEnabled val="1"/>
        </dgm:presLayoutVars>
      </dgm:prSet>
      <dgm:spPr/>
    </dgm:pt>
    <dgm:pt modelId="{BC1745EF-6CF3-4CA3-9B8C-E6D2F7830D18}" type="pres">
      <dgm:prSet presAssocID="{004DEE1F-9A8D-497D-802A-0B1DD3E9A430}" presName="sp" presStyleCnt="0"/>
      <dgm:spPr/>
    </dgm:pt>
    <dgm:pt modelId="{77EC8CED-0A68-4502-BD70-7D2908C1F7B3}" type="pres">
      <dgm:prSet presAssocID="{1C5102F8-6087-47B8-AEEE-EF5B0CD30821}" presName="composite" presStyleCnt="0"/>
      <dgm:spPr/>
    </dgm:pt>
    <dgm:pt modelId="{DC02A44F-495B-474F-8815-706AF899EFE3}" type="pres">
      <dgm:prSet presAssocID="{1C5102F8-6087-47B8-AEEE-EF5B0CD30821}" presName="parentText" presStyleLbl="alignNode1" presStyleIdx="1" presStyleCnt="7" custLinFactNeighborX="0" custLinFactNeighborY="-16363">
        <dgm:presLayoutVars>
          <dgm:chMax val="1"/>
          <dgm:bulletEnabled val="1"/>
        </dgm:presLayoutVars>
      </dgm:prSet>
      <dgm:spPr/>
    </dgm:pt>
    <dgm:pt modelId="{EF7550A8-8DB8-4F21-9D9A-2AB88A4A170B}" type="pres">
      <dgm:prSet presAssocID="{1C5102F8-6087-47B8-AEEE-EF5B0CD30821}" presName="descendantText" presStyleLbl="alignAcc1" presStyleIdx="1" presStyleCnt="7">
        <dgm:presLayoutVars>
          <dgm:bulletEnabled val="1"/>
        </dgm:presLayoutVars>
      </dgm:prSet>
      <dgm:spPr/>
    </dgm:pt>
    <dgm:pt modelId="{4A5FD100-570D-401F-B6A0-FD5DAC867378}" type="pres">
      <dgm:prSet presAssocID="{4F66E3F2-A885-46A6-9EF2-24331AE4EDAB}" presName="sp" presStyleCnt="0"/>
      <dgm:spPr/>
    </dgm:pt>
    <dgm:pt modelId="{7EDFD72F-163B-4F70-9FCD-34694D783634}" type="pres">
      <dgm:prSet presAssocID="{29673ACD-ED50-47EE-B4EE-227873C71BAB}" presName="composite" presStyleCnt="0"/>
      <dgm:spPr/>
    </dgm:pt>
    <dgm:pt modelId="{ACDCE576-D892-493E-98A1-F3B483EBD220}" type="pres">
      <dgm:prSet presAssocID="{29673ACD-ED50-47EE-B4EE-227873C71BAB}" presName="parentText" presStyleLbl="alignNode1" presStyleIdx="2" presStyleCnt="7" custLinFactNeighborX="0" custLinFactNeighborY="-16363">
        <dgm:presLayoutVars>
          <dgm:chMax val="1"/>
          <dgm:bulletEnabled val="1"/>
        </dgm:presLayoutVars>
      </dgm:prSet>
      <dgm:spPr/>
    </dgm:pt>
    <dgm:pt modelId="{5397D071-001A-413F-9F97-E1CDE3F70BB9}" type="pres">
      <dgm:prSet presAssocID="{29673ACD-ED50-47EE-B4EE-227873C71BAB}" presName="descendantText" presStyleLbl="alignAcc1" presStyleIdx="2" presStyleCnt="7">
        <dgm:presLayoutVars>
          <dgm:bulletEnabled val="1"/>
        </dgm:presLayoutVars>
      </dgm:prSet>
      <dgm:spPr/>
    </dgm:pt>
    <dgm:pt modelId="{7BE77A26-FB09-49E4-A034-F82C86C700FE}" type="pres">
      <dgm:prSet presAssocID="{9586C7B8-2AB4-44DB-841C-39914DE642C6}" presName="sp" presStyleCnt="0"/>
      <dgm:spPr/>
    </dgm:pt>
    <dgm:pt modelId="{D0FD30B0-3667-4D15-BD37-42C4B521566A}" type="pres">
      <dgm:prSet presAssocID="{44430F1E-84FB-4C76-999E-2226990DF13C}" presName="composite" presStyleCnt="0"/>
      <dgm:spPr/>
    </dgm:pt>
    <dgm:pt modelId="{E39ACA8D-2C64-43B4-833C-2CC7843694CA}" type="pres">
      <dgm:prSet presAssocID="{44430F1E-84FB-4C76-999E-2226990DF13C}" presName="parentText" presStyleLbl="alignNode1" presStyleIdx="3" presStyleCnt="7" custLinFactNeighborX="0" custLinFactNeighborY="-16363">
        <dgm:presLayoutVars>
          <dgm:chMax val="1"/>
          <dgm:bulletEnabled val="1"/>
        </dgm:presLayoutVars>
      </dgm:prSet>
      <dgm:spPr/>
    </dgm:pt>
    <dgm:pt modelId="{E19EBB15-0784-4EF9-A1C6-33AB6BC98617}" type="pres">
      <dgm:prSet presAssocID="{44430F1E-84FB-4C76-999E-2226990DF13C}" presName="descendantText" presStyleLbl="alignAcc1" presStyleIdx="3" presStyleCnt="7">
        <dgm:presLayoutVars>
          <dgm:bulletEnabled val="1"/>
        </dgm:presLayoutVars>
      </dgm:prSet>
      <dgm:spPr/>
    </dgm:pt>
    <dgm:pt modelId="{6B3937FA-0220-4DE0-9371-F49D1DEE2257}" type="pres">
      <dgm:prSet presAssocID="{2530517E-6187-4D49-B9E6-2DB1A194C9C0}" presName="sp" presStyleCnt="0"/>
      <dgm:spPr/>
    </dgm:pt>
    <dgm:pt modelId="{46CD754D-CE0E-444B-8C70-F50C24B75803}" type="pres">
      <dgm:prSet presAssocID="{16E85AE8-3C35-4263-908D-46C90A68DC8B}" presName="composite" presStyleCnt="0"/>
      <dgm:spPr/>
    </dgm:pt>
    <dgm:pt modelId="{2BB82626-47A3-41E8-B8B1-1704E551E638}" type="pres">
      <dgm:prSet presAssocID="{16E85AE8-3C35-4263-908D-46C90A68DC8B}" presName="parentText" presStyleLbl="alignNode1" presStyleIdx="4" presStyleCnt="7" custLinFactNeighborX="0" custLinFactNeighborY="-16363">
        <dgm:presLayoutVars>
          <dgm:chMax val="1"/>
          <dgm:bulletEnabled val="1"/>
        </dgm:presLayoutVars>
      </dgm:prSet>
      <dgm:spPr/>
    </dgm:pt>
    <dgm:pt modelId="{24AC01A0-8B9D-48AE-8C8E-D36C534DFD02}" type="pres">
      <dgm:prSet presAssocID="{16E85AE8-3C35-4263-908D-46C90A68DC8B}" presName="descendantText" presStyleLbl="alignAcc1" presStyleIdx="4" presStyleCnt="7">
        <dgm:presLayoutVars>
          <dgm:bulletEnabled val="1"/>
        </dgm:presLayoutVars>
      </dgm:prSet>
      <dgm:spPr/>
    </dgm:pt>
    <dgm:pt modelId="{7E88FA69-DF92-4BAA-89F5-A5D120297E1C}" type="pres">
      <dgm:prSet presAssocID="{65C400C5-2C28-434A-BB17-1B9D90DE5043}" presName="sp" presStyleCnt="0"/>
      <dgm:spPr/>
    </dgm:pt>
    <dgm:pt modelId="{A6542259-A8B1-4AE3-88D3-CF1E45E85BCD}" type="pres">
      <dgm:prSet presAssocID="{294D0310-6E0A-46F5-935A-A6AA7F1364F3}" presName="composite" presStyleCnt="0"/>
      <dgm:spPr/>
    </dgm:pt>
    <dgm:pt modelId="{D73EE316-26D8-4AA6-A62D-0B7398881078}" type="pres">
      <dgm:prSet presAssocID="{294D0310-6E0A-46F5-935A-A6AA7F1364F3}" presName="parentText" presStyleLbl="alignNode1" presStyleIdx="5" presStyleCnt="7" custLinFactNeighborX="0" custLinFactNeighborY="-16363">
        <dgm:presLayoutVars>
          <dgm:chMax val="1"/>
          <dgm:bulletEnabled val="1"/>
        </dgm:presLayoutVars>
      </dgm:prSet>
      <dgm:spPr/>
    </dgm:pt>
    <dgm:pt modelId="{A317E807-ECC5-4B06-8A62-6F1B8E73B110}" type="pres">
      <dgm:prSet presAssocID="{294D0310-6E0A-46F5-935A-A6AA7F1364F3}" presName="descendantText" presStyleLbl="alignAcc1" presStyleIdx="5" presStyleCnt="7">
        <dgm:presLayoutVars>
          <dgm:bulletEnabled val="1"/>
        </dgm:presLayoutVars>
      </dgm:prSet>
      <dgm:spPr/>
    </dgm:pt>
    <dgm:pt modelId="{D6A34739-DCC6-462B-8380-8C52F632AFF5}" type="pres">
      <dgm:prSet presAssocID="{D60F68A0-BADE-433A-9E22-FFDE41B224DB}" presName="sp" presStyleCnt="0"/>
      <dgm:spPr/>
    </dgm:pt>
    <dgm:pt modelId="{DF1350AF-0F6A-45B2-B934-B6F6AA733146}" type="pres">
      <dgm:prSet presAssocID="{C5603E97-4551-4644-9157-4B1D52726E38}" presName="composite" presStyleCnt="0"/>
      <dgm:spPr/>
    </dgm:pt>
    <dgm:pt modelId="{D8064DD9-F948-46C9-B530-DAB162F0F5A3}" type="pres">
      <dgm:prSet presAssocID="{C5603E97-4551-4644-9157-4B1D52726E38}" presName="parentText" presStyleLbl="alignNode1" presStyleIdx="6" presStyleCnt="7" custLinFactNeighborX="0" custLinFactNeighborY="-16363">
        <dgm:presLayoutVars>
          <dgm:chMax val="1"/>
          <dgm:bulletEnabled val="1"/>
        </dgm:presLayoutVars>
      </dgm:prSet>
      <dgm:spPr/>
    </dgm:pt>
    <dgm:pt modelId="{B781B5DF-A07D-40C2-AC3B-B73D1E0B8598}" type="pres">
      <dgm:prSet presAssocID="{C5603E97-4551-4644-9157-4B1D52726E38}" presName="descendantText" presStyleLbl="alignAcc1" presStyleIdx="6" presStyleCnt="7">
        <dgm:presLayoutVars>
          <dgm:bulletEnabled val="1"/>
        </dgm:presLayoutVars>
      </dgm:prSet>
      <dgm:spPr/>
    </dgm:pt>
  </dgm:ptLst>
  <dgm:cxnLst>
    <dgm:cxn modelId="{5F3BAE0D-A623-476C-9962-5F1B81941363}" srcId="{294D0310-6E0A-46F5-935A-A6AA7F1364F3}" destId="{D9131868-4A7B-436D-B198-515B603F327B}" srcOrd="0" destOrd="0" parTransId="{72B8C263-6D70-469D-AE98-2EF1F0918AB8}" sibTransId="{A1609A9D-A551-4E17-8E2B-88EACB66E45E}"/>
    <dgm:cxn modelId="{E7A62611-61B5-9345-A0CC-CDC3B73C54C1}" type="presOf" srcId="{29673ACD-ED50-47EE-B4EE-227873C71BAB}" destId="{ACDCE576-D892-493E-98A1-F3B483EBD220}" srcOrd="0" destOrd="0" presId="urn:microsoft.com/office/officeart/2005/8/layout/chevron2"/>
    <dgm:cxn modelId="{46958E1D-69D1-CD41-8DDF-B2E3E13F40F8}" type="presOf" srcId="{752FF8D0-C8D6-4A6E-8310-E4631F93641B}" destId="{7E273465-D3DC-44CA-B9BF-7BC5E9AA23C4}" srcOrd="0" destOrd="0" presId="urn:microsoft.com/office/officeart/2005/8/layout/chevron2"/>
    <dgm:cxn modelId="{7B9FD821-99A9-E14D-96FF-D36DD6B41385}" type="presOf" srcId="{44430F1E-84FB-4C76-999E-2226990DF13C}" destId="{E39ACA8D-2C64-43B4-833C-2CC7843694CA}" srcOrd="0" destOrd="0" presId="urn:microsoft.com/office/officeart/2005/8/layout/chevron2"/>
    <dgm:cxn modelId="{FB71583E-83F0-4B9C-9965-8063A4661887}" srcId="{752FF8D0-C8D6-4A6E-8310-E4631F93641B}" destId="{16E85AE8-3C35-4263-908D-46C90A68DC8B}" srcOrd="4" destOrd="0" parTransId="{7A3971B9-47E3-4794-92D9-5360649CA17E}" sibTransId="{65C400C5-2C28-434A-BB17-1B9D90DE5043}"/>
    <dgm:cxn modelId="{45AFF33F-A606-44ED-891F-E9AC3EDF90EB}" srcId="{752FF8D0-C8D6-4A6E-8310-E4631F93641B}" destId="{44430F1E-84FB-4C76-999E-2226990DF13C}" srcOrd="3" destOrd="0" parTransId="{153EFF5A-3674-409E-ACE9-5DA96F1C9EB9}" sibTransId="{2530517E-6187-4D49-B9E6-2DB1A194C9C0}"/>
    <dgm:cxn modelId="{748F3B45-1E1A-C648-BC93-8F11AF13B50A}" type="presOf" srcId="{7BFA9824-2D85-43F6-B637-2DE34CC587CE}" destId="{E19EBB15-0784-4EF9-A1C6-33AB6BC98617}" srcOrd="0" destOrd="0" presId="urn:microsoft.com/office/officeart/2005/8/layout/chevron2"/>
    <dgm:cxn modelId="{BD7E5F53-5085-D147-8A77-73211615DD32}" type="presOf" srcId="{6DBF8499-75CA-4F1B-89ED-DEE988EED1EF}" destId="{0F16D227-A229-4978-9C1C-56144D6992AD}" srcOrd="0" destOrd="0" presId="urn:microsoft.com/office/officeart/2005/8/layout/chevron2"/>
    <dgm:cxn modelId="{566B6C6A-9A06-45E3-B9DB-2BDD37829282}" srcId="{752FF8D0-C8D6-4A6E-8310-E4631F93641B}" destId="{FC2E5920-94E1-4870-92F8-E05FE26CE06C}" srcOrd="0" destOrd="0" parTransId="{47BC545B-B728-438A-AEB1-0007C4B02E7D}" sibTransId="{004DEE1F-9A8D-497D-802A-0B1DD3E9A430}"/>
    <dgm:cxn modelId="{AC0B456B-FEF2-6B43-8D62-B8ECC087D081}" type="presOf" srcId="{596D75AB-28E1-4FF6-B227-C78A7C3BEA7A}" destId="{B781B5DF-A07D-40C2-AC3B-B73D1E0B8598}" srcOrd="0" destOrd="0" presId="urn:microsoft.com/office/officeart/2005/8/layout/chevron2"/>
    <dgm:cxn modelId="{639F206E-838C-4024-9500-ECFE31844DFC}" srcId="{752FF8D0-C8D6-4A6E-8310-E4631F93641B}" destId="{1C5102F8-6087-47B8-AEEE-EF5B0CD30821}" srcOrd="1" destOrd="0" parTransId="{8626A886-3804-45DE-8EB9-7EB11BE94EB3}" sibTransId="{4F66E3F2-A885-46A6-9EF2-24331AE4EDAB}"/>
    <dgm:cxn modelId="{911D3079-6596-41A0-859E-5B8762E1E797}" srcId="{752FF8D0-C8D6-4A6E-8310-E4631F93641B}" destId="{C5603E97-4551-4644-9157-4B1D52726E38}" srcOrd="6" destOrd="0" parTransId="{E0CBBB6C-3B4A-4FA1-BD5D-4C4B089207CE}" sibTransId="{E02C3C4F-2EF4-45FA-ACA6-7617148FE643}"/>
    <dgm:cxn modelId="{2E1F3683-BC47-458F-A436-AAA0028E34E7}" srcId="{752FF8D0-C8D6-4A6E-8310-E4631F93641B}" destId="{29673ACD-ED50-47EE-B4EE-227873C71BAB}" srcOrd="2" destOrd="0" parTransId="{7B73533E-0691-48A0-B184-49A2A77FFE6D}" sibTransId="{9586C7B8-2AB4-44DB-841C-39914DE642C6}"/>
    <dgm:cxn modelId="{07886685-462D-B742-86FF-FBF917B5DC51}" type="presOf" srcId="{1C5102F8-6087-47B8-AEEE-EF5B0CD30821}" destId="{DC02A44F-495B-474F-8815-706AF899EFE3}" srcOrd="0" destOrd="0" presId="urn:microsoft.com/office/officeart/2005/8/layout/chevron2"/>
    <dgm:cxn modelId="{FDE5638A-9BD1-9E4C-B664-B1F05FD5CC2C}" type="presOf" srcId="{16E85AE8-3C35-4263-908D-46C90A68DC8B}" destId="{2BB82626-47A3-41E8-B8B1-1704E551E638}" srcOrd="0" destOrd="0" presId="urn:microsoft.com/office/officeart/2005/8/layout/chevron2"/>
    <dgm:cxn modelId="{EF954D94-C653-F749-B589-E07D5EFF5E84}" type="presOf" srcId="{FC2E5920-94E1-4870-92F8-E05FE26CE06C}" destId="{47276F3C-BF3E-4020-9E1A-E0BE72EB34C5}" srcOrd="0" destOrd="0" presId="urn:microsoft.com/office/officeart/2005/8/layout/chevron2"/>
    <dgm:cxn modelId="{522FE29A-F596-4CDC-B0DD-A063ED1F387B}" srcId="{1C5102F8-6087-47B8-AEEE-EF5B0CD30821}" destId="{9CA5E38D-0400-4242-9E52-DF8BD42A21C5}" srcOrd="0" destOrd="0" parTransId="{406A14FF-7486-4DC5-BB4F-C8F9A94F5454}" sibTransId="{CFB969BB-B145-49A5-BF49-F12930952817}"/>
    <dgm:cxn modelId="{BF2A37A4-3E5B-654E-8CC8-D829C78FB5F3}" type="presOf" srcId="{FC516096-9D40-4D07-852E-558937158330}" destId="{5397D071-001A-413F-9F97-E1CDE3F70BB9}" srcOrd="0" destOrd="0" presId="urn:microsoft.com/office/officeart/2005/8/layout/chevron2"/>
    <dgm:cxn modelId="{9E1CBEA4-D921-3248-8C60-B917A68BABC2}" type="presOf" srcId="{9CA5E38D-0400-4242-9E52-DF8BD42A21C5}" destId="{EF7550A8-8DB8-4F21-9D9A-2AB88A4A170B}" srcOrd="0" destOrd="0" presId="urn:microsoft.com/office/officeart/2005/8/layout/chevron2"/>
    <dgm:cxn modelId="{D16D69A7-6F5B-4265-8647-AE5D0F3E5D8E}" srcId="{29673ACD-ED50-47EE-B4EE-227873C71BAB}" destId="{FC516096-9D40-4D07-852E-558937158330}" srcOrd="0" destOrd="0" parTransId="{0F378FC5-E753-41C9-BD49-2FFCB1A5F88A}" sibTransId="{42ABACFF-A144-40FE-BA4D-592EE0F7DDC7}"/>
    <dgm:cxn modelId="{2A0654BF-DD04-D044-81E4-E016EDB19E03}" type="presOf" srcId="{26553CCA-A5A9-4EDC-BC7C-28F1F366CCAF}" destId="{24AC01A0-8B9D-48AE-8C8E-D36C534DFD02}" srcOrd="0" destOrd="0" presId="urn:microsoft.com/office/officeart/2005/8/layout/chevron2"/>
    <dgm:cxn modelId="{B02A97C1-0BBE-49B8-8578-25DB1A872E35}" srcId="{FC2E5920-94E1-4870-92F8-E05FE26CE06C}" destId="{6DBF8499-75CA-4F1B-89ED-DEE988EED1EF}" srcOrd="0" destOrd="0" parTransId="{210A6380-F3A1-4F51-BFD5-711F4922CEFD}" sibTransId="{5A75B09E-BFDB-468F-A0C1-DC51888679D5}"/>
    <dgm:cxn modelId="{B5A0D6C1-DF0D-B44F-915D-A4AE5C34558C}" type="presOf" srcId="{C5603E97-4551-4644-9157-4B1D52726E38}" destId="{D8064DD9-F948-46C9-B530-DAB162F0F5A3}" srcOrd="0" destOrd="0" presId="urn:microsoft.com/office/officeart/2005/8/layout/chevron2"/>
    <dgm:cxn modelId="{DFF476D0-B3E8-4E91-903C-9C60EE88667F}" srcId="{44430F1E-84FB-4C76-999E-2226990DF13C}" destId="{7BFA9824-2D85-43F6-B637-2DE34CC587CE}" srcOrd="0" destOrd="0" parTransId="{19F1B883-5D94-4A0D-8C88-44BB75E51BEE}" sibTransId="{B34539FC-12EE-4718-8023-0B8D549ABA08}"/>
    <dgm:cxn modelId="{E4D31ED2-77FA-41D0-BF43-DC6174F83D9C}" srcId="{16E85AE8-3C35-4263-908D-46C90A68DC8B}" destId="{26553CCA-A5A9-4EDC-BC7C-28F1F366CCAF}" srcOrd="0" destOrd="0" parTransId="{C2D3F573-0994-4EB2-B270-C1A2F99E2BE1}" sibTransId="{157F36D0-C9D2-48B2-92B2-3B197F9CB833}"/>
    <dgm:cxn modelId="{4CC885D3-F6B4-F64C-814F-C965EE78CE3D}" type="presOf" srcId="{294D0310-6E0A-46F5-935A-A6AA7F1364F3}" destId="{D73EE316-26D8-4AA6-A62D-0B7398881078}" srcOrd="0" destOrd="0" presId="urn:microsoft.com/office/officeart/2005/8/layout/chevron2"/>
    <dgm:cxn modelId="{FBD940D4-6E1A-4FD2-8B13-C4CC5878FF4A}" srcId="{C5603E97-4551-4644-9157-4B1D52726E38}" destId="{596D75AB-28E1-4FF6-B227-C78A7C3BEA7A}" srcOrd="0" destOrd="0" parTransId="{D7102CE1-CD05-4863-8966-590B96585C99}" sibTransId="{4691AEC3-11A7-47D8-BF2D-4ADE67BE206E}"/>
    <dgm:cxn modelId="{316D05DF-0C52-4344-AB8D-F26772CD0947}" srcId="{752FF8D0-C8D6-4A6E-8310-E4631F93641B}" destId="{294D0310-6E0A-46F5-935A-A6AA7F1364F3}" srcOrd="5" destOrd="0" parTransId="{FCAB557E-B504-4914-A9F4-8C64CFA11B64}" sibTransId="{D60F68A0-BADE-433A-9E22-FFDE41B224DB}"/>
    <dgm:cxn modelId="{1CC085F0-095C-7A46-A478-685F5781E51B}" type="presOf" srcId="{D9131868-4A7B-436D-B198-515B603F327B}" destId="{A317E807-ECC5-4B06-8A62-6F1B8E73B110}" srcOrd="0" destOrd="0" presId="urn:microsoft.com/office/officeart/2005/8/layout/chevron2"/>
    <dgm:cxn modelId="{11C48189-FE5E-3941-96A2-7B419C5C21DC}" type="presParOf" srcId="{7E273465-D3DC-44CA-B9BF-7BC5E9AA23C4}" destId="{960C472C-9B67-4B4E-BF23-8BE712020CC5}" srcOrd="0" destOrd="0" presId="urn:microsoft.com/office/officeart/2005/8/layout/chevron2"/>
    <dgm:cxn modelId="{12131A2F-8B74-824D-BBAF-C0B5B6735DD5}" type="presParOf" srcId="{960C472C-9B67-4B4E-BF23-8BE712020CC5}" destId="{47276F3C-BF3E-4020-9E1A-E0BE72EB34C5}" srcOrd="0" destOrd="0" presId="urn:microsoft.com/office/officeart/2005/8/layout/chevron2"/>
    <dgm:cxn modelId="{7F2D1245-D68E-B849-A146-3B014AF25B31}" type="presParOf" srcId="{960C472C-9B67-4B4E-BF23-8BE712020CC5}" destId="{0F16D227-A229-4978-9C1C-56144D6992AD}" srcOrd="1" destOrd="0" presId="urn:microsoft.com/office/officeart/2005/8/layout/chevron2"/>
    <dgm:cxn modelId="{09C18E6D-34EA-9D49-8B21-81061738066F}" type="presParOf" srcId="{7E273465-D3DC-44CA-B9BF-7BC5E9AA23C4}" destId="{BC1745EF-6CF3-4CA3-9B8C-E6D2F7830D18}" srcOrd="1" destOrd="0" presId="urn:microsoft.com/office/officeart/2005/8/layout/chevron2"/>
    <dgm:cxn modelId="{532AB20F-0D00-9D4C-AC74-956155D1310C}" type="presParOf" srcId="{7E273465-D3DC-44CA-B9BF-7BC5E9AA23C4}" destId="{77EC8CED-0A68-4502-BD70-7D2908C1F7B3}" srcOrd="2" destOrd="0" presId="urn:microsoft.com/office/officeart/2005/8/layout/chevron2"/>
    <dgm:cxn modelId="{FE696B7A-AA6A-9341-B608-621028D3B735}" type="presParOf" srcId="{77EC8CED-0A68-4502-BD70-7D2908C1F7B3}" destId="{DC02A44F-495B-474F-8815-706AF899EFE3}" srcOrd="0" destOrd="0" presId="urn:microsoft.com/office/officeart/2005/8/layout/chevron2"/>
    <dgm:cxn modelId="{56CD1B15-62B8-FC48-9C7D-469EA12D93F9}" type="presParOf" srcId="{77EC8CED-0A68-4502-BD70-7D2908C1F7B3}" destId="{EF7550A8-8DB8-4F21-9D9A-2AB88A4A170B}" srcOrd="1" destOrd="0" presId="urn:microsoft.com/office/officeart/2005/8/layout/chevron2"/>
    <dgm:cxn modelId="{26622DB4-0D75-6344-A4E9-CFB5134537C2}" type="presParOf" srcId="{7E273465-D3DC-44CA-B9BF-7BC5E9AA23C4}" destId="{4A5FD100-570D-401F-B6A0-FD5DAC867378}" srcOrd="3" destOrd="0" presId="urn:microsoft.com/office/officeart/2005/8/layout/chevron2"/>
    <dgm:cxn modelId="{A0BE143B-44F8-9741-965F-C0AC259954FC}" type="presParOf" srcId="{7E273465-D3DC-44CA-B9BF-7BC5E9AA23C4}" destId="{7EDFD72F-163B-4F70-9FCD-34694D783634}" srcOrd="4" destOrd="0" presId="urn:microsoft.com/office/officeart/2005/8/layout/chevron2"/>
    <dgm:cxn modelId="{E6C075BE-6486-E046-AA6E-460CB163A6B7}" type="presParOf" srcId="{7EDFD72F-163B-4F70-9FCD-34694D783634}" destId="{ACDCE576-D892-493E-98A1-F3B483EBD220}" srcOrd="0" destOrd="0" presId="urn:microsoft.com/office/officeart/2005/8/layout/chevron2"/>
    <dgm:cxn modelId="{ECC1866E-7E38-B84E-AAD3-1D6A9D5607E9}" type="presParOf" srcId="{7EDFD72F-163B-4F70-9FCD-34694D783634}" destId="{5397D071-001A-413F-9F97-E1CDE3F70BB9}" srcOrd="1" destOrd="0" presId="urn:microsoft.com/office/officeart/2005/8/layout/chevron2"/>
    <dgm:cxn modelId="{2EE80A6B-1AB5-A647-BB12-DB47D662E889}" type="presParOf" srcId="{7E273465-D3DC-44CA-B9BF-7BC5E9AA23C4}" destId="{7BE77A26-FB09-49E4-A034-F82C86C700FE}" srcOrd="5" destOrd="0" presId="urn:microsoft.com/office/officeart/2005/8/layout/chevron2"/>
    <dgm:cxn modelId="{E2E44D77-8FE4-0141-836A-4FF4F4A1E7CE}" type="presParOf" srcId="{7E273465-D3DC-44CA-B9BF-7BC5E9AA23C4}" destId="{D0FD30B0-3667-4D15-BD37-42C4B521566A}" srcOrd="6" destOrd="0" presId="urn:microsoft.com/office/officeart/2005/8/layout/chevron2"/>
    <dgm:cxn modelId="{6C5F910C-8F65-5842-B938-DBCEFDDFD543}" type="presParOf" srcId="{D0FD30B0-3667-4D15-BD37-42C4B521566A}" destId="{E39ACA8D-2C64-43B4-833C-2CC7843694CA}" srcOrd="0" destOrd="0" presId="urn:microsoft.com/office/officeart/2005/8/layout/chevron2"/>
    <dgm:cxn modelId="{1934008D-7211-C34E-99CC-2ED60BF52E46}" type="presParOf" srcId="{D0FD30B0-3667-4D15-BD37-42C4B521566A}" destId="{E19EBB15-0784-4EF9-A1C6-33AB6BC98617}" srcOrd="1" destOrd="0" presId="urn:microsoft.com/office/officeart/2005/8/layout/chevron2"/>
    <dgm:cxn modelId="{1E715721-C7CB-8D4C-BA4B-82047C4C93A1}" type="presParOf" srcId="{7E273465-D3DC-44CA-B9BF-7BC5E9AA23C4}" destId="{6B3937FA-0220-4DE0-9371-F49D1DEE2257}" srcOrd="7" destOrd="0" presId="urn:microsoft.com/office/officeart/2005/8/layout/chevron2"/>
    <dgm:cxn modelId="{96D003C6-9FE9-414A-80A9-5045BE546429}" type="presParOf" srcId="{7E273465-D3DC-44CA-B9BF-7BC5E9AA23C4}" destId="{46CD754D-CE0E-444B-8C70-F50C24B75803}" srcOrd="8" destOrd="0" presId="urn:microsoft.com/office/officeart/2005/8/layout/chevron2"/>
    <dgm:cxn modelId="{6A3E0FEA-EF81-F349-A76F-7E2CE6DF22DF}" type="presParOf" srcId="{46CD754D-CE0E-444B-8C70-F50C24B75803}" destId="{2BB82626-47A3-41E8-B8B1-1704E551E638}" srcOrd="0" destOrd="0" presId="urn:microsoft.com/office/officeart/2005/8/layout/chevron2"/>
    <dgm:cxn modelId="{FA57A5EE-1EAC-5847-88AB-E5F3187DDF50}" type="presParOf" srcId="{46CD754D-CE0E-444B-8C70-F50C24B75803}" destId="{24AC01A0-8B9D-48AE-8C8E-D36C534DFD02}" srcOrd="1" destOrd="0" presId="urn:microsoft.com/office/officeart/2005/8/layout/chevron2"/>
    <dgm:cxn modelId="{1E788149-86A6-1D43-AF3A-9AE7AC871EF8}" type="presParOf" srcId="{7E273465-D3DC-44CA-B9BF-7BC5E9AA23C4}" destId="{7E88FA69-DF92-4BAA-89F5-A5D120297E1C}" srcOrd="9" destOrd="0" presId="urn:microsoft.com/office/officeart/2005/8/layout/chevron2"/>
    <dgm:cxn modelId="{A005C7AE-55E1-7045-8EDC-99EAD49B1428}" type="presParOf" srcId="{7E273465-D3DC-44CA-B9BF-7BC5E9AA23C4}" destId="{A6542259-A8B1-4AE3-88D3-CF1E45E85BCD}" srcOrd="10" destOrd="0" presId="urn:microsoft.com/office/officeart/2005/8/layout/chevron2"/>
    <dgm:cxn modelId="{1FBB29F7-27FA-2243-B518-C339271CF05F}" type="presParOf" srcId="{A6542259-A8B1-4AE3-88D3-CF1E45E85BCD}" destId="{D73EE316-26D8-4AA6-A62D-0B7398881078}" srcOrd="0" destOrd="0" presId="urn:microsoft.com/office/officeart/2005/8/layout/chevron2"/>
    <dgm:cxn modelId="{415F0BC7-A8CC-6348-B453-9C0E8AF6B563}" type="presParOf" srcId="{A6542259-A8B1-4AE3-88D3-CF1E45E85BCD}" destId="{A317E807-ECC5-4B06-8A62-6F1B8E73B110}" srcOrd="1" destOrd="0" presId="urn:microsoft.com/office/officeart/2005/8/layout/chevron2"/>
    <dgm:cxn modelId="{E4CC81DD-C73F-B64A-8543-B6981BF79A44}" type="presParOf" srcId="{7E273465-D3DC-44CA-B9BF-7BC5E9AA23C4}" destId="{D6A34739-DCC6-462B-8380-8C52F632AFF5}" srcOrd="11" destOrd="0" presId="urn:microsoft.com/office/officeart/2005/8/layout/chevron2"/>
    <dgm:cxn modelId="{CE07B7ED-3751-C44C-8DC2-4CBF40569000}" type="presParOf" srcId="{7E273465-D3DC-44CA-B9BF-7BC5E9AA23C4}" destId="{DF1350AF-0F6A-45B2-B934-B6F6AA733146}" srcOrd="12" destOrd="0" presId="urn:microsoft.com/office/officeart/2005/8/layout/chevron2"/>
    <dgm:cxn modelId="{3848587F-9CA4-EA4D-9603-7BC8149AA720}" type="presParOf" srcId="{DF1350AF-0F6A-45B2-B934-B6F6AA733146}" destId="{D8064DD9-F948-46C9-B530-DAB162F0F5A3}" srcOrd="0" destOrd="0" presId="urn:microsoft.com/office/officeart/2005/8/layout/chevron2"/>
    <dgm:cxn modelId="{29B65B96-DB23-3546-84D0-A529470E2798}" type="presParOf" srcId="{DF1350AF-0F6A-45B2-B934-B6F6AA733146}" destId="{B781B5DF-A07D-40C2-AC3B-B73D1E0B8598}" srcOrd="1" destOrd="0" presId="urn:microsoft.com/office/officeart/2005/8/layout/chevr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9A1EB70-9A35-4702-BA7F-D2AC292BCD8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BB24FF1-96F3-410D-87D3-7DA979F0EBB0}">
      <dgm:prSet custT="1"/>
      <dgm:spPr/>
      <dgm:t>
        <a:bodyPr/>
        <a:lstStyle/>
        <a:p>
          <a:pPr rtl="0"/>
          <a:r>
            <a:rPr lang="en-US" sz="3600" b="1" dirty="0"/>
            <a:t>Settings for School Impact</a:t>
          </a:r>
          <a:endParaRPr lang="en-US" sz="3600" dirty="0"/>
        </a:p>
      </dgm:t>
    </dgm:pt>
    <dgm:pt modelId="{BE1B0DE2-99EB-4D36-A5EC-7EE64E67A1F6}" type="parTrans" cxnId="{807BFF80-4EBB-4B26-A719-E80950651C39}">
      <dgm:prSet/>
      <dgm:spPr/>
      <dgm:t>
        <a:bodyPr/>
        <a:lstStyle/>
        <a:p>
          <a:endParaRPr lang="en-US"/>
        </a:p>
      </dgm:t>
    </dgm:pt>
    <dgm:pt modelId="{69C255A2-1FDA-40B1-922E-306812A4067E}" type="sibTrans" cxnId="{807BFF80-4EBB-4B26-A719-E80950651C39}">
      <dgm:prSet/>
      <dgm:spPr/>
      <dgm:t>
        <a:bodyPr/>
        <a:lstStyle/>
        <a:p>
          <a:endParaRPr lang="en-US"/>
        </a:p>
      </dgm:t>
    </dgm:pt>
    <dgm:pt modelId="{D1E78C8A-623C-4667-9B40-5DFB2284D4CE}" type="pres">
      <dgm:prSet presAssocID="{79A1EB70-9A35-4702-BA7F-D2AC292BCD89}" presName="linear" presStyleCnt="0">
        <dgm:presLayoutVars>
          <dgm:animLvl val="lvl"/>
          <dgm:resizeHandles val="exact"/>
        </dgm:presLayoutVars>
      </dgm:prSet>
      <dgm:spPr/>
    </dgm:pt>
    <dgm:pt modelId="{15D22EBA-BEF6-4B82-B9C1-66F260D20FDB}" type="pres">
      <dgm:prSet presAssocID="{EBB24FF1-96F3-410D-87D3-7DA979F0EBB0}" presName="parentText" presStyleLbl="node1" presStyleIdx="0" presStyleCnt="1" custLinFactNeighborX="-16923" custLinFactNeighborY="-955">
        <dgm:presLayoutVars>
          <dgm:chMax val="0"/>
          <dgm:bulletEnabled val="1"/>
        </dgm:presLayoutVars>
      </dgm:prSet>
      <dgm:spPr/>
    </dgm:pt>
  </dgm:ptLst>
  <dgm:cxnLst>
    <dgm:cxn modelId="{2BC33030-9B1A-2946-AD66-5CDC506698F3}" type="presOf" srcId="{79A1EB70-9A35-4702-BA7F-D2AC292BCD89}" destId="{D1E78C8A-623C-4667-9B40-5DFB2284D4CE}" srcOrd="0" destOrd="0" presId="urn:microsoft.com/office/officeart/2005/8/layout/vList2"/>
    <dgm:cxn modelId="{7036BF72-2652-E046-BF1C-7F6792A3B7F2}" type="presOf" srcId="{EBB24FF1-96F3-410D-87D3-7DA979F0EBB0}" destId="{15D22EBA-BEF6-4B82-B9C1-66F260D20FDB}" srcOrd="0" destOrd="0" presId="urn:microsoft.com/office/officeart/2005/8/layout/vList2"/>
    <dgm:cxn modelId="{807BFF80-4EBB-4B26-A719-E80950651C39}" srcId="{79A1EB70-9A35-4702-BA7F-D2AC292BCD89}" destId="{EBB24FF1-96F3-410D-87D3-7DA979F0EBB0}" srcOrd="0" destOrd="0" parTransId="{BE1B0DE2-99EB-4D36-A5EC-7EE64E67A1F6}" sibTransId="{69C255A2-1FDA-40B1-922E-306812A4067E}"/>
    <dgm:cxn modelId="{EF0CB82D-BE75-804F-9073-DDA2E8894B88}" type="presParOf" srcId="{D1E78C8A-623C-4667-9B40-5DFB2284D4CE}" destId="{15D22EBA-BEF6-4B82-B9C1-66F260D20FDB}"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46299BA9-2F9F-4042-A041-4F5C443B0553}"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10CFC15C-39B5-4F63-8807-2D135B160D5C}">
      <dgm:prSet custT="1"/>
      <dgm:spPr>
        <a:solidFill>
          <a:srgbClr val="000090"/>
        </a:solidFill>
      </dgm:spPr>
      <dgm: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0" dirty="0">
              <a:solidFill>
                <a:schemeClr val="bg1"/>
              </a:solidFill>
              <a:effectLst>
                <a:outerShdw blurRad="38100" dist="38100" dir="2700000" algn="tl">
                  <a:srgbClr val="000000">
                    <a:alpha val="43137"/>
                  </a:srgbClr>
                </a:outerShdw>
              </a:effectLst>
              <a:latin typeface="Arial Black" panose="020B0A04020102020204" pitchFamily="34" charset="0"/>
            </a:rPr>
            <a:t>School Climate </a:t>
          </a:r>
        </a:p>
        <a:p>
          <a:pPr marL="0" marR="0" indent="0" algn="ctr" defTabSz="914400" rtl="0" eaLnBrk="1" fontAlgn="auto" latinLnBrk="0" hangingPunct="1">
            <a:lnSpc>
              <a:spcPct val="100000"/>
            </a:lnSpc>
            <a:spcBef>
              <a:spcPts val="0"/>
            </a:spcBef>
            <a:spcAft>
              <a:spcPts val="0"/>
            </a:spcAft>
            <a:buClrTx/>
            <a:buSzTx/>
            <a:buFontTx/>
            <a:buNone/>
            <a:tabLst/>
            <a:defRPr/>
          </a:pPr>
          <a:r>
            <a:rPr lang="en-US" sz="2400" b="0" dirty="0">
              <a:solidFill>
                <a:schemeClr val="bg1"/>
              </a:solidFill>
              <a:effectLst>
                <a:outerShdw blurRad="38100" dist="38100" dir="2700000" algn="tl">
                  <a:srgbClr val="000000">
                    <a:alpha val="43137"/>
                  </a:srgbClr>
                </a:outerShdw>
              </a:effectLst>
              <a:latin typeface="Arial Black" panose="020B0A04020102020204" pitchFamily="34" charset="0"/>
            </a:rPr>
            <a:t>Engagement - List at least two specific actions to achieve each element  </a:t>
          </a:r>
        </a:p>
      </dgm:t>
    </dgm:pt>
    <dgm:pt modelId="{1CDB2B9E-E20A-4834-B1EB-5E6573D2B0C5}" type="parTrans" cxnId="{67650782-CBAD-4F24-8437-6C3B0728C47A}">
      <dgm:prSet/>
      <dgm:spPr/>
      <dgm:t>
        <a:bodyPr/>
        <a:lstStyle/>
        <a:p>
          <a:endParaRPr lang="en-US"/>
        </a:p>
      </dgm:t>
    </dgm:pt>
    <dgm:pt modelId="{3D69CC32-ED0D-40E8-8066-6F1AF1F96B7D}" type="sibTrans" cxnId="{67650782-CBAD-4F24-8437-6C3B0728C47A}">
      <dgm:prSet/>
      <dgm:spPr/>
      <dgm:t>
        <a:bodyPr/>
        <a:lstStyle/>
        <a:p>
          <a:endParaRPr lang="en-US"/>
        </a:p>
      </dgm:t>
    </dgm:pt>
    <dgm:pt modelId="{C96CA92E-8CFD-496E-A498-D32DB05CEA30}" type="pres">
      <dgm:prSet presAssocID="{46299BA9-2F9F-4042-A041-4F5C443B0553}" presName="linear" presStyleCnt="0">
        <dgm:presLayoutVars>
          <dgm:animLvl val="lvl"/>
          <dgm:resizeHandles val="exact"/>
        </dgm:presLayoutVars>
      </dgm:prSet>
      <dgm:spPr/>
    </dgm:pt>
    <dgm:pt modelId="{242FD09C-4E0E-440D-B200-E41754F2A8E3}" type="pres">
      <dgm:prSet presAssocID="{10CFC15C-39B5-4F63-8807-2D135B160D5C}" presName="parentText" presStyleLbl="node1" presStyleIdx="0" presStyleCnt="1" custScaleX="99362" custScaleY="313238" custLinFactNeighborX="-12840" custLinFactNeighborY="30905">
        <dgm:presLayoutVars>
          <dgm:chMax val="0"/>
          <dgm:bulletEnabled val="1"/>
        </dgm:presLayoutVars>
      </dgm:prSet>
      <dgm:spPr/>
    </dgm:pt>
  </dgm:ptLst>
  <dgm:cxnLst>
    <dgm:cxn modelId="{378BC508-30CB-C64F-820E-FA9B1471DD2B}" type="presOf" srcId="{46299BA9-2F9F-4042-A041-4F5C443B0553}" destId="{C96CA92E-8CFD-496E-A498-D32DB05CEA30}" srcOrd="0" destOrd="0" presId="urn:microsoft.com/office/officeart/2005/8/layout/vList2"/>
    <dgm:cxn modelId="{67650782-CBAD-4F24-8437-6C3B0728C47A}" srcId="{46299BA9-2F9F-4042-A041-4F5C443B0553}" destId="{10CFC15C-39B5-4F63-8807-2D135B160D5C}" srcOrd="0" destOrd="0" parTransId="{1CDB2B9E-E20A-4834-B1EB-5E6573D2B0C5}" sibTransId="{3D69CC32-ED0D-40E8-8066-6F1AF1F96B7D}"/>
    <dgm:cxn modelId="{286905F2-CA4D-B944-9407-30C2FF4122A2}" type="presOf" srcId="{10CFC15C-39B5-4F63-8807-2D135B160D5C}" destId="{242FD09C-4E0E-440D-B200-E41754F2A8E3}" srcOrd="0" destOrd="0" presId="urn:microsoft.com/office/officeart/2005/8/layout/vList2"/>
    <dgm:cxn modelId="{94ED3E93-EE17-134D-9033-2A9290D27C35}" type="presParOf" srcId="{C96CA92E-8CFD-496E-A498-D32DB05CEA30}" destId="{242FD09C-4E0E-440D-B200-E41754F2A8E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7DF20113-D9DE-4CA1-9328-9D564D04BB2E}"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5C6185D7-63AA-4985-A034-D93CE0725079}">
      <dgm:prSet/>
      <dgm:spPr>
        <a:solidFill>
          <a:srgbClr val="800000"/>
        </a:solidFill>
      </dgm:spPr>
      <dgm:t>
        <a:bodyPr/>
        <a:lstStyle/>
        <a:p>
          <a:pPr rtl="0"/>
          <a:r>
            <a:rPr lang="en-US" dirty="0"/>
            <a:t>SC2.1</a:t>
          </a:r>
        </a:p>
      </dgm:t>
    </dgm:pt>
    <dgm:pt modelId="{5219EBCA-D6B1-451C-9EEA-577B5DDE41C6}" type="parTrans" cxnId="{6FBF521D-C525-4F1F-9FEA-B2B4EBC47727}">
      <dgm:prSet/>
      <dgm:spPr/>
      <dgm:t>
        <a:bodyPr/>
        <a:lstStyle/>
        <a:p>
          <a:endParaRPr lang="en-US"/>
        </a:p>
      </dgm:t>
    </dgm:pt>
    <dgm:pt modelId="{91F5AEFE-5E7F-4E4D-81CB-66C32FA4E05D}" type="sibTrans" cxnId="{6FBF521D-C525-4F1F-9FEA-B2B4EBC47727}">
      <dgm:prSet/>
      <dgm:spPr/>
      <dgm:t>
        <a:bodyPr/>
        <a:lstStyle/>
        <a:p>
          <a:endParaRPr lang="en-US"/>
        </a:p>
      </dgm:t>
    </dgm:pt>
    <dgm:pt modelId="{2104F431-41D0-431B-B101-096B5427CD81}">
      <dgm:prSet/>
      <dgm:spPr>
        <a:solidFill>
          <a:srgbClr val="800000"/>
        </a:solidFill>
      </dgm:spPr>
      <dgm:t>
        <a:bodyPr/>
        <a:lstStyle/>
        <a:p>
          <a:pPr rtl="0"/>
          <a:r>
            <a:rPr lang="en-US" dirty="0"/>
            <a:t>SC2.2</a:t>
          </a:r>
        </a:p>
      </dgm:t>
    </dgm:pt>
    <dgm:pt modelId="{AEF47856-923B-4167-8C8C-CBD5C7F1B0EC}" type="parTrans" cxnId="{A69AB8AC-AF9A-4E19-A015-2516041171E6}">
      <dgm:prSet/>
      <dgm:spPr/>
      <dgm:t>
        <a:bodyPr/>
        <a:lstStyle/>
        <a:p>
          <a:endParaRPr lang="en-US"/>
        </a:p>
      </dgm:t>
    </dgm:pt>
    <dgm:pt modelId="{B0721F11-7A2A-4EE1-993C-8615A0B797EE}" type="sibTrans" cxnId="{A69AB8AC-AF9A-4E19-A015-2516041171E6}">
      <dgm:prSet/>
      <dgm:spPr/>
      <dgm:t>
        <a:bodyPr/>
        <a:lstStyle/>
        <a:p>
          <a:endParaRPr lang="en-US"/>
        </a:p>
      </dgm:t>
    </dgm:pt>
    <dgm:pt modelId="{D2045F48-BB5B-4031-A938-9F957E9B382B}">
      <dgm:prSet/>
      <dgm:spPr>
        <a:solidFill>
          <a:srgbClr val="800000"/>
        </a:solidFill>
      </dgm:spPr>
      <dgm:t>
        <a:bodyPr/>
        <a:lstStyle/>
        <a:p>
          <a:pPr rtl="0"/>
          <a:r>
            <a:rPr lang="en-US" dirty="0"/>
            <a:t>SC2.3</a:t>
          </a:r>
        </a:p>
      </dgm:t>
    </dgm:pt>
    <dgm:pt modelId="{F804A2BF-F9AA-4CA3-A09B-59152A537BE2}" type="parTrans" cxnId="{EB81844A-265D-4F66-B77F-B1B5C4A90525}">
      <dgm:prSet/>
      <dgm:spPr/>
      <dgm:t>
        <a:bodyPr/>
        <a:lstStyle/>
        <a:p>
          <a:endParaRPr lang="en-US"/>
        </a:p>
      </dgm:t>
    </dgm:pt>
    <dgm:pt modelId="{D8A29D74-8B76-4A8D-8D76-769795D11F75}" type="sibTrans" cxnId="{EB81844A-265D-4F66-B77F-B1B5C4A90525}">
      <dgm:prSet/>
      <dgm:spPr/>
      <dgm:t>
        <a:bodyPr/>
        <a:lstStyle/>
        <a:p>
          <a:endParaRPr lang="en-US"/>
        </a:p>
      </dgm:t>
    </dgm:pt>
    <dgm:pt modelId="{93B0D83A-7484-44FA-8A9E-5967D409708F}">
      <dgm:prSet/>
      <dgm:spPr>
        <a:solidFill>
          <a:srgbClr val="800000"/>
        </a:solidFill>
      </dgm:spPr>
      <dgm:t>
        <a:bodyPr/>
        <a:lstStyle/>
        <a:p>
          <a:pPr rtl="0"/>
          <a:r>
            <a:rPr lang="en-US" dirty="0"/>
            <a:t>SC2.4</a:t>
          </a:r>
        </a:p>
      </dgm:t>
    </dgm:pt>
    <dgm:pt modelId="{05D54124-09FB-40C2-B48F-F2B27D61B403}" type="parTrans" cxnId="{25EC09D7-83FF-45CA-9E78-81038A04E9BB}">
      <dgm:prSet/>
      <dgm:spPr/>
      <dgm:t>
        <a:bodyPr/>
        <a:lstStyle/>
        <a:p>
          <a:endParaRPr lang="en-US"/>
        </a:p>
      </dgm:t>
    </dgm:pt>
    <dgm:pt modelId="{3C1E1600-0D13-40F0-B803-BFD187BC6191}" type="sibTrans" cxnId="{25EC09D7-83FF-45CA-9E78-81038A04E9BB}">
      <dgm:prSet/>
      <dgm:spPr/>
      <dgm:t>
        <a:bodyPr/>
        <a:lstStyle/>
        <a:p>
          <a:endParaRPr lang="en-US"/>
        </a:p>
      </dgm:t>
    </dgm:pt>
    <dgm:pt modelId="{80103DC7-8ECD-410E-A1F8-24122B2DD876}">
      <dgm:prSet/>
      <dgm:spPr/>
      <dgm:t>
        <a:bodyPr/>
        <a:lstStyle/>
        <a:p>
          <a:pPr rtl="0"/>
          <a:r>
            <a:rPr lang="en-US" b="1" dirty="0"/>
            <a:t>Parent involvement</a:t>
          </a:r>
          <a:endParaRPr lang="en-US" dirty="0"/>
        </a:p>
      </dgm:t>
    </dgm:pt>
    <dgm:pt modelId="{B2E38F6F-3319-4D77-A35F-DC9A2631DEC5}" type="parTrans" cxnId="{46E00B43-DC88-49D8-B11E-81230F96B18B}">
      <dgm:prSet/>
      <dgm:spPr/>
      <dgm:t>
        <a:bodyPr/>
        <a:lstStyle/>
        <a:p>
          <a:endParaRPr lang="en-US"/>
        </a:p>
      </dgm:t>
    </dgm:pt>
    <dgm:pt modelId="{76C50625-8E9F-45AC-9EA9-26ADFAFE46FE}" type="sibTrans" cxnId="{46E00B43-DC88-49D8-B11E-81230F96B18B}">
      <dgm:prSet/>
      <dgm:spPr/>
      <dgm:t>
        <a:bodyPr/>
        <a:lstStyle/>
        <a:p>
          <a:endParaRPr lang="en-US"/>
        </a:p>
      </dgm:t>
    </dgm:pt>
    <dgm:pt modelId="{E4F2836A-E808-4120-ADB6-DD0F25FDC12F}">
      <dgm:prSet/>
      <dgm:spPr/>
      <dgm:t>
        <a:bodyPr/>
        <a:lstStyle/>
        <a:p>
          <a:pPr rtl="0"/>
          <a:r>
            <a:rPr lang="en-US" b="1" dirty="0"/>
            <a:t>Student engagement</a:t>
          </a:r>
          <a:endParaRPr lang="en-US" dirty="0"/>
        </a:p>
      </dgm:t>
    </dgm:pt>
    <dgm:pt modelId="{7614278F-8C42-4E6F-8433-2AC01816E197}" type="parTrans" cxnId="{A980F65A-6AA0-4714-A8A8-77A1E8C7B006}">
      <dgm:prSet/>
      <dgm:spPr/>
      <dgm:t>
        <a:bodyPr/>
        <a:lstStyle/>
        <a:p>
          <a:endParaRPr lang="en-US"/>
        </a:p>
      </dgm:t>
    </dgm:pt>
    <dgm:pt modelId="{862260A6-BE4C-4BCD-904A-4316793CEA7F}" type="sibTrans" cxnId="{A980F65A-6AA0-4714-A8A8-77A1E8C7B006}">
      <dgm:prSet/>
      <dgm:spPr/>
      <dgm:t>
        <a:bodyPr/>
        <a:lstStyle/>
        <a:p>
          <a:endParaRPr lang="en-US"/>
        </a:p>
      </dgm:t>
    </dgm:pt>
    <dgm:pt modelId="{E3AB22B8-8FE8-442E-A05C-E8922D831602}">
      <dgm:prSet/>
      <dgm:spPr/>
      <dgm:t>
        <a:bodyPr/>
        <a:lstStyle/>
        <a:p>
          <a:pPr rtl="0"/>
          <a:r>
            <a:rPr lang="en-US" b="1" dirty="0"/>
            <a:t>Staff consensus and commitment</a:t>
          </a:r>
        </a:p>
      </dgm:t>
    </dgm:pt>
    <dgm:pt modelId="{91B8BB8B-ADFC-412B-B192-059F4599B99B}" type="parTrans" cxnId="{65B65ABE-4C93-476C-8273-868ADFB550D6}">
      <dgm:prSet/>
      <dgm:spPr/>
      <dgm:t>
        <a:bodyPr/>
        <a:lstStyle/>
        <a:p>
          <a:endParaRPr lang="en-US"/>
        </a:p>
      </dgm:t>
    </dgm:pt>
    <dgm:pt modelId="{A179F584-3492-4D98-A5A6-6576E6FEC699}" type="sibTrans" cxnId="{65B65ABE-4C93-476C-8273-868ADFB550D6}">
      <dgm:prSet/>
      <dgm:spPr/>
      <dgm:t>
        <a:bodyPr/>
        <a:lstStyle/>
        <a:p>
          <a:endParaRPr lang="en-US"/>
        </a:p>
      </dgm:t>
    </dgm:pt>
    <dgm:pt modelId="{C965C22F-75AA-4DF9-8FC2-656247C7E644}">
      <dgm:prSet/>
      <dgm:spPr/>
      <dgm:t>
        <a:bodyPr/>
        <a:lstStyle/>
        <a:p>
          <a:pPr rtl="0"/>
          <a:r>
            <a:rPr lang="en-US" b="1" dirty="0"/>
            <a:t>Administrator presence and participation</a:t>
          </a:r>
          <a:endParaRPr lang="en-US" dirty="0"/>
        </a:p>
      </dgm:t>
    </dgm:pt>
    <dgm:pt modelId="{7F6F983B-50A7-4F6E-B1AF-435487E02754}" type="parTrans" cxnId="{476E367A-66D8-47DF-8B68-2AF1C25A94AC}">
      <dgm:prSet/>
      <dgm:spPr/>
      <dgm:t>
        <a:bodyPr/>
        <a:lstStyle/>
        <a:p>
          <a:endParaRPr lang="en-US"/>
        </a:p>
      </dgm:t>
    </dgm:pt>
    <dgm:pt modelId="{50F58A99-4DEC-431C-81E1-55F4A74358AB}" type="sibTrans" cxnId="{476E367A-66D8-47DF-8B68-2AF1C25A94AC}">
      <dgm:prSet/>
      <dgm:spPr/>
      <dgm:t>
        <a:bodyPr/>
        <a:lstStyle/>
        <a:p>
          <a:endParaRPr lang="en-US"/>
        </a:p>
      </dgm:t>
    </dgm:pt>
    <dgm:pt modelId="{3458EFE4-35AD-F247-A3CF-450136621966}">
      <dgm:prSet/>
      <dgm:spPr>
        <a:solidFill>
          <a:srgbClr val="800000"/>
        </a:solidFill>
      </dgm:spPr>
      <dgm:t>
        <a:bodyPr/>
        <a:lstStyle/>
        <a:p>
          <a:pPr rtl="0"/>
          <a:r>
            <a:rPr lang="en-US" dirty="0"/>
            <a:t>SC2.5</a:t>
          </a:r>
        </a:p>
      </dgm:t>
    </dgm:pt>
    <dgm:pt modelId="{A26A0C18-6FD9-9945-B41E-DD0C0B660942}" type="parTrans" cxnId="{A21202FA-4E32-654D-A5AB-F33A606877B4}">
      <dgm:prSet/>
      <dgm:spPr/>
      <dgm:t>
        <a:bodyPr/>
        <a:lstStyle/>
        <a:p>
          <a:endParaRPr lang="en-GB"/>
        </a:p>
      </dgm:t>
    </dgm:pt>
    <dgm:pt modelId="{789DCCA1-4C87-2C45-8415-310458D08B04}" type="sibTrans" cxnId="{A21202FA-4E32-654D-A5AB-F33A606877B4}">
      <dgm:prSet/>
      <dgm:spPr/>
      <dgm:t>
        <a:bodyPr/>
        <a:lstStyle/>
        <a:p>
          <a:endParaRPr lang="en-GB"/>
        </a:p>
      </dgm:t>
    </dgm:pt>
    <dgm:pt modelId="{AB0EF33A-5107-5042-A84D-26F25D724D81}">
      <dgm:prSet/>
      <dgm:spPr/>
      <dgm:t>
        <a:bodyPr/>
        <a:lstStyle/>
        <a:p>
          <a:pPr rtl="0"/>
          <a:r>
            <a:rPr lang="en-US" b="1" dirty="0"/>
            <a:t>Professional development opportunities</a:t>
          </a:r>
        </a:p>
      </dgm:t>
    </dgm:pt>
    <dgm:pt modelId="{475ACEE1-DAD7-7149-B850-C48048FE8B1A}" type="parTrans" cxnId="{FDD6A2D7-2102-8143-9A31-7424EE944A28}">
      <dgm:prSet/>
      <dgm:spPr/>
      <dgm:t>
        <a:bodyPr/>
        <a:lstStyle/>
        <a:p>
          <a:endParaRPr lang="en-GB"/>
        </a:p>
      </dgm:t>
    </dgm:pt>
    <dgm:pt modelId="{E6D805EC-887E-754D-A830-093B5EF56AB5}" type="sibTrans" cxnId="{FDD6A2D7-2102-8143-9A31-7424EE944A28}">
      <dgm:prSet/>
      <dgm:spPr/>
      <dgm:t>
        <a:bodyPr/>
        <a:lstStyle/>
        <a:p>
          <a:endParaRPr lang="en-GB"/>
        </a:p>
      </dgm:t>
    </dgm:pt>
    <dgm:pt modelId="{69F2487C-017F-4CEE-A034-8EBC4F88D905}" type="pres">
      <dgm:prSet presAssocID="{7DF20113-D9DE-4CA1-9328-9D564D04BB2E}" presName="linearFlow" presStyleCnt="0">
        <dgm:presLayoutVars>
          <dgm:dir/>
          <dgm:animLvl val="lvl"/>
          <dgm:resizeHandles val="exact"/>
        </dgm:presLayoutVars>
      </dgm:prSet>
      <dgm:spPr/>
    </dgm:pt>
    <dgm:pt modelId="{CEBF8A73-7B03-4DE2-BDBC-CDB88AFF6BF1}" type="pres">
      <dgm:prSet presAssocID="{5C6185D7-63AA-4985-A034-D93CE0725079}" presName="composite" presStyleCnt="0"/>
      <dgm:spPr/>
    </dgm:pt>
    <dgm:pt modelId="{AC5B8889-D14E-4D49-99D2-A80D58DC74A5}" type="pres">
      <dgm:prSet presAssocID="{5C6185D7-63AA-4985-A034-D93CE0725079}" presName="parentText" presStyleLbl="alignNode1" presStyleIdx="0" presStyleCnt="5">
        <dgm:presLayoutVars>
          <dgm:chMax val="1"/>
          <dgm:bulletEnabled val="1"/>
        </dgm:presLayoutVars>
      </dgm:prSet>
      <dgm:spPr/>
    </dgm:pt>
    <dgm:pt modelId="{AE21C712-9CB4-4B85-AB58-5737C65437E9}" type="pres">
      <dgm:prSet presAssocID="{5C6185D7-63AA-4985-A034-D93CE0725079}" presName="descendantText" presStyleLbl="alignAcc1" presStyleIdx="0" presStyleCnt="5">
        <dgm:presLayoutVars>
          <dgm:bulletEnabled val="1"/>
        </dgm:presLayoutVars>
      </dgm:prSet>
      <dgm:spPr/>
    </dgm:pt>
    <dgm:pt modelId="{9249F415-264B-48CA-A9D6-3985E6FE032F}" type="pres">
      <dgm:prSet presAssocID="{91F5AEFE-5E7F-4E4D-81CB-66C32FA4E05D}" presName="sp" presStyleCnt="0"/>
      <dgm:spPr/>
    </dgm:pt>
    <dgm:pt modelId="{FF637348-A537-4A16-BF23-8ED084996EDB}" type="pres">
      <dgm:prSet presAssocID="{2104F431-41D0-431B-B101-096B5427CD81}" presName="composite" presStyleCnt="0"/>
      <dgm:spPr/>
    </dgm:pt>
    <dgm:pt modelId="{6599B983-59C8-4143-A005-D32C7D8793B8}" type="pres">
      <dgm:prSet presAssocID="{2104F431-41D0-431B-B101-096B5427CD81}" presName="parentText" presStyleLbl="alignNode1" presStyleIdx="1" presStyleCnt="5">
        <dgm:presLayoutVars>
          <dgm:chMax val="1"/>
          <dgm:bulletEnabled val="1"/>
        </dgm:presLayoutVars>
      </dgm:prSet>
      <dgm:spPr/>
    </dgm:pt>
    <dgm:pt modelId="{178E9C11-15F5-4719-BA56-AB6737FC72EE}" type="pres">
      <dgm:prSet presAssocID="{2104F431-41D0-431B-B101-096B5427CD81}" presName="descendantText" presStyleLbl="alignAcc1" presStyleIdx="1" presStyleCnt="5">
        <dgm:presLayoutVars>
          <dgm:bulletEnabled val="1"/>
        </dgm:presLayoutVars>
      </dgm:prSet>
      <dgm:spPr/>
    </dgm:pt>
    <dgm:pt modelId="{B3FDA079-5781-4376-9F9C-B6A872F4C702}" type="pres">
      <dgm:prSet presAssocID="{B0721F11-7A2A-4EE1-993C-8615A0B797EE}" presName="sp" presStyleCnt="0"/>
      <dgm:spPr/>
    </dgm:pt>
    <dgm:pt modelId="{9386CD79-F3EE-4CEA-971D-01C00C3D5EDE}" type="pres">
      <dgm:prSet presAssocID="{D2045F48-BB5B-4031-A938-9F957E9B382B}" presName="composite" presStyleCnt="0"/>
      <dgm:spPr/>
    </dgm:pt>
    <dgm:pt modelId="{26FAD36C-ED4E-4E4F-98E0-B5D746705C8B}" type="pres">
      <dgm:prSet presAssocID="{D2045F48-BB5B-4031-A938-9F957E9B382B}" presName="parentText" presStyleLbl="alignNode1" presStyleIdx="2" presStyleCnt="5">
        <dgm:presLayoutVars>
          <dgm:chMax val="1"/>
          <dgm:bulletEnabled val="1"/>
        </dgm:presLayoutVars>
      </dgm:prSet>
      <dgm:spPr/>
    </dgm:pt>
    <dgm:pt modelId="{FCEFA40F-9F72-4329-9FBA-7801D529FD2E}" type="pres">
      <dgm:prSet presAssocID="{D2045F48-BB5B-4031-A938-9F957E9B382B}" presName="descendantText" presStyleLbl="alignAcc1" presStyleIdx="2" presStyleCnt="5">
        <dgm:presLayoutVars>
          <dgm:bulletEnabled val="1"/>
        </dgm:presLayoutVars>
      </dgm:prSet>
      <dgm:spPr/>
    </dgm:pt>
    <dgm:pt modelId="{35C873CA-2902-46A1-9231-FC1A6CC237AC}" type="pres">
      <dgm:prSet presAssocID="{D8A29D74-8B76-4A8D-8D76-769795D11F75}" presName="sp" presStyleCnt="0"/>
      <dgm:spPr/>
    </dgm:pt>
    <dgm:pt modelId="{85E9188E-ED03-4C0C-94B3-14E23BB8BF04}" type="pres">
      <dgm:prSet presAssocID="{93B0D83A-7484-44FA-8A9E-5967D409708F}" presName="composite" presStyleCnt="0"/>
      <dgm:spPr/>
    </dgm:pt>
    <dgm:pt modelId="{0D63805D-4FF0-430C-BBBA-F05D87CA1128}" type="pres">
      <dgm:prSet presAssocID="{93B0D83A-7484-44FA-8A9E-5967D409708F}" presName="parentText" presStyleLbl="alignNode1" presStyleIdx="3" presStyleCnt="5">
        <dgm:presLayoutVars>
          <dgm:chMax val="1"/>
          <dgm:bulletEnabled val="1"/>
        </dgm:presLayoutVars>
      </dgm:prSet>
      <dgm:spPr/>
    </dgm:pt>
    <dgm:pt modelId="{DD6DD026-6576-4EB3-8400-3665AEE8DA96}" type="pres">
      <dgm:prSet presAssocID="{93B0D83A-7484-44FA-8A9E-5967D409708F}" presName="descendantText" presStyleLbl="alignAcc1" presStyleIdx="3" presStyleCnt="5">
        <dgm:presLayoutVars>
          <dgm:bulletEnabled val="1"/>
        </dgm:presLayoutVars>
      </dgm:prSet>
      <dgm:spPr/>
    </dgm:pt>
    <dgm:pt modelId="{61F0861A-0763-1541-B446-E4784B5EB553}" type="pres">
      <dgm:prSet presAssocID="{3C1E1600-0D13-40F0-B803-BFD187BC6191}" presName="sp" presStyleCnt="0"/>
      <dgm:spPr/>
    </dgm:pt>
    <dgm:pt modelId="{3F03F0EE-B4FB-F946-8B2D-67D4CE1B7EB6}" type="pres">
      <dgm:prSet presAssocID="{3458EFE4-35AD-F247-A3CF-450136621966}" presName="composite" presStyleCnt="0"/>
      <dgm:spPr/>
    </dgm:pt>
    <dgm:pt modelId="{94D7437C-C22F-B44D-A7A0-438DDBAFA7DE}" type="pres">
      <dgm:prSet presAssocID="{3458EFE4-35AD-F247-A3CF-450136621966}" presName="parentText" presStyleLbl="alignNode1" presStyleIdx="4" presStyleCnt="5">
        <dgm:presLayoutVars>
          <dgm:chMax val="1"/>
          <dgm:bulletEnabled val="1"/>
        </dgm:presLayoutVars>
      </dgm:prSet>
      <dgm:spPr/>
    </dgm:pt>
    <dgm:pt modelId="{6F224A83-91B5-B14A-90A5-241F988149AA}" type="pres">
      <dgm:prSet presAssocID="{3458EFE4-35AD-F247-A3CF-450136621966}" presName="descendantText" presStyleLbl="alignAcc1" presStyleIdx="4" presStyleCnt="5">
        <dgm:presLayoutVars>
          <dgm:bulletEnabled val="1"/>
        </dgm:presLayoutVars>
      </dgm:prSet>
      <dgm:spPr/>
    </dgm:pt>
  </dgm:ptLst>
  <dgm:cxnLst>
    <dgm:cxn modelId="{175A5F1A-77ED-2040-9B93-CB6C2E46ECED}" type="presOf" srcId="{C965C22F-75AA-4DF9-8FC2-656247C7E644}" destId="{DD6DD026-6576-4EB3-8400-3665AEE8DA96}" srcOrd="0" destOrd="0" presId="urn:microsoft.com/office/officeart/2005/8/layout/chevron2"/>
    <dgm:cxn modelId="{6FBF521D-C525-4F1F-9FEA-B2B4EBC47727}" srcId="{7DF20113-D9DE-4CA1-9328-9D564D04BB2E}" destId="{5C6185D7-63AA-4985-A034-D93CE0725079}" srcOrd="0" destOrd="0" parTransId="{5219EBCA-D6B1-451C-9EEA-577B5DDE41C6}" sibTransId="{91F5AEFE-5E7F-4E4D-81CB-66C32FA4E05D}"/>
    <dgm:cxn modelId="{46E00B43-DC88-49D8-B11E-81230F96B18B}" srcId="{5C6185D7-63AA-4985-A034-D93CE0725079}" destId="{80103DC7-8ECD-410E-A1F8-24122B2DD876}" srcOrd="0" destOrd="0" parTransId="{B2E38F6F-3319-4D77-A35F-DC9A2631DEC5}" sibTransId="{76C50625-8E9F-45AC-9EA9-26ADFAFE46FE}"/>
    <dgm:cxn modelId="{96619844-D673-9240-A887-C5F06CBA1970}" type="presOf" srcId="{5C6185D7-63AA-4985-A034-D93CE0725079}" destId="{AC5B8889-D14E-4D49-99D2-A80D58DC74A5}" srcOrd="0" destOrd="0" presId="urn:microsoft.com/office/officeart/2005/8/layout/chevron2"/>
    <dgm:cxn modelId="{EB81844A-265D-4F66-B77F-B1B5C4A90525}" srcId="{7DF20113-D9DE-4CA1-9328-9D564D04BB2E}" destId="{D2045F48-BB5B-4031-A938-9F957E9B382B}" srcOrd="2" destOrd="0" parTransId="{F804A2BF-F9AA-4CA3-A09B-59152A537BE2}" sibTransId="{D8A29D74-8B76-4A8D-8D76-769795D11F75}"/>
    <dgm:cxn modelId="{D1A6C358-C41C-7A41-B51A-EBBC6D7F163A}" type="presOf" srcId="{3458EFE4-35AD-F247-A3CF-450136621966}" destId="{94D7437C-C22F-B44D-A7A0-438DDBAFA7DE}" srcOrd="0" destOrd="0" presId="urn:microsoft.com/office/officeart/2005/8/layout/chevron2"/>
    <dgm:cxn modelId="{A980F65A-6AA0-4714-A8A8-77A1E8C7B006}" srcId="{2104F431-41D0-431B-B101-096B5427CD81}" destId="{E4F2836A-E808-4120-ADB6-DD0F25FDC12F}" srcOrd="0" destOrd="0" parTransId="{7614278F-8C42-4E6F-8433-2AC01816E197}" sibTransId="{862260A6-BE4C-4BCD-904A-4316793CEA7F}"/>
    <dgm:cxn modelId="{4A7BB660-6E13-3447-AA76-6ED2947D6097}" type="presOf" srcId="{80103DC7-8ECD-410E-A1F8-24122B2DD876}" destId="{AE21C712-9CB4-4B85-AB58-5737C65437E9}" srcOrd="0" destOrd="0" presId="urn:microsoft.com/office/officeart/2005/8/layout/chevron2"/>
    <dgm:cxn modelId="{476E367A-66D8-47DF-8B68-2AF1C25A94AC}" srcId="{93B0D83A-7484-44FA-8A9E-5967D409708F}" destId="{C965C22F-75AA-4DF9-8FC2-656247C7E644}" srcOrd="0" destOrd="0" parTransId="{7F6F983B-50A7-4F6E-B1AF-435487E02754}" sibTransId="{50F58A99-4DEC-431C-81E1-55F4A74358AB}"/>
    <dgm:cxn modelId="{85D56499-D631-354C-89A9-A557ED8F6C86}" type="presOf" srcId="{E3AB22B8-8FE8-442E-A05C-E8922D831602}" destId="{FCEFA40F-9F72-4329-9FBA-7801D529FD2E}" srcOrd="0" destOrd="0" presId="urn:microsoft.com/office/officeart/2005/8/layout/chevron2"/>
    <dgm:cxn modelId="{8EA365A0-3CEA-034B-8FAF-B4667FA6D939}" type="presOf" srcId="{AB0EF33A-5107-5042-A84D-26F25D724D81}" destId="{6F224A83-91B5-B14A-90A5-241F988149AA}" srcOrd="0" destOrd="0" presId="urn:microsoft.com/office/officeart/2005/8/layout/chevron2"/>
    <dgm:cxn modelId="{A69AB8AC-AF9A-4E19-A015-2516041171E6}" srcId="{7DF20113-D9DE-4CA1-9328-9D564D04BB2E}" destId="{2104F431-41D0-431B-B101-096B5427CD81}" srcOrd="1" destOrd="0" parTransId="{AEF47856-923B-4167-8C8C-CBD5C7F1B0EC}" sibTransId="{B0721F11-7A2A-4EE1-993C-8615A0B797EE}"/>
    <dgm:cxn modelId="{3CF354AE-D1B4-394A-A56F-B91F605059FA}" type="presOf" srcId="{93B0D83A-7484-44FA-8A9E-5967D409708F}" destId="{0D63805D-4FF0-430C-BBBA-F05D87CA1128}" srcOrd="0" destOrd="0" presId="urn:microsoft.com/office/officeart/2005/8/layout/chevron2"/>
    <dgm:cxn modelId="{418AE9AF-C56B-9F49-A537-2E7AB6A353FF}" type="presOf" srcId="{D2045F48-BB5B-4031-A938-9F957E9B382B}" destId="{26FAD36C-ED4E-4E4F-98E0-B5D746705C8B}" srcOrd="0" destOrd="0" presId="urn:microsoft.com/office/officeart/2005/8/layout/chevron2"/>
    <dgm:cxn modelId="{65B65ABE-4C93-476C-8273-868ADFB550D6}" srcId="{D2045F48-BB5B-4031-A938-9F957E9B382B}" destId="{E3AB22B8-8FE8-442E-A05C-E8922D831602}" srcOrd="0" destOrd="0" parTransId="{91B8BB8B-ADFC-412B-B192-059F4599B99B}" sibTransId="{A179F584-3492-4D98-A5A6-6576E6FEC699}"/>
    <dgm:cxn modelId="{8C4B26C4-C876-2A4C-9741-658B39958A92}" type="presOf" srcId="{E4F2836A-E808-4120-ADB6-DD0F25FDC12F}" destId="{178E9C11-15F5-4719-BA56-AB6737FC72EE}" srcOrd="0" destOrd="0" presId="urn:microsoft.com/office/officeart/2005/8/layout/chevron2"/>
    <dgm:cxn modelId="{25EC09D7-83FF-45CA-9E78-81038A04E9BB}" srcId="{7DF20113-D9DE-4CA1-9328-9D564D04BB2E}" destId="{93B0D83A-7484-44FA-8A9E-5967D409708F}" srcOrd="3" destOrd="0" parTransId="{05D54124-09FB-40C2-B48F-F2B27D61B403}" sibTransId="{3C1E1600-0D13-40F0-B803-BFD187BC6191}"/>
    <dgm:cxn modelId="{FDD6A2D7-2102-8143-9A31-7424EE944A28}" srcId="{3458EFE4-35AD-F247-A3CF-450136621966}" destId="{AB0EF33A-5107-5042-A84D-26F25D724D81}" srcOrd="0" destOrd="0" parTransId="{475ACEE1-DAD7-7149-B850-C48048FE8B1A}" sibTransId="{E6D805EC-887E-754D-A830-093B5EF56AB5}"/>
    <dgm:cxn modelId="{040C42E7-7FB3-FA4D-BE52-FB5E76D1F94C}" type="presOf" srcId="{2104F431-41D0-431B-B101-096B5427CD81}" destId="{6599B983-59C8-4143-A005-D32C7D8793B8}" srcOrd="0" destOrd="0" presId="urn:microsoft.com/office/officeart/2005/8/layout/chevron2"/>
    <dgm:cxn modelId="{A21202FA-4E32-654D-A5AB-F33A606877B4}" srcId="{7DF20113-D9DE-4CA1-9328-9D564D04BB2E}" destId="{3458EFE4-35AD-F247-A3CF-450136621966}" srcOrd="4" destOrd="0" parTransId="{A26A0C18-6FD9-9945-B41E-DD0C0B660942}" sibTransId="{789DCCA1-4C87-2C45-8415-310458D08B04}"/>
    <dgm:cxn modelId="{4D79B3FD-533A-F74C-90A7-BEA533F8B4AB}" type="presOf" srcId="{7DF20113-D9DE-4CA1-9328-9D564D04BB2E}" destId="{69F2487C-017F-4CEE-A034-8EBC4F88D905}" srcOrd="0" destOrd="0" presId="urn:microsoft.com/office/officeart/2005/8/layout/chevron2"/>
    <dgm:cxn modelId="{F679FCB5-F11F-8C4E-9127-231C0D9211C2}" type="presParOf" srcId="{69F2487C-017F-4CEE-A034-8EBC4F88D905}" destId="{CEBF8A73-7B03-4DE2-BDBC-CDB88AFF6BF1}" srcOrd="0" destOrd="0" presId="urn:microsoft.com/office/officeart/2005/8/layout/chevron2"/>
    <dgm:cxn modelId="{DA1B27F2-9D54-FB40-A908-ADEE40DF45FD}" type="presParOf" srcId="{CEBF8A73-7B03-4DE2-BDBC-CDB88AFF6BF1}" destId="{AC5B8889-D14E-4D49-99D2-A80D58DC74A5}" srcOrd="0" destOrd="0" presId="urn:microsoft.com/office/officeart/2005/8/layout/chevron2"/>
    <dgm:cxn modelId="{7207889F-928C-1A46-A930-07EE6BF40A3E}" type="presParOf" srcId="{CEBF8A73-7B03-4DE2-BDBC-CDB88AFF6BF1}" destId="{AE21C712-9CB4-4B85-AB58-5737C65437E9}" srcOrd="1" destOrd="0" presId="urn:microsoft.com/office/officeart/2005/8/layout/chevron2"/>
    <dgm:cxn modelId="{04F5028B-91B8-AD44-A327-4957616EE6C5}" type="presParOf" srcId="{69F2487C-017F-4CEE-A034-8EBC4F88D905}" destId="{9249F415-264B-48CA-A9D6-3985E6FE032F}" srcOrd="1" destOrd="0" presId="urn:microsoft.com/office/officeart/2005/8/layout/chevron2"/>
    <dgm:cxn modelId="{7279DED8-C83A-D64A-A5E5-39B75C5875FA}" type="presParOf" srcId="{69F2487C-017F-4CEE-A034-8EBC4F88D905}" destId="{FF637348-A537-4A16-BF23-8ED084996EDB}" srcOrd="2" destOrd="0" presId="urn:microsoft.com/office/officeart/2005/8/layout/chevron2"/>
    <dgm:cxn modelId="{888A869B-2F8B-914D-BB03-C1E524AAD665}" type="presParOf" srcId="{FF637348-A537-4A16-BF23-8ED084996EDB}" destId="{6599B983-59C8-4143-A005-D32C7D8793B8}" srcOrd="0" destOrd="0" presId="urn:microsoft.com/office/officeart/2005/8/layout/chevron2"/>
    <dgm:cxn modelId="{FA6C84AC-3FAB-184F-B4A5-9CE151E2CAF3}" type="presParOf" srcId="{FF637348-A537-4A16-BF23-8ED084996EDB}" destId="{178E9C11-15F5-4719-BA56-AB6737FC72EE}" srcOrd="1" destOrd="0" presId="urn:microsoft.com/office/officeart/2005/8/layout/chevron2"/>
    <dgm:cxn modelId="{D6CED12D-BC55-B243-9184-C16A78E38C1C}" type="presParOf" srcId="{69F2487C-017F-4CEE-A034-8EBC4F88D905}" destId="{B3FDA079-5781-4376-9F9C-B6A872F4C702}" srcOrd="3" destOrd="0" presId="urn:microsoft.com/office/officeart/2005/8/layout/chevron2"/>
    <dgm:cxn modelId="{C958645A-ED62-2640-9AB0-639C20195E3F}" type="presParOf" srcId="{69F2487C-017F-4CEE-A034-8EBC4F88D905}" destId="{9386CD79-F3EE-4CEA-971D-01C00C3D5EDE}" srcOrd="4" destOrd="0" presId="urn:microsoft.com/office/officeart/2005/8/layout/chevron2"/>
    <dgm:cxn modelId="{DD3A048F-A331-374E-B85C-F0DE49640D7F}" type="presParOf" srcId="{9386CD79-F3EE-4CEA-971D-01C00C3D5EDE}" destId="{26FAD36C-ED4E-4E4F-98E0-B5D746705C8B}" srcOrd="0" destOrd="0" presId="urn:microsoft.com/office/officeart/2005/8/layout/chevron2"/>
    <dgm:cxn modelId="{E8596D3B-B500-654F-AE64-6331A1AB56A3}" type="presParOf" srcId="{9386CD79-F3EE-4CEA-971D-01C00C3D5EDE}" destId="{FCEFA40F-9F72-4329-9FBA-7801D529FD2E}" srcOrd="1" destOrd="0" presId="urn:microsoft.com/office/officeart/2005/8/layout/chevron2"/>
    <dgm:cxn modelId="{4C6535F5-F9CB-FD48-A8E6-9E1FC7F4C775}" type="presParOf" srcId="{69F2487C-017F-4CEE-A034-8EBC4F88D905}" destId="{35C873CA-2902-46A1-9231-FC1A6CC237AC}" srcOrd="5" destOrd="0" presId="urn:microsoft.com/office/officeart/2005/8/layout/chevron2"/>
    <dgm:cxn modelId="{CCC69CBE-56A2-AE4A-898F-DF19CA2598E7}" type="presParOf" srcId="{69F2487C-017F-4CEE-A034-8EBC4F88D905}" destId="{85E9188E-ED03-4C0C-94B3-14E23BB8BF04}" srcOrd="6" destOrd="0" presId="urn:microsoft.com/office/officeart/2005/8/layout/chevron2"/>
    <dgm:cxn modelId="{7989BADD-9D22-BE45-B1B6-72CEE35364CE}" type="presParOf" srcId="{85E9188E-ED03-4C0C-94B3-14E23BB8BF04}" destId="{0D63805D-4FF0-430C-BBBA-F05D87CA1128}" srcOrd="0" destOrd="0" presId="urn:microsoft.com/office/officeart/2005/8/layout/chevron2"/>
    <dgm:cxn modelId="{4CF27EA6-9706-3142-91FF-6E4F644CBA0F}" type="presParOf" srcId="{85E9188E-ED03-4C0C-94B3-14E23BB8BF04}" destId="{DD6DD026-6576-4EB3-8400-3665AEE8DA96}" srcOrd="1" destOrd="0" presId="urn:microsoft.com/office/officeart/2005/8/layout/chevron2"/>
    <dgm:cxn modelId="{76DF8236-99E0-A542-BC72-2B4D975DEA99}" type="presParOf" srcId="{69F2487C-017F-4CEE-A034-8EBC4F88D905}" destId="{61F0861A-0763-1541-B446-E4784B5EB553}" srcOrd="7" destOrd="0" presId="urn:microsoft.com/office/officeart/2005/8/layout/chevron2"/>
    <dgm:cxn modelId="{B8A9DB93-B7C4-564C-BF20-7F3E5DA84E84}" type="presParOf" srcId="{69F2487C-017F-4CEE-A034-8EBC4F88D905}" destId="{3F03F0EE-B4FB-F946-8B2D-67D4CE1B7EB6}" srcOrd="8" destOrd="0" presId="urn:microsoft.com/office/officeart/2005/8/layout/chevron2"/>
    <dgm:cxn modelId="{A3B4A87D-6484-A345-AA5D-D8F47D6548B9}" type="presParOf" srcId="{3F03F0EE-B4FB-F946-8B2D-67D4CE1B7EB6}" destId="{94D7437C-C22F-B44D-A7A0-438DDBAFA7DE}" srcOrd="0" destOrd="0" presId="urn:microsoft.com/office/officeart/2005/8/layout/chevron2"/>
    <dgm:cxn modelId="{38159FE7-B56E-5148-936F-DFE1BDB43EDC}" type="presParOf" srcId="{3F03F0EE-B4FB-F946-8B2D-67D4CE1B7EB6}" destId="{6F224A83-91B5-B14A-90A5-241F988149AA}"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46299BA9-2F9F-4042-A041-4F5C443B0553}"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C96CA92E-8CFD-496E-A498-D32DB05CEA30}" type="pres">
      <dgm:prSet presAssocID="{46299BA9-2F9F-4042-A041-4F5C443B0553}" presName="linear" presStyleCnt="0">
        <dgm:presLayoutVars>
          <dgm:animLvl val="lvl"/>
          <dgm:resizeHandles val="exact"/>
        </dgm:presLayoutVars>
      </dgm:prSet>
      <dgm:spPr/>
    </dgm:pt>
  </dgm:ptLst>
  <dgm:cxnLst>
    <dgm:cxn modelId="{4ABE7D6E-7724-5A47-880D-1046F31F19E8}" type="presOf" srcId="{46299BA9-2F9F-4042-A041-4F5C443B0553}" destId="{C96CA92E-8CFD-496E-A498-D32DB05CEA3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64EE8507-1BF9-491D-BF1C-FF3747266987}" type="doc">
      <dgm:prSet loTypeId="urn:microsoft.com/office/officeart/2005/8/layout/chevron2" loCatId="process" qsTypeId="urn:microsoft.com/office/officeart/2005/8/quickstyle/simple5" qsCatId="simple" csTypeId="urn:microsoft.com/office/officeart/2005/8/colors/accent1_2" csCatId="accent1" phldr="1"/>
      <dgm:spPr/>
      <dgm:t>
        <a:bodyPr/>
        <a:lstStyle/>
        <a:p>
          <a:endParaRPr lang="en-US"/>
        </a:p>
      </dgm:t>
    </dgm:pt>
    <dgm:pt modelId="{DDC168EE-D5B6-45DD-96F3-D41957C26DEB}">
      <dgm:prSet/>
      <dgm:spPr>
        <a:solidFill>
          <a:srgbClr val="800000"/>
        </a:solidFill>
      </dgm:spPr>
      <dgm:t>
        <a:bodyPr/>
        <a:lstStyle/>
        <a:p>
          <a:pPr rtl="0"/>
          <a:r>
            <a:rPr lang="en-US" dirty="0"/>
            <a:t>SC3.1</a:t>
          </a:r>
        </a:p>
      </dgm:t>
    </dgm:pt>
    <dgm:pt modelId="{1AD890FD-DC5F-442D-860E-CFF449915E7B}" type="parTrans" cxnId="{E098553C-55B9-411F-BC61-5AFC72FB8FCE}">
      <dgm:prSet/>
      <dgm:spPr/>
      <dgm:t>
        <a:bodyPr/>
        <a:lstStyle/>
        <a:p>
          <a:endParaRPr lang="en-US"/>
        </a:p>
      </dgm:t>
    </dgm:pt>
    <dgm:pt modelId="{EDDCD50A-3305-4BFA-AB1F-FB2F218651B6}" type="sibTrans" cxnId="{E098553C-55B9-411F-BC61-5AFC72FB8FCE}">
      <dgm:prSet/>
      <dgm:spPr/>
      <dgm:t>
        <a:bodyPr/>
        <a:lstStyle/>
        <a:p>
          <a:endParaRPr lang="en-US"/>
        </a:p>
      </dgm:t>
    </dgm:pt>
    <dgm:pt modelId="{69A8676C-CFAC-42A2-A0EE-B655CDBA3CAD}">
      <dgm:prSet/>
      <dgm:spPr>
        <a:solidFill>
          <a:srgbClr val="800000"/>
        </a:solidFill>
      </dgm:spPr>
      <dgm:t>
        <a:bodyPr/>
        <a:lstStyle/>
        <a:p>
          <a:pPr rtl="0"/>
          <a:r>
            <a:rPr lang="en-US" dirty="0"/>
            <a:t>SC3.2</a:t>
          </a:r>
        </a:p>
      </dgm:t>
    </dgm:pt>
    <dgm:pt modelId="{C74DBC0B-EAB3-48E7-ADE6-F2C2DC30F7C3}" type="parTrans" cxnId="{363CC31E-8188-48F9-987D-7FDF6FD9D867}">
      <dgm:prSet/>
      <dgm:spPr/>
      <dgm:t>
        <a:bodyPr/>
        <a:lstStyle/>
        <a:p>
          <a:endParaRPr lang="en-US"/>
        </a:p>
      </dgm:t>
    </dgm:pt>
    <dgm:pt modelId="{082141E1-996C-4F77-9D09-4FBAE7322D31}" type="sibTrans" cxnId="{363CC31E-8188-48F9-987D-7FDF6FD9D867}">
      <dgm:prSet/>
      <dgm:spPr/>
      <dgm:t>
        <a:bodyPr/>
        <a:lstStyle/>
        <a:p>
          <a:endParaRPr lang="en-US"/>
        </a:p>
      </dgm:t>
    </dgm:pt>
    <dgm:pt modelId="{04C0A04C-7AD6-40C5-905C-CF36EDFC60E2}">
      <dgm:prSet/>
      <dgm:spPr>
        <a:solidFill>
          <a:srgbClr val="800000"/>
        </a:solidFill>
      </dgm:spPr>
      <dgm:t>
        <a:bodyPr/>
        <a:lstStyle/>
        <a:p>
          <a:pPr rtl="0"/>
          <a:r>
            <a:rPr lang="en-US" dirty="0"/>
            <a:t>SC3.3</a:t>
          </a:r>
        </a:p>
      </dgm:t>
    </dgm:pt>
    <dgm:pt modelId="{DC0ED366-6A9F-4107-827F-3221F9328874}" type="parTrans" cxnId="{2C0C225A-93F1-459C-8C79-DDAFDDB8CD92}">
      <dgm:prSet/>
      <dgm:spPr/>
      <dgm:t>
        <a:bodyPr/>
        <a:lstStyle/>
        <a:p>
          <a:endParaRPr lang="en-US"/>
        </a:p>
      </dgm:t>
    </dgm:pt>
    <dgm:pt modelId="{74149EDF-F661-4A3C-83DB-302755233995}" type="sibTrans" cxnId="{2C0C225A-93F1-459C-8C79-DDAFDDB8CD92}">
      <dgm:prSet/>
      <dgm:spPr/>
      <dgm:t>
        <a:bodyPr/>
        <a:lstStyle/>
        <a:p>
          <a:endParaRPr lang="en-US"/>
        </a:p>
      </dgm:t>
    </dgm:pt>
    <dgm:pt modelId="{E76619F3-666A-4816-98AA-76DE486AD659}">
      <dgm:prSet/>
      <dgm:spPr>
        <a:solidFill>
          <a:srgbClr val="800000"/>
        </a:solidFill>
      </dgm:spPr>
      <dgm:t>
        <a:bodyPr/>
        <a:lstStyle/>
        <a:p>
          <a:pPr rtl="0"/>
          <a:r>
            <a:rPr lang="en-US" dirty="0"/>
            <a:t>SC3.4</a:t>
          </a:r>
        </a:p>
      </dgm:t>
    </dgm:pt>
    <dgm:pt modelId="{96710746-B7DE-4C31-8C79-CAE62272340F}" type="parTrans" cxnId="{263052C3-DF92-41B0-92A4-CB8C3D1B478D}">
      <dgm:prSet/>
      <dgm:spPr/>
      <dgm:t>
        <a:bodyPr/>
        <a:lstStyle/>
        <a:p>
          <a:endParaRPr lang="en-US"/>
        </a:p>
      </dgm:t>
    </dgm:pt>
    <dgm:pt modelId="{21C881CE-32AD-4A2B-9156-E5A79E399814}" type="sibTrans" cxnId="{263052C3-DF92-41B0-92A4-CB8C3D1B478D}">
      <dgm:prSet/>
      <dgm:spPr/>
      <dgm:t>
        <a:bodyPr/>
        <a:lstStyle/>
        <a:p>
          <a:endParaRPr lang="en-US"/>
        </a:p>
      </dgm:t>
    </dgm:pt>
    <dgm:pt modelId="{ADE873F2-5557-44DB-ABB6-9A92E5EDA873}">
      <dgm:prSet/>
      <dgm:spPr>
        <a:solidFill>
          <a:srgbClr val="800000"/>
        </a:solidFill>
      </dgm:spPr>
      <dgm:t>
        <a:bodyPr/>
        <a:lstStyle/>
        <a:p>
          <a:pPr rtl="0"/>
          <a:r>
            <a:rPr lang="en-US" dirty="0"/>
            <a:t>SC3.5</a:t>
          </a:r>
        </a:p>
      </dgm:t>
    </dgm:pt>
    <dgm:pt modelId="{6605CF02-1801-44C8-A7BF-0B12C97DD89D}" type="parTrans" cxnId="{19BE7859-271B-4669-8613-7739A2C27A75}">
      <dgm:prSet/>
      <dgm:spPr/>
      <dgm:t>
        <a:bodyPr/>
        <a:lstStyle/>
        <a:p>
          <a:endParaRPr lang="en-US"/>
        </a:p>
      </dgm:t>
    </dgm:pt>
    <dgm:pt modelId="{737DD7B3-A040-4EB1-A4CF-80135D1345AB}" type="sibTrans" cxnId="{19BE7859-271B-4669-8613-7739A2C27A75}">
      <dgm:prSet/>
      <dgm:spPr/>
      <dgm:t>
        <a:bodyPr/>
        <a:lstStyle/>
        <a:p>
          <a:endParaRPr lang="en-US"/>
        </a:p>
      </dgm:t>
    </dgm:pt>
    <dgm:pt modelId="{6F83150E-F535-4B94-851F-EF089EAF4BF7}">
      <dgm:prSet/>
      <dgm:spPr/>
      <dgm:t>
        <a:bodyPr/>
        <a:lstStyle/>
        <a:p>
          <a:pPr rtl="0"/>
          <a:r>
            <a:rPr lang="en-US" b="1" dirty="0"/>
            <a:t>Effective instructional strategies</a:t>
          </a:r>
          <a:endParaRPr lang="en-US" dirty="0"/>
        </a:p>
      </dgm:t>
    </dgm:pt>
    <dgm:pt modelId="{ABDAFB76-5E84-46C6-BF24-CF2A4AC3EE9C}" type="parTrans" cxnId="{37982C1E-DB95-432F-9059-D289F841DF83}">
      <dgm:prSet/>
      <dgm:spPr/>
      <dgm:t>
        <a:bodyPr/>
        <a:lstStyle/>
        <a:p>
          <a:endParaRPr lang="en-US"/>
        </a:p>
      </dgm:t>
    </dgm:pt>
    <dgm:pt modelId="{12DB26BC-6317-48AF-8093-EEFF4996CC77}" type="sibTrans" cxnId="{37982C1E-DB95-432F-9059-D289F841DF83}">
      <dgm:prSet/>
      <dgm:spPr/>
      <dgm:t>
        <a:bodyPr/>
        <a:lstStyle/>
        <a:p>
          <a:endParaRPr lang="en-US"/>
        </a:p>
      </dgm:t>
    </dgm:pt>
    <dgm:pt modelId="{DD727D2A-7062-427B-A959-69957593C5CF}">
      <dgm:prSet/>
      <dgm:spPr/>
      <dgm:t>
        <a:bodyPr/>
        <a:lstStyle/>
        <a:p>
          <a:pPr rtl="0"/>
          <a:r>
            <a:rPr lang="en-US" b="1" dirty="0"/>
            <a:t>Collaboration with colleagues</a:t>
          </a:r>
          <a:endParaRPr lang="en-US" dirty="0"/>
        </a:p>
      </dgm:t>
    </dgm:pt>
    <dgm:pt modelId="{73596056-C1EC-46E8-8751-4513B34C5318}" type="parTrans" cxnId="{361C38D9-A314-4DC8-922C-4ECC8D62E51E}">
      <dgm:prSet/>
      <dgm:spPr/>
      <dgm:t>
        <a:bodyPr/>
        <a:lstStyle/>
        <a:p>
          <a:endParaRPr lang="en-US"/>
        </a:p>
      </dgm:t>
    </dgm:pt>
    <dgm:pt modelId="{CF23E0CD-B12D-41D9-AD15-F563FACB5A30}" type="sibTrans" cxnId="{361C38D9-A314-4DC8-922C-4ECC8D62E51E}">
      <dgm:prSet/>
      <dgm:spPr/>
      <dgm:t>
        <a:bodyPr/>
        <a:lstStyle/>
        <a:p>
          <a:endParaRPr lang="en-US"/>
        </a:p>
      </dgm:t>
    </dgm:pt>
    <dgm:pt modelId="{919C83EE-024B-4FC9-9E01-DB13A70A8457}">
      <dgm:prSet/>
      <dgm:spPr/>
      <dgm:t>
        <a:bodyPr/>
        <a:lstStyle/>
        <a:p>
          <a:pPr rtl="0"/>
          <a:r>
            <a:rPr lang="en-US" b="1" dirty="0"/>
            <a:t>Proactive interaction with parents</a:t>
          </a:r>
          <a:endParaRPr lang="en-US" dirty="0"/>
        </a:p>
      </dgm:t>
    </dgm:pt>
    <dgm:pt modelId="{1655C436-2884-4AF5-995B-7DC98EB0D103}" type="parTrans" cxnId="{65DBD505-63CA-454D-ACFE-AECE0B355CE6}">
      <dgm:prSet/>
      <dgm:spPr/>
      <dgm:t>
        <a:bodyPr/>
        <a:lstStyle/>
        <a:p>
          <a:endParaRPr lang="en-US"/>
        </a:p>
      </dgm:t>
    </dgm:pt>
    <dgm:pt modelId="{8C0E12BD-6EEF-4AF1-852A-193EA324D85F}" type="sibTrans" cxnId="{65DBD505-63CA-454D-ACFE-AECE0B355CE6}">
      <dgm:prSet/>
      <dgm:spPr/>
      <dgm:t>
        <a:bodyPr/>
        <a:lstStyle/>
        <a:p>
          <a:endParaRPr lang="en-US"/>
        </a:p>
      </dgm:t>
    </dgm:pt>
    <dgm:pt modelId="{CBDBBF41-3C5E-481B-832A-E695F3628005}">
      <dgm:prSet/>
      <dgm:spPr/>
      <dgm:t>
        <a:bodyPr/>
        <a:lstStyle/>
        <a:p>
          <a:pPr rtl="0"/>
          <a:r>
            <a:rPr lang="en-US" b="1" dirty="0"/>
            <a:t>Useful and productive student assessments</a:t>
          </a:r>
          <a:endParaRPr lang="en-US" dirty="0"/>
        </a:p>
      </dgm:t>
    </dgm:pt>
    <dgm:pt modelId="{B5FA2197-A48D-458E-8AD0-223E4E7441DB}" type="parTrans" cxnId="{B34427F3-E0C7-4EA8-9E73-A1F885A76AD6}">
      <dgm:prSet/>
      <dgm:spPr/>
      <dgm:t>
        <a:bodyPr/>
        <a:lstStyle/>
        <a:p>
          <a:endParaRPr lang="en-US"/>
        </a:p>
      </dgm:t>
    </dgm:pt>
    <dgm:pt modelId="{3D6A9E18-2437-4E60-9269-AA9769556B9F}" type="sibTrans" cxnId="{B34427F3-E0C7-4EA8-9E73-A1F885A76AD6}">
      <dgm:prSet/>
      <dgm:spPr/>
      <dgm:t>
        <a:bodyPr/>
        <a:lstStyle/>
        <a:p>
          <a:endParaRPr lang="en-US"/>
        </a:p>
      </dgm:t>
    </dgm:pt>
    <dgm:pt modelId="{CDC3FC55-6C4B-4622-BD09-F6B90C038D3C}">
      <dgm:prSet/>
      <dgm:spPr/>
      <dgm:t>
        <a:bodyPr/>
        <a:lstStyle/>
        <a:p>
          <a:pPr rtl="0"/>
          <a:r>
            <a:rPr lang="en-US" b="1" dirty="0"/>
            <a:t>Feedback and accountability</a:t>
          </a:r>
          <a:endParaRPr lang="en-US" dirty="0"/>
        </a:p>
      </dgm:t>
    </dgm:pt>
    <dgm:pt modelId="{287256D7-1958-4A64-9CA1-3858E3DE59C9}" type="parTrans" cxnId="{37A3B4CB-CD61-432D-87E4-16AF3C97F262}">
      <dgm:prSet/>
      <dgm:spPr/>
      <dgm:t>
        <a:bodyPr/>
        <a:lstStyle/>
        <a:p>
          <a:endParaRPr lang="en-US"/>
        </a:p>
      </dgm:t>
    </dgm:pt>
    <dgm:pt modelId="{485E5902-1B6A-40EC-81C3-CDE490865F4D}" type="sibTrans" cxnId="{37A3B4CB-CD61-432D-87E4-16AF3C97F262}">
      <dgm:prSet/>
      <dgm:spPr/>
      <dgm:t>
        <a:bodyPr/>
        <a:lstStyle/>
        <a:p>
          <a:endParaRPr lang="en-US"/>
        </a:p>
      </dgm:t>
    </dgm:pt>
    <dgm:pt modelId="{6F1A65E0-0546-4572-BAC7-928ED3F5B7A6}" type="pres">
      <dgm:prSet presAssocID="{64EE8507-1BF9-491D-BF1C-FF3747266987}" presName="linearFlow" presStyleCnt="0">
        <dgm:presLayoutVars>
          <dgm:dir/>
          <dgm:animLvl val="lvl"/>
          <dgm:resizeHandles val="exact"/>
        </dgm:presLayoutVars>
      </dgm:prSet>
      <dgm:spPr/>
    </dgm:pt>
    <dgm:pt modelId="{53228518-9BC8-40B1-BA98-346C408B1CEB}" type="pres">
      <dgm:prSet presAssocID="{DDC168EE-D5B6-45DD-96F3-D41957C26DEB}" presName="composite" presStyleCnt="0"/>
      <dgm:spPr/>
    </dgm:pt>
    <dgm:pt modelId="{CD980A32-64DD-45EB-900A-275EDE0DD773}" type="pres">
      <dgm:prSet presAssocID="{DDC168EE-D5B6-45DD-96F3-D41957C26DEB}" presName="parentText" presStyleLbl="alignNode1" presStyleIdx="0" presStyleCnt="5">
        <dgm:presLayoutVars>
          <dgm:chMax val="1"/>
          <dgm:bulletEnabled val="1"/>
        </dgm:presLayoutVars>
      </dgm:prSet>
      <dgm:spPr/>
    </dgm:pt>
    <dgm:pt modelId="{99A3A295-89A1-439B-BB9B-EC8F0353F4FC}" type="pres">
      <dgm:prSet presAssocID="{DDC168EE-D5B6-45DD-96F3-D41957C26DEB}" presName="descendantText" presStyleLbl="alignAcc1" presStyleIdx="0" presStyleCnt="5">
        <dgm:presLayoutVars>
          <dgm:bulletEnabled val="1"/>
        </dgm:presLayoutVars>
      </dgm:prSet>
      <dgm:spPr/>
    </dgm:pt>
    <dgm:pt modelId="{FCB5AD71-4D8F-4B47-88E0-1BE170E3BCF1}" type="pres">
      <dgm:prSet presAssocID="{EDDCD50A-3305-4BFA-AB1F-FB2F218651B6}" presName="sp" presStyleCnt="0"/>
      <dgm:spPr/>
    </dgm:pt>
    <dgm:pt modelId="{C7FD9D13-F899-4CE5-BDD6-3D182725667E}" type="pres">
      <dgm:prSet presAssocID="{69A8676C-CFAC-42A2-A0EE-B655CDBA3CAD}" presName="composite" presStyleCnt="0"/>
      <dgm:spPr/>
    </dgm:pt>
    <dgm:pt modelId="{FBCE5254-5823-44CB-A090-7CA04315D9E9}" type="pres">
      <dgm:prSet presAssocID="{69A8676C-CFAC-42A2-A0EE-B655CDBA3CAD}" presName="parentText" presStyleLbl="alignNode1" presStyleIdx="1" presStyleCnt="5">
        <dgm:presLayoutVars>
          <dgm:chMax val="1"/>
          <dgm:bulletEnabled val="1"/>
        </dgm:presLayoutVars>
      </dgm:prSet>
      <dgm:spPr/>
    </dgm:pt>
    <dgm:pt modelId="{56817B8A-845A-4C05-984F-2533E5C9FF66}" type="pres">
      <dgm:prSet presAssocID="{69A8676C-CFAC-42A2-A0EE-B655CDBA3CAD}" presName="descendantText" presStyleLbl="alignAcc1" presStyleIdx="1" presStyleCnt="5">
        <dgm:presLayoutVars>
          <dgm:bulletEnabled val="1"/>
        </dgm:presLayoutVars>
      </dgm:prSet>
      <dgm:spPr/>
    </dgm:pt>
    <dgm:pt modelId="{05A34673-A689-44F3-9E4B-2EE861B08070}" type="pres">
      <dgm:prSet presAssocID="{082141E1-996C-4F77-9D09-4FBAE7322D31}" presName="sp" presStyleCnt="0"/>
      <dgm:spPr/>
    </dgm:pt>
    <dgm:pt modelId="{A60B887C-8FA3-4862-B065-41A2EDBFDE5B}" type="pres">
      <dgm:prSet presAssocID="{04C0A04C-7AD6-40C5-905C-CF36EDFC60E2}" presName="composite" presStyleCnt="0"/>
      <dgm:spPr/>
    </dgm:pt>
    <dgm:pt modelId="{746B2081-0BD6-4CF0-9B94-1A8518E23832}" type="pres">
      <dgm:prSet presAssocID="{04C0A04C-7AD6-40C5-905C-CF36EDFC60E2}" presName="parentText" presStyleLbl="alignNode1" presStyleIdx="2" presStyleCnt="5">
        <dgm:presLayoutVars>
          <dgm:chMax val="1"/>
          <dgm:bulletEnabled val="1"/>
        </dgm:presLayoutVars>
      </dgm:prSet>
      <dgm:spPr/>
    </dgm:pt>
    <dgm:pt modelId="{5E3F1829-D2E9-44E2-AD5E-B50952248DAB}" type="pres">
      <dgm:prSet presAssocID="{04C0A04C-7AD6-40C5-905C-CF36EDFC60E2}" presName="descendantText" presStyleLbl="alignAcc1" presStyleIdx="2" presStyleCnt="5">
        <dgm:presLayoutVars>
          <dgm:bulletEnabled val="1"/>
        </dgm:presLayoutVars>
      </dgm:prSet>
      <dgm:spPr/>
    </dgm:pt>
    <dgm:pt modelId="{6D0EFAF9-B69B-4091-AE73-2208D0EE7EC3}" type="pres">
      <dgm:prSet presAssocID="{74149EDF-F661-4A3C-83DB-302755233995}" presName="sp" presStyleCnt="0"/>
      <dgm:spPr/>
    </dgm:pt>
    <dgm:pt modelId="{EAA9FE71-4762-4AA0-B931-E5ACBFA54EC1}" type="pres">
      <dgm:prSet presAssocID="{E76619F3-666A-4816-98AA-76DE486AD659}" presName="composite" presStyleCnt="0"/>
      <dgm:spPr/>
    </dgm:pt>
    <dgm:pt modelId="{E44B7F3E-43B8-4AF8-9DFB-DEA557ACDEF6}" type="pres">
      <dgm:prSet presAssocID="{E76619F3-666A-4816-98AA-76DE486AD659}" presName="parentText" presStyleLbl="alignNode1" presStyleIdx="3" presStyleCnt="5">
        <dgm:presLayoutVars>
          <dgm:chMax val="1"/>
          <dgm:bulletEnabled val="1"/>
        </dgm:presLayoutVars>
      </dgm:prSet>
      <dgm:spPr/>
    </dgm:pt>
    <dgm:pt modelId="{33FD2F0B-567E-4340-B88C-D34EA4DDB022}" type="pres">
      <dgm:prSet presAssocID="{E76619F3-666A-4816-98AA-76DE486AD659}" presName="descendantText" presStyleLbl="alignAcc1" presStyleIdx="3" presStyleCnt="5">
        <dgm:presLayoutVars>
          <dgm:bulletEnabled val="1"/>
        </dgm:presLayoutVars>
      </dgm:prSet>
      <dgm:spPr/>
    </dgm:pt>
    <dgm:pt modelId="{24D7D8C0-006E-4DAC-BE96-FD2818DEFC4A}" type="pres">
      <dgm:prSet presAssocID="{21C881CE-32AD-4A2B-9156-E5A79E399814}" presName="sp" presStyleCnt="0"/>
      <dgm:spPr/>
    </dgm:pt>
    <dgm:pt modelId="{44F07280-B34D-4A83-B829-FEA7122A73CB}" type="pres">
      <dgm:prSet presAssocID="{ADE873F2-5557-44DB-ABB6-9A92E5EDA873}" presName="composite" presStyleCnt="0"/>
      <dgm:spPr/>
    </dgm:pt>
    <dgm:pt modelId="{A74504CC-284C-4821-AF73-648867136EE0}" type="pres">
      <dgm:prSet presAssocID="{ADE873F2-5557-44DB-ABB6-9A92E5EDA873}" presName="parentText" presStyleLbl="alignNode1" presStyleIdx="4" presStyleCnt="5" custLinFactNeighborX="0" custLinFactNeighborY="1592">
        <dgm:presLayoutVars>
          <dgm:chMax val="1"/>
          <dgm:bulletEnabled val="1"/>
        </dgm:presLayoutVars>
      </dgm:prSet>
      <dgm:spPr/>
    </dgm:pt>
    <dgm:pt modelId="{BFDD3FDD-4376-4754-8AB5-F4F03E7FFA1F}" type="pres">
      <dgm:prSet presAssocID="{ADE873F2-5557-44DB-ABB6-9A92E5EDA873}" presName="descendantText" presStyleLbl="alignAcc1" presStyleIdx="4" presStyleCnt="5">
        <dgm:presLayoutVars>
          <dgm:bulletEnabled val="1"/>
        </dgm:presLayoutVars>
      </dgm:prSet>
      <dgm:spPr/>
    </dgm:pt>
  </dgm:ptLst>
  <dgm:cxnLst>
    <dgm:cxn modelId="{65DBD505-63CA-454D-ACFE-AECE0B355CE6}" srcId="{04C0A04C-7AD6-40C5-905C-CF36EDFC60E2}" destId="{919C83EE-024B-4FC9-9E01-DB13A70A8457}" srcOrd="0" destOrd="0" parTransId="{1655C436-2884-4AF5-995B-7DC98EB0D103}" sibTransId="{8C0E12BD-6EEF-4AF1-852A-193EA324D85F}"/>
    <dgm:cxn modelId="{3AA16B1D-99AB-F44B-AF89-1B34BA6E4723}" type="presOf" srcId="{E76619F3-666A-4816-98AA-76DE486AD659}" destId="{E44B7F3E-43B8-4AF8-9DFB-DEA557ACDEF6}" srcOrd="0" destOrd="0" presId="urn:microsoft.com/office/officeart/2005/8/layout/chevron2"/>
    <dgm:cxn modelId="{37982C1E-DB95-432F-9059-D289F841DF83}" srcId="{DDC168EE-D5B6-45DD-96F3-D41957C26DEB}" destId="{6F83150E-F535-4B94-851F-EF089EAF4BF7}" srcOrd="0" destOrd="0" parTransId="{ABDAFB76-5E84-46C6-BF24-CF2A4AC3EE9C}" sibTransId="{12DB26BC-6317-48AF-8093-EEFF4996CC77}"/>
    <dgm:cxn modelId="{363CC31E-8188-48F9-987D-7FDF6FD9D867}" srcId="{64EE8507-1BF9-491D-BF1C-FF3747266987}" destId="{69A8676C-CFAC-42A2-A0EE-B655CDBA3CAD}" srcOrd="1" destOrd="0" parTransId="{C74DBC0B-EAB3-48E7-ADE6-F2C2DC30F7C3}" sibTransId="{082141E1-996C-4F77-9D09-4FBAE7322D31}"/>
    <dgm:cxn modelId="{C25A892C-2FE4-9F48-8582-C8891042259B}" type="presOf" srcId="{04C0A04C-7AD6-40C5-905C-CF36EDFC60E2}" destId="{746B2081-0BD6-4CF0-9B94-1A8518E23832}" srcOrd="0" destOrd="0" presId="urn:microsoft.com/office/officeart/2005/8/layout/chevron2"/>
    <dgm:cxn modelId="{E098553C-55B9-411F-BC61-5AFC72FB8FCE}" srcId="{64EE8507-1BF9-491D-BF1C-FF3747266987}" destId="{DDC168EE-D5B6-45DD-96F3-D41957C26DEB}" srcOrd="0" destOrd="0" parTransId="{1AD890FD-DC5F-442D-860E-CFF449915E7B}" sibTransId="{EDDCD50A-3305-4BFA-AB1F-FB2F218651B6}"/>
    <dgm:cxn modelId="{C300D457-0E9E-1C4F-976A-4330727A956A}" type="presOf" srcId="{CDC3FC55-6C4B-4622-BD09-F6B90C038D3C}" destId="{BFDD3FDD-4376-4754-8AB5-F4F03E7FFA1F}" srcOrd="0" destOrd="0" presId="urn:microsoft.com/office/officeart/2005/8/layout/chevron2"/>
    <dgm:cxn modelId="{19BE7859-271B-4669-8613-7739A2C27A75}" srcId="{64EE8507-1BF9-491D-BF1C-FF3747266987}" destId="{ADE873F2-5557-44DB-ABB6-9A92E5EDA873}" srcOrd="4" destOrd="0" parTransId="{6605CF02-1801-44C8-A7BF-0B12C97DD89D}" sibTransId="{737DD7B3-A040-4EB1-A4CF-80135D1345AB}"/>
    <dgm:cxn modelId="{FC29E159-F7F4-344A-87F4-BF03A93E9BE6}" type="presOf" srcId="{6F83150E-F535-4B94-851F-EF089EAF4BF7}" destId="{99A3A295-89A1-439B-BB9B-EC8F0353F4FC}" srcOrd="0" destOrd="0" presId="urn:microsoft.com/office/officeart/2005/8/layout/chevron2"/>
    <dgm:cxn modelId="{2C0C225A-93F1-459C-8C79-DDAFDDB8CD92}" srcId="{64EE8507-1BF9-491D-BF1C-FF3747266987}" destId="{04C0A04C-7AD6-40C5-905C-CF36EDFC60E2}" srcOrd="2" destOrd="0" parTransId="{DC0ED366-6A9F-4107-827F-3221F9328874}" sibTransId="{74149EDF-F661-4A3C-83DB-302755233995}"/>
    <dgm:cxn modelId="{EFFDF570-A796-CD4E-882C-32043638EF0D}" type="presOf" srcId="{DD727D2A-7062-427B-A959-69957593C5CF}" destId="{56817B8A-845A-4C05-984F-2533E5C9FF66}" srcOrd="0" destOrd="0" presId="urn:microsoft.com/office/officeart/2005/8/layout/chevron2"/>
    <dgm:cxn modelId="{B6AE82A4-76C8-8B48-9947-6AD71ED7B757}" type="presOf" srcId="{69A8676C-CFAC-42A2-A0EE-B655CDBA3CAD}" destId="{FBCE5254-5823-44CB-A090-7CA04315D9E9}" srcOrd="0" destOrd="0" presId="urn:microsoft.com/office/officeart/2005/8/layout/chevron2"/>
    <dgm:cxn modelId="{EFF250B8-9F01-484E-9EF2-4CCE3288C80E}" type="presOf" srcId="{DDC168EE-D5B6-45DD-96F3-D41957C26DEB}" destId="{CD980A32-64DD-45EB-900A-275EDE0DD773}" srcOrd="0" destOrd="0" presId="urn:microsoft.com/office/officeart/2005/8/layout/chevron2"/>
    <dgm:cxn modelId="{EEF3E6C0-5B53-654E-AEF2-548DFE4945A9}" type="presOf" srcId="{919C83EE-024B-4FC9-9E01-DB13A70A8457}" destId="{5E3F1829-D2E9-44E2-AD5E-B50952248DAB}" srcOrd="0" destOrd="0" presId="urn:microsoft.com/office/officeart/2005/8/layout/chevron2"/>
    <dgm:cxn modelId="{263052C3-DF92-41B0-92A4-CB8C3D1B478D}" srcId="{64EE8507-1BF9-491D-BF1C-FF3747266987}" destId="{E76619F3-666A-4816-98AA-76DE486AD659}" srcOrd="3" destOrd="0" parTransId="{96710746-B7DE-4C31-8C79-CAE62272340F}" sibTransId="{21C881CE-32AD-4A2B-9156-E5A79E399814}"/>
    <dgm:cxn modelId="{37A3B4CB-CD61-432D-87E4-16AF3C97F262}" srcId="{ADE873F2-5557-44DB-ABB6-9A92E5EDA873}" destId="{CDC3FC55-6C4B-4622-BD09-F6B90C038D3C}" srcOrd="0" destOrd="0" parTransId="{287256D7-1958-4A64-9CA1-3858E3DE59C9}" sibTransId="{485E5902-1B6A-40EC-81C3-CDE490865F4D}"/>
    <dgm:cxn modelId="{361C38D9-A314-4DC8-922C-4ECC8D62E51E}" srcId="{69A8676C-CFAC-42A2-A0EE-B655CDBA3CAD}" destId="{DD727D2A-7062-427B-A959-69957593C5CF}" srcOrd="0" destOrd="0" parTransId="{73596056-C1EC-46E8-8751-4513B34C5318}" sibTransId="{CF23E0CD-B12D-41D9-AD15-F563FACB5A30}"/>
    <dgm:cxn modelId="{01CDC2DB-E3F7-1F46-817F-25F9323BFB2C}" type="presOf" srcId="{ADE873F2-5557-44DB-ABB6-9A92E5EDA873}" destId="{A74504CC-284C-4821-AF73-648867136EE0}" srcOrd="0" destOrd="0" presId="urn:microsoft.com/office/officeart/2005/8/layout/chevron2"/>
    <dgm:cxn modelId="{932139F1-320E-BA4C-9204-2BC9D1832154}" type="presOf" srcId="{CBDBBF41-3C5E-481B-832A-E695F3628005}" destId="{33FD2F0B-567E-4340-B88C-D34EA4DDB022}" srcOrd="0" destOrd="0" presId="urn:microsoft.com/office/officeart/2005/8/layout/chevron2"/>
    <dgm:cxn modelId="{B34427F3-E0C7-4EA8-9E73-A1F885A76AD6}" srcId="{E76619F3-666A-4816-98AA-76DE486AD659}" destId="{CBDBBF41-3C5E-481B-832A-E695F3628005}" srcOrd="0" destOrd="0" parTransId="{B5FA2197-A48D-458E-8AD0-223E4E7441DB}" sibTransId="{3D6A9E18-2437-4E60-9269-AA9769556B9F}"/>
    <dgm:cxn modelId="{468D51F7-6046-A349-8EE5-D457FC31D9B6}" type="presOf" srcId="{64EE8507-1BF9-491D-BF1C-FF3747266987}" destId="{6F1A65E0-0546-4572-BAC7-928ED3F5B7A6}" srcOrd="0" destOrd="0" presId="urn:microsoft.com/office/officeart/2005/8/layout/chevron2"/>
    <dgm:cxn modelId="{1E331555-0E69-1B44-BC5B-814CB8B13A1A}" type="presParOf" srcId="{6F1A65E0-0546-4572-BAC7-928ED3F5B7A6}" destId="{53228518-9BC8-40B1-BA98-346C408B1CEB}" srcOrd="0" destOrd="0" presId="urn:microsoft.com/office/officeart/2005/8/layout/chevron2"/>
    <dgm:cxn modelId="{4D42A75F-9C98-C048-AD64-4CB84FB28936}" type="presParOf" srcId="{53228518-9BC8-40B1-BA98-346C408B1CEB}" destId="{CD980A32-64DD-45EB-900A-275EDE0DD773}" srcOrd="0" destOrd="0" presId="urn:microsoft.com/office/officeart/2005/8/layout/chevron2"/>
    <dgm:cxn modelId="{9B849531-CB4A-1445-910C-6CDBC0FFBC4D}" type="presParOf" srcId="{53228518-9BC8-40B1-BA98-346C408B1CEB}" destId="{99A3A295-89A1-439B-BB9B-EC8F0353F4FC}" srcOrd="1" destOrd="0" presId="urn:microsoft.com/office/officeart/2005/8/layout/chevron2"/>
    <dgm:cxn modelId="{4A936E69-705D-4849-BC9D-711FF7E1C713}" type="presParOf" srcId="{6F1A65E0-0546-4572-BAC7-928ED3F5B7A6}" destId="{FCB5AD71-4D8F-4B47-88E0-1BE170E3BCF1}" srcOrd="1" destOrd="0" presId="urn:microsoft.com/office/officeart/2005/8/layout/chevron2"/>
    <dgm:cxn modelId="{64984ABE-73D0-0241-9EDE-6A93ABE60261}" type="presParOf" srcId="{6F1A65E0-0546-4572-BAC7-928ED3F5B7A6}" destId="{C7FD9D13-F899-4CE5-BDD6-3D182725667E}" srcOrd="2" destOrd="0" presId="urn:microsoft.com/office/officeart/2005/8/layout/chevron2"/>
    <dgm:cxn modelId="{83F4FD09-DF53-8E4C-9599-D7BDA3788A3C}" type="presParOf" srcId="{C7FD9D13-F899-4CE5-BDD6-3D182725667E}" destId="{FBCE5254-5823-44CB-A090-7CA04315D9E9}" srcOrd="0" destOrd="0" presId="urn:microsoft.com/office/officeart/2005/8/layout/chevron2"/>
    <dgm:cxn modelId="{B3C53F55-419C-9640-BE64-25F46FCD4F94}" type="presParOf" srcId="{C7FD9D13-F899-4CE5-BDD6-3D182725667E}" destId="{56817B8A-845A-4C05-984F-2533E5C9FF66}" srcOrd="1" destOrd="0" presId="urn:microsoft.com/office/officeart/2005/8/layout/chevron2"/>
    <dgm:cxn modelId="{E9D4BBB7-9B01-E44F-886A-7FAD58224AA2}" type="presParOf" srcId="{6F1A65E0-0546-4572-BAC7-928ED3F5B7A6}" destId="{05A34673-A689-44F3-9E4B-2EE861B08070}" srcOrd="3" destOrd="0" presId="urn:microsoft.com/office/officeart/2005/8/layout/chevron2"/>
    <dgm:cxn modelId="{30F4D225-B868-9B49-8FCC-D1BE186CBA5A}" type="presParOf" srcId="{6F1A65E0-0546-4572-BAC7-928ED3F5B7A6}" destId="{A60B887C-8FA3-4862-B065-41A2EDBFDE5B}" srcOrd="4" destOrd="0" presId="urn:microsoft.com/office/officeart/2005/8/layout/chevron2"/>
    <dgm:cxn modelId="{CFD8C7F2-98B1-184F-B87B-4DC4086AFF0B}" type="presParOf" srcId="{A60B887C-8FA3-4862-B065-41A2EDBFDE5B}" destId="{746B2081-0BD6-4CF0-9B94-1A8518E23832}" srcOrd="0" destOrd="0" presId="urn:microsoft.com/office/officeart/2005/8/layout/chevron2"/>
    <dgm:cxn modelId="{CA835174-02F5-2047-957C-8A487AF9DB51}" type="presParOf" srcId="{A60B887C-8FA3-4862-B065-41A2EDBFDE5B}" destId="{5E3F1829-D2E9-44E2-AD5E-B50952248DAB}" srcOrd="1" destOrd="0" presId="urn:microsoft.com/office/officeart/2005/8/layout/chevron2"/>
    <dgm:cxn modelId="{3477F101-9716-A74F-8F9C-69F7485F0588}" type="presParOf" srcId="{6F1A65E0-0546-4572-BAC7-928ED3F5B7A6}" destId="{6D0EFAF9-B69B-4091-AE73-2208D0EE7EC3}" srcOrd="5" destOrd="0" presId="urn:microsoft.com/office/officeart/2005/8/layout/chevron2"/>
    <dgm:cxn modelId="{04821F25-41A1-4943-9FD3-350DFC63B3FB}" type="presParOf" srcId="{6F1A65E0-0546-4572-BAC7-928ED3F5B7A6}" destId="{EAA9FE71-4762-4AA0-B931-E5ACBFA54EC1}" srcOrd="6" destOrd="0" presId="urn:microsoft.com/office/officeart/2005/8/layout/chevron2"/>
    <dgm:cxn modelId="{D9E51602-0D46-9C45-AE26-CCA13ABB2058}" type="presParOf" srcId="{EAA9FE71-4762-4AA0-B931-E5ACBFA54EC1}" destId="{E44B7F3E-43B8-4AF8-9DFB-DEA557ACDEF6}" srcOrd="0" destOrd="0" presId="urn:microsoft.com/office/officeart/2005/8/layout/chevron2"/>
    <dgm:cxn modelId="{13DC7BE6-33CB-874F-BD89-42F0F1482508}" type="presParOf" srcId="{EAA9FE71-4762-4AA0-B931-E5ACBFA54EC1}" destId="{33FD2F0B-567E-4340-B88C-D34EA4DDB022}" srcOrd="1" destOrd="0" presId="urn:microsoft.com/office/officeart/2005/8/layout/chevron2"/>
    <dgm:cxn modelId="{EA612F7E-582C-794F-81AD-B3C02CA2C795}" type="presParOf" srcId="{6F1A65E0-0546-4572-BAC7-928ED3F5B7A6}" destId="{24D7D8C0-006E-4DAC-BE96-FD2818DEFC4A}" srcOrd="7" destOrd="0" presId="urn:microsoft.com/office/officeart/2005/8/layout/chevron2"/>
    <dgm:cxn modelId="{70CA77BD-49CF-CE4A-9F16-3132020A800C}" type="presParOf" srcId="{6F1A65E0-0546-4572-BAC7-928ED3F5B7A6}" destId="{44F07280-B34D-4A83-B829-FEA7122A73CB}" srcOrd="8" destOrd="0" presId="urn:microsoft.com/office/officeart/2005/8/layout/chevron2"/>
    <dgm:cxn modelId="{57210173-2A33-394C-8F72-46E143066F2A}" type="presParOf" srcId="{44F07280-B34D-4A83-B829-FEA7122A73CB}" destId="{A74504CC-284C-4821-AF73-648867136EE0}" srcOrd="0" destOrd="0" presId="urn:microsoft.com/office/officeart/2005/8/layout/chevron2"/>
    <dgm:cxn modelId="{5DA4FC94-F4CE-C14A-9F7F-88F104AABAB6}" type="presParOf" srcId="{44F07280-B34D-4A83-B829-FEA7122A73CB}" destId="{BFDD3FDD-4376-4754-8AB5-F4F03E7FFA1F}"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46299BA9-2F9F-4042-A041-4F5C443B0553}"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10CFC15C-39B5-4F63-8807-2D135B160D5C}">
      <dgm:prSet custT="1"/>
      <dgm:spPr>
        <a:solidFill>
          <a:srgbClr val="000090"/>
        </a:solidFill>
      </dgm:spPr>
      <dgm: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0" dirty="0">
              <a:solidFill>
                <a:schemeClr val="bg1"/>
              </a:solidFill>
              <a:effectLst>
                <a:outerShdw blurRad="38100" dist="38100" dir="2700000" algn="tl">
                  <a:srgbClr val="000000">
                    <a:alpha val="43137"/>
                  </a:srgbClr>
                </a:outerShdw>
              </a:effectLst>
              <a:latin typeface="Arial Black" panose="020B0A04020102020204" pitchFamily="34" charset="0"/>
            </a:rPr>
            <a:t>School Climate </a:t>
          </a:r>
        </a:p>
        <a:p>
          <a:pPr marL="0" marR="0" indent="0" algn="ctr" defTabSz="914400" rtl="0" eaLnBrk="1" fontAlgn="auto" latinLnBrk="0" hangingPunct="1">
            <a:lnSpc>
              <a:spcPct val="100000"/>
            </a:lnSpc>
            <a:spcBef>
              <a:spcPts val="0"/>
            </a:spcBef>
            <a:spcAft>
              <a:spcPts val="0"/>
            </a:spcAft>
            <a:buClrTx/>
            <a:buSzTx/>
            <a:buFontTx/>
            <a:buNone/>
            <a:tabLst/>
            <a:defRPr/>
          </a:pPr>
          <a:r>
            <a:rPr lang="en-US" sz="2400" b="0" dirty="0">
              <a:solidFill>
                <a:schemeClr val="bg1"/>
              </a:solidFill>
              <a:effectLst>
                <a:outerShdw blurRad="38100" dist="38100" dir="2700000" algn="tl">
                  <a:srgbClr val="000000">
                    <a:alpha val="43137"/>
                  </a:srgbClr>
                </a:outerShdw>
              </a:effectLst>
              <a:latin typeface="Arial Black" panose="020B0A04020102020204" pitchFamily="34" charset="0"/>
            </a:rPr>
            <a:t>Quality Instruction - List at least two specific actions to achieve each element  </a:t>
          </a:r>
        </a:p>
      </dgm:t>
    </dgm:pt>
    <dgm:pt modelId="{1CDB2B9E-E20A-4834-B1EB-5E6573D2B0C5}" type="parTrans" cxnId="{67650782-CBAD-4F24-8437-6C3B0728C47A}">
      <dgm:prSet/>
      <dgm:spPr/>
      <dgm:t>
        <a:bodyPr/>
        <a:lstStyle/>
        <a:p>
          <a:endParaRPr lang="en-US"/>
        </a:p>
      </dgm:t>
    </dgm:pt>
    <dgm:pt modelId="{3D69CC32-ED0D-40E8-8066-6F1AF1F96B7D}" type="sibTrans" cxnId="{67650782-CBAD-4F24-8437-6C3B0728C47A}">
      <dgm:prSet/>
      <dgm:spPr/>
      <dgm:t>
        <a:bodyPr/>
        <a:lstStyle/>
        <a:p>
          <a:endParaRPr lang="en-US"/>
        </a:p>
      </dgm:t>
    </dgm:pt>
    <dgm:pt modelId="{C96CA92E-8CFD-496E-A498-D32DB05CEA30}" type="pres">
      <dgm:prSet presAssocID="{46299BA9-2F9F-4042-A041-4F5C443B0553}" presName="linear" presStyleCnt="0">
        <dgm:presLayoutVars>
          <dgm:animLvl val="lvl"/>
          <dgm:resizeHandles val="exact"/>
        </dgm:presLayoutVars>
      </dgm:prSet>
      <dgm:spPr/>
    </dgm:pt>
    <dgm:pt modelId="{242FD09C-4E0E-440D-B200-E41754F2A8E3}" type="pres">
      <dgm:prSet presAssocID="{10CFC15C-39B5-4F63-8807-2D135B160D5C}" presName="parentText" presStyleLbl="node1" presStyleIdx="0" presStyleCnt="1" custScaleX="99362" custScaleY="313238" custLinFactNeighborX="-640" custLinFactNeighborY="-23625">
        <dgm:presLayoutVars>
          <dgm:chMax val="0"/>
          <dgm:bulletEnabled val="1"/>
        </dgm:presLayoutVars>
      </dgm:prSet>
      <dgm:spPr/>
    </dgm:pt>
  </dgm:ptLst>
  <dgm:cxnLst>
    <dgm:cxn modelId="{0AC0D944-C595-1342-BC07-BE7671F7815B}" type="presOf" srcId="{46299BA9-2F9F-4042-A041-4F5C443B0553}" destId="{C96CA92E-8CFD-496E-A498-D32DB05CEA30}" srcOrd="0" destOrd="0" presId="urn:microsoft.com/office/officeart/2005/8/layout/vList2"/>
    <dgm:cxn modelId="{0393E048-8D73-E543-BF0C-16AA21FD397B}" type="presOf" srcId="{10CFC15C-39B5-4F63-8807-2D135B160D5C}" destId="{242FD09C-4E0E-440D-B200-E41754F2A8E3}" srcOrd="0" destOrd="0" presId="urn:microsoft.com/office/officeart/2005/8/layout/vList2"/>
    <dgm:cxn modelId="{67650782-CBAD-4F24-8437-6C3B0728C47A}" srcId="{46299BA9-2F9F-4042-A041-4F5C443B0553}" destId="{10CFC15C-39B5-4F63-8807-2D135B160D5C}" srcOrd="0" destOrd="0" parTransId="{1CDB2B9E-E20A-4834-B1EB-5E6573D2B0C5}" sibTransId="{3D69CC32-ED0D-40E8-8066-6F1AF1F96B7D}"/>
    <dgm:cxn modelId="{4B983242-06E6-0349-861F-41B73A1FF101}" type="presParOf" srcId="{C96CA92E-8CFD-496E-A498-D32DB05CEA30}" destId="{242FD09C-4E0E-440D-B200-E41754F2A8E3}" srcOrd="0"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46299BA9-2F9F-4042-A041-4F5C443B0553}"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10CFC15C-39B5-4F63-8807-2D135B160D5C}">
      <dgm:prSet custT="1"/>
      <dgm:spPr>
        <a:solidFill>
          <a:srgbClr val="000090"/>
        </a:solidFill>
      </dgm:spPr>
      <dgm: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0" dirty="0">
              <a:solidFill>
                <a:schemeClr val="bg1"/>
              </a:solidFill>
              <a:effectLst>
                <a:outerShdw blurRad="38100" dist="38100" dir="2700000" algn="tl">
                  <a:srgbClr val="000000">
                    <a:alpha val="43137"/>
                  </a:srgbClr>
                </a:outerShdw>
              </a:effectLst>
              <a:latin typeface="Arial Black" panose="020B0A04020102020204" pitchFamily="34" charset="0"/>
            </a:rPr>
            <a:t>School Climate </a:t>
          </a:r>
        </a:p>
        <a:p>
          <a:pPr marL="0" marR="0" indent="0" algn="ctr" defTabSz="914400" rtl="0" eaLnBrk="1" fontAlgn="auto" latinLnBrk="0" hangingPunct="1">
            <a:lnSpc>
              <a:spcPct val="100000"/>
            </a:lnSpc>
            <a:spcBef>
              <a:spcPts val="0"/>
            </a:spcBef>
            <a:spcAft>
              <a:spcPts val="0"/>
            </a:spcAft>
            <a:buClrTx/>
            <a:buSzTx/>
            <a:buFontTx/>
            <a:buNone/>
            <a:tabLst/>
            <a:defRPr/>
          </a:pPr>
          <a:r>
            <a:rPr lang="en-US" sz="2400" b="0" dirty="0">
              <a:solidFill>
                <a:schemeClr val="bg1"/>
              </a:solidFill>
              <a:effectLst>
                <a:outerShdw blurRad="38100" dist="38100" dir="2700000" algn="tl">
                  <a:srgbClr val="000000">
                    <a:alpha val="43137"/>
                  </a:srgbClr>
                </a:outerShdw>
              </a:effectLst>
              <a:latin typeface="Arial Black" panose="020B0A04020102020204" pitchFamily="34" charset="0"/>
            </a:rPr>
            <a:t>Inspirational Leadership -  List at least two specific actions to achieve each element  </a:t>
          </a:r>
        </a:p>
      </dgm:t>
    </dgm:pt>
    <dgm:pt modelId="{1CDB2B9E-E20A-4834-B1EB-5E6573D2B0C5}" type="parTrans" cxnId="{67650782-CBAD-4F24-8437-6C3B0728C47A}">
      <dgm:prSet/>
      <dgm:spPr/>
      <dgm:t>
        <a:bodyPr/>
        <a:lstStyle/>
        <a:p>
          <a:endParaRPr lang="en-US"/>
        </a:p>
      </dgm:t>
    </dgm:pt>
    <dgm:pt modelId="{3D69CC32-ED0D-40E8-8066-6F1AF1F96B7D}" type="sibTrans" cxnId="{67650782-CBAD-4F24-8437-6C3B0728C47A}">
      <dgm:prSet/>
      <dgm:spPr/>
      <dgm:t>
        <a:bodyPr/>
        <a:lstStyle/>
        <a:p>
          <a:endParaRPr lang="en-US"/>
        </a:p>
      </dgm:t>
    </dgm:pt>
    <dgm:pt modelId="{C96CA92E-8CFD-496E-A498-D32DB05CEA30}" type="pres">
      <dgm:prSet presAssocID="{46299BA9-2F9F-4042-A041-4F5C443B0553}" presName="linear" presStyleCnt="0">
        <dgm:presLayoutVars>
          <dgm:animLvl val="lvl"/>
          <dgm:resizeHandles val="exact"/>
        </dgm:presLayoutVars>
      </dgm:prSet>
      <dgm:spPr/>
    </dgm:pt>
    <dgm:pt modelId="{242FD09C-4E0E-440D-B200-E41754F2A8E3}" type="pres">
      <dgm:prSet presAssocID="{10CFC15C-39B5-4F63-8807-2D135B160D5C}" presName="parentText" presStyleLbl="node1" presStyleIdx="0" presStyleCnt="1" custScaleX="100642" custScaleY="360489" custLinFactNeighborX="-12840" custLinFactNeighborY="30905">
        <dgm:presLayoutVars>
          <dgm:chMax val="0"/>
          <dgm:bulletEnabled val="1"/>
        </dgm:presLayoutVars>
      </dgm:prSet>
      <dgm:spPr/>
    </dgm:pt>
  </dgm:ptLst>
  <dgm:cxnLst>
    <dgm:cxn modelId="{2E3A242C-2E34-014B-BB8D-A0758C711147}" type="presOf" srcId="{10CFC15C-39B5-4F63-8807-2D135B160D5C}" destId="{242FD09C-4E0E-440D-B200-E41754F2A8E3}" srcOrd="0" destOrd="0" presId="urn:microsoft.com/office/officeart/2005/8/layout/vList2"/>
    <dgm:cxn modelId="{67650782-CBAD-4F24-8437-6C3B0728C47A}" srcId="{46299BA9-2F9F-4042-A041-4F5C443B0553}" destId="{10CFC15C-39B5-4F63-8807-2D135B160D5C}" srcOrd="0" destOrd="0" parTransId="{1CDB2B9E-E20A-4834-B1EB-5E6573D2B0C5}" sibTransId="{3D69CC32-ED0D-40E8-8066-6F1AF1F96B7D}"/>
    <dgm:cxn modelId="{5CD1C6AB-9DF1-3A46-9A16-44CE9FF11D62}" type="presOf" srcId="{46299BA9-2F9F-4042-A041-4F5C443B0553}" destId="{C96CA92E-8CFD-496E-A498-D32DB05CEA30}" srcOrd="0" destOrd="0" presId="urn:microsoft.com/office/officeart/2005/8/layout/vList2"/>
    <dgm:cxn modelId="{13310AEE-E859-A44B-A6A5-F8EDE8F25C99}" type="presParOf" srcId="{C96CA92E-8CFD-496E-A498-D32DB05CEA30}" destId="{242FD09C-4E0E-440D-B200-E41754F2A8E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15881794-54C8-4FC5-A3BA-28BCBE086AB7}" type="doc">
      <dgm:prSet loTypeId="urn:microsoft.com/office/officeart/2005/8/layout/chevron2" loCatId="process" qsTypeId="urn:microsoft.com/office/officeart/2005/8/quickstyle/simple5" qsCatId="simple" csTypeId="urn:microsoft.com/office/officeart/2005/8/colors/accent1_2" csCatId="accent1" phldr="1"/>
      <dgm:spPr/>
      <dgm:t>
        <a:bodyPr/>
        <a:lstStyle/>
        <a:p>
          <a:endParaRPr lang="en-US"/>
        </a:p>
      </dgm:t>
    </dgm:pt>
    <dgm:pt modelId="{5BE7270A-0104-47CD-9356-474B1B6845A1}">
      <dgm:prSet/>
      <dgm:spPr>
        <a:solidFill>
          <a:srgbClr val="800000"/>
        </a:solidFill>
      </dgm:spPr>
      <dgm:t>
        <a:bodyPr/>
        <a:lstStyle/>
        <a:p>
          <a:pPr rtl="0"/>
          <a:r>
            <a:rPr lang="en-US" dirty="0"/>
            <a:t>SC4.1</a:t>
          </a:r>
        </a:p>
      </dgm:t>
    </dgm:pt>
    <dgm:pt modelId="{48368524-B6B2-4788-AEA1-C27479475E8F}" type="parTrans" cxnId="{DB5D793B-9275-4C88-810E-B25B8225AA59}">
      <dgm:prSet/>
      <dgm:spPr/>
      <dgm:t>
        <a:bodyPr/>
        <a:lstStyle/>
        <a:p>
          <a:endParaRPr lang="en-US"/>
        </a:p>
      </dgm:t>
    </dgm:pt>
    <dgm:pt modelId="{E96C5FC5-94EE-4D78-B4AC-A88AE39AD256}" type="sibTrans" cxnId="{DB5D793B-9275-4C88-810E-B25B8225AA59}">
      <dgm:prSet/>
      <dgm:spPr/>
      <dgm:t>
        <a:bodyPr/>
        <a:lstStyle/>
        <a:p>
          <a:endParaRPr lang="en-US"/>
        </a:p>
      </dgm:t>
    </dgm:pt>
    <dgm:pt modelId="{00F3EF8E-2D72-4C0A-AC00-043B33C18D9B}">
      <dgm:prSet/>
      <dgm:spPr>
        <a:solidFill>
          <a:srgbClr val="800000"/>
        </a:solidFill>
      </dgm:spPr>
      <dgm:t>
        <a:bodyPr/>
        <a:lstStyle/>
        <a:p>
          <a:pPr rtl="0"/>
          <a:r>
            <a:rPr lang="en-US" dirty="0"/>
            <a:t>SC4.2</a:t>
          </a:r>
        </a:p>
      </dgm:t>
    </dgm:pt>
    <dgm:pt modelId="{DC498E83-2EAA-4E35-88C7-8B5EBE96A347}" type="parTrans" cxnId="{CF2426EC-EEBA-45C0-95C4-090936C10D4C}">
      <dgm:prSet/>
      <dgm:spPr/>
      <dgm:t>
        <a:bodyPr/>
        <a:lstStyle/>
        <a:p>
          <a:endParaRPr lang="en-US"/>
        </a:p>
      </dgm:t>
    </dgm:pt>
    <dgm:pt modelId="{5F9F2949-B68F-4930-AC28-3C9400FC93D3}" type="sibTrans" cxnId="{CF2426EC-EEBA-45C0-95C4-090936C10D4C}">
      <dgm:prSet/>
      <dgm:spPr/>
      <dgm:t>
        <a:bodyPr/>
        <a:lstStyle/>
        <a:p>
          <a:endParaRPr lang="en-US"/>
        </a:p>
      </dgm:t>
    </dgm:pt>
    <dgm:pt modelId="{7551295A-1AB3-485F-A856-673D85E501F9}">
      <dgm:prSet/>
      <dgm:spPr>
        <a:solidFill>
          <a:srgbClr val="800000"/>
        </a:solidFill>
      </dgm:spPr>
      <dgm:t>
        <a:bodyPr/>
        <a:lstStyle/>
        <a:p>
          <a:pPr rtl="0"/>
          <a:r>
            <a:rPr lang="en-US" dirty="0"/>
            <a:t>SC4.3</a:t>
          </a:r>
        </a:p>
      </dgm:t>
    </dgm:pt>
    <dgm:pt modelId="{B103CCC5-3BB0-4039-9618-91A649D44832}" type="parTrans" cxnId="{90B7D694-F94E-43AE-942F-D8BBF3178766}">
      <dgm:prSet/>
      <dgm:spPr/>
      <dgm:t>
        <a:bodyPr/>
        <a:lstStyle/>
        <a:p>
          <a:endParaRPr lang="en-US"/>
        </a:p>
      </dgm:t>
    </dgm:pt>
    <dgm:pt modelId="{994CC9E0-4D23-44ED-A1BA-97584F1A9C7C}" type="sibTrans" cxnId="{90B7D694-F94E-43AE-942F-D8BBF3178766}">
      <dgm:prSet/>
      <dgm:spPr/>
      <dgm:t>
        <a:bodyPr/>
        <a:lstStyle/>
        <a:p>
          <a:endParaRPr lang="en-US"/>
        </a:p>
      </dgm:t>
    </dgm:pt>
    <dgm:pt modelId="{0F2D679B-B76E-4F00-834E-FC3B5517A0B1}">
      <dgm:prSet/>
      <dgm:spPr>
        <a:solidFill>
          <a:srgbClr val="800000"/>
        </a:solidFill>
      </dgm:spPr>
      <dgm:t>
        <a:bodyPr/>
        <a:lstStyle/>
        <a:p>
          <a:pPr rtl="0"/>
          <a:r>
            <a:rPr lang="en-US" dirty="0"/>
            <a:t>SC4.4</a:t>
          </a:r>
        </a:p>
      </dgm:t>
    </dgm:pt>
    <dgm:pt modelId="{89A1D951-2AFC-4A43-80F5-121DFC24A241}" type="parTrans" cxnId="{EA6E993E-F505-4DF7-B94E-529B614BCF27}">
      <dgm:prSet/>
      <dgm:spPr/>
      <dgm:t>
        <a:bodyPr/>
        <a:lstStyle/>
        <a:p>
          <a:endParaRPr lang="en-US"/>
        </a:p>
      </dgm:t>
    </dgm:pt>
    <dgm:pt modelId="{74C95BBA-C06C-4FA8-85E0-CA3369BF6F8C}" type="sibTrans" cxnId="{EA6E993E-F505-4DF7-B94E-529B614BCF27}">
      <dgm:prSet/>
      <dgm:spPr/>
      <dgm:t>
        <a:bodyPr/>
        <a:lstStyle/>
        <a:p>
          <a:endParaRPr lang="en-US"/>
        </a:p>
      </dgm:t>
    </dgm:pt>
    <dgm:pt modelId="{DB63F11F-13FE-440B-9801-CA9A68B063CA}">
      <dgm:prSet/>
      <dgm:spPr>
        <a:solidFill>
          <a:srgbClr val="800000"/>
        </a:solidFill>
      </dgm:spPr>
      <dgm:t>
        <a:bodyPr/>
        <a:lstStyle/>
        <a:p>
          <a:pPr rtl="0"/>
          <a:r>
            <a:rPr lang="en-US" dirty="0"/>
            <a:t>SC4.5</a:t>
          </a:r>
        </a:p>
      </dgm:t>
    </dgm:pt>
    <dgm:pt modelId="{BC04A20C-C2DC-4FDD-B310-6B627ABD0F5B}" type="parTrans" cxnId="{D205B436-72C0-42CC-86A0-E5B8FBCC40B1}">
      <dgm:prSet/>
      <dgm:spPr/>
      <dgm:t>
        <a:bodyPr/>
        <a:lstStyle/>
        <a:p>
          <a:endParaRPr lang="en-US"/>
        </a:p>
      </dgm:t>
    </dgm:pt>
    <dgm:pt modelId="{696A12FF-9B49-4028-8893-D56446F79B03}" type="sibTrans" cxnId="{D205B436-72C0-42CC-86A0-E5B8FBCC40B1}">
      <dgm:prSet/>
      <dgm:spPr/>
      <dgm:t>
        <a:bodyPr/>
        <a:lstStyle/>
        <a:p>
          <a:endParaRPr lang="en-US"/>
        </a:p>
      </dgm:t>
    </dgm:pt>
    <dgm:pt modelId="{49B0DFEA-1921-4FBB-BBD6-D50EDCCEFEE2}">
      <dgm:prSet custT="1"/>
      <dgm:spPr/>
      <dgm:t>
        <a:bodyPr/>
        <a:lstStyle/>
        <a:p>
          <a:pPr rtl="0"/>
          <a:r>
            <a:rPr lang="en-US" sz="2800" b="1" dirty="0"/>
            <a:t>Inspires commitment to vision</a:t>
          </a:r>
          <a:endParaRPr lang="en-US" sz="2800" dirty="0"/>
        </a:p>
      </dgm:t>
    </dgm:pt>
    <dgm:pt modelId="{961DD9B5-6DB0-4ADF-8CF1-60578B6AE60E}" type="parTrans" cxnId="{E633C23B-B36E-4944-AE94-9CE8F8B89C68}">
      <dgm:prSet/>
      <dgm:spPr/>
      <dgm:t>
        <a:bodyPr/>
        <a:lstStyle/>
        <a:p>
          <a:endParaRPr lang="en-US"/>
        </a:p>
      </dgm:t>
    </dgm:pt>
    <dgm:pt modelId="{43D44F05-B3BE-4AE4-A524-5E4A572497AF}" type="sibTrans" cxnId="{E633C23B-B36E-4944-AE94-9CE8F8B89C68}">
      <dgm:prSet/>
      <dgm:spPr/>
      <dgm:t>
        <a:bodyPr/>
        <a:lstStyle/>
        <a:p>
          <a:endParaRPr lang="en-US"/>
        </a:p>
      </dgm:t>
    </dgm:pt>
    <dgm:pt modelId="{742B2C1B-F04C-4BFE-942D-410A3EB12E16}">
      <dgm:prSet custT="1"/>
      <dgm:spPr/>
      <dgm:t>
        <a:bodyPr/>
        <a:lstStyle/>
        <a:p>
          <a:pPr rtl="0"/>
          <a:r>
            <a:rPr lang="en-US" sz="2800" b="1" dirty="0"/>
            <a:t>Establishes a strategic plan</a:t>
          </a:r>
          <a:endParaRPr lang="en-US" sz="2800" dirty="0"/>
        </a:p>
      </dgm:t>
    </dgm:pt>
    <dgm:pt modelId="{28A2A8A4-C137-4442-8A29-F823EA8B95AA}" type="parTrans" cxnId="{B626EB36-17C9-4698-B768-B8864281DFFA}">
      <dgm:prSet/>
      <dgm:spPr/>
      <dgm:t>
        <a:bodyPr/>
        <a:lstStyle/>
        <a:p>
          <a:endParaRPr lang="en-US"/>
        </a:p>
      </dgm:t>
    </dgm:pt>
    <dgm:pt modelId="{14DCCA2F-FC77-4944-8E97-7F2CC3775645}" type="sibTrans" cxnId="{B626EB36-17C9-4698-B768-B8864281DFFA}">
      <dgm:prSet/>
      <dgm:spPr/>
      <dgm:t>
        <a:bodyPr/>
        <a:lstStyle/>
        <a:p>
          <a:endParaRPr lang="en-US"/>
        </a:p>
      </dgm:t>
    </dgm:pt>
    <dgm:pt modelId="{D0DAD79A-6566-40C2-BDE3-2C43084F42D9}">
      <dgm:prSet custT="1"/>
      <dgm:spPr/>
      <dgm:t>
        <a:bodyPr/>
        <a:lstStyle/>
        <a:p>
          <a:pPr rtl="0"/>
          <a:r>
            <a:rPr lang="en-US" sz="2800" b="1" dirty="0"/>
            <a:t>Effective and efficient management</a:t>
          </a:r>
          <a:endParaRPr lang="en-US" sz="2800" dirty="0"/>
        </a:p>
      </dgm:t>
    </dgm:pt>
    <dgm:pt modelId="{4B0BC5FB-4972-4C8E-A626-CE24B0E3162C}" type="parTrans" cxnId="{FA3174D2-0BDF-4B53-87CE-5BD6BC372F17}">
      <dgm:prSet/>
      <dgm:spPr/>
      <dgm:t>
        <a:bodyPr/>
        <a:lstStyle/>
        <a:p>
          <a:endParaRPr lang="en-US"/>
        </a:p>
      </dgm:t>
    </dgm:pt>
    <dgm:pt modelId="{39382D5F-E8C3-4C79-8A74-5BA276104468}" type="sibTrans" cxnId="{FA3174D2-0BDF-4B53-87CE-5BD6BC372F17}">
      <dgm:prSet/>
      <dgm:spPr/>
      <dgm:t>
        <a:bodyPr/>
        <a:lstStyle/>
        <a:p>
          <a:endParaRPr lang="en-US"/>
        </a:p>
      </dgm:t>
    </dgm:pt>
    <dgm:pt modelId="{2CAAC565-51A0-4439-A943-0810428878EC}">
      <dgm:prSet custT="1"/>
      <dgm:spPr/>
      <dgm:t>
        <a:bodyPr/>
        <a:lstStyle/>
        <a:p>
          <a:pPr rtl="0"/>
          <a:r>
            <a:rPr lang="en-US" sz="2800" b="1" dirty="0"/>
            <a:t>Trust and confidence of constituents</a:t>
          </a:r>
          <a:endParaRPr lang="en-US" sz="2800" dirty="0"/>
        </a:p>
      </dgm:t>
    </dgm:pt>
    <dgm:pt modelId="{77E9705C-A0CD-4A15-9C4F-45CF6979198D}" type="parTrans" cxnId="{C844D27F-D8BD-42C7-9BC6-6E943D377118}">
      <dgm:prSet/>
      <dgm:spPr/>
      <dgm:t>
        <a:bodyPr/>
        <a:lstStyle/>
        <a:p>
          <a:endParaRPr lang="en-US"/>
        </a:p>
      </dgm:t>
    </dgm:pt>
    <dgm:pt modelId="{111EFD01-C15E-4169-B87C-C8E1B61F63AD}" type="sibTrans" cxnId="{C844D27F-D8BD-42C7-9BC6-6E943D377118}">
      <dgm:prSet/>
      <dgm:spPr/>
      <dgm:t>
        <a:bodyPr/>
        <a:lstStyle/>
        <a:p>
          <a:endParaRPr lang="en-US"/>
        </a:p>
      </dgm:t>
    </dgm:pt>
    <dgm:pt modelId="{5B106C4A-E2E7-464F-907F-2A2C3AB6E5A1}">
      <dgm:prSet custT="1"/>
      <dgm:spPr/>
      <dgm:t>
        <a:bodyPr/>
        <a:lstStyle/>
        <a:p>
          <a:pPr rtl="0"/>
          <a:r>
            <a:rPr lang="en-US" sz="2800" b="1" dirty="0"/>
            <a:t>Regular communication</a:t>
          </a:r>
          <a:endParaRPr lang="en-US" sz="2800" dirty="0"/>
        </a:p>
      </dgm:t>
    </dgm:pt>
    <dgm:pt modelId="{CE6A7162-E347-4E41-9B69-DE640D31F2E3}" type="parTrans" cxnId="{5AD21898-E953-4038-9AC6-EF6AA74CCB4B}">
      <dgm:prSet/>
      <dgm:spPr/>
      <dgm:t>
        <a:bodyPr/>
        <a:lstStyle/>
        <a:p>
          <a:endParaRPr lang="en-US"/>
        </a:p>
      </dgm:t>
    </dgm:pt>
    <dgm:pt modelId="{E99CEA97-0C5B-4AC5-B720-5A9727BB0390}" type="sibTrans" cxnId="{5AD21898-E953-4038-9AC6-EF6AA74CCB4B}">
      <dgm:prSet/>
      <dgm:spPr/>
      <dgm:t>
        <a:bodyPr/>
        <a:lstStyle/>
        <a:p>
          <a:endParaRPr lang="en-US"/>
        </a:p>
      </dgm:t>
    </dgm:pt>
    <dgm:pt modelId="{4640D3B8-0D24-4FBB-B7C8-68BE4ADAF655}" type="pres">
      <dgm:prSet presAssocID="{15881794-54C8-4FC5-A3BA-28BCBE086AB7}" presName="linearFlow" presStyleCnt="0">
        <dgm:presLayoutVars>
          <dgm:dir/>
          <dgm:animLvl val="lvl"/>
          <dgm:resizeHandles val="exact"/>
        </dgm:presLayoutVars>
      </dgm:prSet>
      <dgm:spPr/>
    </dgm:pt>
    <dgm:pt modelId="{FC263F13-153B-4E56-A4CE-D82DE758CC93}" type="pres">
      <dgm:prSet presAssocID="{5BE7270A-0104-47CD-9356-474B1B6845A1}" presName="composite" presStyleCnt="0"/>
      <dgm:spPr/>
    </dgm:pt>
    <dgm:pt modelId="{3DC94C83-A189-4B1E-AAFB-AF9845B2B2C9}" type="pres">
      <dgm:prSet presAssocID="{5BE7270A-0104-47CD-9356-474B1B6845A1}" presName="parentText" presStyleLbl="alignNode1" presStyleIdx="0" presStyleCnt="5">
        <dgm:presLayoutVars>
          <dgm:chMax val="1"/>
          <dgm:bulletEnabled val="1"/>
        </dgm:presLayoutVars>
      </dgm:prSet>
      <dgm:spPr/>
    </dgm:pt>
    <dgm:pt modelId="{9CA87D4A-AD5B-40A0-92BD-C91942B60502}" type="pres">
      <dgm:prSet presAssocID="{5BE7270A-0104-47CD-9356-474B1B6845A1}" presName="descendantText" presStyleLbl="alignAcc1" presStyleIdx="0" presStyleCnt="5">
        <dgm:presLayoutVars>
          <dgm:bulletEnabled val="1"/>
        </dgm:presLayoutVars>
      </dgm:prSet>
      <dgm:spPr/>
    </dgm:pt>
    <dgm:pt modelId="{6A6DE76B-E3D4-4159-92E1-46FDCE56ED84}" type="pres">
      <dgm:prSet presAssocID="{E96C5FC5-94EE-4D78-B4AC-A88AE39AD256}" presName="sp" presStyleCnt="0"/>
      <dgm:spPr/>
    </dgm:pt>
    <dgm:pt modelId="{E24DD0B7-C8A2-4173-A874-465798F21742}" type="pres">
      <dgm:prSet presAssocID="{00F3EF8E-2D72-4C0A-AC00-043B33C18D9B}" presName="composite" presStyleCnt="0"/>
      <dgm:spPr/>
    </dgm:pt>
    <dgm:pt modelId="{DFFF270E-F73C-4829-8387-B2FEB3AFE53D}" type="pres">
      <dgm:prSet presAssocID="{00F3EF8E-2D72-4C0A-AC00-043B33C18D9B}" presName="parentText" presStyleLbl="alignNode1" presStyleIdx="1" presStyleCnt="5">
        <dgm:presLayoutVars>
          <dgm:chMax val="1"/>
          <dgm:bulletEnabled val="1"/>
        </dgm:presLayoutVars>
      </dgm:prSet>
      <dgm:spPr/>
    </dgm:pt>
    <dgm:pt modelId="{2DC928D6-2B46-4699-8901-6E7A41C0938C}" type="pres">
      <dgm:prSet presAssocID="{00F3EF8E-2D72-4C0A-AC00-043B33C18D9B}" presName="descendantText" presStyleLbl="alignAcc1" presStyleIdx="1" presStyleCnt="5">
        <dgm:presLayoutVars>
          <dgm:bulletEnabled val="1"/>
        </dgm:presLayoutVars>
      </dgm:prSet>
      <dgm:spPr/>
    </dgm:pt>
    <dgm:pt modelId="{F9378133-04FC-466B-B8B2-4EB21286B32C}" type="pres">
      <dgm:prSet presAssocID="{5F9F2949-B68F-4930-AC28-3C9400FC93D3}" presName="sp" presStyleCnt="0"/>
      <dgm:spPr/>
    </dgm:pt>
    <dgm:pt modelId="{8C91CDC6-FFDA-4890-9ECE-1649E065AEC2}" type="pres">
      <dgm:prSet presAssocID="{7551295A-1AB3-485F-A856-673D85E501F9}" presName="composite" presStyleCnt="0"/>
      <dgm:spPr/>
    </dgm:pt>
    <dgm:pt modelId="{03FB01D9-FC0C-47F3-8B57-F1FC8BD6151B}" type="pres">
      <dgm:prSet presAssocID="{7551295A-1AB3-485F-A856-673D85E501F9}" presName="parentText" presStyleLbl="alignNode1" presStyleIdx="2" presStyleCnt="5">
        <dgm:presLayoutVars>
          <dgm:chMax val="1"/>
          <dgm:bulletEnabled val="1"/>
        </dgm:presLayoutVars>
      </dgm:prSet>
      <dgm:spPr/>
    </dgm:pt>
    <dgm:pt modelId="{E80B3145-952E-4F7D-A4AF-0CA90FDB9D67}" type="pres">
      <dgm:prSet presAssocID="{7551295A-1AB3-485F-A856-673D85E501F9}" presName="descendantText" presStyleLbl="alignAcc1" presStyleIdx="2" presStyleCnt="5">
        <dgm:presLayoutVars>
          <dgm:bulletEnabled val="1"/>
        </dgm:presLayoutVars>
      </dgm:prSet>
      <dgm:spPr/>
    </dgm:pt>
    <dgm:pt modelId="{5D012D7C-3CAE-43BD-9F0C-13ABAAD871CC}" type="pres">
      <dgm:prSet presAssocID="{994CC9E0-4D23-44ED-A1BA-97584F1A9C7C}" presName="sp" presStyleCnt="0"/>
      <dgm:spPr/>
    </dgm:pt>
    <dgm:pt modelId="{C6BABB4F-CBDB-4DF1-9E0D-9A6ABBF907C3}" type="pres">
      <dgm:prSet presAssocID="{0F2D679B-B76E-4F00-834E-FC3B5517A0B1}" presName="composite" presStyleCnt="0"/>
      <dgm:spPr/>
    </dgm:pt>
    <dgm:pt modelId="{48FA78A3-CBA5-424F-812D-2B931E411EA6}" type="pres">
      <dgm:prSet presAssocID="{0F2D679B-B76E-4F00-834E-FC3B5517A0B1}" presName="parentText" presStyleLbl="alignNode1" presStyleIdx="3" presStyleCnt="5">
        <dgm:presLayoutVars>
          <dgm:chMax val="1"/>
          <dgm:bulletEnabled val="1"/>
        </dgm:presLayoutVars>
      </dgm:prSet>
      <dgm:spPr/>
    </dgm:pt>
    <dgm:pt modelId="{2721338B-2759-4608-84C1-87C2251F5FFE}" type="pres">
      <dgm:prSet presAssocID="{0F2D679B-B76E-4F00-834E-FC3B5517A0B1}" presName="descendantText" presStyleLbl="alignAcc1" presStyleIdx="3" presStyleCnt="5">
        <dgm:presLayoutVars>
          <dgm:bulletEnabled val="1"/>
        </dgm:presLayoutVars>
      </dgm:prSet>
      <dgm:spPr/>
    </dgm:pt>
    <dgm:pt modelId="{CA891A8D-0E39-46B5-BCEE-CADC09B05AF6}" type="pres">
      <dgm:prSet presAssocID="{74C95BBA-C06C-4FA8-85E0-CA3369BF6F8C}" presName="sp" presStyleCnt="0"/>
      <dgm:spPr/>
    </dgm:pt>
    <dgm:pt modelId="{12BE86E3-C523-4688-9A0E-3A754764E4A2}" type="pres">
      <dgm:prSet presAssocID="{DB63F11F-13FE-440B-9801-CA9A68B063CA}" presName="composite" presStyleCnt="0"/>
      <dgm:spPr/>
    </dgm:pt>
    <dgm:pt modelId="{4FA2A97C-2ED4-4531-91EB-EE70CC921581}" type="pres">
      <dgm:prSet presAssocID="{DB63F11F-13FE-440B-9801-CA9A68B063CA}" presName="parentText" presStyleLbl="alignNode1" presStyleIdx="4" presStyleCnt="5">
        <dgm:presLayoutVars>
          <dgm:chMax val="1"/>
          <dgm:bulletEnabled val="1"/>
        </dgm:presLayoutVars>
      </dgm:prSet>
      <dgm:spPr/>
    </dgm:pt>
    <dgm:pt modelId="{08B77497-6CC5-489D-B8AB-B8A89C0F7C25}" type="pres">
      <dgm:prSet presAssocID="{DB63F11F-13FE-440B-9801-CA9A68B063CA}" presName="descendantText" presStyleLbl="alignAcc1" presStyleIdx="4" presStyleCnt="5">
        <dgm:presLayoutVars>
          <dgm:bulletEnabled val="1"/>
        </dgm:presLayoutVars>
      </dgm:prSet>
      <dgm:spPr/>
    </dgm:pt>
  </dgm:ptLst>
  <dgm:cxnLst>
    <dgm:cxn modelId="{5CCD891C-2A4C-944C-BE01-A43C6E98A8F4}" type="presOf" srcId="{7551295A-1AB3-485F-A856-673D85E501F9}" destId="{03FB01D9-FC0C-47F3-8B57-F1FC8BD6151B}" srcOrd="0" destOrd="0" presId="urn:microsoft.com/office/officeart/2005/8/layout/chevron2"/>
    <dgm:cxn modelId="{597CA22F-8E7B-234A-A254-E0D9E0E1C15B}" type="presOf" srcId="{49B0DFEA-1921-4FBB-BBD6-D50EDCCEFEE2}" destId="{9CA87D4A-AD5B-40A0-92BD-C91942B60502}" srcOrd="0" destOrd="0" presId="urn:microsoft.com/office/officeart/2005/8/layout/chevron2"/>
    <dgm:cxn modelId="{CC252A32-FD45-9B4B-ACA6-F3ECAF2FCBCC}" type="presOf" srcId="{5BE7270A-0104-47CD-9356-474B1B6845A1}" destId="{3DC94C83-A189-4B1E-AAFB-AF9845B2B2C9}" srcOrd="0" destOrd="0" presId="urn:microsoft.com/office/officeart/2005/8/layout/chevron2"/>
    <dgm:cxn modelId="{D205B436-72C0-42CC-86A0-E5B8FBCC40B1}" srcId="{15881794-54C8-4FC5-A3BA-28BCBE086AB7}" destId="{DB63F11F-13FE-440B-9801-CA9A68B063CA}" srcOrd="4" destOrd="0" parTransId="{BC04A20C-C2DC-4FDD-B310-6B627ABD0F5B}" sibTransId="{696A12FF-9B49-4028-8893-D56446F79B03}"/>
    <dgm:cxn modelId="{B626EB36-17C9-4698-B768-B8864281DFFA}" srcId="{00F3EF8E-2D72-4C0A-AC00-043B33C18D9B}" destId="{742B2C1B-F04C-4BFE-942D-410A3EB12E16}" srcOrd="0" destOrd="0" parTransId="{28A2A8A4-C137-4442-8A29-F823EA8B95AA}" sibTransId="{14DCCA2F-FC77-4944-8E97-7F2CC3775645}"/>
    <dgm:cxn modelId="{DB5D793B-9275-4C88-810E-B25B8225AA59}" srcId="{15881794-54C8-4FC5-A3BA-28BCBE086AB7}" destId="{5BE7270A-0104-47CD-9356-474B1B6845A1}" srcOrd="0" destOrd="0" parTransId="{48368524-B6B2-4788-AEA1-C27479475E8F}" sibTransId="{E96C5FC5-94EE-4D78-B4AC-A88AE39AD256}"/>
    <dgm:cxn modelId="{E633C23B-B36E-4944-AE94-9CE8F8B89C68}" srcId="{5BE7270A-0104-47CD-9356-474B1B6845A1}" destId="{49B0DFEA-1921-4FBB-BBD6-D50EDCCEFEE2}" srcOrd="0" destOrd="0" parTransId="{961DD9B5-6DB0-4ADF-8CF1-60578B6AE60E}" sibTransId="{43D44F05-B3BE-4AE4-A524-5E4A572497AF}"/>
    <dgm:cxn modelId="{EA6E993E-F505-4DF7-B94E-529B614BCF27}" srcId="{15881794-54C8-4FC5-A3BA-28BCBE086AB7}" destId="{0F2D679B-B76E-4F00-834E-FC3B5517A0B1}" srcOrd="3" destOrd="0" parTransId="{89A1D951-2AFC-4A43-80F5-121DFC24A241}" sibTransId="{74C95BBA-C06C-4FA8-85E0-CA3369BF6F8C}"/>
    <dgm:cxn modelId="{3306834C-34AB-9040-964D-F46D3869D8F6}" type="presOf" srcId="{DB63F11F-13FE-440B-9801-CA9A68B063CA}" destId="{4FA2A97C-2ED4-4531-91EB-EE70CC921581}" srcOrd="0" destOrd="0" presId="urn:microsoft.com/office/officeart/2005/8/layout/chevron2"/>
    <dgm:cxn modelId="{B7C0DB4E-CE01-234B-B4D2-6DD926DEC73D}" type="presOf" srcId="{0F2D679B-B76E-4F00-834E-FC3B5517A0B1}" destId="{48FA78A3-CBA5-424F-812D-2B931E411EA6}" srcOrd="0" destOrd="0" presId="urn:microsoft.com/office/officeart/2005/8/layout/chevron2"/>
    <dgm:cxn modelId="{5D3A907B-FAD7-984F-BFFA-38152FBEBDF3}" type="presOf" srcId="{D0DAD79A-6566-40C2-BDE3-2C43084F42D9}" destId="{E80B3145-952E-4F7D-A4AF-0CA90FDB9D67}" srcOrd="0" destOrd="0" presId="urn:microsoft.com/office/officeart/2005/8/layout/chevron2"/>
    <dgm:cxn modelId="{C844D27F-D8BD-42C7-9BC6-6E943D377118}" srcId="{0F2D679B-B76E-4F00-834E-FC3B5517A0B1}" destId="{2CAAC565-51A0-4439-A943-0810428878EC}" srcOrd="0" destOrd="0" parTransId="{77E9705C-A0CD-4A15-9C4F-45CF6979198D}" sibTransId="{111EFD01-C15E-4169-B87C-C8E1B61F63AD}"/>
    <dgm:cxn modelId="{6D922A81-6EA4-9644-B427-9E2C7DF64A28}" type="presOf" srcId="{2CAAC565-51A0-4439-A943-0810428878EC}" destId="{2721338B-2759-4608-84C1-87C2251F5FFE}" srcOrd="0" destOrd="0" presId="urn:microsoft.com/office/officeart/2005/8/layout/chevron2"/>
    <dgm:cxn modelId="{90B7D694-F94E-43AE-942F-D8BBF3178766}" srcId="{15881794-54C8-4FC5-A3BA-28BCBE086AB7}" destId="{7551295A-1AB3-485F-A856-673D85E501F9}" srcOrd="2" destOrd="0" parTransId="{B103CCC5-3BB0-4039-9618-91A649D44832}" sibTransId="{994CC9E0-4D23-44ED-A1BA-97584F1A9C7C}"/>
    <dgm:cxn modelId="{5AD21898-E953-4038-9AC6-EF6AA74CCB4B}" srcId="{DB63F11F-13FE-440B-9801-CA9A68B063CA}" destId="{5B106C4A-E2E7-464F-907F-2A2C3AB6E5A1}" srcOrd="0" destOrd="0" parTransId="{CE6A7162-E347-4E41-9B69-DE640D31F2E3}" sibTransId="{E99CEA97-0C5B-4AC5-B720-5A9727BB0390}"/>
    <dgm:cxn modelId="{C75FD8AB-F13F-8245-88E4-18A7F13B6E5C}" type="presOf" srcId="{742B2C1B-F04C-4BFE-942D-410A3EB12E16}" destId="{2DC928D6-2B46-4699-8901-6E7A41C0938C}" srcOrd="0" destOrd="0" presId="urn:microsoft.com/office/officeart/2005/8/layout/chevron2"/>
    <dgm:cxn modelId="{80E35EB0-D1EE-8544-8671-FAC87B3A0606}" type="presOf" srcId="{00F3EF8E-2D72-4C0A-AC00-043B33C18D9B}" destId="{DFFF270E-F73C-4829-8387-B2FEB3AFE53D}" srcOrd="0" destOrd="0" presId="urn:microsoft.com/office/officeart/2005/8/layout/chevron2"/>
    <dgm:cxn modelId="{78CBB5BD-45DD-FD4F-B9BF-EE98C04D7EE4}" type="presOf" srcId="{5B106C4A-E2E7-464F-907F-2A2C3AB6E5A1}" destId="{08B77497-6CC5-489D-B8AB-B8A89C0F7C25}" srcOrd="0" destOrd="0" presId="urn:microsoft.com/office/officeart/2005/8/layout/chevron2"/>
    <dgm:cxn modelId="{FA3174D2-0BDF-4B53-87CE-5BD6BC372F17}" srcId="{7551295A-1AB3-485F-A856-673D85E501F9}" destId="{D0DAD79A-6566-40C2-BDE3-2C43084F42D9}" srcOrd="0" destOrd="0" parTransId="{4B0BC5FB-4972-4C8E-A626-CE24B0E3162C}" sibTransId="{39382D5F-E8C3-4C79-8A74-5BA276104468}"/>
    <dgm:cxn modelId="{AAD37EE2-061E-8D46-BA67-617AA0A880F8}" type="presOf" srcId="{15881794-54C8-4FC5-A3BA-28BCBE086AB7}" destId="{4640D3B8-0D24-4FBB-B7C8-68BE4ADAF655}" srcOrd="0" destOrd="0" presId="urn:microsoft.com/office/officeart/2005/8/layout/chevron2"/>
    <dgm:cxn modelId="{CF2426EC-EEBA-45C0-95C4-090936C10D4C}" srcId="{15881794-54C8-4FC5-A3BA-28BCBE086AB7}" destId="{00F3EF8E-2D72-4C0A-AC00-043B33C18D9B}" srcOrd="1" destOrd="0" parTransId="{DC498E83-2EAA-4E35-88C7-8B5EBE96A347}" sibTransId="{5F9F2949-B68F-4930-AC28-3C9400FC93D3}"/>
    <dgm:cxn modelId="{6BEE82F5-5328-7747-AEFB-8CFE55A82874}" type="presParOf" srcId="{4640D3B8-0D24-4FBB-B7C8-68BE4ADAF655}" destId="{FC263F13-153B-4E56-A4CE-D82DE758CC93}" srcOrd="0" destOrd="0" presId="urn:microsoft.com/office/officeart/2005/8/layout/chevron2"/>
    <dgm:cxn modelId="{3AC963EB-E54E-6841-BF7A-CC4F424682C2}" type="presParOf" srcId="{FC263F13-153B-4E56-A4CE-D82DE758CC93}" destId="{3DC94C83-A189-4B1E-AAFB-AF9845B2B2C9}" srcOrd="0" destOrd="0" presId="urn:microsoft.com/office/officeart/2005/8/layout/chevron2"/>
    <dgm:cxn modelId="{A4B12FBD-9A75-FE4A-B1E7-1A01FC53EB04}" type="presParOf" srcId="{FC263F13-153B-4E56-A4CE-D82DE758CC93}" destId="{9CA87D4A-AD5B-40A0-92BD-C91942B60502}" srcOrd="1" destOrd="0" presId="urn:microsoft.com/office/officeart/2005/8/layout/chevron2"/>
    <dgm:cxn modelId="{D9E633EA-708C-A141-B049-1DFEAD195DCE}" type="presParOf" srcId="{4640D3B8-0D24-4FBB-B7C8-68BE4ADAF655}" destId="{6A6DE76B-E3D4-4159-92E1-46FDCE56ED84}" srcOrd="1" destOrd="0" presId="urn:microsoft.com/office/officeart/2005/8/layout/chevron2"/>
    <dgm:cxn modelId="{1B757CAE-B7DB-1B41-A775-1E9D28BEB097}" type="presParOf" srcId="{4640D3B8-0D24-4FBB-B7C8-68BE4ADAF655}" destId="{E24DD0B7-C8A2-4173-A874-465798F21742}" srcOrd="2" destOrd="0" presId="urn:microsoft.com/office/officeart/2005/8/layout/chevron2"/>
    <dgm:cxn modelId="{89687D24-AE4C-0044-B345-EC92EC66A58D}" type="presParOf" srcId="{E24DD0B7-C8A2-4173-A874-465798F21742}" destId="{DFFF270E-F73C-4829-8387-B2FEB3AFE53D}" srcOrd="0" destOrd="0" presId="urn:microsoft.com/office/officeart/2005/8/layout/chevron2"/>
    <dgm:cxn modelId="{27C43608-113F-DD40-AF9C-5058D2C67D8D}" type="presParOf" srcId="{E24DD0B7-C8A2-4173-A874-465798F21742}" destId="{2DC928D6-2B46-4699-8901-6E7A41C0938C}" srcOrd="1" destOrd="0" presId="urn:microsoft.com/office/officeart/2005/8/layout/chevron2"/>
    <dgm:cxn modelId="{6D0C3222-CDAE-4240-B591-85B62738C775}" type="presParOf" srcId="{4640D3B8-0D24-4FBB-B7C8-68BE4ADAF655}" destId="{F9378133-04FC-466B-B8B2-4EB21286B32C}" srcOrd="3" destOrd="0" presId="urn:microsoft.com/office/officeart/2005/8/layout/chevron2"/>
    <dgm:cxn modelId="{1035FAD3-4B09-5140-8652-35C68E2E6895}" type="presParOf" srcId="{4640D3B8-0D24-4FBB-B7C8-68BE4ADAF655}" destId="{8C91CDC6-FFDA-4890-9ECE-1649E065AEC2}" srcOrd="4" destOrd="0" presId="urn:microsoft.com/office/officeart/2005/8/layout/chevron2"/>
    <dgm:cxn modelId="{989589D6-FBAA-824E-99E4-059365FABB6E}" type="presParOf" srcId="{8C91CDC6-FFDA-4890-9ECE-1649E065AEC2}" destId="{03FB01D9-FC0C-47F3-8B57-F1FC8BD6151B}" srcOrd="0" destOrd="0" presId="urn:microsoft.com/office/officeart/2005/8/layout/chevron2"/>
    <dgm:cxn modelId="{36913107-A5B8-7F4C-B757-0559444CD69F}" type="presParOf" srcId="{8C91CDC6-FFDA-4890-9ECE-1649E065AEC2}" destId="{E80B3145-952E-4F7D-A4AF-0CA90FDB9D67}" srcOrd="1" destOrd="0" presId="urn:microsoft.com/office/officeart/2005/8/layout/chevron2"/>
    <dgm:cxn modelId="{74B2DB06-244F-5141-B9D2-1CD799CA7580}" type="presParOf" srcId="{4640D3B8-0D24-4FBB-B7C8-68BE4ADAF655}" destId="{5D012D7C-3CAE-43BD-9F0C-13ABAAD871CC}" srcOrd="5" destOrd="0" presId="urn:microsoft.com/office/officeart/2005/8/layout/chevron2"/>
    <dgm:cxn modelId="{3FB0D54F-08F9-BC42-AEA7-A18C14BA58FD}" type="presParOf" srcId="{4640D3B8-0D24-4FBB-B7C8-68BE4ADAF655}" destId="{C6BABB4F-CBDB-4DF1-9E0D-9A6ABBF907C3}" srcOrd="6" destOrd="0" presId="urn:microsoft.com/office/officeart/2005/8/layout/chevron2"/>
    <dgm:cxn modelId="{3A14A4BE-2158-8143-8938-CB23731F6017}" type="presParOf" srcId="{C6BABB4F-CBDB-4DF1-9E0D-9A6ABBF907C3}" destId="{48FA78A3-CBA5-424F-812D-2B931E411EA6}" srcOrd="0" destOrd="0" presId="urn:microsoft.com/office/officeart/2005/8/layout/chevron2"/>
    <dgm:cxn modelId="{4B41F479-EA3A-A14E-9EBA-6714CD3E563B}" type="presParOf" srcId="{C6BABB4F-CBDB-4DF1-9E0D-9A6ABBF907C3}" destId="{2721338B-2759-4608-84C1-87C2251F5FFE}" srcOrd="1" destOrd="0" presId="urn:microsoft.com/office/officeart/2005/8/layout/chevron2"/>
    <dgm:cxn modelId="{FD4650A1-B46E-244F-BC99-A0471E4B1151}" type="presParOf" srcId="{4640D3B8-0D24-4FBB-B7C8-68BE4ADAF655}" destId="{CA891A8D-0E39-46B5-BCEE-CADC09B05AF6}" srcOrd="7" destOrd="0" presId="urn:microsoft.com/office/officeart/2005/8/layout/chevron2"/>
    <dgm:cxn modelId="{0A6432A4-2973-234A-8BF6-45E0D3AB73A9}" type="presParOf" srcId="{4640D3B8-0D24-4FBB-B7C8-68BE4ADAF655}" destId="{12BE86E3-C523-4688-9A0E-3A754764E4A2}" srcOrd="8" destOrd="0" presId="urn:microsoft.com/office/officeart/2005/8/layout/chevron2"/>
    <dgm:cxn modelId="{4E3720E0-7B92-4342-8048-76BEFEC5F141}" type="presParOf" srcId="{12BE86E3-C523-4688-9A0E-3A754764E4A2}" destId="{4FA2A97C-2ED4-4531-91EB-EE70CC921581}" srcOrd="0" destOrd="0" presId="urn:microsoft.com/office/officeart/2005/8/layout/chevron2"/>
    <dgm:cxn modelId="{06C1660B-E2E4-1F46-9ABE-D669930AF49E}" type="presParOf" srcId="{12BE86E3-C523-4688-9A0E-3A754764E4A2}" destId="{08B77497-6CC5-489D-B8AB-B8A89C0F7C25}"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46299BA9-2F9F-4042-A041-4F5C443B0553}"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C96CA92E-8CFD-496E-A498-D32DB05CEA30}" type="pres">
      <dgm:prSet presAssocID="{46299BA9-2F9F-4042-A041-4F5C443B0553}" presName="linear" presStyleCnt="0">
        <dgm:presLayoutVars>
          <dgm:animLvl val="lvl"/>
          <dgm:resizeHandles val="exact"/>
        </dgm:presLayoutVars>
      </dgm:prSet>
      <dgm:spPr/>
    </dgm:pt>
  </dgm:ptLst>
  <dgm:cxnLst>
    <dgm:cxn modelId="{C0423DA3-FEE8-A84B-A528-89AAA5D31C68}" type="presOf" srcId="{46299BA9-2F9F-4042-A041-4F5C443B0553}" destId="{C96CA92E-8CFD-496E-A498-D32DB05CEA3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CC70F003-C852-43C9-AEC4-DAA40BCFC26F}"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4A4DA53F-27B4-481D-B334-16B6C661A293}">
      <dgm:prSet custT="1"/>
      <dgm:spPr>
        <a:solidFill>
          <a:srgbClr val="800000"/>
        </a:solidFill>
      </dgm:spPr>
      <dgm:t>
        <a:bodyPr/>
        <a:lstStyle/>
        <a:p>
          <a:pPr rtl="0"/>
          <a:r>
            <a:rPr lang="en-US" sz="1800" dirty="0"/>
            <a:t>SC5.1</a:t>
          </a:r>
        </a:p>
      </dgm:t>
    </dgm:pt>
    <dgm:pt modelId="{E9FC44F2-80DE-4A10-81BD-AAD2FC1D213A}" type="parTrans" cxnId="{D5D466D8-3AC7-4597-B410-F6D7BF899D66}">
      <dgm:prSet/>
      <dgm:spPr/>
      <dgm:t>
        <a:bodyPr/>
        <a:lstStyle/>
        <a:p>
          <a:endParaRPr lang="en-US"/>
        </a:p>
      </dgm:t>
    </dgm:pt>
    <dgm:pt modelId="{059E2784-6774-4406-BDCA-FBF1EADFBA90}" type="sibTrans" cxnId="{D5D466D8-3AC7-4597-B410-F6D7BF899D66}">
      <dgm:prSet/>
      <dgm:spPr/>
      <dgm:t>
        <a:bodyPr/>
        <a:lstStyle/>
        <a:p>
          <a:endParaRPr lang="en-US"/>
        </a:p>
      </dgm:t>
    </dgm:pt>
    <dgm:pt modelId="{EC1AA9D9-C3A1-4E28-965A-2ED7997AB7E9}">
      <dgm:prSet custT="1"/>
      <dgm:spPr>
        <a:solidFill>
          <a:srgbClr val="800000"/>
        </a:solidFill>
      </dgm:spPr>
      <dgm:t>
        <a:bodyPr/>
        <a:lstStyle/>
        <a:p>
          <a:pPr rtl="0"/>
          <a:r>
            <a:rPr lang="en-US" sz="1800" dirty="0"/>
            <a:t>SC5.2</a:t>
          </a:r>
        </a:p>
      </dgm:t>
    </dgm:pt>
    <dgm:pt modelId="{5DD410C3-8E44-45AB-8619-C119E78C1777}" type="parTrans" cxnId="{D227788B-0105-4E70-9F61-B6CB94A49493}">
      <dgm:prSet/>
      <dgm:spPr/>
      <dgm:t>
        <a:bodyPr/>
        <a:lstStyle/>
        <a:p>
          <a:endParaRPr lang="en-US"/>
        </a:p>
      </dgm:t>
    </dgm:pt>
    <dgm:pt modelId="{2C358F9E-554D-44FC-8A37-810F5AB77162}" type="sibTrans" cxnId="{D227788B-0105-4E70-9F61-B6CB94A49493}">
      <dgm:prSet/>
      <dgm:spPr/>
      <dgm:t>
        <a:bodyPr/>
        <a:lstStyle/>
        <a:p>
          <a:endParaRPr lang="en-US"/>
        </a:p>
      </dgm:t>
    </dgm:pt>
    <dgm:pt modelId="{50E831C4-5B99-4DFB-A1B4-6E5D1A8A7228}">
      <dgm:prSet custT="1"/>
      <dgm:spPr>
        <a:solidFill>
          <a:srgbClr val="800000"/>
        </a:solidFill>
      </dgm:spPr>
      <dgm:t>
        <a:bodyPr/>
        <a:lstStyle/>
        <a:p>
          <a:pPr rtl="0"/>
          <a:r>
            <a:rPr lang="en-US" sz="1800" dirty="0"/>
            <a:t>SC5.3</a:t>
          </a:r>
        </a:p>
      </dgm:t>
    </dgm:pt>
    <dgm:pt modelId="{D7143641-FDBC-4D70-86D5-D1600942E87B}" type="parTrans" cxnId="{4ECDFD81-EC9F-4A3E-A05A-EF23C9AF2FFD}">
      <dgm:prSet/>
      <dgm:spPr/>
      <dgm:t>
        <a:bodyPr/>
        <a:lstStyle/>
        <a:p>
          <a:endParaRPr lang="en-US"/>
        </a:p>
      </dgm:t>
    </dgm:pt>
    <dgm:pt modelId="{A4CF20DB-3FE0-49EB-82C7-69F3F2A633B0}" type="sibTrans" cxnId="{4ECDFD81-EC9F-4A3E-A05A-EF23C9AF2FFD}">
      <dgm:prSet/>
      <dgm:spPr/>
      <dgm:t>
        <a:bodyPr/>
        <a:lstStyle/>
        <a:p>
          <a:endParaRPr lang="en-US"/>
        </a:p>
      </dgm:t>
    </dgm:pt>
    <dgm:pt modelId="{A89A7B0B-0A3A-475D-8DC8-059111D7B9EB}">
      <dgm:prSet custT="1"/>
      <dgm:spPr>
        <a:solidFill>
          <a:srgbClr val="800000"/>
        </a:solidFill>
      </dgm:spPr>
      <dgm:t>
        <a:bodyPr/>
        <a:lstStyle/>
        <a:p>
          <a:pPr rtl="0"/>
          <a:r>
            <a:rPr lang="en-US" sz="1800" dirty="0"/>
            <a:t>SC5.4</a:t>
          </a:r>
        </a:p>
      </dgm:t>
    </dgm:pt>
    <dgm:pt modelId="{CC4D37EB-90C4-4EC1-9731-448D78B844C3}" type="parTrans" cxnId="{FFF95DEB-891A-4DE7-92B8-0C3FC4E066C2}">
      <dgm:prSet/>
      <dgm:spPr/>
      <dgm:t>
        <a:bodyPr/>
        <a:lstStyle/>
        <a:p>
          <a:endParaRPr lang="en-US"/>
        </a:p>
      </dgm:t>
    </dgm:pt>
    <dgm:pt modelId="{80E94495-3584-47AF-B136-D8CDDE5A685C}" type="sibTrans" cxnId="{FFF95DEB-891A-4DE7-92B8-0C3FC4E066C2}">
      <dgm:prSet/>
      <dgm:spPr/>
      <dgm:t>
        <a:bodyPr/>
        <a:lstStyle/>
        <a:p>
          <a:endParaRPr lang="en-US"/>
        </a:p>
      </dgm:t>
    </dgm:pt>
    <dgm:pt modelId="{08E04F3D-3A1E-4A32-96E9-D75D0379E2D1}">
      <dgm:prSet custT="1"/>
      <dgm:spPr>
        <a:solidFill>
          <a:srgbClr val="800000"/>
        </a:solidFill>
      </dgm:spPr>
      <dgm:t>
        <a:bodyPr/>
        <a:lstStyle/>
        <a:p>
          <a:pPr rtl="0"/>
          <a:r>
            <a:rPr lang="en-US" sz="1800" dirty="0"/>
            <a:t>SC5.5</a:t>
          </a:r>
        </a:p>
      </dgm:t>
    </dgm:pt>
    <dgm:pt modelId="{56898A58-08BF-423F-A25E-017B8A0D76B8}" type="parTrans" cxnId="{0E0FCA0B-9102-42B1-ACE3-AF54C9B439F2}">
      <dgm:prSet/>
      <dgm:spPr/>
      <dgm:t>
        <a:bodyPr/>
        <a:lstStyle/>
        <a:p>
          <a:endParaRPr lang="en-US"/>
        </a:p>
      </dgm:t>
    </dgm:pt>
    <dgm:pt modelId="{1B8180F6-C553-4731-BB5A-D1A3BBBF1DF9}" type="sibTrans" cxnId="{0E0FCA0B-9102-42B1-ACE3-AF54C9B439F2}">
      <dgm:prSet/>
      <dgm:spPr/>
      <dgm:t>
        <a:bodyPr/>
        <a:lstStyle/>
        <a:p>
          <a:endParaRPr lang="en-US"/>
        </a:p>
      </dgm:t>
    </dgm:pt>
    <dgm:pt modelId="{8256AF87-67FE-4A92-A261-1F70BFFE64B7}">
      <dgm:prSet custT="1"/>
      <dgm:spPr/>
      <dgm:t>
        <a:bodyPr/>
        <a:lstStyle/>
        <a:p>
          <a:pPr rtl="0"/>
          <a:r>
            <a:rPr lang="en-US" sz="2400" b="1" dirty="0"/>
            <a:t>Practical and effective disciplinary rules, policies and strategies</a:t>
          </a:r>
          <a:endParaRPr lang="en-US" sz="2400" dirty="0"/>
        </a:p>
      </dgm:t>
    </dgm:pt>
    <dgm:pt modelId="{C89F383F-335C-429A-A3B1-B1CC32121653}" type="parTrans" cxnId="{9E59E14E-FED5-4B54-A14E-9071AE99955B}">
      <dgm:prSet/>
      <dgm:spPr/>
      <dgm:t>
        <a:bodyPr/>
        <a:lstStyle/>
        <a:p>
          <a:endParaRPr lang="en-US"/>
        </a:p>
      </dgm:t>
    </dgm:pt>
    <dgm:pt modelId="{856AB578-5169-444C-9711-D6C347B65AD6}" type="sibTrans" cxnId="{9E59E14E-FED5-4B54-A14E-9071AE99955B}">
      <dgm:prSet/>
      <dgm:spPr/>
      <dgm:t>
        <a:bodyPr/>
        <a:lstStyle/>
        <a:p>
          <a:endParaRPr lang="en-US"/>
        </a:p>
      </dgm:t>
    </dgm:pt>
    <dgm:pt modelId="{2C2D943F-B782-4DFE-8DD1-D4E33705A5F6}">
      <dgm:prSet custT="1"/>
      <dgm:spPr/>
      <dgm:t>
        <a:bodyPr/>
        <a:lstStyle/>
        <a:p>
          <a:pPr rtl="0"/>
          <a:r>
            <a:rPr lang="en-US" sz="2400" b="1" dirty="0"/>
            <a:t>Emergency preparedness</a:t>
          </a:r>
          <a:endParaRPr lang="en-US" sz="2400" dirty="0"/>
        </a:p>
      </dgm:t>
    </dgm:pt>
    <dgm:pt modelId="{20CDC136-F442-4742-BF63-F0A92478E7E1}" type="parTrans" cxnId="{C56DE3D4-46F3-4755-8609-EB3267FAE700}">
      <dgm:prSet/>
      <dgm:spPr/>
      <dgm:t>
        <a:bodyPr/>
        <a:lstStyle/>
        <a:p>
          <a:endParaRPr lang="en-US"/>
        </a:p>
      </dgm:t>
    </dgm:pt>
    <dgm:pt modelId="{9C3C4C77-840D-4EFE-8F1C-B6195B82EA35}" type="sibTrans" cxnId="{C56DE3D4-46F3-4755-8609-EB3267FAE700}">
      <dgm:prSet/>
      <dgm:spPr/>
      <dgm:t>
        <a:bodyPr/>
        <a:lstStyle/>
        <a:p>
          <a:endParaRPr lang="en-US"/>
        </a:p>
      </dgm:t>
    </dgm:pt>
    <dgm:pt modelId="{1E93826B-CFD1-4921-9CA0-F0BE541A169F}">
      <dgm:prSet custT="1"/>
      <dgm:spPr/>
      <dgm:t>
        <a:bodyPr/>
        <a:lstStyle/>
        <a:p>
          <a:pPr rtl="0"/>
          <a:r>
            <a:rPr lang="en-US" sz="2400" b="1" dirty="0"/>
            <a:t>Detect and deal with weapons, drugs and alcohol</a:t>
          </a:r>
          <a:endParaRPr lang="en-US" sz="2400" dirty="0"/>
        </a:p>
      </dgm:t>
    </dgm:pt>
    <dgm:pt modelId="{EF60CC60-C14A-415A-BC47-17B857193C4D}" type="parTrans" cxnId="{B464FE9D-8664-4433-8E1D-9F8AF7AA2951}">
      <dgm:prSet/>
      <dgm:spPr/>
      <dgm:t>
        <a:bodyPr/>
        <a:lstStyle/>
        <a:p>
          <a:endParaRPr lang="en-US"/>
        </a:p>
      </dgm:t>
    </dgm:pt>
    <dgm:pt modelId="{C5685DB3-1039-4CD3-B462-C3D0DF12F18E}" type="sibTrans" cxnId="{B464FE9D-8664-4433-8E1D-9F8AF7AA2951}">
      <dgm:prSet/>
      <dgm:spPr/>
      <dgm:t>
        <a:bodyPr/>
        <a:lstStyle/>
        <a:p>
          <a:endParaRPr lang="en-US"/>
        </a:p>
      </dgm:t>
    </dgm:pt>
    <dgm:pt modelId="{C15C2A9D-9C43-4EEC-896D-D28030097FDC}">
      <dgm:prSet custT="1"/>
      <dgm:spPr/>
      <dgm:t>
        <a:bodyPr/>
        <a:lstStyle/>
        <a:p>
          <a:pPr rtl="0"/>
          <a:r>
            <a:rPr lang="en-US" sz="2400" b="1" dirty="0"/>
            <a:t>Prevention of dangerous physical conditions</a:t>
          </a:r>
          <a:endParaRPr lang="en-US" sz="2400" dirty="0"/>
        </a:p>
      </dgm:t>
    </dgm:pt>
    <dgm:pt modelId="{7EE83FBE-3D3B-457B-A2B4-0782668F64C2}" type="parTrans" cxnId="{047F7E4C-F23B-4FA1-B9B5-147DC957D314}">
      <dgm:prSet/>
      <dgm:spPr/>
      <dgm:t>
        <a:bodyPr/>
        <a:lstStyle/>
        <a:p>
          <a:endParaRPr lang="en-US"/>
        </a:p>
      </dgm:t>
    </dgm:pt>
    <dgm:pt modelId="{1ABA3428-09A4-42B3-9425-3BC522511290}" type="sibTrans" cxnId="{047F7E4C-F23B-4FA1-B9B5-147DC957D314}">
      <dgm:prSet/>
      <dgm:spPr/>
      <dgm:t>
        <a:bodyPr/>
        <a:lstStyle/>
        <a:p>
          <a:endParaRPr lang="en-US"/>
        </a:p>
      </dgm:t>
    </dgm:pt>
    <dgm:pt modelId="{FEDA7E07-1918-AB4C-AC24-45783C8106A6}">
      <dgm:prSet custT="1"/>
      <dgm:spPr/>
      <dgm:t>
        <a:bodyPr/>
        <a:lstStyle/>
        <a:p>
          <a:pPr rtl="0"/>
          <a:r>
            <a:rPr lang="en-US" sz="2400" b="1" dirty="0"/>
            <a:t>Security regarding outside threats  </a:t>
          </a:r>
          <a:endParaRPr lang="en-US" sz="2400" dirty="0"/>
        </a:p>
      </dgm:t>
    </dgm:pt>
    <dgm:pt modelId="{38BA9E2A-EA57-024F-B9DB-BF7D3AF8590C}" type="parTrans" cxnId="{0408D8D6-F56C-F144-95B3-5FB602156EE9}">
      <dgm:prSet/>
      <dgm:spPr/>
      <dgm:t>
        <a:bodyPr/>
        <a:lstStyle/>
        <a:p>
          <a:endParaRPr lang="en-GB"/>
        </a:p>
      </dgm:t>
    </dgm:pt>
    <dgm:pt modelId="{0A1B99FD-DBB7-B242-BEAC-BA9E8A6085DF}" type="sibTrans" cxnId="{0408D8D6-F56C-F144-95B3-5FB602156EE9}">
      <dgm:prSet/>
      <dgm:spPr/>
      <dgm:t>
        <a:bodyPr/>
        <a:lstStyle/>
        <a:p>
          <a:endParaRPr lang="en-GB"/>
        </a:p>
      </dgm:t>
    </dgm:pt>
    <dgm:pt modelId="{0A3408DC-7A74-4536-AC6E-5D726FD40A4F}" type="pres">
      <dgm:prSet presAssocID="{CC70F003-C852-43C9-AEC4-DAA40BCFC26F}" presName="linearFlow" presStyleCnt="0">
        <dgm:presLayoutVars>
          <dgm:dir/>
          <dgm:animLvl val="lvl"/>
          <dgm:resizeHandles val="exact"/>
        </dgm:presLayoutVars>
      </dgm:prSet>
      <dgm:spPr/>
    </dgm:pt>
    <dgm:pt modelId="{D4B68EB5-9803-43DD-B7EF-7F37FB50D12F}" type="pres">
      <dgm:prSet presAssocID="{4A4DA53F-27B4-481D-B334-16B6C661A293}" presName="composite" presStyleCnt="0"/>
      <dgm:spPr/>
    </dgm:pt>
    <dgm:pt modelId="{85A38056-FEDC-484A-A8BF-130D6A26EDA8}" type="pres">
      <dgm:prSet presAssocID="{4A4DA53F-27B4-481D-B334-16B6C661A293}" presName="parentText" presStyleLbl="alignNode1" presStyleIdx="0" presStyleCnt="5">
        <dgm:presLayoutVars>
          <dgm:chMax val="1"/>
          <dgm:bulletEnabled val="1"/>
        </dgm:presLayoutVars>
      </dgm:prSet>
      <dgm:spPr/>
    </dgm:pt>
    <dgm:pt modelId="{AA08C3FA-EDAB-4AF1-8E41-1B25DFA6EC35}" type="pres">
      <dgm:prSet presAssocID="{4A4DA53F-27B4-481D-B334-16B6C661A293}" presName="descendantText" presStyleLbl="alignAcc1" presStyleIdx="0" presStyleCnt="5">
        <dgm:presLayoutVars>
          <dgm:bulletEnabled val="1"/>
        </dgm:presLayoutVars>
      </dgm:prSet>
      <dgm:spPr/>
    </dgm:pt>
    <dgm:pt modelId="{05A3B731-D233-49A0-97C7-E461FFC498F2}" type="pres">
      <dgm:prSet presAssocID="{059E2784-6774-4406-BDCA-FBF1EADFBA90}" presName="sp" presStyleCnt="0"/>
      <dgm:spPr/>
    </dgm:pt>
    <dgm:pt modelId="{A1103670-D47A-4898-B734-416730382E38}" type="pres">
      <dgm:prSet presAssocID="{EC1AA9D9-C3A1-4E28-965A-2ED7997AB7E9}" presName="composite" presStyleCnt="0"/>
      <dgm:spPr/>
    </dgm:pt>
    <dgm:pt modelId="{675AD1A3-061C-4749-B4C9-B02BBE71AC6E}" type="pres">
      <dgm:prSet presAssocID="{EC1AA9D9-C3A1-4E28-965A-2ED7997AB7E9}" presName="parentText" presStyleLbl="alignNode1" presStyleIdx="1" presStyleCnt="5">
        <dgm:presLayoutVars>
          <dgm:chMax val="1"/>
          <dgm:bulletEnabled val="1"/>
        </dgm:presLayoutVars>
      </dgm:prSet>
      <dgm:spPr/>
    </dgm:pt>
    <dgm:pt modelId="{522A1062-C252-4F18-9C31-0A6786CC9514}" type="pres">
      <dgm:prSet presAssocID="{EC1AA9D9-C3A1-4E28-965A-2ED7997AB7E9}" presName="descendantText" presStyleLbl="alignAcc1" presStyleIdx="1" presStyleCnt="5" custScaleY="128272">
        <dgm:presLayoutVars>
          <dgm:bulletEnabled val="1"/>
        </dgm:presLayoutVars>
      </dgm:prSet>
      <dgm:spPr/>
    </dgm:pt>
    <dgm:pt modelId="{E8B3E768-A168-4A25-8B6C-066B8726735D}" type="pres">
      <dgm:prSet presAssocID="{2C358F9E-554D-44FC-8A37-810F5AB77162}" presName="sp" presStyleCnt="0"/>
      <dgm:spPr/>
    </dgm:pt>
    <dgm:pt modelId="{0CA2AC73-1480-48C9-9412-8D2C43BD6FAD}" type="pres">
      <dgm:prSet presAssocID="{50E831C4-5B99-4DFB-A1B4-6E5D1A8A7228}" presName="composite" presStyleCnt="0"/>
      <dgm:spPr/>
    </dgm:pt>
    <dgm:pt modelId="{54B2CC1F-AC2E-433A-983B-5EB14EAB592F}" type="pres">
      <dgm:prSet presAssocID="{50E831C4-5B99-4DFB-A1B4-6E5D1A8A7228}" presName="parentText" presStyleLbl="alignNode1" presStyleIdx="2" presStyleCnt="5">
        <dgm:presLayoutVars>
          <dgm:chMax val="1"/>
          <dgm:bulletEnabled val="1"/>
        </dgm:presLayoutVars>
      </dgm:prSet>
      <dgm:spPr/>
    </dgm:pt>
    <dgm:pt modelId="{52E179A5-1E68-4AE2-8E6B-125DAEEA0717}" type="pres">
      <dgm:prSet presAssocID="{50E831C4-5B99-4DFB-A1B4-6E5D1A8A7228}" presName="descendantText" presStyleLbl="alignAcc1" presStyleIdx="2" presStyleCnt="5">
        <dgm:presLayoutVars>
          <dgm:bulletEnabled val="1"/>
        </dgm:presLayoutVars>
      </dgm:prSet>
      <dgm:spPr/>
    </dgm:pt>
    <dgm:pt modelId="{6CAC2994-3984-4EEA-9DE8-F2AA8565DFC8}" type="pres">
      <dgm:prSet presAssocID="{A4CF20DB-3FE0-49EB-82C7-69F3F2A633B0}" presName="sp" presStyleCnt="0"/>
      <dgm:spPr/>
    </dgm:pt>
    <dgm:pt modelId="{697AF61E-74D5-471C-ACB8-2595E4D68B87}" type="pres">
      <dgm:prSet presAssocID="{A89A7B0B-0A3A-475D-8DC8-059111D7B9EB}" presName="composite" presStyleCnt="0"/>
      <dgm:spPr/>
    </dgm:pt>
    <dgm:pt modelId="{24485C09-C35E-4364-8F8C-4E569893E76D}" type="pres">
      <dgm:prSet presAssocID="{A89A7B0B-0A3A-475D-8DC8-059111D7B9EB}" presName="parentText" presStyleLbl="alignNode1" presStyleIdx="3" presStyleCnt="5">
        <dgm:presLayoutVars>
          <dgm:chMax val="1"/>
          <dgm:bulletEnabled val="1"/>
        </dgm:presLayoutVars>
      </dgm:prSet>
      <dgm:spPr/>
    </dgm:pt>
    <dgm:pt modelId="{4F6B1AF1-0157-46AE-9A20-63CEAEDD9F16}" type="pres">
      <dgm:prSet presAssocID="{A89A7B0B-0A3A-475D-8DC8-059111D7B9EB}" presName="descendantText" presStyleLbl="alignAcc1" presStyleIdx="3" presStyleCnt="5">
        <dgm:presLayoutVars>
          <dgm:bulletEnabled val="1"/>
        </dgm:presLayoutVars>
      </dgm:prSet>
      <dgm:spPr/>
    </dgm:pt>
    <dgm:pt modelId="{9EA97DCA-2677-44C1-9050-84EB43C07FC6}" type="pres">
      <dgm:prSet presAssocID="{80E94495-3584-47AF-B136-D8CDDE5A685C}" presName="sp" presStyleCnt="0"/>
      <dgm:spPr/>
    </dgm:pt>
    <dgm:pt modelId="{538CEE4B-AA7A-4A8F-A54C-77CDBA346673}" type="pres">
      <dgm:prSet presAssocID="{08E04F3D-3A1E-4A32-96E9-D75D0379E2D1}" presName="composite" presStyleCnt="0"/>
      <dgm:spPr/>
    </dgm:pt>
    <dgm:pt modelId="{38CC1552-D0B2-4CF9-8D18-B9D2F2C261B5}" type="pres">
      <dgm:prSet presAssocID="{08E04F3D-3A1E-4A32-96E9-D75D0379E2D1}" presName="parentText" presStyleLbl="alignNode1" presStyleIdx="4" presStyleCnt="5">
        <dgm:presLayoutVars>
          <dgm:chMax val="1"/>
          <dgm:bulletEnabled val="1"/>
        </dgm:presLayoutVars>
      </dgm:prSet>
      <dgm:spPr/>
    </dgm:pt>
    <dgm:pt modelId="{99AF511C-B042-473D-9B29-5323A209FE8F}" type="pres">
      <dgm:prSet presAssocID="{08E04F3D-3A1E-4A32-96E9-D75D0379E2D1}" presName="descendantText" presStyleLbl="alignAcc1" presStyleIdx="4" presStyleCnt="5">
        <dgm:presLayoutVars>
          <dgm:bulletEnabled val="1"/>
        </dgm:presLayoutVars>
      </dgm:prSet>
      <dgm:spPr/>
    </dgm:pt>
  </dgm:ptLst>
  <dgm:cxnLst>
    <dgm:cxn modelId="{0E0FCA0B-9102-42B1-ACE3-AF54C9B439F2}" srcId="{CC70F003-C852-43C9-AEC4-DAA40BCFC26F}" destId="{08E04F3D-3A1E-4A32-96E9-D75D0379E2D1}" srcOrd="4" destOrd="0" parTransId="{56898A58-08BF-423F-A25E-017B8A0D76B8}" sibTransId="{1B8180F6-C553-4731-BB5A-D1A3BBBF1DF9}"/>
    <dgm:cxn modelId="{6251E20D-FD94-8546-B4B1-84E7EF84BD48}" type="presOf" srcId="{8256AF87-67FE-4A92-A261-1F70BFFE64B7}" destId="{AA08C3FA-EDAB-4AF1-8E41-1B25DFA6EC35}" srcOrd="0" destOrd="0" presId="urn:microsoft.com/office/officeart/2005/8/layout/chevron2"/>
    <dgm:cxn modelId="{E94C292E-5578-394A-BA11-A91309AA9989}" type="presOf" srcId="{4A4DA53F-27B4-481D-B334-16B6C661A293}" destId="{85A38056-FEDC-484A-A8BF-130D6A26EDA8}" srcOrd="0" destOrd="0" presId="urn:microsoft.com/office/officeart/2005/8/layout/chevron2"/>
    <dgm:cxn modelId="{48F16436-5056-AB44-AE90-F3E9535DE07A}" type="presOf" srcId="{1E93826B-CFD1-4921-9CA0-F0BE541A169F}" destId="{4F6B1AF1-0157-46AE-9A20-63CEAEDD9F16}" srcOrd="0" destOrd="0" presId="urn:microsoft.com/office/officeart/2005/8/layout/chevron2"/>
    <dgm:cxn modelId="{047F7E4C-F23B-4FA1-B9B5-147DC957D314}" srcId="{08E04F3D-3A1E-4A32-96E9-D75D0379E2D1}" destId="{C15C2A9D-9C43-4EEC-896D-D28030097FDC}" srcOrd="0" destOrd="0" parTransId="{7EE83FBE-3D3B-457B-A2B4-0782668F64C2}" sibTransId="{1ABA3428-09A4-42B3-9425-3BC522511290}"/>
    <dgm:cxn modelId="{9E59E14E-FED5-4B54-A14E-9071AE99955B}" srcId="{4A4DA53F-27B4-481D-B334-16B6C661A293}" destId="{8256AF87-67FE-4A92-A261-1F70BFFE64B7}" srcOrd="0" destOrd="0" parTransId="{C89F383F-335C-429A-A3B1-B1CC32121653}" sibTransId="{856AB578-5169-444C-9711-D6C347B65AD6}"/>
    <dgm:cxn modelId="{4438C456-FC09-CB49-A406-F2511A483A9D}" type="presOf" srcId="{EC1AA9D9-C3A1-4E28-965A-2ED7997AB7E9}" destId="{675AD1A3-061C-4749-B4C9-B02BBE71AC6E}" srcOrd="0" destOrd="0" presId="urn:microsoft.com/office/officeart/2005/8/layout/chevron2"/>
    <dgm:cxn modelId="{F71E6957-403B-7D4C-8F64-4FEFE24298FB}" type="presOf" srcId="{08E04F3D-3A1E-4A32-96E9-D75D0379E2D1}" destId="{38CC1552-D0B2-4CF9-8D18-B9D2F2C261B5}" srcOrd="0" destOrd="0" presId="urn:microsoft.com/office/officeart/2005/8/layout/chevron2"/>
    <dgm:cxn modelId="{5FDC465B-D6E4-CA48-B18A-0F2EF4711489}" type="presOf" srcId="{CC70F003-C852-43C9-AEC4-DAA40BCFC26F}" destId="{0A3408DC-7A74-4536-AC6E-5D726FD40A4F}" srcOrd="0" destOrd="0" presId="urn:microsoft.com/office/officeart/2005/8/layout/chevron2"/>
    <dgm:cxn modelId="{54415C63-E4EF-A841-8DF2-B3A3F0BBD624}" type="presOf" srcId="{FEDA7E07-1918-AB4C-AC24-45783C8106A6}" destId="{522A1062-C252-4F18-9C31-0A6786CC9514}" srcOrd="0" destOrd="0" presId="urn:microsoft.com/office/officeart/2005/8/layout/chevron2"/>
    <dgm:cxn modelId="{50826D7A-94B7-7D41-828D-6C6CBBCDB84B}" type="presOf" srcId="{2C2D943F-B782-4DFE-8DD1-D4E33705A5F6}" destId="{52E179A5-1E68-4AE2-8E6B-125DAEEA0717}" srcOrd="0" destOrd="0" presId="urn:microsoft.com/office/officeart/2005/8/layout/chevron2"/>
    <dgm:cxn modelId="{4ECDFD81-EC9F-4A3E-A05A-EF23C9AF2FFD}" srcId="{CC70F003-C852-43C9-AEC4-DAA40BCFC26F}" destId="{50E831C4-5B99-4DFB-A1B4-6E5D1A8A7228}" srcOrd="2" destOrd="0" parTransId="{D7143641-FDBC-4D70-86D5-D1600942E87B}" sibTransId="{A4CF20DB-3FE0-49EB-82C7-69F3F2A633B0}"/>
    <dgm:cxn modelId="{D227788B-0105-4E70-9F61-B6CB94A49493}" srcId="{CC70F003-C852-43C9-AEC4-DAA40BCFC26F}" destId="{EC1AA9D9-C3A1-4E28-965A-2ED7997AB7E9}" srcOrd="1" destOrd="0" parTransId="{5DD410C3-8E44-45AB-8619-C119E78C1777}" sibTransId="{2C358F9E-554D-44FC-8A37-810F5AB77162}"/>
    <dgm:cxn modelId="{D9C1168E-E53C-BF45-9970-473E98F42462}" type="presOf" srcId="{C15C2A9D-9C43-4EEC-896D-D28030097FDC}" destId="{99AF511C-B042-473D-9B29-5323A209FE8F}" srcOrd="0" destOrd="0" presId="urn:microsoft.com/office/officeart/2005/8/layout/chevron2"/>
    <dgm:cxn modelId="{B464FE9D-8664-4433-8E1D-9F8AF7AA2951}" srcId="{A89A7B0B-0A3A-475D-8DC8-059111D7B9EB}" destId="{1E93826B-CFD1-4921-9CA0-F0BE541A169F}" srcOrd="0" destOrd="0" parTransId="{EF60CC60-C14A-415A-BC47-17B857193C4D}" sibTransId="{C5685DB3-1039-4CD3-B462-C3D0DF12F18E}"/>
    <dgm:cxn modelId="{04269EC7-1692-3741-B575-008C2B95CA42}" type="presOf" srcId="{A89A7B0B-0A3A-475D-8DC8-059111D7B9EB}" destId="{24485C09-C35E-4364-8F8C-4E569893E76D}" srcOrd="0" destOrd="0" presId="urn:microsoft.com/office/officeart/2005/8/layout/chevron2"/>
    <dgm:cxn modelId="{C56DE3D4-46F3-4755-8609-EB3267FAE700}" srcId="{50E831C4-5B99-4DFB-A1B4-6E5D1A8A7228}" destId="{2C2D943F-B782-4DFE-8DD1-D4E33705A5F6}" srcOrd="0" destOrd="0" parTransId="{20CDC136-F442-4742-BF63-F0A92478E7E1}" sibTransId="{9C3C4C77-840D-4EFE-8F1C-B6195B82EA35}"/>
    <dgm:cxn modelId="{0408D8D6-F56C-F144-95B3-5FB602156EE9}" srcId="{EC1AA9D9-C3A1-4E28-965A-2ED7997AB7E9}" destId="{FEDA7E07-1918-AB4C-AC24-45783C8106A6}" srcOrd="0" destOrd="0" parTransId="{38BA9E2A-EA57-024F-B9DB-BF7D3AF8590C}" sibTransId="{0A1B99FD-DBB7-B242-BEAC-BA9E8A6085DF}"/>
    <dgm:cxn modelId="{D5D466D8-3AC7-4597-B410-F6D7BF899D66}" srcId="{CC70F003-C852-43C9-AEC4-DAA40BCFC26F}" destId="{4A4DA53F-27B4-481D-B334-16B6C661A293}" srcOrd="0" destOrd="0" parTransId="{E9FC44F2-80DE-4A10-81BD-AAD2FC1D213A}" sibTransId="{059E2784-6774-4406-BDCA-FBF1EADFBA90}"/>
    <dgm:cxn modelId="{702870E1-D64B-E642-8A24-5548870E2B00}" type="presOf" srcId="{50E831C4-5B99-4DFB-A1B4-6E5D1A8A7228}" destId="{54B2CC1F-AC2E-433A-983B-5EB14EAB592F}" srcOrd="0" destOrd="0" presId="urn:microsoft.com/office/officeart/2005/8/layout/chevron2"/>
    <dgm:cxn modelId="{FFF95DEB-891A-4DE7-92B8-0C3FC4E066C2}" srcId="{CC70F003-C852-43C9-AEC4-DAA40BCFC26F}" destId="{A89A7B0B-0A3A-475D-8DC8-059111D7B9EB}" srcOrd="3" destOrd="0" parTransId="{CC4D37EB-90C4-4EC1-9731-448D78B844C3}" sibTransId="{80E94495-3584-47AF-B136-D8CDDE5A685C}"/>
    <dgm:cxn modelId="{EE39EEE6-A808-8E4E-BAE9-0F3DC39346B6}" type="presParOf" srcId="{0A3408DC-7A74-4536-AC6E-5D726FD40A4F}" destId="{D4B68EB5-9803-43DD-B7EF-7F37FB50D12F}" srcOrd="0" destOrd="0" presId="urn:microsoft.com/office/officeart/2005/8/layout/chevron2"/>
    <dgm:cxn modelId="{C64A611C-8753-054D-81F3-DC0C1D837AD5}" type="presParOf" srcId="{D4B68EB5-9803-43DD-B7EF-7F37FB50D12F}" destId="{85A38056-FEDC-484A-A8BF-130D6A26EDA8}" srcOrd="0" destOrd="0" presId="urn:microsoft.com/office/officeart/2005/8/layout/chevron2"/>
    <dgm:cxn modelId="{5179AC95-F365-0945-873F-1340A396F770}" type="presParOf" srcId="{D4B68EB5-9803-43DD-B7EF-7F37FB50D12F}" destId="{AA08C3FA-EDAB-4AF1-8E41-1B25DFA6EC35}" srcOrd="1" destOrd="0" presId="urn:microsoft.com/office/officeart/2005/8/layout/chevron2"/>
    <dgm:cxn modelId="{C925A691-BF19-EA4E-ABC0-F325EE8AE12F}" type="presParOf" srcId="{0A3408DC-7A74-4536-AC6E-5D726FD40A4F}" destId="{05A3B731-D233-49A0-97C7-E461FFC498F2}" srcOrd="1" destOrd="0" presId="urn:microsoft.com/office/officeart/2005/8/layout/chevron2"/>
    <dgm:cxn modelId="{6FFF15EB-F847-E641-8706-EC9FD57BD8E5}" type="presParOf" srcId="{0A3408DC-7A74-4536-AC6E-5D726FD40A4F}" destId="{A1103670-D47A-4898-B734-416730382E38}" srcOrd="2" destOrd="0" presId="urn:microsoft.com/office/officeart/2005/8/layout/chevron2"/>
    <dgm:cxn modelId="{4D18C64F-DC78-5E42-8D50-B6C144D1D5BA}" type="presParOf" srcId="{A1103670-D47A-4898-B734-416730382E38}" destId="{675AD1A3-061C-4749-B4C9-B02BBE71AC6E}" srcOrd="0" destOrd="0" presId="urn:microsoft.com/office/officeart/2005/8/layout/chevron2"/>
    <dgm:cxn modelId="{F893A8D9-B798-1148-ABB0-C583721E0D1E}" type="presParOf" srcId="{A1103670-D47A-4898-B734-416730382E38}" destId="{522A1062-C252-4F18-9C31-0A6786CC9514}" srcOrd="1" destOrd="0" presId="urn:microsoft.com/office/officeart/2005/8/layout/chevron2"/>
    <dgm:cxn modelId="{22A93A0E-04E3-E143-9022-09733F3C2ECA}" type="presParOf" srcId="{0A3408DC-7A74-4536-AC6E-5D726FD40A4F}" destId="{E8B3E768-A168-4A25-8B6C-066B8726735D}" srcOrd="3" destOrd="0" presId="urn:microsoft.com/office/officeart/2005/8/layout/chevron2"/>
    <dgm:cxn modelId="{54334BF9-B95A-FE40-B85A-F5C5EA86D9F9}" type="presParOf" srcId="{0A3408DC-7A74-4536-AC6E-5D726FD40A4F}" destId="{0CA2AC73-1480-48C9-9412-8D2C43BD6FAD}" srcOrd="4" destOrd="0" presId="urn:microsoft.com/office/officeart/2005/8/layout/chevron2"/>
    <dgm:cxn modelId="{984FEAC6-14DC-8144-B923-E30BF908A88D}" type="presParOf" srcId="{0CA2AC73-1480-48C9-9412-8D2C43BD6FAD}" destId="{54B2CC1F-AC2E-433A-983B-5EB14EAB592F}" srcOrd="0" destOrd="0" presId="urn:microsoft.com/office/officeart/2005/8/layout/chevron2"/>
    <dgm:cxn modelId="{EB848940-ABAD-0C4B-BE7B-5768FC52076F}" type="presParOf" srcId="{0CA2AC73-1480-48C9-9412-8D2C43BD6FAD}" destId="{52E179A5-1E68-4AE2-8E6B-125DAEEA0717}" srcOrd="1" destOrd="0" presId="urn:microsoft.com/office/officeart/2005/8/layout/chevron2"/>
    <dgm:cxn modelId="{A10F71AA-7E5F-5E49-BFC6-7C9AF4761210}" type="presParOf" srcId="{0A3408DC-7A74-4536-AC6E-5D726FD40A4F}" destId="{6CAC2994-3984-4EEA-9DE8-F2AA8565DFC8}" srcOrd="5" destOrd="0" presId="urn:microsoft.com/office/officeart/2005/8/layout/chevron2"/>
    <dgm:cxn modelId="{E77FBEDE-D406-0740-A781-703FFED763E2}" type="presParOf" srcId="{0A3408DC-7A74-4536-AC6E-5D726FD40A4F}" destId="{697AF61E-74D5-471C-ACB8-2595E4D68B87}" srcOrd="6" destOrd="0" presId="urn:microsoft.com/office/officeart/2005/8/layout/chevron2"/>
    <dgm:cxn modelId="{342F841F-8264-B741-B860-A4BFE363DF29}" type="presParOf" srcId="{697AF61E-74D5-471C-ACB8-2595E4D68B87}" destId="{24485C09-C35E-4364-8F8C-4E569893E76D}" srcOrd="0" destOrd="0" presId="urn:microsoft.com/office/officeart/2005/8/layout/chevron2"/>
    <dgm:cxn modelId="{F9AD7B22-C62E-9942-86E0-4E8CDBF6D656}" type="presParOf" srcId="{697AF61E-74D5-471C-ACB8-2595E4D68B87}" destId="{4F6B1AF1-0157-46AE-9A20-63CEAEDD9F16}" srcOrd="1" destOrd="0" presId="urn:microsoft.com/office/officeart/2005/8/layout/chevron2"/>
    <dgm:cxn modelId="{4CC05A87-55A1-D143-B024-0CAB28F03ED8}" type="presParOf" srcId="{0A3408DC-7A74-4536-AC6E-5D726FD40A4F}" destId="{9EA97DCA-2677-44C1-9050-84EB43C07FC6}" srcOrd="7" destOrd="0" presId="urn:microsoft.com/office/officeart/2005/8/layout/chevron2"/>
    <dgm:cxn modelId="{A497B2B2-F7B3-B746-AD72-FFE796F051BC}" type="presParOf" srcId="{0A3408DC-7A74-4536-AC6E-5D726FD40A4F}" destId="{538CEE4B-AA7A-4A8F-A54C-77CDBA346673}" srcOrd="8" destOrd="0" presId="urn:microsoft.com/office/officeart/2005/8/layout/chevron2"/>
    <dgm:cxn modelId="{F8123E49-921D-364E-A1E3-78A694089DE3}" type="presParOf" srcId="{538CEE4B-AA7A-4A8F-A54C-77CDBA346673}" destId="{38CC1552-D0B2-4CF9-8D18-B9D2F2C261B5}" srcOrd="0" destOrd="0" presId="urn:microsoft.com/office/officeart/2005/8/layout/chevron2"/>
    <dgm:cxn modelId="{0E307D46-CE34-DB45-AEAD-E48D15BECA7F}" type="presParOf" srcId="{538CEE4B-AA7A-4A8F-A54C-77CDBA346673}" destId="{99AF511C-B042-473D-9B29-5323A209FE8F}"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46299BA9-2F9F-4042-A041-4F5C443B0553}"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10CFC15C-39B5-4F63-8807-2D135B160D5C}">
      <dgm:prSet custT="1"/>
      <dgm:spPr>
        <a:solidFill>
          <a:srgbClr val="000090"/>
        </a:solidFill>
      </dgm:spPr>
      <dgm: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0" dirty="0">
              <a:solidFill>
                <a:schemeClr val="bg1"/>
              </a:solidFill>
              <a:effectLst>
                <a:outerShdw blurRad="38100" dist="38100" dir="2700000" algn="tl">
                  <a:srgbClr val="000000">
                    <a:alpha val="43137"/>
                  </a:srgbClr>
                </a:outerShdw>
              </a:effectLst>
              <a:latin typeface="Arial Black" panose="020B0A04020102020204" pitchFamily="34" charset="0"/>
            </a:rPr>
            <a:t>School Climate </a:t>
          </a:r>
        </a:p>
        <a:p>
          <a:pPr marL="0" marR="0" indent="0" algn="ctr" defTabSz="914400" rtl="0" eaLnBrk="1" fontAlgn="auto" latinLnBrk="0" hangingPunct="1">
            <a:lnSpc>
              <a:spcPct val="100000"/>
            </a:lnSpc>
            <a:spcBef>
              <a:spcPts val="0"/>
            </a:spcBef>
            <a:spcAft>
              <a:spcPts val="0"/>
            </a:spcAft>
            <a:buClrTx/>
            <a:buSzTx/>
            <a:buFontTx/>
            <a:buNone/>
            <a:tabLst/>
            <a:defRPr/>
          </a:pPr>
          <a:r>
            <a:rPr lang="en-US" sz="2400" b="0" dirty="0">
              <a:solidFill>
                <a:schemeClr val="bg1"/>
              </a:solidFill>
              <a:effectLst>
                <a:outerShdw blurRad="38100" dist="38100" dir="2700000" algn="tl">
                  <a:srgbClr val="000000">
                    <a:alpha val="43137"/>
                  </a:srgbClr>
                </a:outerShdw>
              </a:effectLst>
              <a:latin typeface="Arial Black" panose="020B0A04020102020204" pitchFamily="34" charset="0"/>
            </a:rPr>
            <a:t>Positive Learning Environment - </a:t>
          </a:r>
          <a:r>
            <a:rPr lang="en-US" sz="2400" dirty="0">
              <a:solidFill>
                <a:schemeClr val="bg1"/>
              </a:solidFill>
              <a:effectLst>
                <a:outerShdw blurRad="38100" dist="38100" dir="2700000" algn="tl">
                  <a:srgbClr val="000000">
                    <a:alpha val="43137"/>
                  </a:srgbClr>
                </a:outerShdw>
              </a:effectLst>
              <a:latin typeface="Arial Black" panose="020B0A04020102020204" pitchFamily="34" charset="0"/>
            </a:rPr>
            <a:t>List at least two specific actions to achieve each element  </a:t>
          </a:r>
          <a:endParaRPr lang="en-US" sz="2400" b="0" dirty="0">
            <a:solidFill>
              <a:schemeClr val="bg1"/>
            </a:solidFill>
            <a:effectLst>
              <a:outerShdw blurRad="38100" dist="38100" dir="2700000" algn="tl">
                <a:srgbClr val="000000">
                  <a:alpha val="43137"/>
                </a:srgbClr>
              </a:outerShdw>
            </a:effectLst>
            <a:latin typeface="Arial Black" panose="020B0A04020102020204" pitchFamily="34" charset="0"/>
          </a:endParaRPr>
        </a:p>
      </dgm:t>
    </dgm:pt>
    <dgm:pt modelId="{1CDB2B9E-E20A-4834-B1EB-5E6573D2B0C5}" type="parTrans" cxnId="{67650782-CBAD-4F24-8437-6C3B0728C47A}">
      <dgm:prSet/>
      <dgm:spPr/>
      <dgm:t>
        <a:bodyPr/>
        <a:lstStyle/>
        <a:p>
          <a:endParaRPr lang="en-US"/>
        </a:p>
      </dgm:t>
    </dgm:pt>
    <dgm:pt modelId="{3D69CC32-ED0D-40E8-8066-6F1AF1F96B7D}" type="sibTrans" cxnId="{67650782-CBAD-4F24-8437-6C3B0728C47A}">
      <dgm:prSet/>
      <dgm:spPr/>
      <dgm:t>
        <a:bodyPr/>
        <a:lstStyle/>
        <a:p>
          <a:endParaRPr lang="en-US"/>
        </a:p>
      </dgm:t>
    </dgm:pt>
    <dgm:pt modelId="{C96CA92E-8CFD-496E-A498-D32DB05CEA30}" type="pres">
      <dgm:prSet presAssocID="{46299BA9-2F9F-4042-A041-4F5C443B0553}" presName="linear" presStyleCnt="0">
        <dgm:presLayoutVars>
          <dgm:animLvl val="lvl"/>
          <dgm:resizeHandles val="exact"/>
        </dgm:presLayoutVars>
      </dgm:prSet>
      <dgm:spPr/>
    </dgm:pt>
    <dgm:pt modelId="{242FD09C-4E0E-440D-B200-E41754F2A8E3}" type="pres">
      <dgm:prSet presAssocID="{10CFC15C-39B5-4F63-8807-2D135B160D5C}" presName="parentText" presStyleLbl="node1" presStyleIdx="0" presStyleCnt="1" custScaleX="100000" custScaleY="360489" custLinFactNeighborX="-12840" custLinFactNeighborY="30905">
        <dgm:presLayoutVars>
          <dgm:chMax val="0"/>
          <dgm:bulletEnabled val="1"/>
        </dgm:presLayoutVars>
      </dgm:prSet>
      <dgm:spPr/>
    </dgm:pt>
  </dgm:ptLst>
  <dgm:cxnLst>
    <dgm:cxn modelId="{67650782-CBAD-4F24-8437-6C3B0728C47A}" srcId="{46299BA9-2F9F-4042-A041-4F5C443B0553}" destId="{10CFC15C-39B5-4F63-8807-2D135B160D5C}" srcOrd="0" destOrd="0" parTransId="{1CDB2B9E-E20A-4834-B1EB-5E6573D2B0C5}" sibTransId="{3D69CC32-ED0D-40E8-8066-6F1AF1F96B7D}"/>
    <dgm:cxn modelId="{A86F34AB-B232-7A45-85C6-82602FADA962}" type="presOf" srcId="{46299BA9-2F9F-4042-A041-4F5C443B0553}" destId="{C96CA92E-8CFD-496E-A498-D32DB05CEA30}" srcOrd="0" destOrd="0" presId="urn:microsoft.com/office/officeart/2005/8/layout/vList2"/>
    <dgm:cxn modelId="{A7481DE6-4824-124F-BC4B-C1EFE5838CD2}" type="presOf" srcId="{10CFC15C-39B5-4F63-8807-2D135B160D5C}" destId="{242FD09C-4E0E-440D-B200-E41754F2A8E3}" srcOrd="0" destOrd="0" presId="urn:microsoft.com/office/officeart/2005/8/layout/vList2"/>
    <dgm:cxn modelId="{63FA397D-104A-0447-B83A-D0EFB38FDC0E}" type="presParOf" srcId="{C96CA92E-8CFD-496E-A498-D32DB05CEA30}" destId="{242FD09C-4E0E-440D-B200-E41754F2A8E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2B1610E-8DD7-42E3-97E2-DDEDDE54419C}" type="doc">
      <dgm:prSet loTypeId="urn:microsoft.com/office/officeart/2005/8/layout/vList5" loCatId="list" qsTypeId="urn:microsoft.com/office/officeart/2005/8/quickstyle/3d3" qsCatId="3D" csTypeId="urn:microsoft.com/office/officeart/2005/8/colors/colorful2" csCatId="colorful" phldr="1"/>
      <dgm:spPr/>
      <dgm:t>
        <a:bodyPr/>
        <a:lstStyle/>
        <a:p>
          <a:endParaRPr lang="en-US"/>
        </a:p>
      </dgm:t>
    </dgm:pt>
    <dgm:pt modelId="{74E27BEE-43BF-48CE-B13D-7E4879A79BBB}">
      <dgm:prSet custT="1"/>
      <dgm:spPr/>
      <dgm:t>
        <a:bodyPr/>
        <a:lstStyle/>
        <a:p>
          <a:pPr rtl="0"/>
          <a:r>
            <a:rPr lang="en-US" sz="3200" b="1" dirty="0"/>
            <a:t>School-Wide Activities</a:t>
          </a:r>
          <a:endParaRPr lang="en-US" sz="3200" dirty="0"/>
        </a:p>
      </dgm:t>
    </dgm:pt>
    <dgm:pt modelId="{E963C213-704D-43F4-90AA-BC256C7B9871}" type="parTrans" cxnId="{168F749D-D083-4E12-953D-1C0E12E546D3}">
      <dgm:prSet/>
      <dgm:spPr/>
      <dgm:t>
        <a:bodyPr/>
        <a:lstStyle/>
        <a:p>
          <a:endParaRPr lang="en-US"/>
        </a:p>
      </dgm:t>
    </dgm:pt>
    <dgm:pt modelId="{2C5FDD49-E52B-461C-BC98-8901769438B6}" type="sibTrans" cxnId="{168F749D-D083-4E12-953D-1C0E12E546D3}">
      <dgm:prSet/>
      <dgm:spPr/>
      <dgm:t>
        <a:bodyPr/>
        <a:lstStyle/>
        <a:p>
          <a:endParaRPr lang="en-US"/>
        </a:p>
      </dgm:t>
    </dgm:pt>
    <dgm:pt modelId="{B497B6CF-E7EF-4195-AA76-1CC602281BE1}">
      <dgm:prSet custT="1"/>
      <dgm:spPr>
        <a:solidFill>
          <a:srgbClr val="008000"/>
        </a:solidFill>
      </dgm:spPr>
      <dgm:t>
        <a:bodyPr/>
        <a:lstStyle/>
        <a:p>
          <a:pPr rtl="0"/>
          <a:r>
            <a:rPr lang="en-US" sz="3200" b="1" dirty="0"/>
            <a:t>Classroom Activities </a:t>
          </a:r>
          <a:endParaRPr lang="en-US" sz="3200" dirty="0"/>
        </a:p>
      </dgm:t>
    </dgm:pt>
    <dgm:pt modelId="{66B763B4-1A87-4E4A-8934-C21F6685E5B9}" type="parTrans" cxnId="{190B0CFB-A044-4FE4-A89A-3F65F1BA14AF}">
      <dgm:prSet/>
      <dgm:spPr/>
      <dgm:t>
        <a:bodyPr/>
        <a:lstStyle/>
        <a:p>
          <a:endParaRPr lang="en-US"/>
        </a:p>
      </dgm:t>
    </dgm:pt>
    <dgm:pt modelId="{078DBCF2-0AD2-4E64-8A18-530E6AE29A92}" type="sibTrans" cxnId="{190B0CFB-A044-4FE4-A89A-3F65F1BA14AF}">
      <dgm:prSet/>
      <dgm:spPr/>
      <dgm:t>
        <a:bodyPr/>
        <a:lstStyle/>
        <a:p>
          <a:endParaRPr lang="en-US"/>
        </a:p>
      </dgm:t>
    </dgm:pt>
    <dgm:pt modelId="{60A520B3-C173-4294-B189-57C16DA1F408}">
      <dgm:prSet custT="1"/>
      <dgm:spPr>
        <a:solidFill>
          <a:srgbClr val="800000"/>
        </a:solidFill>
      </dgm:spPr>
      <dgm:t>
        <a:bodyPr/>
        <a:lstStyle/>
        <a:p>
          <a:pPr rtl="0"/>
          <a:r>
            <a:rPr lang="en-US" sz="3200" b="1" dirty="0"/>
            <a:t>Co-Curricular &amp; Sports </a:t>
          </a:r>
          <a:endParaRPr lang="en-US" sz="3200" dirty="0"/>
        </a:p>
      </dgm:t>
    </dgm:pt>
    <dgm:pt modelId="{B3D721EC-94AD-42C2-A461-D8849648FE89}" type="parTrans" cxnId="{BEBB6167-A000-44CD-A0DB-B414C89C9E7A}">
      <dgm:prSet/>
      <dgm:spPr/>
      <dgm:t>
        <a:bodyPr/>
        <a:lstStyle/>
        <a:p>
          <a:endParaRPr lang="en-US"/>
        </a:p>
      </dgm:t>
    </dgm:pt>
    <dgm:pt modelId="{A36110A5-8C9E-4D04-B721-AE8EE7F153C0}" type="sibTrans" cxnId="{BEBB6167-A000-44CD-A0DB-B414C89C9E7A}">
      <dgm:prSet/>
      <dgm:spPr/>
      <dgm:t>
        <a:bodyPr/>
        <a:lstStyle/>
        <a:p>
          <a:endParaRPr lang="en-US"/>
        </a:p>
      </dgm:t>
    </dgm:pt>
    <dgm:pt modelId="{5D1BAC68-9F12-4CA5-B35C-A2D1B3C731CE}" type="pres">
      <dgm:prSet presAssocID="{C2B1610E-8DD7-42E3-97E2-DDEDDE54419C}" presName="Name0" presStyleCnt="0">
        <dgm:presLayoutVars>
          <dgm:dir/>
          <dgm:animLvl val="lvl"/>
          <dgm:resizeHandles val="exact"/>
        </dgm:presLayoutVars>
      </dgm:prSet>
      <dgm:spPr/>
    </dgm:pt>
    <dgm:pt modelId="{99701C5F-DA28-452A-8914-8FA75091352E}" type="pres">
      <dgm:prSet presAssocID="{74E27BEE-43BF-48CE-B13D-7E4879A79BBB}" presName="linNode" presStyleCnt="0"/>
      <dgm:spPr/>
    </dgm:pt>
    <dgm:pt modelId="{F12AC024-64AD-4FCE-B33B-09800481C0CD}" type="pres">
      <dgm:prSet presAssocID="{74E27BEE-43BF-48CE-B13D-7E4879A79BBB}" presName="parentText" presStyleLbl="node1" presStyleIdx="0" presStyleCnt="3" custScaleX="229128" custScaleY="19393">
        <dgm:presLayoutVars>
          <dgm:chMax val="1"/>
          <dgm:bulletEnabled val="1"/>
        </dgm:presLayoutVars>
      </dgm:prSet>
      <dgm:spPr/>
    </dgm:pt>
    <dgm:pt modelId="{ACD5A200-4E1C-40A7-ADC4-1D832B57FFF1}" type="pres">
      <dgm:prSet presAssocID="{2C5FDD49-E52B-461C-BC98-8901769438B6}" presName="sp" presStyleCnt="0"/>
      <dgm:spPr/>
    </dgm:pt>
    <dgm:pt modelId="{36F773E4-3A6B-435D-8338-5F2BEB049D9D}" type="pres">
      <dgm:prSet presAssocID="{B497B6CF-E7EF-4195-AA76-1CC602281BE1}" presName="linNode" presStyleCnt="0"/>
      <dgm:spPr/>
    </dgm:pt>
    <dgm:pt modelId="{83986CAE-4EBF-4F56-A292-7C54E837AD9F}" type="pres">
      <dgm:prSet presAssocID="{B497B6CF-E7EF-4195-AA76-1CC602281BE1}" presName="parentText" presStyleLbl="node1" presStyleIdx="1" presStyleCnt="3" custScaleX="255371" custScaleY="24550">
        <dgm:presLayoutVars>
          <dgm:chMax val="1"/>
          <dgm:bulletEnabled val="1"/>
        </dgm:presLayoutVars>
      </dgm:prSet>
      <dgm:spPr/>
    </dgm:pt>
    <dgm:pt modelId="{31F6DFF0-A806-4846-A186-17C16AAD0D46}" type="pres">
      <dgm:prSet presAssocID="{078DBCF2-0AD2-4E64-8A18-530E6AE29A92}" presName="sp" presStyleCnt="0"/>
      <dgm:spPr/>
    </dgm:pt>
    <dgm:pt modelId="{CC256DF0-2A11-4474-9713-BF79E08F8450}" type="pres">
      <dgm:prSet presAssocID="{60A520B3-C173-4294-B189-57C16DA1F408}" presName="linNode" presStyleCnt="0"/>
      <dgm:spPr/>
    </dgm:pt>
    <dgm:pt modelId="{E8655A5D-0849-4BB6-8E44-9B31E7645AB7}" type="pres">
      <dgm:prSet presAssocID="{60A520B3-C173-4294-B189-57C16DA1F408}" presName="parentText" presStyleLbl="node1" presStyleIdx="2" presStyleCnt="3" custScaleX="277778" custScaleY="19932">
        <dgm:presLayoutVars>
          <dgm:chMax val="1"/>
          <dgm:bulletEnabled val="1"/>
        </dgm:presLayoutVars>
      </dgm:prSet>
      <dgm:spPr/>
    </dgm:pt>
  </dgm:ptLst>
  <dgm:cxnLst>
    <dgm:cxn modelId="{BEBB6167-A000-44CD-A0DB-B414C89C9E7A}" srcId="{C2B1610E-8DD7-42E3-97E2-DDEDDE54419C}" destId="{60A520B3-C173-4294-B189-57C16DA1F408}" srcOrd="2" destOrd="0" parTransId="{B3D721EC-94AD-42C2-A461-D8849648FE89}" sibTransId="{A36110A5-8C9E-4D04-B721-AE8EE7F153C0}"/>
    <dgm:cxn modelId="{0F315C98-49A0-734D-9A9E-7F04E5A63C24}" type="presOf" srcId="{74E27BEE-43BF-48CE-B13D-7E4879A79BBB}" destId="{F12AC024-64AD-4FCE-B33B-09800481C0CD}" srcOrd="0" destOrd="0" presId="urn:microsoft.com/office/officeart/2005/8/layout/vList5"/>
    <dgm:cxn modelId="{168F749D-D083-4E12-953D-1C0E12E546D3}" srcId="{C2B1610E-8DD7-42E3-97E2-DDEDDE54419C}" destId="{74E27BEE-43BF-48CE-B13D-7E4879A79BBB}" srcOrd="0" destOrd="0" parTransId="{E963C213-704D-43F4-90AA-BC256C7B9871}" sibTransId="{2C5FDD49-E52B-461C-BC98-8901769438B6}"/>
    <dgm:cxn modelId="{72B4D0BD-C20A-7B43-99D8-E06FA979C616}" type="presOf" srcId="{60A520B3-C173-4294-B189-57C16DA1F408}" destId="{E8655A5D-0849-4BB6-8E44-9B31E7645AB7}" srcOrd="0" destOrd="0" presId="urn:microsoft.com/office/officeart/2005/8/layout/vList5"/>
    <dgm:cxn modelId="{3EA9A3F3-5837-764C-858C-3CC8981EF645}" type="presOf" srcId="{C2B1610E-8DD7-42E3-97E2-DDEDDE54419C}" destId="{5D1BAC68-9F12-4CA5-B35C-A2D1B3C731CE}" srcOrd="0" destOrd="0" presId="urn:microsoft.com/office/officeart/2005/8/layout/vList5"/>
    <dgm:cxn modelId="{190B0CFB-A044-4FE4-A89A-3F65F1BA14AF}" srcId="{C2B1610E-8DD7-42E3-97E2-DDEDDE54419C}" destId="{B497B6CF-E7EF-4195-AA76-1CC602281BE1}" srcOrd="1" destOrd="0" parTransId="{66B763B4-1A87-4E4A-8934-C21F6685E5B9}" sibTransId="{078DBCF2-0AD2-4E64-8A18-530E6AE29A92}"/>
    <dgm:cxn modelId="{6AA840FF-0D29-964A-9A21-8D955D81574D}" type="presOf" srcId="{B497B6CF-E7EF-4195-AA76-1CC602281BE1}" destId="{83986CAE-4EBF-4F56-A292-7C54E837AD9F}" srcOrd="0" destOrd="0" presId="urn:microsoft.com/office/officeart/2005/8/layout/vList5"/>
    <dgm:cxn modelId="{6CAAC714-6E69-D944-82EE-7E04B7E7F206}" type="presParOf" srcId="{5D1BAC68-9F12-4CA5-B35C-A2D1B3C731CE}" destId="{99701C5F-DA28-452A-8914-8FA75091352E}" srcOrd="0" destOrd="0" presId="urn:microsoft.com/office/officeart/2005/8/layout/vList5"/>
    <dgm:cxn modelId="{C63C986E-ED78-5B44-A21A-D39C9C0DD498}" type="presParOf" srcId="{99701C5F-DA28-452A-8914-8FA75091352E}" destId="{F12AC024-64AD-4FCE-B33B-09800481C0CD}" srcOrd="0" destOrd="0" presId="urn:microsoft.com/office/officeart/2005/8/layout/vList5"/>
    <dgm:cxn modelId="{8BAABC30-AB29-FF4E-9B28-3F7A01DD9626}" type="presParOf" srcId="{5D1BAC68-9F12-4CA5-B35C-A2D1B3C731CE}" destId="{ACD5A200-4E1C-40A7-ADC4-1D832B57FFF1}" srcOrd="1" destOrd="0" presId="urn:microsoft.com/office/officeart/2005/8/layout/vList5"/>
    <dgm:cxn modelId="{7613B2CD-B2AB-1D4B-A227-8BEBED6C90BB}" type="presParOf" srcId="{5D1BAC68-9F12-4CA5-B35C-A2D1B3C731CE}" destId="{36F773E4-3A6B-435D-8338-5F2BEB049D9D}" srcOrd="2" destOrd="0" presId="urn:microsoft.com/office/officeart/2005/8/layout/vList5"/>
    <dgm:cxn modelId="{D5074224-A624-794F-8E26-71F8D6E3DF40}" type="presParOf" srcId="{36F773E4-3A6B-435D-8338-5F2BEB049D9D}" destId="{83986CAE-4EBF-4F56-A292-7C54E837AD9F}" srcOrd="0" destOrd="0" presId="urn:microsoft.com/office/officeart/2005/8/layout/vList5"/>
    <dgm:cxn modelId="{DA2A63A5-DEB7-0D4D-9FF2-9AC264ABD511}" type="presParOf" srcId="{5D1BAC68-9F12-4CA5-B35C-A2D1B3C731CE}" destId="{31F6DFF0-A806-4846-A186-17C16AAD0D46}" srcOrd="3" destOrd="0" presId="urn:microsoft.com/office/officeart/2005/8/layout/vList5"/>
    <dgm:cxn modelId="{410A66B0-B126-C54D-BFA7-5ECCD816224B}" type="presParOf" srcId="{5D1BAC68-9F12-4CA5-B35C-A2D1B3C731CE}" destId="{CC256DF0-2A11-4474-9713-BF79E08F8450}" srcOrd="4" destOrd="0" presId="urn:microsoft.com/office/officeart/2005/8/layout/vList5"/>
    <dgm:cxn modelId="{F5EF7B3F-37D9-FB43-8858-957F69CE0F8A}" type="presParOf" srcId="{CC256DF0-2A11-4474-9713-BF79E08F8450}" destId="{E8655A5D-0849-4BB6-8E44-9B31E7645AB7}" srcOrd="0"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F184B39E-4F0C-4F54-9F1F-8C4751EC938F}" type="doc">
      <dgm:prSet loTypeId="urn:microsoft.com/office/officeart/2005/8/layout/chevron2" loCatId="process" qsTypeId="urn:microsoft.com/office/officeart/2005/8/quickstyle/simple5" qsCatId="simple" csTypeId="urn:microsoft.com/office/officeart/2005/8/colors/accent1_2" csCatId="accent1" phldr="1"/>
      <dgm:spPr/>
      <dgm:t>
        <a:bodyPr/>
        <a:lstStyle/>
        <a:p>
          <a:endParaRPr lang="en-US"/>
        </a:p>
      </dgm:t>
    </dgm:pt>
    <dgm:pt modelId="{E8086E9E-9A52-499A-BD06-4EB4815735E6}">
      <dgm:prSet custT="1"/>
      <dgm:spPr>
        <a:solidFill>
          <a:srgbClr val="800000"/>
        </a:solidFill>
      </dgm:spPr>
      <dgm:t>
        <a:bodyPr/>
        <a:lstStyle/>
        <a:p>
          <a:pPr rtl="0"/>
          <a:r>
            <a:rPr lang="en-US" sz="1800" dirty="0"/>
            <a:t>SC6.1</a:t>
          </a:r>
        </a:p>
      </dgm:t>
    </dgm:pt>
    <dgm:pt modelId="{210D32DD-8192-4806-822A-EFBFA6A4B009}" type="parTrans" cxnId="{B45D9C06-A96E-4031-8DBE-FAC2685D1651}">
      <dgm:prSet/>
      <dgm:spPr/>
      <dgm:t>
        <a:bodyPr/>
        <a:lstStyle/>
        <a:p>
          <a:endParaRPr lang="en-US"/>
        </a:p>
      </dgm:t>
    </dgm:pt>
    <dgm:pt modelId="{859A041A-EB1C-4D9A-BDBE-1B77E773A437}" type="sibTrans" cxnId="{B45D9C06-A96E-4031-8DBE-FAC2685D1651}">
      <dgm:prSet/>
      <dgm:spPr/>
      <dgm:t>
        <a:bodyPr/>
        <a:lstStyle/>
        <a:p>
          <a:endParaRPr lang="en-US"/>
        </a:p>
      </dgm:t>
    </dgm:pt>
    <dgm:pt modelId="{2409A10A-C648-485F-99B5-D3AFB3F4B391}">
      <dgm:prSet custT="1"/>
      <dgm:spPr>
        <a:solidFill>
          <a:srgbClr val="800000"/>
        </a:solidFill>
      </dgm:spPr>
      <dgm:t>
        <a:bodyPr/>
        <a:lstStyle/>
        <a:p>
          <a:pPr rtl="0"/>
          <a:r>
            <a:rPr lang="en-US" sz="1800" dirty="0"/>
            <a:t>SC6.2</a:t>
          </a:r>
        </a:p>
      </dgm:t>
    </dgm:pt>
    <dgm:pt modelId="{AC3D0B80-4475-4BFE-B6CF-8C382B3C0B10}" type="parTrans" cxnId="{D7E5725C-8B2B-4F12-BC87-0AFBFC8DCA94}">
      <dgm:prSet/>
      <dgm:spPr/>
      <dgm:t>
        <a:bodyPr/>
        <a:lstStyle/>
        <a:p>
          <a:endParaRPr lang="en-US"/>
        </a:p>
      </dgm:t>
    </dgm:pt>
    <dgm:pt modelId="{56848066-3C0A-4B5B-96C0-0C7B81BFB6A2}" type="sibTrans" cxnId="{D7E5725C-8B2B-4F12-BC87-0AFBFC8DCA94}">
      <dgm:prSet/>
      <dgm:spPr/>
      <dgm:t>
        <a:bodyPr/>
        <a:lstStyle/>
        <a:p>
          <a:endParaRPr lang="en-US"/>
        </a:p>
      </dgm:t>
    </dgm:pt>
    <dgm:pt modelId="{910163CA-35E3-481D-BC06-65EBA66A42BB}">
      <dgm:prSet custT="1"/>
      <dgm:spPr>
        <a:solidFill>
          <a:srgbClr val="800000"/>
        </a:solidFill>
      </dgm:spPr>
      <dgm:t>
        <a:bodyPr/>
        <a:lstStyle/>
        <a:p>
          <a:pPr rtl="0"/>
          <a:r>
            <a:rPr lang="en-US" sz="1800" dirty="0"/>
            <a:t>SC6.3</a:t>
          </a:r>
        </a:p>
      </dgm:t>
    </dgm:pt>
    <dgm:pt modelId="{B8036294-0999-4E59-9B36-34B4377886A5}" type="parTrans" cxnId="{3837093A-44DC-4B84-BEF8-F6E1FFF22A66}">
      <dgm:prSet/>
      <dgm:spPr/>
      <dgm:t>
        <a:bodyPr/>
        <a:lstStyle/>
        <a:p>
          <a:endParaRPr lang="en-US"/>
        </a:p>
      </dgm:t>
    </dgm:pt>
    <dgm:pt modelId="{ECA65C86-4674-4D0C-84E0-D4F11EA8B9B8}" type="sibTrans" cxnId="{3837093A-44DC-4B84-BEF8-F6E1FFF22A66}">
      <dgm:prSet/>
      <dgm:spPr/>
      <dgm:t>
        <a:bodyPr/>
        <a:lstStyle/>
        <a:p>
          <a:endParaRPr lang="en-US"/>
        </a:p>
      </dgm:t>
    </dgm:pt>
    <dgm:pt modelId="{9AB99605-333B-4B8A-B21C-296BD4FF19B7}">
      <dgm:prSet custT="1"/>
      <dgm:spPr>
        <a:solidFill>
          <a:srgbClr val="800000"/>
        </a:solidFill>
      </dgm:spPr>
      <dgm:t>
        <a:bodyPr/>
        <a:lstStyle/>
        <a:p>
          <a:pPr rtl="0"/>
          <a:r>
            <a:rPr lang="en-US" sz="1800" dirty="0"/>
            <a:t>SC6.4</a:t>
          </a:r>
        </a:p>
      </dgm:t>
    </dgm:pt>
    <dgm:pt modelId="{37FAFC6F-F64F-47AC-9E6C-658C8F90CF52}" type="parTrans" cxnId="{218C6F6D-6A37-4798-B7D0-6B80DDB3A3A8}">
      <dgm:prSet/>
      <dgm:spPr/>
      <dgm:t>
        <a:bodyPr/>
        <a:lstStyle/>
        <a:p>
          <a:endParaRPr lang="en-US"/>
        </a:p>
      </dgm:t>
    </dgm:pt>
    <dgm:pt modelId="{71BF3181-3ADE-46F5-A6E5-8CB5E23486B3}" type="sibTrans" cxnId="{218C6F6D-6A37-4798-B7D0-6B80DDB3A3A8}">
      <dgm:prSet/>
      <dgm:spPr/>
      <dgm:t>
        <a:bodyPr/>
        <a:lstStyle/>
        <a:p>
          <a:endParaRPr lang="en-US"/>
        </a:p>
      </dgm:t>
    </dgm:pt>
    <dgm:pt modelId="{975CB0F3-7CDA-4080-9C4C-90F7944B625C}">
      <dgm:prSet custT="1"/>
      <dgm:spPr/>
      <dgm:t>
        <a:bodyPr/>
        <a:lstStyle/>
        <a:p>
          <a:pPr rtl="0"/>
          <a:r>
            <a:rPr lang="en-US" sz="2400" b="1" dirty="0"/>
            <a:t>Attractiveness and maintenance of physical plant </a:t>
          </a:r>
          <a:endParaRPr lang="en-US" sz="2400" dirty="0"/>
        </a:p>
      </dgm:t>
    </dgm:pt>
    <dgm:pt modelId="{AEB350B6-37E3-489F-9289-DE8D8287B905}" type="parTrans" cxnId="{0CD3519B-9729-4BDB-9B59-A6F86BD53BCA}">
      <dgm:prSet/>
      <dgm:spPr/>
      <dgm:t>
        <a:bodyPr/>
        <a:lstStyle/>
        <a:p>
          <a:endParaRPr lang="en-US"/>
        </a:p>
      </dgm:t>
    </dgm:pt>
    <dgm:pt modelId="{17ECE11B-9C3C-44D3-BE47-0E6B06B30471}" type="sibTrans" cxnId="{0CD3519B-9729-4BDB-9B59-A6F86BD53BCA}">
      <dgm:prSet/>
      <dgm:spPr/>
      <dgm:t>
        <a:bodyPr/>
        <a:lstStyle/>
        <a:p>
          <a:endParaRPr lang="en-US"/>
        </a:p>
      </dgm:t>
    </dgm:pt>
    <dgm:pt modelId="{3BEAD65F-2B5C-4E36-975D-8240A2A958D2}">
      <dgm:prSet custT="1"/>
      <dgm:spPr/>
      <dgm:t>
        <a:bodyPr/>
        <a:lstStyle/>
        <a:p>
          <a:pPr rtl="0"/>
          <a:r>
            <a:rPr lang="en-US" sz="2400" b="1" dirty="0"/>
            <a:t>Instructional areas conducive to learning</a:t>
          </a:r>
          <a:endParaRPr lang="en-US" sz="2400" dirty="0"/>
        </a:p>
      </dgm:t>
    </dgm:pt>
    <dgm:pt modelId="{B8E15E1B-86CB-4DF5-BF81-60AF362AE0D4}" type="parTrans" cxnId="{A382AA3E-7194-410D-995A-7279CFC8DB9A}">
      <dgm:prSet/>
      <dgm:spPr/>
      <dgm:t>
        <a:bodyPr/>
        <a:lstStyle/>
        <a:p>
          <a:endParaRPr lang="en-US"/>
        </a:p>
      </dgm:t>
    </dgm:pt>
    <dgm:pt modelId="{5EAAB4FE-6397-4C74-B44D-ECC6AB4DEF13}" type="sibTrans" cxnId="{A382AA3E-7194-410D-995A-7279CFC8DB9A}">
      <dgm:prSet/>
      <dgm:spPr/>
      <dgm:t>
        <a:bodyPr/>
        <a:lstStyle/>
        <a:p>
          <a:endParaRPr lang="en-US"/>
        </a:p>
      </dgm:t>
    </dgm:pt>
    <dgm:pt modelId="{F16D7221-F689-402C-BF19-8E0BE04D2459}">
      <dgm:prSet custT="1"/>
      <dgm:spPr/>
      <dgm:t>
        <a:bodyPr/>
        <a:lstStyle/>
        <a:p>
          <a:pPr rtl="0"/>
          <a:r>
            <a:rPr lang="en-US" sz="2400" b="1" dirty="0"/>
            <a:t>Adequate physical space in classrooms</a:t>
          </a:r>
          <a:endParaRPr lang="en-US" sz="2400" dirty="0"/>
        </a:p>
      </dgm:t>
    </dgm:pt>
    <dgm:pt modelId="{0D75A149-37C0-4D16-B093-CBF58AA78FCB}" type="parTrans" cxnId="{F9575681-DE42-47FB-BD2D-90CAAA0AFB8E}">
      <dgm:prSet/>
      <dgm:spPr/>
      <dgm:t>
        <a:bodyPr/>
        <a:lstStyle/>
        <a:p>
          <a:endParaRPr lang="en-US"/>
        </a:p>
      </dgm:t>
    </dgm:pt>
    <dgm:pt modelId="{2C136CB1-54F1-4D9E-AA6F-DACC727803A4}" type="sibTrans" cxnId="{F9575681-DE42-47FB-BD2D-90CAAA0AFB8E}">
      <dgm:prSet/>
      <dgm:spPr/>
      <dgm:t>
        <a:bodyPr/>
        <a:lstStyle/>
        <a:p>
          <a:endParaRPr lang="en-US"/>
        </a:p>
      </dgm:t>
    </dgm:pt>
    <dgm:pt modelId="{6AA36665-DB5F-48AE-A048-8151FE343631}">
      <dgm:prSet custT="1"/>
      <dgm:spPr/>
      <dgm:t>
        <a:bodyPr/>
        <a:lstStyle/>
        <a:p>
          <a:pPr rtl="0"/>
          <a:r>
            <a:rPr lang="en-US" sz="2400" b="1" dirty="0"/>
            <a:t>Adequate resources for instruction and co-curricular activities</a:t>
          </a:r>
          <a:endParaRPr lang="en-US" sz="2400" dirty="0"/>
        </a:p>
      </dgm:t>
    </dgm:pt>
    <dgm:pt modelId="{1B6A4E55-9B03-406A-945A-2659D9640960}" type="parTrans" cxnId="{D3972C95-7FE4-40A3-86D6-191A08A40BF4}">
      <dgm:prSet/>
      <dgm:spPr/>
      <dgm:t>
        <a:bodyPr/>
        <a:lstStyle/>
        <a:p>
          <a:endParaRPr lang="en-US"/>
        </a:p>
      </dgm:t>
    </dgm:pt>
    <dgm:pt modelId="{C1AC78C5-3E79-4511-B66F-7408B5A69724}" type="sibTrans" cxnId="{D3972C95-7FE4-40A3-86D6-191A08A40BF4}">
      <dgm:prSet/>
      <dgm:spPr/>
      <dgm:t>
        <a:bodyPr/>
        <a:lstStyle/>
        <a:p>
          <a:endParaRPr lang="en-US"/>
        </a:p>
      </dgm:t>
    </dgm:pt>
    <dgm:pt modelId="{CC5AC07D-DACB-8640-98E9-1A65A2ED1CB3}">
      <dgm:prSet custT="1"/>
      <dgm:spPr>
        <a:solidFill>
          <a:srgbClr val="800000"/>
        </a:solidFill>
      </dgm:spPr>
      <dgm:t>
        <a:bodyPr/>
        <a:lstStyle/>
        <a:p>
          <a:pPr rtl="0"/>
          <a:r>
            <a:rPr lang="en-US" sz="1800" dirty="0"/>
            <a:t>SC6.5</a:t>
          </a:r>
        </a:p>
      </dgm:t>
    </dgm:pt>
    <dgm:pt modelId="{BFAC1EEF-B280-FB46-B3A1-759B4ECBCD3D}" type="parTrans" cxnId="{2EDA48BA-1071-3142-BCEE-2B5CD05E619C}">
      <dgm:prSet/>
      <dgm:spPr/>
      <dgm:t>
        <a:bodyPr/>
        <a:lstStyle/>
        <a:p>
          <a:endParaRPr lang="en-GB"/>
        </a:p>
      </dgm:t>
    </dgm:pt>
    <dgm:pt modelId="{0BCCC0DC-2499-CF43-9B1B-2ACA678AB8F5}" type="sibTrans" cxnId="{2EDA48BA-1071-3142-BCEE-2B5CD05E619C}">
      <dgm:prSet/>
      <dgm:spPr/>
      <dgm:t>
        <a:bodyPr/>
        <a:lstStyle/>
        <a:p>
          <a:endParaRPr lang="en-GB"/>
        </a:p>
      </dgm:t>
    </dgm:pt>
    <dgm:pt modelId="{D0CCB4AB-1D7E-2949-A8C1-77484928F31D}">
      <dgm:prSet custT="1"/>
      <dgm:spPr/>
      <dgm:t>
        <a:bodyPr/>
        <a:lstStyle/>
        <a:p>
          <a:pPr rtl="0"/>
          <a:r>
            <a:rPr lang="en-US" sz="2400" b="1" dirty="0"/>
            <a:t>Assessment of the learning environment</a:t>
          </a:r>
        </a:p>
      </dgm:t>
    </dgm:pt>
    <dgm:pt modelId="{16B18615-C22E-6E4A-BA54-FD062B35A218}" type="parTrans" cxnId="{F372C187-06E7-9345-A90F-901D011E412A}">
      <dgm:prSet/>
      <dgm:spPr/>
      <dgm:t>
        <a:bodyPr/>
        <a:lstStyle/>
        <a:p>
          <a:endParaRPr lang="en-GB"/>
        </a:p>
      </dgm:t>
    </dgm:pt>
    <dgm:pt modelId="{248FA68D-912B-264E-9C3B-D61D7398F20A}" type="sibTrans" cxnId="{F372C187-06E7-9345-A90F-901D011E412A}">
      <dgm:prSet/>
      <dgm:spPr/>
      <dgm:t>
        <a:bodyPr/>
        <a:lstStyle/>
        <a:p>
          <a:endParaRPr lang="en-GB"/>
        </a:p>
      </dgm:t>
    </dgm:pt>
    <dgm:pt modelId="{4414AF97-0E69-4748-8A22-38E59034A76C}" type="pres">
      <dgm:prSet presAssocID="{F184B39E-4F0C-4F54-9F1F-8C4751EC938F}" presName="linearFlow" presStyleCnt="0">
        <dgm:presLayoutVars>
          <dgm:dir/>
          <dgm:animLvl val="lvl"/>
          <dgm:resizeHandles val="exact"/>
        </dgm:presLayoutVars>
      </dgm:prSet>
      <dgm:spPr/>
    </dgm:pt>
    <dgm:pt modelId="{F41A09C1-116A-42C2-9F6A-0AFC1574F78F}" type="pres">
      <dgm:prSet presAssocID="{E8086E9E-9A52-499A-BD06-4EB4815735E6}" presName="composite" presStyleCnt="0"/>
      <dgm:spPr/>
    </dgm:pt>
    <dgm:pt modelId="{9E54C40D-BD79-4281-850D-8E6C14900FB8}" type="pres">
      <dgm:prSet presAssocID="{E8086E9E-9A52-499A-BD06-4EB4815735E6}" presName="parentText" presStyleLbl="alignNode1" presStyleIdx="0" presStyleCnt="5" custLinFactNeighborX="4468" custLinFactNeighborY="-1192">
        <dgm:presLayoutVars>
          <dgm:chMax val="1"/>
          <dgm:bulletEnabled val="1"/>
        </dgm:presLayoutVars>
      </dgm:prSet>
      <dgm:spPr/>
    </dgm:pt>
    <dgm:pt modelId="{D600CA2E-719E-44C4-A794-B220F37B9AB3}" type="pres">
      <dgm:prSet presAssocID="{E8086E9E-9A52-499A-BD06-4EB4815735E6}" presName="descendantText" presStyleLbl="alignAcc1" presStyleIdx="0" presStyleCnt="5">
        <dgm:presLayoutVars>
          <dgm:bulletEnabled val="1"/>
        </dgm:presLayoutVars>
      </dgm:prSet>
      <dgm:spPr/>
    </dgm:pt>
    <dgm:pt modelId="{F0A2552D-F4F9-4169-82D1-F90FCC762602}" type="pres">
      <dgm:prSet presAssocID="{859A041A-EB1C-4D9A-BDBE-1B77E773A437}" presName="sp" presStyleCnt="0"/>
      <dgm:spPr/>
    </dgm:pt>
    <dgm:pt modelId="{E6CD86DA-BA85-4E74-9EDC-C9AA895A2296}" type="pres">
      <dgm:prSet presAssocID="{2409A10A-C648-485F-99B5-D3AFB3F4B391}" presName="composite" presStyleCnt="0"/>
      <dgm:spPr/>
    </dgm:pt>
    <dgm:pt modelId="{3B4A78B6-2455-457A-B8AC-B25453998045}" type="pres">
      <dgm:prSet presAssocID="{2409A10A-C648-485F-99B5-D3AFB3F4B391}" presName="parentText" presStyleLbl="alignNode1" presStyleIdx="1" presStyleCnt="5">
        <dgm:presLayoutVars>
          <dgm:chMax val="1"/>
          <dgm:bulletEnabled val="1"/>
        </dgm:presLayoutVars>
      </dgm:prSet>
      <dgm:spPr/>
    </dgm:pt>
    <dgm:pt modelId="{5637E7D9-FCEA-452D-B112-57D44543C874}" type="pres">
      <dgm:prSet presAssocID="{2409A10A-C648-485F-99B5-D3AFB3F4B391}" presName="descendantText" presStyleLbl="alignAcc1" presStyleIdx="1" presStyleCnt="5">
        <dgm:presLayoutVars>
          <dgm:bulletEnabled val="1"/>
        </dgm:presLayoutVars>
      </dgm:prSet>
      <dgm:spPr/>
    </dgm:pt>
    <dgm:pt modelId="{3A5DDF82-4879-4DA5-8F00-7E8437EDEFC3}" type="pres">
      <dgm:prSet presAssocID="{56848066-3C0A-4B5B-96C0-0C7B81BFB6A2}" presName="sp" presStyleCnt="0"/>
      <dgm:spPr/>
    </dgm:pt>
    <dgm:pt modelId="{98CCA5F5-81ED-49F8-89E5-45866D9F4684}" type="pres">
      <dgm:prSet presAssocID="{910163CA-35E3-481D-BC06-65EBA66A42BB}" presName="composite" presStyleCnt="0"/>
      <dgm:spPr/>
    </dgm:pt>
    <dgm:pt modelId="{B438DD3D-3F19-4763-BFAF-13ACB88A1865}" type="pres">
      <dgm:prSet presAssocID="{910163CA-35E3-481D-BC06-65EBA66A42BB}" presName="parentText" presStyleLbl="alignNode1" presStyleIdx="2" presStyleCnt="5">
        <dgm:presLayoutVars>
          <dgm:chMax val="1"/>
          <dgm:bulletEnabled val="1"/>
        </dgm:presLayoutVars>
      </dgm:prSet>
      <dgm:spPr/>
    </dgm:pt>
    <dgm:pt modelId="{EF7C09B5-32A9-4D5E-A037-E2B294F40B82}" type="pres">
      <dgm:prSet presAssocID="{910163CA-35E3-481D-BC06-65EBA66A42BB}" presName="descendantText" presStyleLbl="alignAcc1" presStyleIdx="2" presStyleCnt="5">
        <dgm:presLayoutVars>
          <dgm:bulletEnabled val="1"/>
        </dgm:presLayoutVars>
      </dgm:prSet>
      <dgm:spPr/>
    </dgm:pt>
    <dgm:pt modelId="{AD263292-A3E9-4E37-B9AC-B0E049B8E448}" type="pres">
      <dgm:prSet presAssocID="{ECA65C86-4674-4D0C-84E0-D4F11EA8B9B8}" presName="sp" presStyleCnt="0"/>
      <dgm:spPr/>
    </dgm:pt>
    <dgm:pt modelId="{BAFE33BC-0020-42B7-8A43-31001E3B77A4}" type="pres">
      <dgm:prSet presAssocID="{9AB99605-333B-4B8A-B21C-296BD4FF19B7}" presName="composite" presStyleCnt="0"/>
      <dgm:spPr/>
    </dgm:pt>
    <dgm:pt modelId="{672AE763-7F84-40AB-8E35-A4F34E8A00F8}" type="pres">
      <dgm:prSet presAssocID="{9AB99605-333B-4B8A-B21C-296BD4FF19B7}" presName="parentText" presStyleLbl="alignNode1" presStyleIdx="3" presStyleCnt="5">
        <dgm:presLayoutVars>
          <dgm:chMax val="1"/>
          <dgm:bulletEnabled val="1"/>
        </dgm:presLayoutVars>
      </dgm:prSet>
      <dgm:spPr/>
    </dgm:pt>
    <dgm:pt modelId="{A4F4771A-20E2-420A-A0D6-DAA4E345C142}" type="pres">
      <dgm:prSet presAssocID="{9AB99605-333B-4B8A-B21C-296BD4FF19B7}" presName="descendantText" presStyleLbl="alignAcc1" presStyleIdx="3" presStyleCnt="5">
        <dgm:presLayoutVars>
          <dgm:bulletEnabled val="1"/>
        </dgm:presLayoutVars>
      </dgm:prSet>
      <dgm:spPr/>
    </dgm:pt>
    <dgm:pt modelId="{F618B691-E7B2-5144-8514-BA0448B1D448}" type="pres">
      <dgm:prSet presAssocID="{71BF3181-3ADE-46F5-A6E5-8CB5E23486B3}" presName="sp" presStyleCnt="0"/>
      <dgm:spPr/>
    </dgm:pt>
    <dgm:pt modelId="{1FC2B16F-DEA6-3947-84D4-660F34A66063}" type="pres">
      <dgm:prSet presAssocID="{CC5AC07D-DACB-8640-98E9-1A65A2ED1CB3}" presName="composite" presStyleCnt="0"/>
      <dgm:spPr/>
    </dgm:pt>
    <dgm:pt modelId="{41F66EDA-CE62-E14E-8E11-4C0416BC39AD}" type="pres">
      <dgm:prSet presAssocID="{CC5AC07D-DACB-8640-98E9-1A65A2ED1CB3}" presName="parentText" presStyleLbl="alignNode1" presStyleIdx="4" presStyleCnt="5">
        <dgm:presLayoutVars>
          <dgm:chMax val="1"/>
          <dgm:bulletEnabled val="1"/>
        </dgm:presLayoutVars>
      </dgm:prSet>
      <dgm:spPr/>
    </dgm:pt>
    <dgm:pt modelId="{40AD253E-C4AD-C149-BCF8-2D1CCF3D60AA}" type="pres">
      <dgm:prSet presAssocID="{CC5AC07D-DACB-8640-98E9-1A65A2ED1CB3}" presName="descendantText" presStyleLbl="alignAcc1" presStyleIdx="4" presStyleCnt="5">
        <dgm:presLayoutVars>
          <dgm:bulletEnabled val="1"/>
        </dgm:presLayoutVars>
      </dgm:prSet>
      <dgm:spPr/>
    </dgm:pt>
  </dgm:ptLst>
  <dgm:cxnLst>
    <dgm:cxn modelId="{B45D9C06-A96E-4031-8DBE-FAC2685D1651}" srcId="{F184B39E-4F0C-4F54-9F1F-8C4751EC938F}" destId="{E8086E9E-9A52-499A-BD06-4EB4815735E6}" srcOrd="0" destOrd="0" parTransId="{210D32DD-8192-4806-822A-EFBFA6A4B009}" sibTransId="{859A041A-EB1C-4D9A-BDBE-1B77E773A437}"/>
    <dgm:cxn modelId="{F3605211-7103-F04E-8C31-03051DFBCF3D}" type="presOf" srcId="{3BEAD65F-2B5C-4E36-975D-8240A2A958D2}" destId="{5637E7D9-FCEA-452D-B112-57D44543C874}" srcOrd="0" destOrd="0" presId="urn:microsoft.com/office/officeart/2005/8/layout/chevron2"/>
    <dgm:cxn modelId="{DB789D26-7FA7-1E40-9BA9-156BE1AF355A}" type="presOf" srcId="{F16D7221-F689-402C-BF19-8E0BE04D2459}" destId="{EF7C09B5-32A9-4D5E-A037-E2B294F40B82}" srcOrd="0" destOrd="0" presId="urn:microsoft.com/office/officeart/2005/8/layout/chevron2"/>
    <dgm:cxn modelId="{42EDC929-A416-4445-8609-9B6E53DD7E54}" type="presOf" srcId="{9AB99605-333B-4B8A-B21C-296BD4FF19B7}" destId="{672AE763-7F84-40AB-8E35-A4F34E8A00F8}" srcOrd="0" destOrd="0" presId="urn:microsoft.com/office/officeart/2005/8/layout/chevron2"/>
    <dgm:cxn modelId="{3837093A-44DC-4B84-BEF8-F6E1FFF22A66}" srcId="{F184B39E-4F0C-4F54-9F1F-8C4751EC938F}" destId="{910163CA-35E3-481D-BC06-65EBA66A42BB}" srcOrd="2" destOrd="0" parTransId="{B8036294-0999-4E59-9B36-34B4377886A5}" sibTransId="{ECA65C86-4674-4D0C-84E0-D4F11EA8B9B8}"/>
    <dgm:cxn modelId="{16ECCC3A-8FAD-CD43-8EAB-1B28B5019462}" type="presOf" srcId="{6AA36665-DB5F-48AE-A048-8151FE343631}" destId="{A4F4771A-20E2-420A-A0D6-DAA4E345C142}" srcOrd="0" destOrd="0" presId="urn:microsoft.com/office/officeart/2005/8/layout/chevron2"/>
    <dgm:cxn modelId="{C986023E-47BE-0745-A64F-50ECF0465505}" type="presOf" srcId="{975CB0F3-7CDA-4080-9C4C-90F7944B625C}" destId="{D600CA2E-719E-44C4-A794-B220F37B9AB3}" srcOrd="0" destOrd="0" presId="urn:microsoft.com/office/officeart/2005/8/layout/chevron2"/>
    <dgm:cxn modelId="{A382AA3E-7194-410D-995A-7279CFC8DB9A}" srcId="{2409A10A-C648-485F-99B5-D3AFB3F4B391}" destId="{3BEAD65F-2B5C-4E36-975D-8240A2A958D2}" srcOrd="0" destOrd="0" parTransId="{B8E15E1B-86CB-4DF5-BF81-60AF362AE0D4}" sibTransId="{5EAAB4FE-6397-4C74-B44D-ECC6AB4DEF13}"/>
    <dgm:cxn modelId="{42A8BC42-A2C6-6E41-B52F-8B6EB359F698}" type="presOf" srcId="{910163CA-35E3-481D-BC06-65EBA66A42BB}" destId="{B438DD3D-3F19-4763-BFAF-13ACB88A1865}" srcOrd="0" destOrd="0" presId="urn:microsoft.com/office/officeart/2005/8/layout/chevron2"/>
    <dgm:cxn modelId="{D7E5725C-8B2B-4F12-BC87-0AFBFC8DCA94}" srcId="{F184B39E-4F0C-4F54-9F1F-8C4751EC938F}" destId="{2409A10A-C648-485F-99B5-D3AFB3F4B391}" srcOrd="1" destOrd="0" parTransId="{AC3D0B80-4475-4BFE-B6CF-8C382B3C0B10}" sibTransId="{56848066-3C0A-4B5B-96C0-0C7B81BFB6A2}"/>
    <dgm:cxn modelId="{0566765E-D866-F94C-8D1A-B2A7242C877E}" type="presOf" srcId="{F184B39E-4F0C-4F54-9F1F-8C4751EC938F}" destId="{4414AF97-0E69-4748-8A22-38E59034A76C}" srcOrd="0" destOrd="0" presId="urn:microsoft.com/office/officeart/2005/8/layout/chevron2"/>
    <dgm:cxn modelId="{218C6F6D-6A37-4798-B7D0-6B80DDB3A3A8}" srcId="{F184B39E-4F0C-4F54-9F1F-8C4751EC938F}" destId="{9AB99605-333B-4B8A-B21C-296BD4FF19B7}" srcOrd="3" destOrd="0" parTransId="{37FAFC6F-F64F-47AC-9E6C-658C8F90CF52}" sibTransId="{71BF3181-3ADE-46F5-A6E5-8CB5E23486B3}"/>
    <dgm:cxn modelId="{F9575681-DE42-47FB-BD2D-90CAAA0AFB8E}" srcId="{910163CA-35E3-481D-BC06-65EBA66A42BB}" destId="{F16D7221-F689-402C-BF19-8E0BE04D2459}" srcOrd="0" destOrd="0" parTransId="{0D75A149-37C0-4D16-B093-CBF58AA78FCB}" sibTransId="{2C136CB1-54F1-4D9E-AA6F-DACC727803A4}"/>
    <dgm:cxn modelId="{F372C187-06E7-9345-A90F-901D011E412A}" srcId="{CC5AC07D-DACB-8640-98E9-1A65A2ED1CB3}" destId="{D0CCB4AB-1D7E-2949-A8C1-77484928F31D}" srcOrd="0" destOrd="0" parTransId="{16B18615-C22E-6E4A-BA54-FD062B35A218}" sibTransId="{248FA68D-912B-264E-9C3B-D61D7398F20A}"/>
    <dgm:cxn modelId="{D3972C95-7FE4-40A3-86D6-191A08A40BF4}" srcId="{9AB99605-333B-4B8A-B21C-296BD4FF19B7}" destId="{6AA36665-DB5F-48AE-A048-8151FE343631}" srcOrd="0" destOrd="0" parTransId="{1B6A4E55-9B03-406A-945A-2659D9640960}" sibTransId="{C1AC78C5-3E79-4511-B66F-7408B5A69724}"/>
    <dgm:cxn modelId="{0CD3519B-9729-4BDB-9B59-A6F86BD53BCA}" srcId="{E8086E9E-9A52-499A-BD06-4EB4815735E6}" destId="{975CB0F3-7CDA-4080-9C4C-90F7944B625C}" srcOrd="0" destOrd="0" parTransId="{AEB350B6-37E3-489F-9289-DE8D8287B905}" sibTransId="{17ECE11B-9C3C-44D3-BE47-0E6B06B30471}"/>
    <dgm:cxn modelId="{77F593B6-EFD1-B94E-BBAA-3B611AFE912C}" type="presOf" srcId="{E8086E9E-9A52-499A-BD06-4EB4815735E6}" destId="{9E54C40D-BD79-4281-850D-8E6C14900FB8}" srcOrd="0" destOrd="0" presId="urn:microsoft.com/office/officeart/2005/8/layout/chevron2"/>
    <dgm:cxn modelId="{2EDA48BA-1071-3142-BCEE-2B5CD05E619C}" srcId="{F184B39E-4F0C-4F54-9F1F-8C4751EC938F}" destId="{CC5AC07D-DACB-8640-98E9-1A65A2ED1CB3}" srcOrd="4" destOrd="0" parTransId="{BFAC1EEF-B280-FB46-B3A1-759B4ECBCD3D}" sibTransId="{0BCCC0DC-2499-CF43-9B1B-2ACA678AB8F5}"/>
    <dgm:cxn modelId="{2CDFC6DF-1372-184C-AD71-812B0FF8B0BB}" type="presOf" srcId="{D0CCB4AB-1D7E-2949-A8C1-77484928F31D}" destId="{40AD253E-C4AD-C149-BCF8-2D1CCF3D60AA}" srcOrd="0" destOrd="0" presId="urn:microsoft.com/office/officeart/2005/8/layout/chevron2"/>
    <dgm:cxn modelId="{6E99E8F0-6E8D-3346-B7A5-3C5303B16EFA}" type="presOf" srcId="{2409A10A-C648-485F-99B5-D3AFB3F4B391}" destId="{3B4A78B6-2455-457A-B8AC-B25453998045}" srcOrd="0" destOrd="0" presId="urn:microsoft.com/office/officeart/2005/8/layout/chevron2"/>
    <dgm:cxn modelId="{E45176FF-8CC3-9E45-B450-ADEF1632B6D8}" type="presOf" srcId="{CC5AC07D-DACB-8640-98E9-1A65A2ED1CB3}" destId="{41F66EDA-CE62-E14E-8E11-4C0416BC39AD}" srcOrd="0" destOrd="0" presId="urn:microsoft.com/office/officeart/2005/8/layout/chevron2"/>
    <dgm:cxn modelId="{F42563F2-25FA-9D48-BC57-E9EAA13125DA}" type="presParOf" srcId="{4414AF97-0E69-4748-8A22-38E59034A76C}" destId="{F41A09C1-116A-42C2-9F6A-0AFC1574F78F}" srcOrd="0" destOrd="0" presId="urn:microsoft.com/office/officeart/2005/8/layout/chevron2"/>
    <dgm:cxn modelId="{A5C9BE6F-2552-6643-998F-F294B5A8B6B8}" type="presParOf" srcId="{F41A09C1-116A-42C2-9F6A-0AFC1574F78F}" destId="{9E54C40D-BD79-4281-850D-8E6C14900FB8}" srcOrd="0" destOrd="0" presId="urn:microsoft.com/office/officeart/2005/8/layout/chevron2"/>
    <dgm:cxn modelId="{8DB49BCE-DF22-B745-A0BC-5CC0D3B07BDA}" type="presParOf" srcId="{F41A09C1-116A-42C2-9F6A-0AFC1574F78F}" destId="{D600CA2E-719E-44C4-A794-B220F37B9AB3}" srcOrd="1" destOrd="0" presId="urn:microsoft.com/office/officeart/2005/8/layout/chevron2"/>
    <dgm:cxn modelId="{59EFE287-8491-7D44-9530-01DE26E737B5}" type="presParOf" srcId="{4414AF97-0E69-4748-8A22-38E59034A76C}" destId="{F0A2552D-F4F9-4169-82D1-F90FCC762602}" srcOrd="1" destOrd="0" presId="urn:microsoft.com/office/officeart/2005/8/layout/chevron2"/>
    <dgm:cxn modelId="{EC36E44F-1B80-3743-AD4B-730AE51E93E2}" type="presParOf" srcId="{4414AF97-0E69-4748-8A22-38E59034A76C}" destId="{E6CD86DA-BA85-4E74-9EDC-C9AA895A2296}" srcOrd="2" destOrd="0" presId="urn:microsoft.com/office/officeart/2005/8/layout/chevron2"/>
    <dgm:cxn modelId="{AEFF5AD9-C2CA-6B42-963C-F3F1A71553B4}" type="presParOf" srcId="{E6CD86DA-BA85-4E74-9EDC-C9AA895A2296}" destId="{3B4A78B6-2455-457A-B8AC-B25453998045}" srcOrd="0" destOrd="0" presId="urn:microsoft.com/office/officeart/2005/8/layout/chevron2"/>
    <dgm:cxn modelId="{6DDC858B-3387-1642-AD2B-136D812F384A}" type="presParOf" srcId="{E6CD86DA-BA85-4E74-9EDC-C9AA895A2296}" destId="{5637E7D9-FCEA-452D-B112-57D44543C874}" srcOrd="1" destOrd="0" presId="urn:microsoft.com/office/officeart/2005/8/layout/chevron2"/>
    <dgm:cxn modelId="{AD8E21AC-D81B-CA44-A1F9-A13DDCB2B7FD}" type="presParOf" srcId="{4414AF97-0E69-4748-8A22-38E59034A76C}" destId="{3A5DDF82-4879-4DA5-8F00-7E8437EDEFC3}" srcOrd="3" destOrd="0" presId="urn:microsoft.com/office/officeart/2005/8/layout/chevron2"/>
    <dgm:cxn modelId="{BE118E63-E0C6-A74A-B20D-CC36766DE865}" type="presParOf" srcId="{4414AF97-0E69-4748-8A22-38E59034A76C}" destId="{98CCA5F5-81ED-49F8-89E5-45866D9F4684}" srcOrd="4" destOrd="0" presId="urn:microsoft.com/office/officeart/2005/8/layout/chevron2"/>
    <dgm:cxn modelId="{C93D428F-8D52-C949-A31F-19FE5D9844A8}" type="presParOf" srcId="{98CCA5F5-81ED-49F8-89E5-45866D9F4684}" destId="{B438DD3D-3F19-4763-BFAF-13ACB88A1865}" srcOrd="0" destOrd="0" presId="urn:microsoft.com/office/officeart/2005/8/layout/chevron2"/>
    <dgm:cxn modelId="{20CC13C1-DED2-CE4C-8A5C-C83CCF221D42}" type="presParOf" srcId="{98CCA5F5-81ED-49F8-89E5-45866D9F4684}" destId="{EF7C09B5-32A9-4D5E-A037-E2B294F40B82}" srcOrd="1" destOrd="0" presId="urn:microsoft.com/office/officeart/2005/8/layout/chevron2"/>
    <dgm:cxn modelId="{8202D1C3-A8A5-F74D-8035-65569001F7EA}" type="presParOf" srcId="{4414AF97-0E69-4748-8A22-38E59034A76C}" destId="{AD263292-A3E9-4E37-B9AC-B0E049B8E448}" srcOrd="5" destOrd="0" presId="urn:microsoft.com/office/officeart/2005/8/layout/chevron2"/>
    <dgm:cxn modelId="{95A715D8-5689-8440-9ED7-10E35A1B0CEB}" type="presParOf" srcId="{4414AF97-0E69-4748-8A22-38E59034A76C}" destId="{BAFE33BC-0020-42B7-8A43-31001E3B77A4}" srcOrd="6" destOrd="0" presId="urn:microsoft.com/office/officeart/2005/8/layout/chevron2"/>
    <dgm:cxn modelId="{C644E91B-EA6B-8F41-B7D5-AF2865A8465E}" type="presParOf" srcId="{BAFE33BC-0020-42B7-8A43-31001E3B77A4}" destId="{672AE763-7F84-40AB-8E35-A4F34E8A00F8}" srcOrd="0" destOrd="0" presId="urn:microsoft.com/office/officeart/2005/8/layout/chevron2"/>
    <dgm:cxn modelId="{0EF67378-D50F-ED44-BBFF-0B1F66791963}" type="presParOf" srcId="{BAFE33BC-0020-42B7-8A43-31001E3B77A4}" destId="{A4F4771A-20E2-420A-A0D6-DAA4E345C142}" srcOrd="1" destOrd="0" presId="urn:microsoft.com/office/officeart/2005/8/layout/chevron2"/>
    <dgm:cxn modelId="{54641D45-D95E-CA46-8F6B-ACC40666B1F6}" type="presParOf" srcId="{4414AF97-0E69-4748-8A22-38E59034A76C}" destId="{F618B691-E7B2-5144-8514-BA0448B1D448}" srcOrd="7" destOrd="0" presId="urn:microsoft.com/office/officeart/2005/8/layout/chevron2"/>
    <dgm:cxn modelId="{077AFCDE-38AC-F940-B188-89083F0C0767}" type="presParOf" srcId="{4414AF97-0E69-4748-8A22-38E59034A76C}" destId="{1FC2B16F-DEA6-3947-84D4-660F34A66063}" srcOrd="8" destOrd="0" presId="urn:microsoft.com/office/officeart/2005/8/layout/chevron2"/>
    <dgm:cxn modelId="{D80BE47B-F6B0-9A49-B2AA-3A71E614FBC2}" type="presParOf" srcId="{1FC2B16F-DEA6-3947-84D4-660F34A66063}" destId="{41F66EDA-CE62-E14E-8E11-4C0416BC39AD}" srcOrd="0" destOrd="0" presId="urn:microsoft.com/office/officeart/2005/8/layout/chevron2"/>
    <dgm:cxn modelId="{78CD313A-D754-FE4A-9F0A-C7BCEFA6FCB7}" type="presParOf" srcId="{1FC2B16F-DEA6-3947-84D4-660F34A66063}" destId="{40AD253E-C4AD-C149-BCF8-2D1CCF3D60AA}"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1E87C6F8-535E-214E-8139-9EB06B932E4C}" type="doc">
      <dgm:prSet loTypeId="urn:microsoft.com/office/officeart/2005/8/layout/default#3" loCatId="list" qsTypeId="urn:microsoft.com/office/officeart/2005/8/quickstyle/simple4" qsCatId="simple" csTypeId="urn:microsoft.com/office/officeart/2005/8/colors/accent1_2" csCatId="accent1" phldr="1"/>
      <dgm:spPr/>
      <dgm:t>
        <a:bodyPr/>
        <a:lstStyle/>
        <a:p>
          <a:endParaRPr lang="en-US"/>
        </a:p>
      </dgm:t>
    </dgm:pt>
    <dgm:pt modelId="{C375435F-06BC-8A40-8ADE-F9BC97566943}">
      <dgm:prSet phldrT="[Text]" custT="1"/>
      <dgm:spPr/>
      <dgm:t>
        <a:bodyPr/>
        <a:lstStyle/>
        <a:p>
          <a:r>
            <a:rPr lang="en-US" sz="3600" dirty="0"/>
            <a:t>Sphere of Influence</a:t>
          </a:r>
        </a:p>
      </dgm:t>
    </dgm:pt>
    <dgm:pt modelId="{CE8821D2-45B1-9142-AFE8-7350007A0CD7}" type="parTrans" cxnId="{9FA23E49-BC72-2743-9BF7-04A42950C7CA}">
      <dgm:prSet/>
      <dgm:spPr/>
      <dgm:t>
        <a:bodyPr/>
        <a:lstStyle/>
        <a:p>
          <a:endParaRPr lang="en-US"/>
        </a:p>
      </dgm:t>
    </dgm:pt>
    <dgm:pt modelId="{A15715EF-36F4-6449-8272-4CA2B7B17700}" type="sibTrans" cxnId="{9FA23E49-BC72-2743-9BF7-04A42950C7CA}">
      <dgm:prSet/>
      <dgm:spPr/>
      <dgm:t>
        <a:bodyPr/>
        <a:lstStyle/>
        <a:p>
          <a:endParaRPr lang="en-US"/>
        </a:p>
      </dgm:t>
    </dgm:pt>
    <dgm:pt modelId="{10D33F52-5FF2-874C-86EE-55EC2A8DA6FA}" type="pres">
      <dgm:prSet presAssocID="{1E87C6F8-535E-214E-8139-9EB06B932E4C}" presName="diagram" presStyleCnt="0">
        <dgm:presLayoutVars>
          <dgm:dir/>
          <dgm:resizeHandles val="exact"/>
        </dgm:presLayoutVars>
      </dgm:prSet>
      <dgm:spPr/>
    </dgm:pt>
    <dgm:pt modelId="{9B211939-41FA-BA4D-B737-F32D96BEFC2D}" type="pres">
      <dgm:prSet presAssocID="{C375435F-06BC-8A40-8ADE-F9BC97566943}" presName="node" presStyleLbl="node1" presStyleIdx="0" presStyleCnt="1" custScaleY="31944" custLinFactNeighborX="1409" custLinFactNeighborY="-6406">
        <dgm:presLayoutVars>
          <dgm:bulletEnabled val="1"/>
        </dgm:presLayoutVars>
      </dgm:prSet>
      <dgm:spPr/>
    </dgm:pt>
  </dgm:ptLst>
  <dgm:cxnLst>
    <dgm:cxn modelId="{9FA23E49-BC72-2743-9BF7-04A42950C7CA}" srcId="{1E87C6F8-535E-214E-8139-9EB06B932E4C}" destId="{C375435F-06BC-8A40-8ADE-F9BC97566943}" srcOrd="0" destOrd="0" parTransId="{CE8821D2-45B1-9142-AFE8-7350007A0CD7}" sibTransId="{A15715EF-36F4-6449-8272-4CA2B7B17700}"/>
    <dgm:cxn modelId="{A61817AF-9664-E447-B14B-40DE7FB5A2A2}" type="presOf" srcId="{1E87C6F8-535E-214E-8139-9EB06B932E4C}" destId="{10D33F52-5FF2-874C-86EE-55EC2A8DA6FA}" srcOrd="0" destOrd="0" presId="urn:microsoft.com/office/officeart/2005/8/layout/default#3"/>
    <dgm:cxn modelId="{809FE6B3-86DF-D14E-8A50-C93F97F367C7}" type="presOf" srcId="{C375435F-06BC-8A40-8ADE-F9BC97566943}" destId="{9B211939-41FA-BA4D-B737-F32D96BEFC2D}" srcOrd="0" destOrd="0" presId="urn:microsoft.com/office/officeart/2005/8/layout/default#3"/>
    <dgm:cxn modelId="{37F61130-5ABE-2D41-9C13-108990B7101E}" type="presParOf" srcId="{10D33F52-5FF2-874C-86EE-55EC2A8DA6FA}" destId="{9B211939-41FA-BA4D-B737-F32D96BEFC2D}" srcOrd="0" destOrd="0" presId="urn:microsoft.com/office/officeart/2005/8/layout/defaul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9C1911ED-F496-0C44-A84A-56784BAB191E}" type="doc">
      <dgm:prSet loTypeId="urn:microsoft.com/office/officeart/2005/8/layout/default#4" loCatId="list" qsTypeId="urn:microsoft.com/office/officeart/2005/8/quickstyle/simple4" qsCatId="simple" csTypeId="urn:microsoft.com/office/officeart/2005/8/colors/colorful1#4" csCatId="colorful" phldr="1"/>
      <dgm:spPr/>
      <dgm:t>
        <a:bodyPr/>
        <a:lstStyle/>
        <a:p>
          <a:endParaRPr lang="en-US"/>
        </a:p>
      </dgm:t>
    </dgm:pt>
    <dgm:pt modelId="{3DAECD66-017D-114D-B919-C0506CF403E3}">
      <dgm:prSet phldrT="[Text]" custT="1"/>
      <dgm:spPr/>
      <dgm:t>
        <a:bodyPr/>
        <a:lstStyle/>
        <a:p>
          <a:r>
            <a:rPr lang="en-US" sz="2000" dirty="0"/>
            <a:t>Three areas of impact: </a:t>
          </a:r>
        </a:p>
      </dgm:t>
    </dgm:pt>
    <dgm:pt modelId="{0F137939-9759-E342-B10D-A941FCFA5102}" type="parTrans" cxnId="{C8D3DC43-683F-524A-8CB5-87CEE676D560}">
      <dgm:prSet/>
      <dgm:spPr/>
      <dgm:t>
        <a:bodyPr/>
        <a:lstStyle/>
        <a:p>
          <a:endParaRPr lang="en-US"/>
        </a:p>
      </dgm:t>
    </dgm:pt>
    <dgm:pt modelId="{550D0843-5CED-DB41-AF3E-C8473949C96D}" type="sibTrans" cxnId="{C8D3DC43-683F-524A-8CB5-87CEE676D560}">
      <dgm:prSet/>
      <dgm:spPr/>
      <dgm:t>
        <a:bodyPr/>
        <a:lstStyle/>
        <a:p>
          <a:endParaRPr lang="en-US"/>
        </a:p>
      </dgm:t>
    </dgm:pt>
    <dgm:pt modelId="{10897D3B-98DE-9041-A51C-BB39EA27E143}">
      <dgm:prSet custT="1"/>
      <dgm:spPr/>
      <dgm:t>
        <a:bodyPr/>
        <a:lstStyle/>
        <a:p>
          <a:r>
            <a:rPr lang="en-US" sz="2000" b="1" dirty="0"/>
            <a:t>personal</a:t>
          </a:r>
          <a:r>
            <a:rPr lang="en-US" sz="2000" dirty="0"/>
            <a:t> (own life)</a:t>
          </a:r>
        </a:p>
      </dgm:t>
    </dgm:pt>
    <dgm:pt modelId="{A449C313-133A-4E43-9D0B-57A7F88D731E}" type="parTrans" cxnId="{5095A4AA-2701-0840-8477-26FDD88D7C07}">
      <dgm:prSet/>
      <dgm:spPr/>
      <dgm:t>
        <a:bodyPr/>
        <a:lstStyle/>
        <a:p>
          <a:endParaRPr lang="en-US"/>
        </a:p>
      </dgm:t>
    </dgm:pt>
    <dgm:pt modelId="{2FEF132C-AE80-4443-BCF7-6D1BB4C667E9}" type="sibTrans" cxnId="{5095A4AA-2701-0840-8477-26FDD88D7C07}">
      <dgm:prSet/>
      <dgm:spPr/>
      <dgm:t>
        <a:bodyPr/>
        <a:lstStyle/>
        <a:p>
          <a:endParaRPr lang="en-US"/>
        </a:p>
      </dgm:t>
    </dgm:pt>
    <dgm:pt modelId="{867F4BC7-0077-7649-9B6D-3F46DBE1A987}">
      <dgm:prSet custT="1"/>
      <dgm:spPr/>
      <dgm:t>
        <a:bodyPr/>
        <a:lstStyle/>
        <a:p>
          <a:r>
            <a:rPr lang="en-US" sz="2000" b="1" dirty="0"/>
            <a:t>professional</a:t>
          </a:r>
          <a:r>
            <a:rPr lang="en-US" sz="2000" dirty="0"/>
            <a:t> (within the sphere of your work)</a:t>
          </a:r>
        </a:p>
      </dgm:t>
    </dgm:pt>
    <dgm:pt modelId="{FBDC8B7B-052D-9941-A1CD-4986970BEE6C}" type="parTrans" cxnId="{C3117D80-8C40-E640-B778-111BA681212A}">
      <dgm:prSet/>
      <dgm:spPr/>
      <dgm:t>
        <a:bodyPr/>
        <a:lstStyle/>
        <a:p>
          <a:endParaRPr lang="en-US"/>
        </a:p>
      </dgm:t>
    </dgm:pt>
    <dgm:pt modelId="{5BC1A527-B16A-6A47-AF15-1EDB3E1E50A9}" type="sibTrans" cxnId="{C3117D80-8C40-E640-B778-111BA681212A}">
      <dgm:prSet/>
      <dgm:spPr/>
      <dgm:t>
        <a:bodyPr/>
        <a:lstStyle/>
        <a:p>
          <a:endParaRPr lang="en-US"/>
        </a:p>
      </dgm:t>
    </dgm:pt>
    <dgm:pt modelId="{0640580B-A656-FD49-8E5E-35A61E816D13}">
      <dgm:prSet custT="1"/>
      <dgm:spPr/>
      <dgm:t>
        <a:bodyPr/>
        <a:lstStyle/>
        <a:p>
          <a:r>
            <a:rPr lang="en-US" sz="2000" b="1" dirty="0"/>
            <a:t>some influence</a:t>
          </a:r>
          <a:r>
            <a:rPr lang="en-US" sz="2000" dirty="0"/>
            <a:t> (areas you don’t control, but can influence those who do)</a:t>
          </a:r>
        </a:p>
      </dgm:t>
    </dgm:pt>
    <dgm:pt modelId="{6CABD693-5402-8641-9A3E-EE727D3978B8}" type="parTrans" cxnId="{B235061A-8650-0347-B536-4511CC1E111F}">
      <dgm:prSet/>
      <dgm:spPr/>
      <dgm:t>
        <a:bodyPr/>
        <a:lstStyle/>
        <a:p>
          <a:endParaRPr lang="en-US"/>
        </a:p>
      </dgm:t>
    </dgm:pt>
    <dgm:pt modelId="{FDFB7B39-0709-5943-8EEF-E657FD155DDB}" type="sibTrans" cxnId="{B235061A-8650-0347-B536-4511CC1E111F}">
      <dgm:prSet/>
      <dgm:spPr/>
      <dgm:t>
        <a:bodyPr/>
        <a:lstStyle/>
        <a:p>
          <a:endParaRPr lang="en-US"/>
        </a:p>
      </dgm:t>
    </dgm:pt>
    <dgm:pt modelId="{A78C12E1-7D7A-6C41-86E9-62A66ECBB687}">
      <dgm:prSet custT="1"/>
      <dgm:spPr>
        <a:solidFill>
          <a:srgbClr val="008000"/>
        </a:solidFill>
      </dgm:spPr>
      <dgm:t>
        <a:bodyPr/>
        <a:lstStyle/>
        <a:p>
          <a:r>
            <a:rPr lang="en-US" sz="2000" dirty="0"/>
            <a:t>On post-it notes, write an impact you can make in each of the three areas. </a:t>
          </a:r>
        </a:p>
      </dgm:t>
    </dgm:pt>
    <dgm:pt modelId="{69A3D8CB-6A9A-754C-9231-0E8DFAEB4B59}" type="parTrans" cxnId="{D811D88B-8D52-5349-9EFA-327A40165BD6}">
      <dgm:prSet/>
      <dgm:spPr/>
      <dgm:t>
        <a:bodyPr/>
        <a:lstStyle/>
        <a:p>
          <a:endParaRPr lang="en-US"/>
        </a:p>
      </dgm:t>
    </dgm:pt>
    <dgm:pt modelId="{6774DF78-2282-C34D-93CB-931B164ED235}" type="sibTrans" cxnId="{D811D88B-8D52-5349-9EFA-327A40165BD6}">
      <dgm:prSet/>
      <dgm:spPr/>
      <dgm:t>
        <a:bodyPr/>
        <a:lstStyle/>
        <a:p>
          <a:endParaRPr lang="en-US"/>
        </a:p>
      </dgm:t>
    </dgm:pt>
    <dgm:pt modelId="{32A5A932-7A4A-344B-82AA-7D37F49C432D}">
      <dgm:prSet custT="1"/>
      <dgm:spPr>
        <a:solidFill>
          <a:schemeClr val="accent1">
            <a:lumMod val="50000"/>
          </a:schemeClr>
        </a:solidFill>
      </dgm:spPr>
      <dgm:t>
        <a:bodyPr/>
        <a:lstStyle/>
        <a:p>
          <a:r>
            <a:rPr lang="en-US" sz="2000" dirty="0"/>
            <a:t>Use this as a tool for getting ideas from others in your constituency. </a:t>
          </a:r>
        </a:p>
      </dgm:t>
    </dgm:pt>
    <dgm:pt modelId="{0C178912-DB09-EF45-8F85-F0CFF0D0A4C1}" type="parTrans" cxnId="{5E12F2FB-B5A7-254B-90CA-39344131B5BD}">
      <dgm:prSet/>
      <dgm:spPr/>
      <dgm:t>
        <a:bodyPr/>
        <a:lstStyle/>
        <a:p>
          <a:endParaRPr lang="en-US"/>
        </a:p>
      </dgm:t>
    </dgm:pt>
    <dgm:pt modelId="{3359834F-FE1F-BC44-8FD0-614D559F7855}" type="sibTrans" cxnId="{5E12F2FB-B5A7-254B-90CA-39344131B5BD}">
      <dgm:prSet/>
      <dgm:spPr/>
      <dgm:t>
        <a:bodyPr/>
        <a:lstStyle/>
        <a:p>
          <a:endParaRPr lang="en-US"/>
        </a:p>
      </dgm:t>
    </dgm:pt>
    <dgm:pt modelId="{BA1D1A9D-869E-C841-B618-1792BFE71F24}">
      <dgm:prSet custT="1"/>
      <dgm:spPr>
        <a:solidFill>
          <a:schemeClr val="accent6">
            <a:lumMod val="50000"/>
          </a:schemeClr>
        </a:solidFill>
      </dgm:spPr>
      <dgm:t>
        <a:bodyPr/>
        <a:lstStyle/>
        <a:p>
          <a:r>
            <a:rPr lang="en-US" sz="2200" b="1" dirty="0"/>
            <a:t>Worksheet 18 – Page 74</a:t>
          </a:r>
        </a:p>
        <a:p>
          <a:r>
            <a:rPr lang="en-US" sz="2200" b="1" dirty="0"/>
            <a:t>Refer to TRAINING WORKBOOK Pages 74-75 for ideas. </a:t>
          </a:r>
        </a:p>
      </dgm:t>
    </dgm:pt>
    <dgm:pt modelId="{851873DC-475B-D446-93F5-3018DA2A5C3A}" type="parTrans" cxnId="{374CC838-7699-0B42-A955-951C8B7BA7EF}">
      <dgm:prSet/>
      <dgm:spPr/>
      <dgm:t>
        <a:bodyPr/>
        <a:lstStyle/>
        <a:p>
          <a:endParaRPr lang="en-US"/>
        </a:p>
      </dgm:t>
    </dgm:pt>
    <dgm:pt modelId="{B0AC2BF9-0CD7-9342-99B9-E193056A4A0D}" type="sibTrans" cxnId="{374CC838-7699-0B42-A955-951C8B7BA7EF}">
      <dgm:prSet/>
      <dgm:spPr/>
      <dgm:t>
        <a:bodyPr/>
        <a:lstStyle/>
        <a:p>
          <a:endParaRPr lang="en-US"/>
        </a:p>
      </dgm:t>
    </dgm:pt>
    <dgm:pt modelId="{AB714205-74BF-DE4C-B786-35FBB591CDEA}">
      <dgm:prSet custT="1"/>
      <dgm:spPr/>
      <dgm:t>
        <a:bodyPr/>
        <a:lstStyle/>
        <a:p>
          <a:r>
            <a:rPr lang="en-US" sz="2000" dirty="0"/>
            <a:t>Stick your post-its in the appropriate area on the  sheet. </a:t>
          </a:r>
        </a:p>
      </dgm:t>
    </dgm:pt>
    <dgm:pt modelId="{30D83D5A-73D4-AB4C-9FE8-2F30514A6FF2}" type="parTrans" cxnId="{99C74C2F-3E32-494F-97DF-0032F68EF40E}">
      <dgm:prSet/>
      <dgm:spPr/>
      <dgm:t>
        <a:bodyPr/>
        <a:lstStyle/>
        <a:p>
          <a:endParaRPr lang="en-US"/>
        </a:p>
      </dgm:t>
    </dgm:pt>
    <dgm:pt modelId="{E00543DD-E836-2C42-90C8-A15E1A92149A}" type="sibTrans" cxnId="{99C74C2F-3E32-494F-97DF-0032F68EF40E}">
      <dgm:prSet/>
      <dgm:spPr/>
      <dgm:t>
        <a:bodyPr/>
        <a:lstStyle/>
        <a:p>
          <a:endParaRPr lang="en-US"/>
        </a:p>
      </dgm:t>
    </dgm:pt>
    <dgm:pt modelId="{59488B19-2F9A-1D4E-A60C-D564E524AFDB}" type="pres">
      <dgm:prSet presAssocID="{9C1911ED-F496-0C44-A84A-56784BAB191E}" presName="diagram" presStyleCnt="0">
        <dgm:presLayoutVars>
          <dgm:dir/>
          <dgm:resizeHandles val="exact"/>
        </dgm:presLayoutVars>
      </dgm:prSet>
      <dgm:spPr/>
    </dgm:pt>
    <dgm:pt modelId="{F3E1642C-EBCC-6C4B-8A0C-B83943D85FF4}" type="pres">
      <dgm:prSet presAssocID="{3DAECD66-017D-114D-B919-C0506CF403E3}" presName="node" presStyleLbl="node1" presStyleIdx="0" presStyleCnt="5" custScaleX="144655" custScaleY="149287">
        <dgm:presLayoutVars>
          <dgm:bulletEnabled val="1"/>
        </dgm:presLayoutVars>
      </dgm:prSet>
      <dgm:spPr/>
    </dgm:pt>
    <dgm:pt modelId="{03A92407-D8A8-AC4C-9F23-1B02CB7AD061}" type="pres">
      <dgm:prSet presAssocID="{550D0843-5CED-DB41-AF3E-C8473949C96D}" presName="sibTrans" presStyleCnt="0"/>
      <dgm:spPr/>
    </dgm:pt>
    <dgm:pt modelId="{C24DC5A9-BC3D-1849-96FB-092BF7123493}" type="pres">
      <dgm:prSet presAssocID="{A78C12E1-7D7A-6C41-86E9-62A66ECBB687}" presName="node" presStyleLbl="node1" presStyleIdx="1" presStyleCnt="5" custScaleX="77135" custScaleY="149287" custLinFactNeighborX="-3694" custLinFactNeighborY="-931">
        <dgm:presLayoutVars>
          <dgm:bulletEnabled val="1"/>
        </dgm:presLayoutVars>
      </dgm:prSet>
      <dgm:spPr/>
    </dgm:pt>
    <dgm:pt modelId="{AC4E90F5-EA23-2C46-AD37-4DB635D64F97}" type="pres">
      <dgm:prSet presAssocID="{6774DF78-2282-C34D-93CB-931B164ED235}" presName="sibTrans" presStyleCnt="0"/>
      <dgm:spPr/>
    </dgm:pt>
    <dgm:pt modelId="{F4DAC12A-C1A5-534F-8377-BF2E564BBA55}" type="pres">
      <dgm:prSet presAssocID="{AB714205-74BF-DE4C-B786-35FBB591CDEA}" presName="node" presStyleLbl="node1" presStyleIdx="2" presStyleCnt="5" custScaleX="74652" custScaleY="149287" custLinFactNeighborX="-6613" custLinFactNeighborY="-931">
        <dgm:presLayoutVars>
          <dgm:bulletEnabled val="1"/>
        </dgm:presLayoutVars>
      </dgm:prSet>
      <dgm:spPr/>
    </dgm:pt>
    <dgm:pt modelId="{64D8343B-D5D7-D240-BFDA-1BCD866F8510}" type="pres">
      <dgm:prSet presAssocID="{E00543DD-E836-2C42-90C8-A15E1A92149A}" presName="sibTrans" presStyleCnt="0"/>
      <dgm:spPr/>
    </dgm:pt>
    <dgm:pt modelId="{2A0F2D31-4E88-2147-B579-5E0006C6D298}" type="pres">
      <dgm:prSet presAssocID="{32A5A932-7A4A-344B-82AA-7D37F49C432D}" presName="node" presStyleLbl="node1" presStyleIdx="3" presStyleCnt="5" custLinFactNeighborX="780" custLinFactNeighborY="7798">
        <dgm:presLayoutVars>
          <dgm:bulletEnabled val="1"/>
        </dgm:presLayoutVars>
      </dgm:prSet>
      <dgm:spPr/>
    </dgm:pt>
    <dgm:pt modelId="{91B43FC6-C79C-8D49-8220-378D2711C76C}" type="pres">
      <dgm:prSet presAssocID="{3359834F-FE1F-BC44-8FD0-614D559F7855}" presName="sibTrans" presStyleCnt="0"/>
      <dgm:spPr/>
    </dgm:pt>
    <dgm:pt modelId="{D7280E7A-6533-0A45-A23C-177193302362}" type="pres">
      <dgm:prSet presAssocID="{BA1D1A9D-869E-C841-B618-1792BFE71F24}" presName="node" presStyleLbl="node1" presStyleIdx="4" presStyleCnt="5" custScaleX="188075" custScaleY="91309" custLinFactNeighborX="9231" custLinFactNeighborY="-1829">
        <dgm:presLayoutVars>
          <dgm:bulletEnabled val="1"/>
        </dgm:presLayoutVars>
      </dgm:prSet>
      <dgm:spPr/>
    </dgm:pt>
  </dgm:ptLst>
  <dgm:cxnLst>
    <dgm:cxn modelId="{2081910D-5E56-B146-9183-96B9A865491A}" type="presOf" srcId="{BA1D1A9D-869E-C841-B618-1792BFE71F24}" destId="{D7280E7A-6533-0A45-A23C-177193302362}" srcOrd="0" destOrd="0" presId="urn:microsoft.com/office/officeart/2005/8/layout/default#4"/>
    <dgm:cxn modelId="{B235061A-8650-0347-B536-4511CC1E111F}" srcId="{3DAECD66-017D-114D-B919-C0506CF403E3}" destId="{0640580B-A656-FD49-8E5E-35A61E816D13}" srcOrd="2" destOrd="0" parTransId="{6CABD693-5402-8641-9A3E-EE727D3978B8}" sibTransId="{FDFB7B39-0709-5943-8EEF-E657FD155DDB}"/>
    <dgm:cxn modelId="{99C74C2F-3E32-494F-97DF-0032F68EF40E}" srcId="{9C1911ED-F496-0C44-A84A-56784BAB191E}" destId="{AB714205-74BF-DE4C-B786-35FBB591CDEA}" srcOrd="2" destOrd="0" parTransId="{30D83D5A-73D4-AB4C-9FE8-2F30514A6FF2}" sibTransId="{E00543DD-E836-2C42-90C8-A15E1A92149A}"/>
    <dgm:cxn modelId="{374CC838-7699-0B42-A955-951C8B7BA7EF}" srcId="{9C1911ED-F496-0C44-A84A-56784BAB191E}" destId="{BA1D1A9D-869E-C841-B618-1792BFE71F24}" srcOrd="4" destOrd="0" parTransId="{851873DC-475B-D446-93F5-3018DA2A5C3A}" sibTransId="{B0AC2BF9-0CD7-9342-99B9-E193056A4A0D}"/>
    <dgm:cxn modelId="{C8D3DC43-683F-524A-8CB5-87CEE676D560}" srcId="{9C1911ED-F496-0C44-A84A-56784BAB191E}" destId="{3DAECD66-017D-114D-B919-C0506CF403E3}" srcOrd="0" destOrd="0" parTransId="{0F137939-9759-E342-B10D-A941FCFA5102}" sibTransId="{550D0843-5CED-DB41-AF3E-C8473949C96D}"/>
    <dgm:cxn modelId="{684CAE4F-9581-6F42-8913-402191C28F5C}" type="presOf" srcId="{3DAECD66-017D-114D-B919-C0506CF403E3}" destId="{F3E1642C-EBCC-6C4B-8A0C-B83943D85FF4}" srcOrd="0" destOrd="0" presId="urn:microsoft.com/office/officeart/2005/8/layout/default#4"/>
    <dgm:cxn modelId="{473F516A-2DD6-5B41-AF14-9C0FBB09F99D}" type="presOf" srcId="{9C1911ED-F496-0C44-A84A-56784BAB191E}" destId="{59488B19-2F9A-1D4E-A60C-D564E524AFDB}" srcOrd="0" destOrd="0" presId="urn:microsoft.com/office/officeart/2005/8/layout/default#4"/>
    <dgm:cxn modelId="{A982F57D-002F-6C4B-986B-610E76B07E14}" type="presOf" srcId="{0640580B-A656-FD49-8E5E-35A61E816D13}" destId="{F3E1642C-EBCC-6C4B-8A0C-B83943D85FF4}" srcOrd="0" destOrd="3" presId="urn:microsoft.com/office/officeart/2005/8/layout/default#4"/>
    <dgm:cxn modelId="{C3117D80-8C40-E640-B778-111BA681212A}" srcId="{3DAECD66-017D-114D-B919-C0506CF403E3}" destId="{867F4BC7-0077-7649-9B6D-3F46DBE1A987}" srcOrd="1" destOrd="0" parTransId="{FBDC8B7B-052D-9941-A1CD-4986970BEE6C}" sibTransId="{5BC1A527-B16A-6A47-AF15-1EDB3E1E50A9}"/>
    <dgm:cxn modelId="{D811D88B-8D52-5349-9EFA-327A40165BD6}" srcId="{9C1911ED-F496-0C44-A84A-56784BAB191E}" destId="{A78C12E1-7D7A-6C41-86E9-62A66ECBB687}" srcOrd="1" destOrd="0" parTransId="{69A3D8CB-6A9A-754C-9231-0E8DFAEB4B59}" sibTransId="{6774DF78-2282-C34D-93CB-931B164ED235}"/>
    <dgm:cxn modelId="{5095A4AA-2701-0840-8477-26FDD88D7C07}" srcId="{3DAECD66-017D-114D-B919-C0506CF403E3}" destId="{10897D3B-98DE-9041-A51C-BB39EA27E143}" srcOrd="0" destOrd="0" parTransId="{A449C313-133A-4E43-9D0B-57A7F88D731E}" sibTransId="{2FEF132C-AE80-4443-BCF7-6D1BB4C667E9}"/>
    <dgm:cxn modelId="{9C3BC9CB-F5C8-4A48-9353-3072B2851B8E}" type="presOf" srcId="{AB714205-74BF-DE4C-B786-35FBB591CDEA}" destId="{F4DAC12A-C1A5-534F-8377-BF2E564BBA55}" srcOrd="0" destOrd="0" presId="urn:microsoft.com/office/officeart/2005/8/layout/default#4"/>
    <dgm:cxn modelId="{F5C0D6CD-3E51-094C-BCCC-25BC40871898}" type="presOf" srcId="{32A5A932-7A4A-344B-82AA-7D37F49C432D}" destId="{2A0F2D31-4E88-2147-B579-5E0006C6D298}" srcOrd="0" destOrd="0" presId="urn:microsoft.com/office/officeart/2005/8/layout/default#4"/>
    <dgm:cxn modelId="{6C871EDF-C34C-934F-82DA-6D18F3164147}" type="presOf" srcId="{867F4BC7-0077-7649-9B6D-3F46DBE1A987}" destId="{F3E1642C-EBCC-6C4B-8A0C-B83943D85FF4}" srcOrd="0" destOrd="2" presId="urn:microsoft.com/office/officeart/2005/8/layout/default#4"/>
    <dgm:cxn modelId="{FB055DF7-D757-D542-BF53-A17E90B07396}" type="presOf" srcId="{A78C12E1-7D7A-6C41-86E9-62A66ECBB687}" destId="{C24DC5A9-BC3D-1849-96FB-092BF7123493}" srcOrd="0" destOrd="0" presId="urn:microsoft.com/office/officeart/2005/8/layout/default#4"/>
    <dgm:cxn modelId="{4863A6F9-7B03-B044-9FEB-14294A43E997}" type="presOf" srcId="{10897D3B-98DE-9041-A51C-BB39EA27E143}" destId="{F3E1642C-EBCC-6C4B-8A0C-B83943D85FF4}" srcOrd="0" destOrd="1" presId="urn:microsoft.com/office/officeart/2005/8/layout/default#4"/>
    <dgm:cxn modelId="{5E12F2FB-B5A7-254B-90CA-39344131B5BD}" srcId="{9C1911ED-F496-0C44-A84A-56784BAB191E}" destId="{32A5A932-7A4A-344B-82AA-7D37F49C432D}" srcOrd="3" destOrd="0" parTransId="{0C178912-DB09-EF45-8F85-F0CFF0D0A4C1}" sibTransId="{3359834F-FE1F-BC44-8FD0-614D559F7855}"/>
    <dgm:cxn modelId="{299ADD18-DA12-C846-9DBD-09AFD480EBCF}" type="presParOf" srcId="{59488B19-2F9A-1D4E-A60C-D564E524AFDB}" destId="{F3E1642C-EBCC-6C4B-8A0C-B83943D85FF4}" srcOrd="0" destOrd="0" presId="urn:microsoft.com/office/officeart/2005/8/layout/default#4"/>
    <dgm:cxn modelId="{FB4985E6-FD14-EB4B-B48C-8CDB605BC003}" type="presParOf" srcId="{59488B19-2F9A-1D4E-A60C-D564E524AFDB}" destId="{03A92407-D8A8-AC4C-9F23-1B02CB7AD061}" srcOrd="1" destOrd="0" presId="urn:microsoft.com/office/officeart/2005/8/layout/default#4"/>
    <dgm:cxn modelId="{58A3ED68-D6DE-1C40-9C4E-212A0BB04BF5}" type="presParOf" srcId="{59488B19-2F9A-1D4E-A60C-D564E524AFDB}" destId="{C24DC5A9-BC3D-1849-96FB-092BF7123493}" srcOrd="2" destOrd="0" presId="urn:microsoft.com/office/officeart/2005/8/layout/default#4"/>
    <dgm:cxn modelId="{24C87DDD-A2B8-3646-8105-4FF74880716D}" type="presParOf" srcId="{59488B19-2F9A-1D4E-A60C-D564E524AFDB}" destId="{AC4E90F5-EA23-2C46-AD37-4DB635D64F97}" srcOrd="3" destOrd="0" presId="urn:microsoft.com/office/officeart/2005/8/layout/default#4"/>
    <dgm:cxn modelId="{3D13ECBD-1DD8-FC47-800F-00D7B7464E09}" type="presParOf" srcId="{59488B19-2F9A-1D4E-A60C-D564E524AFDB}" destId="{F4DAC12A-C1A5-534F-8377-BF2E564BBA55}" srcOrd="4" destOrd="0" presId="urn:microsoft.com/office/officeart/2005/8/layout/default#4"/>
    <dgm:cxn modelId="{77B7F33E-DCA7-584C-A40B-5C28F55D6C07}" type="presParOf" srcId="{59488B19-2F9A-1D4E-A60C-D564E524AFDB}" destId="{64D8343B-D5D7-D240-BFDA-1BCD866F8510}" srcOrd="5" destOrd="0" presId="urn:microsoft.com/office/officeart/2005/8/layout/default#4"/>
    <dgm:cxn modelId="{465B7817-6798-8B40-8AD7-BCC04CD6C0CF}" type="presParOf" srcId="{59488B19-2F9A-1D4E-A60C-D564E524AFDB}" destId="{2A0F2D31-4E88-2147-B579-5E0006C6D298}" srcOrd="6" destOrd="0" presId="urn:microsoft.com/office/officeart/2005/8/layout/default#4"/>
    <dgm:cxn modelId="{C5503A43-4BA2-9744-99B9-8200CDF7E502}" type="presParOf" srcId="{59488B19-2F9A-1D4E-A60C-D564E524AFDB}" destId="{91B43FC6-C79C-8D49-8220-378D2711C76C}" srcOrd="7" destOrd="0" presId="urn:microsoft.com/office/officeart/2005/8/layout/default#4"/>
    <dgm:cxn modelId="{CF03C5C1-5CFF-BC49-9C2E-4455DD81C1CE}" type="presParOf" srcId="{59488B19-2F9A-1D4E-A60C-D564E524AFDB}" destId="{D7280E7A-6533-0A45-A23C-177193302362}" srcOrd="8" destOrd="0" presId="urn:microsoft.com/office/officeart/2005/8/layout/default#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9DEE80BE-B7A4-3243-B167-ECFCC042FE82}" type="doc">
      <dgm:prSet loTypeId="urn:microsoft.com/office/officeart/2005/8/layout/cycle2" loCatId="cycle" qsTypeId="urn:microsoft.com/office/officeart/2005/8/quickstyle/simple4" qsCatId="simple" csTypeId="urn:microsoft.com/office/officeart/2005/8/colors/accent4_3" csCatId="accent4" phldr="1"/>
      <dgm:spPr/>
      <dgm:t>
        <a:bodyPr/>
        <a:lstStyle/>
        <a:p>
          <a:endParaRPr lang="en-US"/>
        </a:p>
      </dgm:t>
    </dgm:pt>
    <dgm:pt modelId="{B135906C-A712-BF4B-8711-E8183E33A013}">
      <dgm:prSet phldrT="[Text]" custT="1"/>
      <dgm:spPr>
        <a:solidFill>
          <a:srgbClr val="234098"/>
        </a:solidFill>
      </dgm:spPr>
      <dgm:t>
        <a:bodyPr/>
        <a:lstStyle/>
        <a:p>
          <a:r>
            <a:rPr lang="en-US" sz="2400" b="1" dirty="0"/>
            <a:t>Lead </a:t>
          </a:r>
        </a:p>
      </dgm:t>
    </dgm:pt>
    <dgm:pt modelId="{CC679CF3-4E95-794C-8BB5-06D06DA00934}" type="parTrans" cxnId="{AF08EA71-519C-474A-8753-0237F9B79FFB}">
      <dgm:prSet/>
      <dgm:spPr/>
      <dgm:t>
        <a:bodyPr/>
        <a:lstStyle/>
        <a:p>
          <a:endParaRPr lang="en-US"/>
        </a:p>
      </dgm:t>
    </dgm:pt>
    <dgm:pt modelId="{AE8A7147-3F49-BE46-A0FC-3D0F4BA00295}" type="sibTrans" cxnId="{AF08EA71-519C-474A-8753-0237F9B79FFB}">
      <dgm:prSet/>
      <dgm:spPr/>
      <dgm:t>
        <a:bodyPr/>
        <a:lstStyle/>
        <a:p>
          <a:endParaRPr lang="en-US"/>
        </a:p>
      </dgm:t>
    </dgm:pt>
    <dgm:pt modelId="{4D744237-C160-D24B-8E13-0A365A193B7A}">
      <dgm:prSet custT="1"/>
      <dgm:spPr>
        <a:solidFill>
          <a:srgbClr val="417B85"/>
        </a:solidFill>
      </dgm:spPr>
      <dgm:t>
        <a:bodyPr/>
        <a:lstStyle/>
        <a:p>
          <a:r>
            <a:rPr lang="en-US" sz="2400" b="1" dirty="0"/>
            <a:t>Plan</a:t>
          </a:r>
        </a:p>
      </dgm:t>
    </dgm:pt>
    <dgm:pt modelId="{DD402E1E-54F8-5B4E-86AB-86172085EE73}" type="parTrans" cxnId="{1DE1C9FC-2C15-BF42-B4D6-3788E6004A3B}">
      <dgm:prSet/>
      <dgm:spPr/>
      <dgm:t>
        <a:bodyPr/>
        <a:lstStyle/>
        <a:p>
          <a:endParaRPr lang="en-US"/>
        </a:p>
      </dgm:t>
    </dgm:pt>
    <dgm:pt modelId="{92E41898-89FF-5C44-A0FC-F123AF31164B}" type="sibTrans" cxnId="{1DE1C9FC-2C15-BF42-B4D6-3788E6004A3B}">
      <dgm:prSet/>
      <dgm:spPr/>
      <dgm:t>
        <a:bodyPr/>
        <a:lstStyle/>
        <a:p>
          <a:endParaRPr lang="en-US"/>
        </a:p>
      </dgm:t>
    </dgm:pt>
    <dgm:pt modelId="{4087D0A2-C0DE-D044-8D35-9D94404227E5}">
      <dgm:prSet custT="1"/>
      <dgm:spPr>
        <a:solidFill>
          <a:srgbClr val="6682B5"/>
        </a:solidFill>
      </dgm:spPr>
      <dgm:t>
        <a:bodyPr/>
        <a:lstStyle/>
        <a:p>
          <a:r>
            <a:rPr lang="en-US" sz="2400" b="1" dirty="0"/>
            <a:t>Implement</a:t>
          </a:r>
        </a:p>
      </dgm:t>
    </dgm:pt>
    <dgm:pt modelId="{C4D8A903-1B14-4D4E-9A5B-A3AAF1B1B165}" type="parTrans" cxnId="{B3296622-D0DC-1841-B8DE-96B72BE317AE}">
      <dgm:prSet/>
      <dgm:spPr/>
      <dgm:t>
        <a:bodyPr/>
        <a:lstStyle/>
        <a:p>
          <a:endParaRPr lang="en-US"/>
        </a:p>
      </dgm:t>
    </dgm:pt>
    <dgm:pt modelId="{A16D3C2E-F67B-A742-9446-9A1DAE82EF6E}" type="sibTrans" cxnId="{B3296622-D0DC-1841-B8DE-96B72BE317AE}">
      <dgm:prSet/>
      <dgm:spPr/>
      <dgm:t>
        <a:bodyPr/>
        <a:lstStyle/>
        <a:p>
          <a:endParaRPr lang="en-US"/>
        </a:p>
      </dgm:t>
    </dgm:pt>
    <dgm:pt modelId="{E4E144C6-C146-6D4C-BC14-71A457C2696F}">
      <dgm:prSet custT="1"/>
      <dgm:spPr>
        <a:solidFill>
          <a:srgbClr val="DC3835"/>
        </a:solidFill>
      </dgm:spPr>
      <dgm:t>
        <a:bodyPr/>
        <a:lstStyle/>
        <a:p>
          <a:r>
            <a:rPr lang="en-US" sz="2400" b="1" dirty="0"/>
            <a:t>Monitor</a:t>
          </a:r>
        </a:p>
      </dgm:t>
    </dgm:pt>
    <dgm:pt modelId="{1F87E055-9740-084D-82CA-4904696A29D7}" type="parTrans" cxnId="{A6F84BC6-428D-3749-87BB-6A243287A446}">
      <dgm:prSet/>
      <dgm:spPr/>
      <dgm:t>
        <a:bodyPr/>
        <a:lstStyle/>
        <a:p>
          <a:endParaRPr lang="en-US"/>
        </a:p>
      </dgm:t>
    </dgm:pt>
    <dgm:pt modelId="{B82CF708-AD79-0B43-82B3-8A8D16CAA12B}" type="sibTrans" cxnId="{A6F84BC6-428D-3749-87BB-6A243287A446}">
      <dgm:prSet/>
      <dgm:spPr/>
      <dgm:t>
        <a:bodyPr/>
        <a:lstStyle/>
        <a:p>
          <a:endParaRPr lang="en-US"/>
        </a:p>
      </dgm:t>
    </dgm:pt>
    <dgm:pt modelId="{9E5C8E1B-6706-244D-8F48-D6B7E8CEFE67}">
      <dgm:prSet custT="1"/>
      <dgm:spPr>
        <a:solidFill>
          <a:srgbClr val="008000"/>
        </a:solidFill>
      </dgm:spPr>
      <dgm:t>
        <a:bodyPr/>
        <a:lstStyle/>
        <a:p>
          <a:r>
            <a:rPr lang="en-US" sz="2400" b="1" dirty="0">
              <a:effectLst>
                <a:outerShdw blurRad="38100" dist="38100" dir="2700000" algn="tl">
                  <a:srgbClr val="000000">
                    <a:alpha val="43137"/>
                  </a:srgbClr>
                </a:outerShdw>
              </a:effectLst>
            </a:rPr>
            <a:t>Evaluate</a:t>
          </a:r>
        </a:p>
      </dgm:t>
    </dgm:pt>
    <dgm:pt modelId="{CB4A1021-7650-F44B-AF5F-711F8741FD31}" type="parTrans" cxnId="{485CBA8D-7445-DC40-9037-506281CF296D}">
      <dgm:prSet/>
      <dgm:spPr/>
      <dgm:t>
        <a:bodyPr/>
        <a:lstStyle/>
        <a:p>
          <a:endParaRPr lang="en-US"/>
        </a:p>
      </dgm:t>
    </dgm:pt>
    <dgm:pt modelId="{536A5804-EA82-234B-AA19-D972AEB58CEB}" type="sibTrans" cxnId="{485CBA8D-7445-DC40-9037-506281CF296D}">
      <dgm:prSet/>
      <dgm:spPr/>
      <dgm:t>
        <a:bodyPr/>
        <a:lstStyle/>
        <a:p>
          <a:endParaRPr lang="en-US"/>
        </a:p>
      </dgm:t>
    </dgm:pt>
    <dgm:pt modelId="{B4508853-A6B2-C949-91CF-DDDCFF49107F}">
      <dgm:prSet custT="1"/>
      <dgm:spPr>
        <a:solidFill>
          <a:srgbClr val="800000"/>
        </a:solidFill>
      </dgm:spPr>
      <dgm:t>
        <a:bodyPr/>
        <a:lstStyle/>
        <a:p>
          <a:r>
            <a:rPr lang="en-US" sz="2400" b="1" dirty="0">
              <a:effectLst>
                <a:outerShdw blurRad="38100" dist="38100" dir="2700000" algn="tl">
                  <a:srgbClr val="000000">
                    <a:alpha val="43137"/>
                  </a:srgbClr>
                </a:outerShdw>
              </a:effectLst>
            </a:rPr>
            <a:t>Sustain</a:t>
          </a:r>
        </a:p>
      </dgm:t>
    </dgm:pt>
    <dgm:pt modelId="{EDBB9187-184B-AC4D-B4E6-87C09B0917A3}" type="parTrans" cxnId="{4BA3819D-212C-AC48-9239-729CEC8C34AC}">
      <dgm:prSet/>
      <dgm:spPr/>
      <dgm:t>
        <a:bodyPr/>
        <a:lstStyle/>
        <a:p>
          <a:endParaRPr lang="en-US"/>
        </a:p>
      </dgm:t>
    </dgm:pt>
    <dgm:pt modelId="{EE81E41C-194D-1944-9FD2-056D21B3EC82}" type="sibTrans" cxnId="{4BA3819D-212C-AC48-9239-729CEC8C34AC}">
      <dgm:prSet/>
      <dgm:spPr/>
      <dgm:t>
        <a:bodyPr/>
        <a:lstStyle/>
        <a:p>
          <a:endParaRPr lang="en-US"/>
        </a:p>
      </dgm:t>
    </dgm:pt>
    <dgm:pt modelId="{12E208BA-220F-0B41-818F-E4EB65403298}" type="pres">
      <dgm:prSet presAssocID="{9DEE80BE-B7A4-3243-B167-ECFCC042FE82}" presName="cycle" presStyleCnt="0">
        <dgm:presLayoutVars>
          <dgm:dir/>
          <dgm:resizeHandles val="exact"/>
        </dgm:presLayoutVars>
      </dgm:prSet>
      <dgm:spPr/>
    </dgm:pt>
    <dgm:pt modelId="{DECC204F-CE72-5944-BAB3-C512C574EE99}" type="pres">
      <dgm:prSet presAssocID="{B135906C-A712-BF4B-8711-E8183E33A013}" presName="node" presStyleLbl="node1" presStyleIdx="0" presStyleCnt="6" custScaleX="164498" custScaleY="146219" custRadScaleRad="86008">
        <dgm:presLayoutVars>
          <dgm:bulletEnabled val="1"/>
        </dgm:presLayoutVars>
      </dgm:prSet>
      <dgm:spPr/>
    </dgm:pt>
    <dgm:pt modelId="{F8511034-B838-6045-AD63-F1E11E3C6DC6}" type="pres">
      <dgm:prSet presAssocID="{AE8A7147-3F49-BE46-A0FC-3D0F4BA00295}" presName="sibTrans" presStyleLbl="sibTrans2D1" presStyleIdx="0" presStyleCnt="6"/>
      <dgm:spPr/>
    </dgm:pt>
    <dgm:pt modelId="{0F2E3037-C5E7-F647-BB0A-7E8785A190BD}" type="pres">
      <dgm:prSet presAssocID="{AE8A7147-3F49-BE46-A0FC-3D0F4BA00295}" presName="connectorText" presStyleLbl="sibTrans2D1" presStyleIdx="0" presStyleCnt="6"/>
      <dgm:spPr/>
    </dgm:pt>
    <dgm:pt modelId="{98797C86-DC07-F949-8962-E858E225F97C}" type="pres">
      <dgm:prSet presAssocID="{4D744237-C160-D24B-8E13-0A365A193B7A}" presName="node" presStyleLbl="node1" presStyleIdx="1" presStyleCnt="6" custScaleX="174672" custScaleY="146219" custRadScaleRad="154788" custRadScaleInc="19201">
        <dgm:presLayoutVars>
          <dgm:bulletEnabled val="1"/>
        </dgm:presLayoutVars>
      </dgm:prSet>
      <dgm:spPr>
        <a:prstGeom prst="ellipse">
          <a:avLst/>
        </a:prstGeom>
      </dgm:spPr>
    </dgm:pt>
    <dgm:pt modelId="{D574A9F9-16ED-0C41-A008-4F419A4574FC}" type="pres">
      <dgm:prSet presAssocID="{92E41898-89FF-5C44-A0FC-F123AF31164B}" presName="sibTrans" presStyleLbl="sibTrans2D1" presStyleIdx="1" presStyleCnt="6"/>
      <dgm:spPr/>
    </dgm:pt>
    <dgm:pt modelId="{16907FEF-1ABD-6546-A039-9F57537FDEE6}" type="pres">
      <dgm:prSet presAssocID="{92E41898-89FF-5C44-A0FC-F123AF31164B}" presName="connectorText" presStyleLbl="sibTrans2D1" presStyleIdx="1" presStyleCnt="6"/>
      <dgm:spPr/>
    </dgm:pt>
    <dgm:pt modelId="{B3D2D4E3-7D45-A749-B416-A3FBB0E61DD0}" type="pres">
      <dgm:prSet presAssocID="{4087D0A2-C0DE-D044-8D35-9D94404227E5}" presName="node" presStyleLbl="node1" presStyleIdx="2" presStyleCnt="6" custScaleX="185255" custScaleY="158594" custRadScaleRad="141842" custRadScaleInc="-17670">
        <dgm:presLayoutVars>
          <dgm:bulletEnabled val="1"/>
        </dgm:presLayoutVars>
      </dgm:prSet>
      <dgm:spPr/>
    </dgm:pt>
    <dgm:pt modelId="{DFF4FA7F-5787-1848-9F95-896A6E8BDA05}" type="pres">
      <dgm:prSet presAssocID="{A16D3C2E-F67B-A742-9446-9A1DAE82EF6E}" presName="sibTrans" presStyleLbl="sibTrans2D1" presStyleIdx="2" presStyleCnt="6" custScaleX="153324"/>
      <dgm:spPr/>
    </dgm:pt>
    <dgm:pt modelId="{B03E037B-C4FD-CF41-85F9-636FAC89CBF1}" type="pres">
      <dgm:prSet presAssocID="{A16D3C2E-F67B-A742-9446-9A1DAE82EF6E}" presName="connectorText" presStyleLbl="sibTrans2D1" presStyleIdx="2" presStyleCnt="6"/>
      <dgm:spPr/>
    </dgm:pt>
    <dgm:pt modelId="{A09E41FD-3878-2542-A5C9-AE28E4585EE1}" type="pres">
      <dgm:prSet presAssocID="{E4E144C6-C146-6D4C-BC14-71A457C2696F}" presName="node" presStyleLbl="node1" presStyleIdx="3" presStyleCnt="6" custScaleX="170506" custScaleY="156390" custRadScaleRad="93123" custRadScaleInc="9667">
        <dgm:presLayoutVars>
          <dgm:bulletEnabled val="1"/>
        </dgm:presLayoutVars>
      </dgm:prSet>
      <dgm:spPr/>
    </dgm:pt>
    <dgm:pt modelId="{17C6744E-859A-074C-B94E-27C6105CE93E}" type="pres">
      <dgm:prSet presAssocID="{B82CF708-AD79-0B43-82B3-8A8D16CAA12B}" presName="sibTrans" presStyleLbl="sibTrans2D1" presStyleIdx="3" presStyleCnt="6"/>
      <dgm:spPr/>
    </dgm:pt>
    <dgm:pt modelId="{CB156B3D-8D89-DF4A-8276-1EE787C269E3}" type="pres">
      <dgm:prSet presAssocID="{B82CF708-AD79-0B43-82B3-8A8D16CAA12B}" presName="connectorText" presStyleLbl="sibTrans2D1" presStyleIdx="3" presStyleCnt="6"/>
      <dgm:spPr/>
    </dgm:pt>
    <dgm:pt modelId="{2EB75304-B00A-2E48-A217-A35EDBE34C33}" type="pres">
      <dgm:prSet presAssocID="{9E5C8E1B-6706-244D-8F48-D6B7E8CEFE67}" presName="node" presStyleLbl="node1" presStyleIdx="4" presStyleCnt="6" custScaleX="176290" custScaleY="146219" custRadScaleRad="142900" custRadScaleInc="36610">
        <dgm:presLayoutVars>
          <dgm:bulletEnabled val="1"/>
        </dgm:presLayoutVars>
      </dgm:prSet>
      <dgm:spPr/>
    </dgm:pt>
    <dgm:pt modelId="{268A6663-07CE-8444-AE9F-8EC0899C4BCF}" type="pres">
      <dgm:prSet presAssocID="{536A5804-EA82-234B-AA19-D972AEB58CEB}" presName="sibTrans" presStyleLbl="sibTrans2D1" presStyleIdx="4" presStyleCnt="6"/>
      <dgm:spPr/>
    </dgm:pt>
    <dgm:pt modelId="{9672CE0B-5448-B845-9E5E-39FA238565A1}" type="pres">
      <dgm:prSet presAssocID="{536A5804-EA82-234B-AA19-D972AEB58CEB}" presName="connectorText" presStyleLbl="sibTrans2D1" presStyleIdx="4" presStyleCnt="6"/>
      <dgm:spPr/>
    </dgm:pt>
    <dgm:pt modelId="{4034C8D1-185C-FD42-B56B-09DBA4AC7CAC}" type="pres">
      <dgm:prSet presAssocID="{B4508853-A6B2-C949-91CF-DDDCFF49107F}" presName="node" presStyleLbl="node1" presStyleIdx="5" presStyleCnt="6" custScaleX="178404" custScaleY="146219" custRadScaleRad="158768" custRadScaleInc="-15756">
        <dgm:presLayoutVars>
          <dgm:bulletEnabled val="1"/>
        </dgm:presLayoutVars>
      </dgm:prSet>
      <dgm:spPr/>
    </dgm:pt>
    <dgm:pt modelId="{3B160244-FC1F-F140-9413-ABCCCCEA6EFF}" type="pres">
      <dgm:prSet presAssocID="{EE81E41C-194D-1944-9FD2-056D21B3EC82}" presName="sibTrans" presStyleLbl="sibTrans2D1" presStyleIdx="5" presStyleCnt="6"/>
      <dgm:spPr/>
    </dgm:pt>
    <dgm:pt modelId="{F19B4734-1B3C-7F4C-9F5C-09BDA93879CF}" type="pres">
      <dgm:prSet presAssocID="{EE81E41C-194D-1944-9FD2-056D21B3EC82}" presName="connectorText" presStyleLbl="sibTrans2D1" presStyleIdx="5" presStyleCnt="6"/>
      <dgm:spPr/>
    </dgm:pt>
  </dgm:ptLst>
  <dgm:cxnLst>
    <dgm:cxn modelId="{2F819517-BDBC-8C4A-8C9C-4E0755586EFB}" type="presOf" srcId="{92E41898-89FF-5C44-A0FC-F123AF31164B}" destId="{D574A9F9-16ED-0C41-A008-4F419A4574FC}" srcOrd="0" destOrd="0" presId="urn:microsoft.com/office/officeart/2005/8/layout/cycle2"/>
    <dgm:cxn modelId="{B3296622-D0DC-1841-B8DE-96B72BE317AE}" srcId="{9DEE80BE-B7A4-3243-B167-ECFCC042FE82}" destId="{4087D0A2-C0DE-D044-8D35-9D94404227E5}" srcOrd="2" destOrd="0" parTransId="{C4D8A903-1B14-4D4E-9A5B-A3AAF1B1B165}" sibTransId="{A16D3C2E-F67B-A742-9446-9A1DAE82EF6E}"/>
    <dgm:cxn modelId="{AAAD5A30-9B95-FD4F-ADE8-BE01C9C1A5FA}" type="presOf" srcId="{EE81E41C-194D-1944-9FD2-056D21B3EC82}" destId="{F19B4734-1B3C-7F4C-9F5C-09BDA93879CF}" srcOrd="1" destOrd="0" presId="urn:microsoft.com/office/officeart/2005/8/layout/cycle2"/>
    <dgm:cxn modelId="{6BBB8336-9D8C-D24A-80E1-BE7F8860F8AD}" type="presOf" srcId="{E4E144C6-C146-6D4C-BC14-71A457C2696F}" destId="{A09E41FD-3878-2542-A5C9-AE28E4585EE1}" srcOrd="0" destOrd="0" presId="urn:microsoft.com/office/officeart/2005/8/layout/cycle2"/>
    <dgm:cxn modelId="{DD12A43F-FDDA-AE4B-808E-C5F1F615C639}" type="presOf" srcId="{AE8A7147-3F49-BE46-A0FC-3D0F4BA00295}" destId="{0F2E3037-C5E7-F647-BB0A-7E8785A190BD}" srcOrd="1" destOrd="0" presId="urn:microsoft.com/office/officeart/2005/8/layout/cycle2"/>
    <dgm:cxn modelId="{160A9D6F-41AB-6140-B389-3102BC6F7FF4}" type="presOf" srcId="{B4508853-A6B2-C949-91CF-DDDCFF49107F}" destId="{4034C8D1-185C-FD42-B56B-09DBA4AC7CAC}" srcOrd="0" destOrd="0" presId="urn:microsoft.com/office/officeart/2005/8/layout/cycle2"/>
    <dgm:cxn modelId="{AF08EA71-519C-474A-8753-0237F9B79FFB}" srcId="{9DEE80BE-B7A4-3243-B167-ECFCC042FE82}" destId="{B135906C-A712-BF4B-8711-E8183E33A013}" srcOrd="0" destOrd="0" parTransId="{CC679CF3-4E95-794C-8BB5-06D06DA00934}" sibTransId="{AE8A7147-3F49-BE46-A0FC-3D0F4BA00295}"/>
    <dgm:cxn modelId="{B17E4576-B5F7-6246-A3A0-FF6D8AAB4926}" type="presOf" srcId="{EE81E41C-194D-1944-9FD2-056D21B3EC82}" destId="{3B160244-FC1F-F140-9413-ABCCCCEA6EFF}" srcOrd="0" destOrd="0" presId="urn:microsoft.com/office/officeart/2005/8/layout/cycle2"/>
    <dgm:cxn modelId="{C259417E-1546-B143-B1BC-CA24DB60BC78}" type="presOf" srcId="{AE8A7147-3F49-BE46-A0FC-3D0F4BA00295}" destId="{F8511034-B838-6045-AD63-F1E11E3C6DC6}" srcOrd="0" destOrd="0" presId="urn:microsoft.com/office/officeart/2005/8/layout/cycle2"/>
    <dgm:cxn modelId="{2402D681-D473-FF48-A7EB-9FA99DEACB98}" type="presOf" srcId="{536A5804-EA82-234B-AA19-D972AEB58CEB}" destId="{9672CE0B-5448-B845-9E5E-39FA238565A1}" srcOrd="1" destOrd="0" presId="urn:microsoft.com/office/officeart/2005/8/layout/cycle2"/>
    <dgm:cxn modelId="{485CBA8D-7445-DC40-9037-506281CF296D}" srcId="{9DEE80BE-B7A4-3243-B167-ECFCC042FE82}" destId="{9E5C8E1B-6706-244D-8F48-D6B7E8CEFE67}" srcOrd="4" destOrd="0" parTransId="{CB4A1021-7650-F44B-AF5F-711F8741FD31}" sibTransId="{536A5804-EA82-234B-AA19-D972AEB58CEB}"/>
    <dgm:cxn modelId="{44A27D97-1672-424A-822B-94850DDE068D}" type="presOf" srcId="{4D744237-C160-D24B-8E13-0A365A193B7A}" destId="{98797C86-DC07-F949-8962-E858E225F97C}" srcOrd="0" destOrd="0" presId="urn:microsoft.com/office/officeart/2005/8/layout/cycle2"/>
    <dgm:cxn modelId="{1915D89B-8A21-9545-B8F5-E06792C23B6C}" type="presOf" srcId="{B135906C-A712-BF4B-8711-E8183E33A013}" destId="{DECC204F-CE72-5944-BAB3-C512C574EE99}" srcOrd="0" destOrd="0" presId="urn:microsoft.com/office/officeart/2005/8/layout/cycle2"/>
    <dgm:cxn modelId="{4BA3819D-212C-AC48-9239-729CEC8C34AC}" srcId="{9DEE80BE-B7A4-3243-B167-ECFCC042FE82}" destId="{B4508853-A6B2-C949-91CF-DDDCFF49107F}" srcOrd="5" destOrd="0" parTransId="{EDBB9187-184B-AC4D-B4E6-87C09B0917A3}" sibTransId="{EE81E41C-194D-1944-9FD2-056D21B3EC82}"/>
    <dgm:cxn modelId="{980ED5A5-EB65-354D-ABC1-06760ED84C6B}" type="presOf" srcId="{92E41898-89FF-5C44-A0FC-F123AF31164B}" destId="{16907FEF-1ABD-6546-A039-9F57537FDEE6}" srcOrd="1" destOrd="0" presId="urn:microsoft.com/office/officeart/2005/8/layout/cycle2"/>
    <dgm:cxn modelId="{2207E4A8-0E89-E94C-A4C6-BC15B3B5F8AF}" type="presOf" srcId="{536A5804-EA82-234B-AA19-D972AEB58CEB}" destId="{268A6663-07CE-8444-AE9F-8EC0899C4BCF}" srcOrd="0" destOrd="0" presId="urn:microsoft.com/office/officeart/2005/8/layout/cycle2"/>
    <dgm:cxn modelId="{4C3DE6BB-B92B-3846-BF55-CE9B8EA4D90F}" type="presOf" srcId="{9E5C8E1B-6706-244D-8F48-D6B7E8CEFE67}" destId="{2EB75304-B00A-2E48-A217-A35EDBE34C33}" srcOrd="0" destOrd="0" presId="urn:microsoft.com/office/officeart/2005/8/layout/cycle2"/>
    <dgm:cxn modelId="{A6F84BC6-428D-3749-87BB-6A243287A446}" srcId="{9DEE80BE-B7A4-3243-B167-ECFCC042FE82}" destId="{E4E144C6-C146-6D4C-BC14-71A457C2696F}" srcOrd="3" destOrd="0" parTransId="{1F87E055-9740-084D-82CA-4904696A29D7}" sibTransId="{B82CF708-AD79-0B43-82B3-8A8D16CAA12B}"/>
    <dgm:cxn modelId="{609D51E1-BA9C-3E44-BF39-257D262959B6}" type="presOf" srcId="{B82CF708-AD79-0B43-82B3-8A8D16CAA12B}" destId="{CB156B3D-8D89-DF4A-8276-1EE787C269E3}" srcOrd="1" destOrd="0" presId="urn:microsoft.com/office/officeart/2005/8/layout/cycle2"/>
    <dgm:cxn modelId="{241345E2-C1F9-B949-A671-AE6432DD33DF}" type="presOf" srcId="{B82CF708-AD79-0B43-82B3-8A8D16CAA12B}" destId="{17C6744E-859A-074C-B94E-27C6105CE93E}" srcOrd="0" destOrd="0" presId="urn:microsoft.com/office/officeart/2005/8/layout/cycle2"/>
    <dgm:cxn modelId="{A9C18AE2-82E5-4342-974C-541A516FAC70}" type="presOf" srcId="{4087D0A2-C0DE-D044-8D35-9D94404227E5}" destId="{B3D2D4E3-7D45-A749-B416-A3FBB0E61DD0}" srcOrd="0" destOrd="0" presId="urn:microsoft.com/office/officeart/2005/8/layout/cycle2"/>
    <dgm:cxn modelId="{50804DEA-A393-1C4B-8349-D6505C05DE5C}" type="presOf" srcId="{9DEE80BE-B7A4-3243-B167-ECFCC042FE82}" destId="{12E208BA-220F-0B41-818F-E4EB65403298}" srcOrd="0" destOrd="0" presId="urn:microsoft.com/office/officeart/2005/8/layout/cycle2"/>
    <dgm:cxn modelId="{3B9731FB-32DD-D049-9F4A-718DB9FFC228}" type="presOf" srcId="{A16D3C2E-F67B-A742-9446-9A1DAE82EF6E}" destId="{B03E037B-C4FD-CF41-85F9-636FAC89CBF1}" srcOrd="1" destOrd="0" presId="urn:microsoft.com/office/officeart/2005/8/layout/cycle2"/>
    <dgm:cxn modelId="{F02B38FB-3E31-DF43-BE43-328D0CEF85BE}" type="presOf" srcId="{A16D3C2E-F67B-A742-9446-9A1DAE82EF6E}" destId="{DFF4FA7F-5787-1848-9F95-896A6E8BDA05}" srcOrd="0" destOrd="0" presId="urn:microsoft.com/office/officeart/2005/8/layout/cycle2"/>
    <dgm:cxn modelId="{1DE1C9FC-2C15-BF42-B4D6-3788E6004A3B}" srcId="{9DEE80BE-B7A4-3243-B167-ECFCC042FE82}" destId="{4D744237-C160-D24B-8E13-0A365A193B7A}" srcOrd="1" destOrd="0" parTransId="{DD402E1E-54F8-5B4E-86AB-86172085EE73}" sibTransId="{92E41898-89FF-5C44-A0FC-F123AF31164B}"/>
    <dgm:cxn modelId="{0078FB26-324C-8E43-A8BC-10A963A04D1C}" type="presParOf" srcId="{12E208BA-220F-0B41-818F-E4EB65403298}" destId="{DECC204F-CE72-5944-BAB3-C512C574EE99}" srcOrd="0" destOrd="0" presId="urn:microsoft.com/office/officeart/2005/8/layout/cycle2"/>
    <dgm:cxn modelId="{54B5C54A-2CEC-A347-9072-50B183A3304E}" type="presParOf" srcId="{12E208BA-220F-0B41-818F-E4EB65403298}" destId="{F8511034-B838-6045-AD63-F1E11E3C6DC6}" srcOrd="1" destOrd="0" presId="urn:microsoft.com/office/officeart/2005/8/layout/cycle2"/>
    <dgm:cxn modelId="{04A0BFBF-0168-244E-A17F-36F1B8493225}" type="presParOf" srcId="{F8511034-B838-6045-AD63-F1E11E3C6DC6}" destId="{0F2E3037-C5E7-F647-BB0A-7E8785A190BD}" srcOrd="0" destOrd="0" presId="urn:microsoft.com/office/officeart/2005/8/layout/cycle2"/>
    <dgm:cxn modelId="{629F52B3-EFBF-8241-BAF7-615A1D9FEF19}" type="presParOf" srcId="{12E208BA-220F-0B41-818F-E4EB65403298}" destId="{98797C86-DC07-F949-8962-E858E225F97C}" srcOrd="2" destOrd="0" presId="urn:microsoft.com/office/officeart/2005/8/layout/cycle2"/>
    <dgm:cxn modelId="{3C4A2D23-4EAF-3A48-A8B8-3C1CD6F10D18}" type="presParOf" srcId="{12E208BA-220F-0B41-818F-E4EB65403298}" destId="{D574A9F9-16ED-0C41-A008-4F419A4574FC}" srcOrd="3" destOrd="0" presId="urn:microsoft.com/office/officeart/2005/8/layout/cycle2"/>
    <dgm:cxn modelId="{9053EC99-80FF-474F-925C-4BC271D0A3B6}" type="presParOf" srcId="{D574A9F9-16ED-0C41-A008-4F419A4574FC}" destId="{16907FEF-1ABD-6546-A039-9F57537FDEE6}" srcOrd="0" destOrd="0" presId="urn:microsoft.com/office/officeart/2005/8/layout/cycle2"/>
    <dgm:cxn modelId="{4EA88EE2-48D2-944C-93D6-E65ECED1C1A4}" type="presParOf" srcId="{12E208BA-220F-0B41-818F-E4EB65403298}" destId="{B3D2D4E3-7D45-A749-B416-A3FBB0E61DD0}" srcOrd="4" destOrd="0" presId="urn:microsoft.com/office/officeart/2005/8/layout/cycle2"/>
    <dgm:cxn modelId="{A515F4C9-B91D-AE49-A7BD-F5ED5ADD78FA}" type="presParOf" srcId="{12E208BA-220F-0B41-818F-E4EB65403298}" destId="{DFF4FA7F-5787-1848-9F95-896A6E8BDA05}" srcOrd="5" destOrd="0" presId="urn:microsoft.com/office/officeart/2005/8/layout/cycle2"/>
    <dgm:cxn modelId="{55945595-39AB-A947-B332-5A97D0AB8D72}" type="presParOf" srcId="{DFF4FA7F-5787-1848-9F95-896A6E8BDA05}" destId="{B03E037B-C4FD-CF41-85F9-636FAC89CBF1}" srcOrd="0" destOrd="0" presId="urn:microsoft.com/office/officeart/2005/8/layout/cycle2"/>
    <dgm:cxn modelId="{C14B1ED8-5728-834C-8B2A-4703E06AD7F0}" type="presParOf" srcId="{12E208BA-220F-0B41-818F-E4EB65403298}" destId="{A09E41FD-3878-2542-A5C9-AE28E4585EE1}" srcOrd="6" destOrd="0" presId="urn:microsoft.com/office/officeart/2005/8/layout/cycle2"/>
    <dgm:cxn modelId="{29A78375-B1CD-D643-8C65-A3E3E5FE2C01}" type="presParOf" srcId="{12E208BA-220F-0B41-818F-E4EB65403298}" destId="{17C6744E-859A-074C-B94E-27C6105CE93E}" srcOrd="7" destOrd="0" presId="urn:microsoft.com/office/officeart/2005/8/layout/cycle2"/>
    <dgm:cxn modelId="{3D93AA4B-33CA-494F-AAF5-DD17F1B54198}" type="presParOf" srcId="{17C6744E-859A-074C-B94E-27C6105CE93E}" destId="{CB156B3D-8D89-DF4A-8276-1EE787C269E3}" srcOrd="0" destOrd="0" presId="urn:microsoft.com/office/officeart/2005/8/layout/cycle2"/>
    <dgm:cxn modelId="{8358D9D5-E606-D345-9283-A099FAAEAE28}" type="presParOf" srcId="{12E208BA-220F-0B41-818F-E4EB65403298}" destId="{2EB75304-B00A-2E48-A217-A35EDBE34C33}" srcOrd="8" destOrd="0" presId="urn:microsoft.com/office/officeart/2005/8/layout/cycle2"/>
    <dgm:cxn modelId="{9BAEEA18-9640-AA46-AD17-2247CBAED097}" type="presParOf" srcId="{12E208BA-220F-0B41-818F-E4EB65403298}" destId="{268A6663-07CE-8444-AE9F-8EC0899C4BCF}" srcOrd="9" destOrd="0" presId="urn:microsoft.com/office/officeart/2005/8/layout/cycle2"/>
    <dgm:cxn modelId="{9FD293F4-B76D-D14A-A4CD-EE1013E289BB}" type="presParOf" srcId="{268A6663-07CE-8444-AE9F-8EC0899C4BCF}" destId="{9672CE0B-5448-B845-9E5E-39FA238565A1}" srcOrd="0" destOrd="0" presId="urn:microsoft.com/office/officeart/2005/8/layout/cycle2"/>
    <dgm:cxn modelId="{80293F17-64C0-C848-A349-FF6F398DA48C}" type="presParOf" srcId="{12E208BA-220F-0B41-818F-E4EB65403298}" destId="{4034C8D1-185C-FD42-B56B-09DBA4AC7CAC}" srcOrd="10" destOrd="0" presId="urn:microsoft.com/office/officeart/2005/8/layout/cycle2"/>
    <dgm:cxn modelId="{5A2225B0-C1C9-6249-B852-692702517C9F}" type="presParOf" srcId="{12E208BA-220F-0B41-818F-E4EB65403298}" destId="{3B160244-FC1F-F140-9413-ABCCCCEA6EFF}" srcOrd="11" destOrd="0" presId="urn:microsoft.com/office/officeart/2005/8/layout/cycle2"/>
    <dgm:cxn modelId="{D1FFEC49-478C-0C48-BA7B-EEDF7D03F41A}" type="presParOf" srcId="{3B160244-FC1F-F140-9413-ABCCCCEA6EFF}" destId="{F19B4734-1B3C-7F4C-9F5C-09BDA93879CF}"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3AFF853B-DFE0-7A4F-ADA6-DEA72303BE9F}"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en-US"/>
        </a:p>
      </dgm:t>
    </dgm:pt>
    <dgm:pt modelId="{BB2E7009-1F71-DA48-A596-43043538AF16}">
      <dgm:prSet/>
      <dgm:spPr/>
      <dgm:t>
        <a:bodyPr/>
        <a:lstStyle/>
        <a:p>
          <a:pPr algn="l" rtl="0"/>
          <a:r>
            <a:rPr lang="en-US" b="0" dirty="0">
              <a:latin typeface="Arial Black"/>
              <a:cs typeface="Arial Black"/>
            </a:rPr>
            <a:t>Module 12</a:t>
          </a:r>
        </a:p>
        <a:p>
          <a:pPr algn="l" rtl="0"/>
          <a:r>
            <a:rPr lang="en-US" b="0" dirty="0">
              <a:latin typeface="Arial Black"/>
              <a:cs typeface="Arial Black"/>
            </a:rPr>
            <a:t>Work of a CHARACTER COUNTS! Team</a:t>
          </a:r>
        </a:p>
      </dgm:t>
    </dgm:pt>
    <dgm:pt modelId="{76EDEA73-D5EB-094F-B73D-072F45296888}" type="parTrans" cxnId="{4CC860D7-AC2E-C24B-B7D6-C22CE613886C}">
      <dgm:prSet/>
      <dgm:spPr/>
      <dgm:t>
        <a:bodyPr/>
        <a:lstStyle/>
        <a:p>
          <a:endParaRPr lang="en-US"/>
        </a:p>
      </dgm:t>
    </dgm:pt>
    <dgm:pt modelId="{A4246498-E29F-5D4E-95F8-006404710616}" type="sibTrans" cxnId="{4CC860D7-AC2E-C24B-B7D6-C22CE613886C}">
      <dgm:prSet/>
      <dgm:spPr/>
      <dgm:t>
        <a:bodyPr/>
        <a:lstStyle/>
        <a:p>
          <a:endParaRPr lang="en-US"/>
        </a:p>
      </dgm:t>
    </dgm:pt>
    <dgm:pt modelId="{733AE060-4B3E-CD46-8586-BB03F79A6944}" type="pres">
      <dgm:prSet presAssocID="{3AFF853B-DFE0-7A4F-ADA6-DEA72303BE9F}" presName="diagram" presStyleCnt="0">
        <dgm:presLayoutVars>
          <dgm:dir/>
          <dgm:resizeHandles val="exact"/>
        </dgm:presLayoutVars>
      </dgm:prSet>
      <dgm:spPr/>
    </dgm:pt>
    <dgm:pt modelId="{61670474-5405-C040-9544-2DB7F5A9F19F}" type="pres">
      <dgm:prSet presAssocID="{BB2E7009-1F71-DA48-A596-43043538AF16}" presName="node" presStyleLbl="node1" presStyleIdx="0" presStyleCnt="1" custScaleX="307970" custScaleY="75056" custLinFactNeighborX="-9938">
        <dgm:presLayoutVars>
          <dgm:bulletEnabled val="1"/>
        </dgm:presLayoutVars>
      </dgm:prSet>
      <dgm:spPr/>
    </dgm:pt>
  </dgm:ptLst>
  <dgm:cxnLst>
    <dgm:cxn modelId="{53816A13-FD61-8C49-945A-7EC9D7B71DF4}" type="presOf" srcId="{3AFF853B-DFE0-7A4F-ADA6-DEA72303BE9F}" destId="{733AE060-4B3E-CD46-8586-BB03F79A6944}" srcOrd="0" destOrd="0" presId="urn:microsoft.com/office/officeart/2005/8/layout/default"/>
    <dgm:cxn modelId="{F0CD69CE-79CA-AA48-B649-460499BFB961}" type="presOf" srcId="{BB2E7009-1F71-DA48-A596-43043538AF16}" destId="{61670474-5405-C040-9544-2DB7F5A9F19F}" srcOrd="0" destOrd="0" presId="urn:microsoft.com/office/officeart/2005/8/layout/default"/>
    <dgm:cxn modelId="{4CC860D7-AC2E-C24B-B7D6-C22CE613886C}" srcId="{3AFF853B-DFE0-7A4F-ADA6-DEA72303BE9F}" destId="{BB2E7009-1F71-DA48-A596-43043538AF16}" srcOrd="0" destOrd="0" parTransId="{76EDEA73-D5EB-094F-B73D-072F45296888}" sibTransId="{A4246498-E29F-5D4E-95F8-006404710616}"/>
    <dgm:cxn modelId="{6E858616-1A5F-BE4B-9DF9-718FDF93E10E}" type="presParOf" srcId="{733AE060-4B3E-CD46-8586-BB03F79A6944}" destId="{61670474-5405-C040-9544-2DB7F5A9F19F}" srcOrd="0"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8D9C845A-6FD4-644B-9C3C-05594FCADD4F}" type="doc">
      <dgm:prSet loTypeId="urn:microsoft.com/office/officeart/2005/8/layout/pyramid2" loCatId="pyramid" qsTypeId="urn:microsoft.com/office/officeart/2005/8/quickstyle/simple1" qsCatId="simple" csTypeId="urn:microsoft.com/office/officeart/2005/8/colors/accent6_3" csCatId="accent6" phldr="1"/>
      <dgm:spPr/>
    </dgm:pt>
    <dgm:pt modelId="{9B53624D-1F54-B44E-A7EC-5ED565EB9286}">
      <dgm:prSet phldrT="[Text]"/>
      <dgm:spPr>
        <a:solidFill>
          <a:srgbClr val="9AD2FF">
            <a:alpha val="90000"/>
          </a:srgbClr>
        </a:solidFill>
        <a:ln>
          <a:solidFill>
            <a:schemeClr val="bg1"/>
          </a:solidFill>
        </a:ln>
      </dgm:spPr>
      <dgm:t>
        <a:bodyPr/>
        <a:lstStyle/>
        <a:p>
          <a:r>
            <a:rPr lang="en-US" dirty="0">
              <a:solidFill>
                <a:srgbClr val="002060"/>
              </a:solidFill>
            </a:rPr>
            <a:t>Survey what your school, organization, or community is doing to encourage good character.</a:t>
          </a:r>
        </a:p>
      </dgm:t>
    </dgm:pt>
    <dgm:pt modelId="{7F9F1556-88FA-4342-9053-C2DAAC850727}" type="parTrans" cxnId="{8E4E2DBA-81E5-1B4B-AA1B-E53B1880676C}">
      <dgm:prSet/>
      <dgm:spPr/>
      <dgm:t>
        <a:bodyPr/>
        <a:lstStyle/>
        <a:p>
          <a:endParaRPr lang="en-US"/>
        </a:p>
      </dgm:t>
    </dgm:pt>
    <dgm:pt modelId="{AF07274F-5568-0547-AC9D-4192D7F7BD7D}" type="sibTrans" cxnId="{8E4E2DBA-81E5-1B4B-AA1B-E53B1880676C}">
      <dgm:prSet/>
      <dgm:spPr/>
      <dgm:t>
        <a:bodyPr/>
        <a:lstStyle/>
        <a:p>
          <a:endParaRPr lang="en-US"/>
        </a:p>
      </dgm:t>
    </dgm:pt>
    <dgm:pt modelId="{4BD339D4-C571-E848-879B-0ECF7D3B9751}">
      <dgm:prSet phldrT="[Text]"/>
      <dgm:spPr>
        <a:solidFill>
          <a:srgbClr val="9AD2FF">
            <a:alpha val="90000"/>
          </a:srgbClr>
        </a:solidFill>
        <a:ln>
          <a:solidFill>
            <a:schemeClr val="bg1"/>
          </a:solidFill>
        </a:ln>
      </dgm:spPr>
      <dgm:t>
        <a:bodyPr/>
        <a:lstStyle/>
        <a:p>
          <a:r>
            <a:rPr lang="en-US" dirty="0">
              <a:solidFill>
                <a:srgbClr val="002060"/>
              </a:solidFill>
            </a:rPr>
            <a:t>Assess the needs of the school, organization, or community, using surveys, focus groups, and other tools.</a:t>
          </a:r>
        </a:p>
      </dgm:t>
    </dgm:pt>
    <dgm:pt modelId="{76FF6E80-894E-294E-8ABA-E85C2055B064}" type="parTrans" cxnId="{7A6AF0A8-CEC2-AE4A-8103-BA01D7831292}">
      <dgm:prSet/>
      <dgm:spPr/>
      <dgm:t>
        <a:bodyPr/>
        <a:lstStyle/>
        <a:p>
          <a:endParaRPr lang="en-US"/>
        </a:p>
      </dgm:t>
    </dgm:pt>
    <dgm:pt modelId="{1281FA44-6F89-0143-83A5-639C4F43DBA6}" type="sibTrans" cxnId="{7A6AF0A8-CEC2-AE4A-8103-BA01D7831292}">
      <dgm:prSet/>
      <dgm:spPr/>
      <dgm:t>
        <a:bodyPr/>
        <a:lstStyle/>
        <a:p>
          <a:endParaRPr lang="en-US"/>
        </a:p>
      </dgm:t>
    </dgm:pt>
    <dgm:pt modelId="{939E2688-22F8-884E-957E-846029C3FF06}" type="pres">
      <dgm:prSet presAssocID="{8D9C845A-6FD4-644B-9C3C-05594FCADD4F}" presName="compositeShape" presStyleCnt="0">
        <dgm:presLayoutVars>
          <dgm:dir/>
          <dgm:resizeHandles/>
        </dgm:presLayoutVars>
      </dgm:prSet>
      <dgm:spPr/>
    </dgm:pt>
    <dgm:pt modelId="{8BEA0AFE-307D-854D-95C1-01ADFE6DB259}" type="pres">
      <dgm:prSet presAssocID="{8D9C845A-6FD4-644B-9C3C-05594FCADD4F}" presName="pyramid" presStyleLbl="node1" presStyleIdx="0" presStyleCnt="1" custLinFactNeighborX="-24175"/>
      <dgm:spPr>
        <a:solidFill>
          <a:srgbClr val="800000"/>
        </a:solidFill>
      </dgm:spPr>
    </dgm:pt>
    <dgm:pt modelId="{BF3D7EBD-1069-7749-8562-BCAA0222BC87}" type="pres">
      <dgm:prSet presAssocID="{8D9C845A-6FD4-644B-9C3C-05594FCADD4F}" presName="theList" presStyleCnt="0"/>
      <dgm:spPr/>
    </dgm:pt>
    <dgm:pt modelId="{7DC2C5A8-8574-8646-9953-14FF54DB0423}" type="pres">
      <dgm:prSet presAssocID="{9B53624D-1F54-B44E-A7EC-5ED565EB9286}" presName="aNode" presStyleLbl="fgAcc1" presStyleIdx="0" presStyleCnt="2" custScaleX="129567" custLinFactNeighborX="707">
        <dgm:presLayoutVars>
          <dgm:bulletEnabled val="1"/>
        </dgm:presLayoutVars>
      </dgm:prSet>
      <dgm:spPr/>
    </dgm:pt>
    <dgm:pt modelId="{EA93017A-3136-6340-967C-43E631F77411}" type="pres">
      <dgm:prSet presAssocID="{9B53624D-1F54-B44E-A7EC-5ED565EB9286}" presName="aSpace" presStyleCnt="0"/>
      <dgm:spPr/>
    </dgm:pt>
    <dgm:pt modelId="{C0182FF8-CBDB-984A-88C8-421223C76158}" type="pres">
      <dgm:prSet presAssocID="{4BD339D4-C571-E848-879B-0ECF7D3B9751}" presName="aNode" presStyleLbl="fgAcc1" presStyleIdx="1" presStyleCnt="2" custScaleX="129567" custLinFactNeighborX="707">
        <dgm:presLayoutVars>
          <dgm:bulletEnabled val="1"/>
        </dgm:presLayoutVars>
      </dgm:prSet>
      <dgm:spPr/>
    </dgm:pt>
    <dgm:pt modelId="{8ACFB31F-AED7-C84C-832B-4375C2932228}" type="pres">
      <dgm:prSet presAssocID="{4BD339D4-C571-E848-879B-0ECF7D3B9751}" presName="aSpace" presStyleCnt="0"/>
      <dgm:spPr/>
    </dgm:pt>
  </dgm:ptLst>
  <dgm:cxnLst>
    <dgm:cxn modelId="{F785E71E-E2EF-0846-BE2F-FB976ADAEC5D}" type="presOf" srcId="{9B53624D-1F54-B44E-A7EC-5ED565EB9286}" destId="{7DC2C5A8-8574-8646-9953-14FF54DB0423}" srcOrd="0" destOrd="0" presId="urn:microsoft.com/office/officeart/2005/8/layout/pyramid2"/>
    <dgm:cxn modelId="{0162F642-0BE4-5B4B-8390-FAB87EE286A1}" type="presOf" srcId="{8D9C845A-6FD4-644B-9C3C-05594FCADD4F}" destId="{939E2688-22F8-884E-957E-846029C3FF06}" srcOrd="0" destOrd="0" presId="urn:microsoft.com/office/officeart/2005/8/layout/pyramid2"/>
    <dgm:cxn modelId="{7526E793-1474-8E42-9212-F4BF23D9EBF0}" type="presOf" srcId="{4BD339D4-C571-E848-879B-0ECF7D3B9751}" destId="{C0182FF8-CBDB-984A-88C8-421223C76158}" srcOrd="0" destOrd="0" presId="urn:microsoft.com/office/officeart/2005/8/layout/pyramid2"/>
    <dgm:cxn modelId="{7A6AF0A8-CEC2-AE4A-8103-BA01D7831292}" srcId="{8D9C845A-6FD4-644B-9C3C-05594FCADD4F}" destId="{4BD339D4-C571-E848-879B-0ECF7D3B9751}" srcOrd="1" destOrd="0" parTransId="{76FF6E80-894E-294E-8ABA-E85C2055B064}" sibTransId="{1281FA44-6F89-0143-83A5-639C4F43DBA6}"/>
    <dgm:cxn modelId="{8E4E2DBA-81E5-1B4B-AA1B-E53B1880676C}" srcId="{8D9C845A-6FD4-644B-9C3C-05594FCADD4F}" destId="{9B53624D-1F54-B44E-A7EC-5ED565EB9286}" srcOrd="0" destOrd="0" parTransId="{7F9F1556-88FA-4342-9053-C2DAAC850727}" sibTransId="{AF07274F-5568-0547-AC9D-4192D7F7BD7D}"/>
    <dgm:cxn modelId="{2C5389A1-E5A1-D043-9CAF-7F077113191C}" type="presParOf" srcId="{939E2688-22F8-884E-957E-846029C3FF06}" destId="{8BEA0AFE-307D-854D-95C1-01ADFE6DB259}" srcOrd="0" destOrd="0" presId="urn:microsoft.com/office/officeart/2005/8/layout/pyramid2"/>
    <dgm:cxn modelId="{EB60E3D7-24F9-7F47-911D-48663B9119CF}" type="presParOf" srcId="{939E2688-22F8-884E-957E-846029C3FF06}" destId="{BF3D7EBD-1069-7749-8562-BCAA0222BC87}" srcOrd="1" destOrd="0" presId="urn:microsoft.com/office/officeart/2005/8/layout/pyramid2"/>
    <dgm:cxn modelId="{2744F425-3726-BA4C-8E64-B8AF0C644825}" type="presParOf" srcId="{BF3D7EBD-1069-7749-8562-BCAA0222BC87}" destId="{7DC2C5A8-8574-8646-9953-14FF54DB0423}" srcOrd="0" destOrd="0" presId="urn:microsoft.com/office/officeart/2005/8/layout/pyramid2"/>
    <dgm:cxn modelId="{E551C8B1-E4DF-3143-B43C-6D1070502C61}" type="presParOf" srcId="{BF3D7EBD-1069-7749-8562-BCAA0222BC87}" destId="{EA93017A-3136-6340-967C-43E631F77411}" srcOrd="1" destOrd="0" presId="urn:microsoft.com/office/officeart/2005/8/layout/pyramid2"/>
    <dgm:cxn modelId="{9FB20E61-6A41-374A-A49F-0F2A8CB31D22}" type="presParOf" srcId="{BF3D7EBD-1069-7749-8562-BCAA0222BC87}" destId="{C0182FF8-CBDB-984A-88C8-421223C76158}" srcOrd="2" destOrd="0" presId="urn:microsoft.com/office/officeart/2005/8/layout/pyramid2"/>
    <dgm:cxn modelId="{1A37E5EA-A544-7D44-B877-7EACC1DEFE0A}" type="presParOf" srcId="{BF3D7EBD-1069-7749-8562-BCAA0222BC87}" destId="{8ACFB31F-AED7-C84C-832B-4375C2932228}" srcOrd="3"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C746138F-44FA-6448-98DE-6231E3F4A812}"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n-US"/>
        </a:p>
      </dgm:t>
    </dgm:pt>
    <dgm:pt modelId="{05ECA994-1AD5-BD44-8E80-74BD9E31421B}">
      <dgm:prSet phldrT="[Text]" custT="1"/>
      <dgm:spPr/>
      <dgm:t>
        <a:bodyPr/>
        <a:lstStyle/>
        <a:p>
          <a:r>
            <a:rPr lang="en-US" sz="2400" dirty="0"/>
            <a:t>Review Data Management Report - Addendum</a:t>
          </a:r>
        </a:p>
      </dgm:t>
    </dgm:pt>
    <dgm:pt modelId="{3EBA93E0-2988-BF4E-834F-64C63D510C27}" type="parTrans" cxnId="{F98592EA-B0FB-4C49-B3A0-5EBE2367B543}">
      <dgm:prSet/>
      <dgm:spPr/>
      <dgm:t>
        <a:bodyPr/>
        <a:lstStyle/>
        <a:p>
          <a:endParaRPr lang="en-US"/>
        </a:p>
      </dgm:t>
    </dgm:pt>
    <dgm:pt modelId="{6777F789-374E-B040-B9C4-360BEB375C70}" type="sibTrans" cxnId="{F98592EA-B0FB-4C49-B3A0-5EBE2367B543}">
      <dgm:prSet/>
      <dgm:spPr/>
      <dgm:t>
        <a:bodyPr/>
        <a:lstStyle/>
        <a:p>
          <a:endParaRPr lang="en-US"/>
        </a:p>
      </dgm:t>
    </dgm:pt>
    <dgm:pt modelId="{E481C975-0323-5B47-8A31-DBCA30A3613D}" type="pres">
      <dgm:prSet presAssocID="{C746138F-44FA-6448-98DE-6231E3F4A812}" presName="linear" presStyleCnt="0">
        <dgm:presLayoutVars>
          <dgm:dir/>
          <dgm:animLvl val="lvl"/>
          <dgm:resizeHandles val="exact"/>
        </dgm:presLayoutVars>
      </dgm:prSet>
      <dgm:spPr/>
    </dgm:pt>
    <dgm:pt modelId="{4A3CB128-1183-9E4C-8D90-04336B581877}" type="pres">
      <dgm:prSet presAssocID="{05ECA994-1AD5-BD44-8E80-74BD9E31421B}" presName="parentLin" presStyleCnt="0"/>
      <dgm:spPr/>
    </dgm:pt>
    <dgm:pt modelId="{F2F40286-EBE5-CD4E-BA68-FE4A271AE08B}" type="pres">
      <dgm:prSet presAssocID="{05ECA994-1AD5-BD44-8E80-74BD9E31421B}" presName="parentLeftMargin" presStyleLbl="node1" presStyleIdx="0" presStyleCnt="1"/>
      <dgm:spPr/>
    </dgm:pt>
    <dgm:pt modelId="{B8C434F5-72BC-434A-9121-409B8EDA1066}" type="pres">
      <dgm:prSet presAssocID="{05ECA994-1AD5-BD44-8E80-74BD9E31421B}" presName="parentText" presStyleLbl="node1" presStyleIdx="0" presStyleCnt="1" custScaleX="142857" custScaleY="175918" custLinFactX="-7286" custLinFactY="77459" custLinFactNeighborX="-100000" custLinFactNeighborY="100000">
        <dgm:presLayoutVars>
          <dgm:chMax val="0"/>
          <dgm:bulletEnabled val="1"/>
        </dgm:presLayoutVars>
      </dgm:prSet>
      <dgm:spPr/>
    </dgm:pt>
    <dgm:pt modelId="{839613D0-1075-7C42-8C1C-D2C28BD00DBB}" type="pres">
      <dgm:prSet presAssocID="{05ECA994-1AD5-BD44-8E80-74BD9E31421B}" presName="negativeSpace" presStyleCnt="0"/>
      <dgm:spPr/>
    </dgm:pt>
    <dgm:pt modelId="{56A4AF20-2640-CA4F-A3CD-CA7A9E5FD4D6}" type="pres">
      <dgm:prSet presAssocID="{05ECA994-1AD5-BD44-8E80-74BD9E31421B}" presName="childText" presStyleLbl="conFgAcc1" presStyleIdx="0" presStyleCnt="1" custLinFactY="100000" custLinFactNeighborX="-12309" custLinFactNeighborY="162456">
        <dgm:presLayoutVars>
          <dgm:bulletEnabled val="1"/>
        </dgm:presLayoutVars>
      </dgm:prSet>
      <dgm:spPr/>
    </dgm:pt>
  </dgm:ptLst>
  <dgm:cxnLst>
    <dgm:cxn modelId="{D6E5CD0C-A045-2141-9B89-520F24613AF8}" type="presOf" srcId="{05ECA994-1AD5-BD44-8E80-74BD9E31421B}" destId="{B8C434F5-72BC-434A-9121-409B8EDA1066}" srcOrd="1" destOrd="0" presId="urn:microsoft.com/office/officeart/2005/8/layout/list1"/>
    <dgm:cxn modelId="{A40021D7-665C-8147-AD86-8E6598DF0B56}" type="presOf" srcId="{C746138F-44FA-6448-98DE-6231E3F4A812}" destId="{E481C975-0323-5B47-8A31-DBCA30A3613D}" srcOrd="0" destOrd="0" presId="urn:microsoft.com/office/officeart/2005/8/layout/list1"/>
    <dgm:cxn modelId="{F98592EA-B0FB-4C49-B3A0-5EBE2367B543}" srcId="{C746138F-44FA-6448-98DE-6231E3F4A812}" destId="{05ECA994-1AD5-BD44-8E80-74BD9E31421B}" srcOrd="0" destOrd="0" parTransId="{3EBA93E0-2988-BF4E-834F-64C63D510C27}" sibTransId="{6777F789-374E-B040-B9C4-360BEB375C70}"/>
    <dgm:cxn modelId="{BE5868EB-FAAA-9F4B-B9DA-4C8BBB90DB4A}" type="presOf" srcId="{05ECA994-1AD5-BD44-8E80-74BD9E31421B}" destId="{F2F40286-EBE5-CD4E-BA68-FE4A271AE08B}" srcOrd="0" destOrd="0" presId="urn:microsoft.com/office/officeart/2005/8/layout/list1"/>
    <dgm:cxn modelId="{3072EDD0-B458-B74A-9ADB-18B2C4475536}" type="presParOf" srcId="{E481C975-0323-5B47-8A31-DBCA30A3613D}" destId="{4A3CB128-1183-9E4C-8D90-04336B581877}" srcOrd="0" destOrd="0" presId="urn:microsoft.com/office/officeart/2005/8/layout/list1"/>
    <dgm:cxn modelId="{344B0DCE-B14E-2846-95E5-4200AB38685E}" type="presParOf" srcId="{4A3CB128-1183-9E4C-8D90-04336B581877}" destId="{F2F40286-EBE5-CD4E-BA68-FE4A271AE08B}" srcOrd="0" destOrd="0" presId="urn:microsoft.com/office/officeart/2005/8/layout/list1"/>
    <dgm:cxn modelId="{025168BD-707D-8645-B46C-A846E962F86A}" type="presParOf" srcId="{4A3CB128-1183-9E4C-8D90-04336B581877}" destId="{B8C434F5-72BC-434A-9121-409B8EDA1066}" srcOrd="1" destOrd="0" presId="urn:microsoft.com/office/officeart/2005/8/layout/list1"/>
    <dgm:cxn modelId="{7738BB06-E530-CF44-AC80-B4D9BD6C4FE9}" type="presParOf" srcId="{E481C975-0323-5B47-8A31-DBCA30A3613D}" destId="{839613D0-1075-7C42-8C1C-D2C28BD00DBB}" srcOrd="1" destOrd="0" presId="urn:microsoft.com/office/officeart/2005/8/layout/list1"/>
    <dgm:cxn modelId="{B2EACCA0-C8D3-004F-858B-CF36DD255ABF}" type="presParOf" srcId="{E481C975-0323-5B47-8A31-DBCA30A3613D}" destId="{56A4AF20-2640-CA4F-A3CD-CA7A9E5FD4D6}"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D363272B-EBB3-4797-9EF5-55FD7E3DF8A6}" type="doc">
      <dgm:prSet loTypeId="urn:microsoft.com/office/officeart/2005/8/layout/hProcess9" loCatId="process" qsTypeId="urn:microsoft.com/office/officeart/2005/8/quickstyle/simple5" qsCatId="simple" csTypeId="urn:microsoft.com/office/officeart/2005/8/colors/colorful4" csCatId="colorful" phldr="1"/>
      <dgm:spPr/>
      <dgm:t>
        <a:bodyPr/>
        <a:lstStyle/>
        <a:p>
          <a:endParaRPr lang="en-US"/>
        </a:p>
      </dgm:t>
    </dgm:pt>
    <dgm:pt modelId="{99BF3486-C23A-475E-9A06-0535F5505D80}">
      <dgm:prSet/>
      <dgm:spPr/>
      <dgm:t>
        <a:bodyPr/>
        <a:lstStyle/>
        <a:p>
          <a:pPr rtl="0"/>
          <a:r>
            <a:rPr lang="en-US" b="1" dirty="0"/>
            <a:t>Define success – start with the end in mind. What specific attitudes and behaviors are you trying to change?</a:t>
          </a:r>
          <a:endParaRPr lang="en-US" dirty="0"/>
        </a:p>
      </dgm:t>
    </dgm:pt>
    <dgm:pt modelId="{1860A0A0-A781-4684-9FA7-2A834C72D6AB}" type="parTrans" cxnId="{818935EA-CE79-4BE8-B507-4F9D5AB9FB0C}">
      <dgm:prSet/>
      <dgm:spPr/>
      <dgm:t>
        <a:bodyPr/>
        <a:lstStyle/>
        <a:p>
          <a:endParaRPr lang="en-US"/>
        </a:p>
      </dgm:t>
    </dgm:pt>
    <dgm:pt modelId="{3A810041-7F45-483C-A07C-9870607C3911}" type="sibTrans" cxnId="{818935EA-CE79-4BE8-B507-4F9D5AB9FB0C}">
      <dgm:prSet/>
      <dgm:spPr/>
      <dgm:t>
        <a:bodyPr/>
        <a:lstStyle/>
        <a:p>
          <a:endParaRPr lang="en-US"/>
        </a:p>
      </dgm:t>
    </dgm:pt>
    <dgm:pt modelId="{E94929F6-351B-4061-B0B8-9C7256DD3E4C}">
      <dgm:prSet/>
      <dgm:spPr/>
      <dgm:t>
        <a:bodyPr/>
        <a:lstStyle/>
        <a:p>
          <a:pPr rtl="0"/>
          <a:r>
            <a:rPr lang="en-US" b="1" dirty="0"/>
            <a:t>What are the measurable markers (i.e., evidence) of the change?</a:t>
          </a:r>
          <a:endParaRPr lang="en-US" dirty="0"/>
        </a:p>
      </dgm:t>
    </dgm:pt>
    <dgm:pt modelId="{7BCA7905-9E97-419B-A12B-547F6FCB066F}" type="parTrans" cxnId="{556A1913-46E3-470F-B39B-DFE611030901}">
      <dgm:prSet/>
      <dgm:spPr/>
      <dgm:t>
        <a:bodyPr/>
        <a:lstStyle/>
        <a:p>
          <a:endParaRPr lang="en-US"/>
        </a:p>
      </dgm:t>
    </dgm:pt>
    <dgm:pt modelId="{82498098-FDB5-419D-A4C0-4AEB97DC106C}" type="sibTrans" cxnId="{556A1913-46E3-470F-B39B-DFE611030901}">
      <dgm:prSet/>
      <dgm:spPr/>
      <dgm:t>
        <a:bodyPr/>
        <a:lstStyle/>
        <a:p>
          <a:endParaRPr lang="en-US"/>
        </a:p>
      </dgm:t>
    </dgm:pt>
    <dgm:pt modelId="{EA4B01C1-915A-4FF8-92D7-5C4F7598C9A2}">
      <dgm:prSet/>
      <dgm:spPr/>
      <dgm:t>
        <a:bodyPr/>
        <a:lstStyle/>
        <a:p>
          <a:pPr rtl="0"/>
          <a:r>
            <a:rPr lang="en-US" b="1" dirty="0"/>
            <a:t>How much change is needed to justify the effort?</a:t>
          </a:r>
          <a:endParaRPr lang="en-US" dirty="0"/>
        </a:p>
      </dgm:t>
    </dgm:pt>
    <dgm:pt modelId="{1A3A6246-701B-4ABA-AF6F-E6957A4BF484}" type="parTrans" cxnId="{7B253439-E854-46CC-AD10-8C873C4853D8}">
      <dgm:prSet/>
      <dgm:spPr/>
      <dgm:t>
        <a:bodyPr/>
        <a:lstStyle/>
        <a:p>
          <a:endParaRPr lang="en-US"/>
        </a:p>
      </dgm:t>
    </dgm:pt>
    <dgm:pt modelId="{659ED4E5-1ED2-4A7A-80FC-691D1B6E8124}" type="sibTrans" cxnId="{7B253439-E854-46CC-AD10-8C873C4853D8}">
      <dgm:prSet/>
      <dgm:spPr/>
      <dgm:t>
        <a:bodyPr/>
        <a:lstStyle/>
        <a:p>
          <a:endParaRPr lang="en-US"/>
        </a:p>
      </dgm:t>
    </dgm:pt>
    <dgm:pt modelId="{314977FC-0B0B-4A0B-A15E-221952B72F48}" type="pres">
      <dgm:prSet presAssocID="{D363272B-EBB3-4797-9EF5-55FD7E3DF8A6}" presName="CompostProcess" presStyleCnt="0">
        <dgm:presLayoutVars>
          <dgm:dir/>
          <dgm:resizeHandles val="exact"/>
        </dgm:presLayoutVars>
      </dgm:prSet>
      <dgm:spPr/>
    </dgm:pt>
    <dgm:pt modelId="{522EDD83-C046-45E9-804B-74EDB146A1ED}" type="pres">
      <dgm:prSet presAssocID="{D363272B-EBB3-4797-9EF5-55FD7E3DF8A6}" presName="arrow" presStyleLbl="bgShp" presStyleIdx="0" presStyleCnt="1"/>
      <dgm:spPr/>
    </dgm:pt>
    <dgm:pt modelId="{68629012-7829-4828-A858-83D9C3D0A95C}" type="pres">
      <dgm:prSet presAssocID="{D363272B-EBB3-4797-9EF5-55FD7E3DF8A6}" presName="linearProcess" presStyleCnt="0"/>
      <dgm:spPr/>
    </dgm:pt>
    <dgm:pt modelId="{51396150-761A-4608-A701-F0AA3B9EADBC}" type="pres">
      <dgm:prSet presAssocID="{99BF3486-C23A-475E-9A06-0535F5505D80}" presName="textNode" presStyleLbl="node1" presStyleIdx="0" presStyleCnt="3">
        <dgm:presLayoutVars>
          <dgm:bulletEnabled val="1"/>
        </dgm:presLayoutVars>
      </dgm:prSet>
      <dgm:spPr/>
    </dgm:pt>
    <dgm:pt modelId="{1997F223-1F50-4A4F-B6D3-2508434AB0E3}" type="pres">
      <dgm:prSet presAssocID="{3A810041-7F45-483C-A07C-9870607C3911}" presName="sibTrans" presStyleCnt="0"/>
      <dgm:spPr/>
    </dgm:pt>
    <dgm:pt modelId="{982251BD-509A-42B0-8FF4-1AEC884BB591}" type="pres">
      <dgm:prSet presAssocID="{E94929F6-351B-4061-B0B8-9C7256DD3E4C}" presName="textNode" presStyleLbl="node1" presStyleIdx="1" presStyleCnt="3">
        <dgm:presLayoutVars>
          <dgm:bulletEnabled val="1"/>
        </dgm:presLayoutVars>
      </dgm:prSet>
      <dgm:spPr/>
    </dgm:pt>
    <dgm:pt modelId="{3957FBF8-941E-4893-9701-D660DF64B261}" type="pres">
      <dgm:prSet presAssocID="{82498098-FDB5-419D-A4C0-4AEB97DC106C}" presName="sibTrans" presStyleCnt="0"/>
      <dgm:spPr/>
    </dgm:pt>
    <dgm:pt modelId="{D9D29063-AB55-45C2-8A85-55162202F224}" type="pres">
      <dgm:prSet presAssocID="{EA4B01C1-915A-4FF8-92D7-5C4F7598C9A2}" presName="textNode" presStyleLbl="node1" presStyleIdx="2" presStyleCnt="3">
        <dgm:presLayoutVars>
          <dgm:bulletEnabled val="1"/>
        </dgm:presLayoutVars>
      </dgm:prSet>
      <dgm:spPr/>
    </dgm:pt>
  </dgm:ptLst>
  <dgm:cxnLst>
    <dgm:cxn modelId="{556A1913-46E3-470F-B39B-DFE611030901}" srcId="{D363272B-EBB3-4797-9EF5-55FD7E3DF8A6}" destId="{E94929F6-351B-4061-B0B8-9C7256DD3E4C}" srcOrd="1" destOrd="0" parTransId="{7BCA7905-9E97-419B-A12B-547F6FCB066F}" sibTransId="{82498098-FDB5-419D-A4C0-4AEB97DC106C}"/>
    <dgm:cxn modelId="{7B253439-E854-46CC-AD10-8C873C4853D8}" srcId="{D363272B-EBB3-4797-9EF5-55FD7E3DF8A6}" destId="{EA4B01C1-915A-4FF8-92D7-5C4F7598C9A2}" srcOrd="2" destOrd="0" parTransId="{1A3A6246-701B-4ABA-AF6F-E6957A4BF484}" sibTransId="{659ED4E5-1ED2-4A7A-80FC-691D1B6E8124}"/>
    <dgm:cxn modelId="{11A82B59-99F5-A242-82C1-1B84B3B6DD11}" type="presOf" srcId="{E94929F6-351B-4061-B0B8-9C7256DD3E4C}" destId="{982251BD-509A-42B0-8FF4-1AEC884BB591}" srcOrd="0" destOrd="0" presId="urn:microsoft.com/office/officeart/2005/8/layout/hProcess9"/>
    <dgm:cxn modelId="{EF812498-69F8-A743-952F-8E528ECE3D49}" type="presOf" srcId="{EA4B01C1-915A-4FF8-92D7-5C4F7598C9A2}" destId="{D9D29063-AB55-45C2-8A85-55162202F224}" srcOrd="0" destOrd="0" presId="urn:microsoft.com/office/officeart/2005/8/layout/hProcess9"/>
    <dgm:cxn modelId="{2D395ED2-9C79-4448-8DB8-4B61BD365712}" type="presOf" srcId="{D363272B-EBB3-4797-9EF5-55FD7E3DF8A6}" destId="{314977FC-0B0B-4A0B-A15E-221952B72F48}" srcOrd="0" destOrd="0" presId="urn:microsoft.com/office/officeart/2005/8/layout/hProcess9"/>
    <dgm:cxn modelId="{818935EA-CE79-4BE8-B507-4F9D5AB9FB0C}" srcId="{D363272B-EBB3-4797-9EF5-55FD7E3DF8A6}" destId="{99BF3486-C23A-475E-9A06-0535F5505D80}" srcOrd="0" destOrd="0" parTransId="{1860A0A0-A781-4684-9FA7-2A834C72D6AB}" sibTransId="{3A810041-7F45-483C-A07C-9870607C3911}"/>
    <dgm:cxn modelId="{F597CFFB-EB57-0D45-895D-BA240E02250A}" type="presOf" srcId="{99BF3486-C23A-475E-9A06-0535F5505D80}" destId="{51396150-761A-4608-A701-F0AA3B9EADBC}" srcOrd="0" destOrd="0" presId="urn:microsoft.com/office/officeart/2005/8/layout/hProcess9"/>
    <dgm:cxn modelId="{9C0E4A77-C5F7-F644-AF07-672E4BA2FEA9}" type="presParOf" srcId="{314977FC-0B0B-4A0B-A15E-221952B72F48}" destId="{522EDD83-C046-45E9-804B-74EDB146A1ED}" srcOrd="0" destOrd="0" presId="urn:microsoft.com/office/officeart/2005/8/layout/hProcess9"/>
    <dgm:cxn modelId="{63EE6DEA-626D-B148-AD29-06F0CA4B4BE1}" type="presParOf" srcId="{314977FC-0B0B-4A0B-A15E-221952B72F48}" destId="{68629012-7829-4828-A858-83D9C3D0A95C}" srcOrd="1" destOrd="0" presId="urn:microsoft.com/office/officeart/2005/8/layout/hProcess9"/>
    <dgm:cxn modelId="{C4E3B2D0-74ED-E54F-AE66-A5A92556F786}" type="presParOf" srcId="{68629012-7829-4828-A858-83D9C3D0A95C}" destId="{51396150-761A-4608-A701-F0AA3B9EADBC}" srcOrd="0" destOrd="0" presId="urn:microsoft.com/office/officeart/2005/8/layout/hProcess9"/>
    <dgm:cxn modelId="{2BB8B2D1-1923-A641-846F-8C222DB5B92A}" type="presParOf" srcId="{68629012-7829-4828-A858-83D9C3D0A95C}" destId="{1997F223-1F50-4A4F-B6D3-2508434AB0E3}" srcOrd="1" destOrd="0" presId="urn:microsoft.com/office/officeart/2005/8/layout/hProcess9"/>
    <dgm:cxn modelId="{DF6898D9-2DE8-C24D-8EB0-59FF93A59208}" type="presParOf" srcId="{68629012-7829-4828-A858-83D9C3D0A95C}" destId="{982251BD-509A-42B0-8FF4-1AEC884BB591}" srcOrd="2" destOrd="0" presId="urn:microsoft.com/office/officeart/2005/8/layout/hProcess9"/>
    <dgm:cxn modelId="{3E3DC45F-F674-7D40-B2F3-8FF7E13C1425}" type="presParOf" srcId="{68629012-7829-4828-A858-83D9C3D0A95C}" destId="{3957FBF8-941E-4893-9701-D660DF64B261}" srcOrd="3" destOrd="0" presId="urn:microsoft.com/office/officeart/2005/8/layout/hProcess9"/>
    <dgm:cxn modelId="{6F98B198-F983-E64D-A0AA-9AC1874BB618}" type="presParOf" srcId="{68629012-7829-4828-A858-83D9C3D0A95C}" destId="{D9D29063-AB55-45C2-8A85-55162202F224}"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8F0C6B82-BEA1-414C-9427-DFF7657BA98D}"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n-GB"/>
        </a:p>
      </dgm:t>
    </dgm:pt>
    <dgm:pt modelId="{FFE7BCA1-8E8C-C54F-AC43-7135735C8425}">
      <dgm:prSet phldrT="[Text]" custT="1"/>
      <dgm:spPr/>
      <dgm:t>
        <a:bodyPr/>
        <a:lstStyle/>
        <a:p>
          <a:r>
            <a:rPr lang="en-US" sz="2800" dirty="0"/>
            <a:t>The benefits are many because your initiative will be able to: </a:t>
          </a:r>
          <a:endParaRPr lang="en-GB" sz="2800" dirty="0"/>
        </a:p>
      </dgm:t>
    </dgm:pt>
    <dgm:pt modelId="{A9F9A55B-D8EC-654F-B211-5FDB19A768E5}" type="parTrans" cxnId="{CEFE0EE3-8A04-5E4A-938F-DCC9B638C240}">
      <dgm:prSet/>
      <dgm:spPr/>
      <dgm:t>
        <a:bodyPr/>
        <a:lstStyle/>
        <a:p>
          <a:endParaRPr lang="en-GB"/>
        </a:p>
      </dgm:t>
    </dgm:pt>
    <dgm:pt modelId="{2474B1FB-1B9D-2045-9957-E2A3C7A8771B}" type="sibTrans" cxnId="{CEFE0EE3-8A04-5E4A-938F-DCC9B638C240}">
      <dgm:prSet/>
      <dgm:spPr/>
      <dgm:t>
        <a:bodyPr/>
        <a:lstStyle/>
        <a:p>
          <a:endParaRPr lang="en-GB"/>
        </a:p>
      </dgm:t>
    </dgm:pt>
    <dgm:pt modelId="{523A9DE9-84A1-0540-8D3E-38B8B20B222A}">
      <dgm:prSet custT="1"/>
      <dgm:spPr/>
      <dgm:t>
        <a:bodyPr/>
        <a:lstStyle/>
        <a:p>
          <a:r>
            <a:rPr lang="en-US" sz="2400" dirty="0"/>
            <a:t>Prove its effectiveness </a:t>
          </a:r>
        </a:p>
      </dgm:t>
    </dgm:pt>
    <dgm:pt modelId="{BF5475DD-D383-7D41-A08D-8D6E5256A47F}" type="parTrans" cxnId="{68149C2F-7432-3F4E-98A0-BC99DDFAFBCB}">
      <dgm:prSet/>
      <dgm:spPr/>
      <dgm:t>
        <a:bodyPr/>
        <a:lstStyle/>
        <a:p>
          <a:endParaRPr lang="en-GB"/>
        </a:p>
      </dgm:t>
    </dgm:pt>
    <dgm:pt modelId="{3BDEDD83-ED16-D046-A87B-BEFAB008D3FC}" type="sibTrans" cxnId="{68149C2F-7432-3F4E-98A0-BC99DDFAFBCB}">
      <dgm:prSet/>
      <dgm:spPr/>
      <dgm:t>
        <a:bodyPr/>
        <a:lstStyle/>
        <a:p>
          <a:endParaRPr lang="en-GB"/>
        </a:p>
      </dgm:t>
    </dgm:pt>
    <dgm:pt modelId="{64F88F11-1938-CC43-B247-56E60E917AF6}">
      <dgm:prSet custT="1"/>
      <dgm:spPr/>
      <dgm:t>
        <a:bodyPr/>
        <a:lstStyle/>
        <a:p>
          <a:r>
            <a:rPr lang="en-US" sz="2400" dirty="0"/>
            <a:t>Persuade influential entities to endorse the program </a:t>
          </a:r>
        </a:p>
      </dgm:t>
    </dgm:pt>
    <dgm:pt modelId="{A2FE0953-D83A-7F4D-92DD-17774D292FB1}" type="parTrans" cxnId="{B23112AB-4F74-1C42-91C1-DECEFF2D150D}">
      <dgm:prSet/>
      <dgm:spPr/>
      <dgm:t>
        <a:bodyPr/>
        <a:lstStyle/>
        <a:p>
          <a:endParaRPr lang="en-GB"/>
        </a:p>
      </dgm:t>
    </dgm:pt>
    <dgm:pt modelId="{44F3346F-2BE3-7F47-A059-0B379B1B0CAC}" type="sibTrans" cxnId="{B23112AB-4F74-1C42-91C1-DECEFF2D150D}">
      <dgm:prSet/>
      <dgm:spPr/>
      <dgm:t>
        <a:bodyPr/>
        <a:lstStyle/>
        <a:p>
          <a:endParaRPr lang="en-GB"/>
        </a:p>
      </dgm:t>
    </dgm:pt>
    <dgm:pt modelId="{7AE4F7F4-3570-6344-934E-FFF8BDC53BBE}">
      <dgm:prSet custT="1"/>
      <dgm:spPr/>
      <dgm:t>
        <a:bodyPr/>
        <a:lstStyle/>
        <a:p>
          <a:r>
            <a:rPr lang="en-US" sz="2400" dirty="0"/>
            <a:t>Convince others to adopt or keep the program and help it expand </a:t>
          </a:r>
        </a:p>
      </dgm:t>
    </dgm:pt>
    <dgm:pt modelId="{F72CBB33-7436-C246-9D03-601078F841B4}" type="parTrans" cxnId="{6F9CFF44-2AAE-0548-BF2E-030D035CA1D0}">
      <dgm:prSet/>
      <dgm:spPr/>
      <dgm:t>
        <a:bodyPr/>
        <a:lstStyle/>
        <a:p>
          <a:endParaRPr lang="en-GB"/>
        </a:p>
      </dgm:t>
    </dgm:pt>
    <dgm:pt modelId="{7169B095-BBE6-594C-8FC3-728547835755}" type="sibTrans" cxnId="{6F9CFF44-2AAE-0548-BF2E-030D035CA1D0}">
      <dgm:prSet/>
      <dgm:spPr/>
      <dgm:t>
        <a:bodyPr/>
        <a:lstStyle/>
        <a:p>
          <a:endParaRPr lang="en-GB"/>
        </a:p>
      </dgm:t>
    </dgm:pt>
    <dgm:pt modelId="{5D80F32D-17D9-2846-9BF6-2BF028D15C07}">
      <dgm:prSet custT="1"/>
      <dgm:spPr/>
      <dgm:t>
        <a:bodyPr/>
        <a:lstStyle/>
        <a:p>
          <a:r>
            <a:rPr lang="en-US" sz="2400" dirty="0"/>
            <a:t>Secure renewable sources of funding more easily </a:t>
          </a:r>
        </a:p>
      </dgm:t>
    </dgm:pt>
    <dgm:pt modelId="{90DA531B-B573-494D-8189-AA4EE8716C64}" type="parTrans" cxnId="{3C02CA53-39B0-6D48-A21E-0977B4D3FE35}">
      <dgm:prSet/>
      <dgm:spPr/>
      <dgm:t>
        <a:bodyPr/>
        <a:lstStyle/>
        <a:p>
          <a:endParaRPr lang="en-GB"/>
        </a:p>
      </dgm:t>
    </dgm:pt>
    <dgm:pt modelId="{450A41D7-C0D8-9C40-AA68-4D178B3BA045}" type="sibTrans" cxnId="{3C02CA53-39B0-6D48-A21E-0977B4D3FE35}">
      <dgm:prSet/>
      <dgm:spPr/>
      <dgm:t>
        <a:bodyPr/>
        <a:lstStyle/>
        <a:p>
          <a:endParaRPr lang="en-GB"/>
        </a:p>
      </dgm:t>
    </dgm:pt>
    <dgm:pt modelId="{10A4AB2C-DAD9-3343-81F2-A8052622E505}">
      <dgm:prSet custT="1"/>
      <dgm:spPr/>
      <dgm:t>
        <a:bodyPr/>
        <a:lstStyle/>
        <a:p>
          <a:r>
            <a:rPr lang="en-US" sz="2400" dirty="0"/>
            <a:t>Identify its strengths and weaknesses for continual improvement </a:t>
          </a:r>
        </a:p>
      </dgm:t>
    </dgm:pt>
    <dgm:pt modelId="{740DECBB-CC3A-3845-8203-69C9FE7E8127}" type="parTrans" cxnId="{82D0B1F7-5F6D-654B-90A6-6C185959A9A3}">
      <dgm:prSet/>
      <dgm:spPr/>
      <dgm:t>
        <a:bodyPr/>
        <a:lstStyle/>
        <a:p>
          <a:endParaRPr lang="en-GB"/>
        </a:p>
      </dgm:t>
    </dgm:pt>
    <dgm:pt modelId="{AD4CEEB9-40C6-4547-9B73-3CD9B49B46EC}" type="sibTrans" cxnId="{82D0B1F7-5F6D-654B-90A6-6C185959A9A3}">
      <dgm:prSet/>
      <dgm:spPr/>
      <dgm:t>
        <a:bodyPr/>
        <a:lstStyle/>
        <a:p>
          <a:endParaRPr lang="en-GB"/>
        </a:p>
      </dgm:t>
    </dgm:pt>
    <dgm:pt modelId="{333BC69A-7A58-C24D-8B8A-2F8897900958}">
      <dgm:prSet custT="1"/>
      <dgm:spPr/>
      <dgm:t>
        <a:bodyPr/>
        <a:lstStyle/>
        <a:p>
          <a:r>
            <a:rPr lang="en-US" sz="2400" dirty="0"/>
            <a:t>Encourage and recharge everyone involved </a:t>
          </a:r>
        </a:p>
      </dgm:t>
    </dgm:pt>
    <dgm:pt modelId="{12E51CC5-6576-694E-BB4C-E5F593B812B5}" type="parTrans" cxnId="{FD509635-AC42-0D44-8B72-2666BB507A7A}">
      <dgm:prSet/>
      <dgm:spPr/>
      <dgm:t>
        <a:bodyPr/>
        <a:lstStyle/>
        <a:p>
          <a:endParaRPr lang="en-GB"/>
        </a:p>
      </dgm:t>
    </dgm:pt>
    <dgm:pt modelId="{9951FA65-385B-E249-8707-C2E6CE2B0289}" type="sibTrans" cxnId="{FD509635-AC42-0D44-8B72-2666BB507A7A}">
      <dgm:prSet/>
      <dgm:spPr/>
      <dgm:t>
        <a:bodyPr/>
        <a:lstStyle/>
        <a:p>
          <a:endParaRPr lang="en-GB"/>
        </a:p>
      </dgm:t>
    </dgm:pt>
    <dgm:pt modelId="{205CE644-0DA8-F842-899A-3B495CF71863}">
      <dgm:prSet custT="1"/>
      <dgm:spPr/>
      <dgm:t>
        <a:bodyPr/>
        <a:lstStyle/>
        <a:p>
          <a:r>
            <a:rPr lang="en-US" sz="2400" dirty="0"/>
            <a:t>Celebrate achievements and recognize exceptional contributions </a:t>
          </a:r>
        </a:p>
      </dgm:t>
    </dgm:pt>
    <dgm:pt modelId="{70551C3E-C089-CF46-8B3E-41A2A11448D1}" type="parTrans" cxnId="{3749A38F-7EAF-454B-B980-2B14FDD1CE96}">
      <dgm:prSet/>
      <dgm:spPr/>
      <dgm:t>
        <a:bodyPr/>
        <a:lstStyle/>
        <a:p>
          <a:endParaRPr lang="en-GB"/>
        </a:p>
      </dgm:t>
    </dgm:pt>
    <dgm:pt modelId="{45F5E089-9315-F04F-B6BF-12D8BA37EB5F}" type="sibTrans" cxnId="{3749A38F-7EAF-454B-B980-2B14FDD1CE96}">
      <dgm:prSet/>
      <dgm:spPr/>
      <dgm:t>
        <a:bodyPr/>
        <a:lstStyle/>
        <a:p>
          <a:endParaRPr lang="en-GB"/>
        </a:p>
      </dgm:t>
    </dgm:pt>
    <dgm:pt modelId="{3A01DAB2-EABD-3B48-99D2-E5F98D42870E}" type="pres">
      <dgm:prSet presAssocID="{8F0C6B82-BEA1-414C-9427-DFF7657BA98D}" presName="linear" presStyleCnt="0">
        <dgm:presLayoutVars>
          <dgm:dir/>
          <dgm:animLvl val="lvl"/>
          <dgm:resizeHandles val="exact"/>
        </dgm:presLayoutVars>
      </dgm:prSet>
      <dgm:spPr/>
    </dgm:pt>
    <dgm:pt modelId="{D37999DF-A306-6F4D-8A7A-A49134E27BAB}" type="pres">
      <dgm:prSet presAssocID="{FFE7BCA1-8E8C-C54F-AC43-7135735C8425}" presName="parentLin" presStyleCnt="0"/>
      <dgm:spPr/>
    </dgm:pt>
    <dgm:pt modelId="{A31ED30E-B385-A842-B147-EDA2349E9E41}" type="pres">
      <dgm:prSet presAssocID="{FFE7BCA1-8E8C-C54F-AC43-7135735C8425}" presName="parentLeftMargin" presStyleLbl="node1" presStyleIdx="0" presStyleCnt="1"/>
      <dgm:spPr/>
    </dgm:pt>
    <dgm:pt modelId="{22AB41A8-E036-FF4E-A90A-6C8BD743C79E}" type="pres">
      <dgm:prSet presAssocID="{FFE7BCA1-8E8C-C54F-AC43-7135735C8425}" presName="parentText" presStyleLbl="node1" presStyleIdx="0" presStyleCnt="1" custScaleX="124217">
        <dgm:presLayoutVars>
          <dgm:chMax val="0"/>
          <dgm:bulletEnabled val="1"/>
        </dgm:presLayoutVars>
      </dgm:prSet>
      <dgm:spPr/>
    </dgm:pt>
    <dgm:pt modelId="{B1C62BA9-90E4-CB43-B3B6-FC1953955CEF}" type="pres">
      <dgm:prSet presAssocID="{FFE7BCA1-8E8C-C54F-AC43-7135735C8425}" presName="negativeSpace" presStyleCnt="0"/>
      <dgm:spPr/>
    </dgm:pt>
    <dgm:pt modelId="{FFDA42B0-7D04-1745-9A5F-21B8F29E6F61}" type="pres">
      <dgm:prSet presAssocID="{FFE7BCA1-8E8C-C54F-AC43-7135735C8425}" presName="childText" presStyleLbl="conFgAcc1" presStyleIdx="0" presStyleCnt="1">
        <dgm:presLayoutVars>
          <dgm:bulletEnabled val="1"/>
        </dgm:presLayoutVars>
      </dgm:prSet>
      <dgm:spPr/>
    </dgm:pt>
  </dgm:ptLst>
  <dgm:cxnLst>
    <dgm:cxn modelId="{4EE9D62C-3E57-2C41-B03D-F604C6D135E2}" type="presOf" srcId="{523A9DE9-84A1-0540-8D3E-38B8B20B222A}" destId="{FFDA42B0-7D04-1745-9A5F-21B8F29E6F61}" srcOrd="0" destOrd="0" presId="urn:microsoft.com/office/officeart/2005/8/layout/list1"/>
    <dgm:cxn modelId="{EC634B2E-76EA-A24A-AC8B-80EBCDEBF922}" type="presOf" srcId="{10A4AB2C-DAD9-3343-81F2-A8052622E505}" destId="{FFDA42B0-7D04-1745-9A5F-21B8F29E6F61}" srcOrd="0" destOrd="4" presId="urn:microsoft.com/office/officeart/2005/8/layout/list1"/>
    <dgm:cxn modelId="{8F94952F-8E88-CD46-B643-CFD96133D34D}" type="presOf" srcId="{7AE4F7F4-3570-6344-934E-FFF8BDC53BBE}" destId="{FFDA42B0-7D04-1745-9A5F-21B8F29E6F61}" srcOrd="0" destOrd="2" presId="urn:microsoft.com/office/officeart/2005/8/layout/list1"/>
    <dgm:cxn modelId="{68149C2F-7432-3F4E-98A0-BC99DDFAFBCB}" srcId="{FFE7BCA1-8E8C-C54F-AC43-7135735C8425}" destId="{523A9DE9-84A1-0540-8D3E-38B8B20B222A}" srcOrd="0" destOrd="0" parTransId="{BF5475DD-D383-7D41-A08D-8D6E5256A47F}" sibTransId="{3BDEDD83-ED16-D046-A87B-BEFAB008D3FC}"/>
    <dgm:cxn modelId="{FD509635-AC42-0D44-8B72-2666BB507A7A}" srcId="{FFE7BCA1-8E8C-C54F-AC43-7135735C8425}" destId="{333BC69A-7A58-C24D-8B8A-2F8897900958}" srcOrd="5" destOrd="0" parTransId="{12E51CC5-6576-694E-BB4C-E5F593B812B5}" sibTransId="{9951FA65-385B-E249-8707-C2E6CE2B0289}"/>
    <dgm:cxn modelId="{6F9CFF44-2AAE-0548-BF2E-030D035CA1D0}" srcId="{FFE7BCA1-8E8C-C54F-AC43-7135735C8425}" destId="{7AE4F7F4-3570-6344-934E-FFF8BDC53BBE}" srcOrd="2" destOrd="0" parTransId="{F72CBB33-7436-C246-9D03-601078F841B4}" sibTransId="{7169B095-BBE6-594C-8FC3-728547835755}"/>
    <dgm:cxn modelId="{3C02CA53-39B0-6D48-A21E-0977B4D3FE35}" srcId="{FFE7BCA1-8E8C-C54F-AC43-7135735C8425}" destId="{5D80F32D-17D9-2846-9BF6-2BF028D15C07}" srcOrd="3" destOrd="0" parTransId="{90DA531B-B573-494D-8189-AA4EE8716C64}" sibTransId="{450A41D7-C0D8-9C40-AA68-4D178B3BA045}"/>
    <dgm:cxn modelId="{1586B663-BD29-5D49-8F33-AA78AAF099D1}" type="presOf" srcId="{5D80F32D-17D9-2846-9BF6-2BF028D15C07}" destId="{FFDA42B0-7D04-1745-9A5F-21B8F29E6F61}" srcOrd="0" destOrd="3" presId="urn:microsoft.com/office/officeart/2005/8/layout/list1"/>
    <dgm:cxn modelId="{DA9A3F75-18CB-384A-8176-FB04D45EF731}" type="presOf" srcId="{64F88F11-1938-CC43-B247-56E60E917AF6}" destId="{FFDA42B0-7D04-1745-9A5F-21B8F29E6F61}" srcOrd="0" destOrd="1" presId="urn:microsoft.com/office/officeart/2005/8/layout/list1"/>
    <dgm:cxn modelId="{BFC6B88C-A4DA-AC47-90DF-4B80B92824B8}" type="presOf" srcId="{333BC69A-7A58-C24D-8B8A-2F8897900958}" destId="{FFDA42B0-7D04-1745-9A5F-21B8F29E6F61}" srcOrd="0" destOrd="5" presId="urn:microsoft.com/office/officeart/2005/8/layout/list1"/>
    <dgm:cxn modelId="{3749A38F-7EAF-454B-B980-2B14FDD1CE96}" srcId="{FFE7BCA1-8E8C-C54F-AC43-7135735C8425}" destId="{205CE644-0DA8-F842-899A-3B495CF71863}" srcOrd="6" destOrd="0" parTransId="{70551C3E-C089-CF46-8B3E-41A2A11448D1}" sibTransId="{45F5E089-9315-F04F-B6BF-12D8BA37EB5F}"/>
    <dgm:cxn modelId="{B23112AB-4F74-1C42-91C1-DECEFF2D150D}" srcId="{FFE7BCA1-8E8C-C54F-AC43-7135735C8425}" destId="{64F88F11-1938-CC43-B247-56E60E917AF6}" srcOrd="1" destOrd="0" parTransId="{A2FE0953-D83A-7F4D-92DD-17774D292FB1}" sibTransId="{44F3346F-2BE3-7F47-A059-0B379B1B0CAC}"/>
    <dgm:cxn modelId="{2E7986B8-1C3B-8D48-98DD-948B9B659D42}" type="presOf" srcId="{FFE7BCA1-8E8C-C54F-AC43-7135735C8425}" destId="{22AB41A8-E036-FF4E-A90A-6C8BD743C79E}" srcOrd="1" destOrd="0" presId="urn:microsoft.com/office/officeart/2005/8/layout/list1"/>
    <dgm:cxn modelId="{CEFE0EE3-8A04-5E4A-938F-DCC9B638C240}" srcId="{8F0C6B82-BEA1-414C-9427-DFF7657BA98D}" destId="{FFE7BCA1-8E8C-C54F-AC43-7135735C8425}" srcOrd="0" destOrd="0" parTransId="{A9F9A55B-D8EC-654F-B211-5FDB19A768E5}" sibTransId="{2474B1FB-1B9D-2045-9957-E2A3C7A8771B}"/>
    <dgm:cxn modelId="{955FF4EA-8743-144C-A9A7-E2B292736538}" type="presOf" srcId="{FFE7BCA1-8E8C-C54F-AC43-7135735C8425}" destId="{A31ED30E-B385-A842-B147-EDA2349E9E41}" srcOrd="0" destOrd="0" presId="urn:microsoft.com/office/officeart/2005/8/layout/list1"/>
    <dgm:cxn modelId="{356B32F5-1712-0A4D-9DF3-72D410FB9A58}" type="presOf" srcId="{205CE644-0DA8-F842-899A-3B495CF71863}" destId="{FFDA42B0-7D04-1745-9A5F-21B8F29E6F61}" srcOrd="0" destOrd="6" presId="urn:microsoft.com/office/officeart/2005/8/layout/list1"/>
    <dgm:cxn modelId="{82D0B1F7-5F6D-654B-90A6-6C185959A9A3}" srcId="{FFE7BCA1-8E8C-C54F-AC43-7135735C8425}" destId="{10A4AB2C-DAD9-3343-81F2-A8052622E505}" srcOrd="4" destOrd="0" parTransId="{740DECBB-CC3A-3845-8203-69C9FE7E8127}" sibTransId="{AD4CEEB9-40C6-4547-9B73-3CD9B49B46EC}"/>
    <dgm:cxn modelId="{8DA3C8FB-56A1-F741-BF9D-1B8040E8F020}" type="presOf" srcId="{8F0C6B82-BEA1-414C-9427-DFF7657BA98D}" destId="{3A01DAB2-EABD-3B48-99D2-E5F98D42870E}" srcOrd="0" destOrd="0" presId="urn:microsoft.com/office/officeart/2005/8/layout/list1"/>
    <dgm:cxn modelId="{4A093336-2A2C-2F44-A77C-46E40E37FD3C}" type="presParOf" srcId="{3A01DAB2-EABD-3B48-99D2-E5F98D42870E}" destId="{D37999DF-A306-6F4D-8A7A-A49134E27BAB}" srcOrd="0" destOrd="0" presId="urn:microsoft.com/office/officeart/2005/8/layout/list1"/>
    <dgm:cxn modelId="{C3DEF709-8459-8D48-A233-09852EB2F500}" type="presParOf" srcId="{D37999DF-A306-6F4D-8A7A-A49134E27BAB}" destId="{A31ED30E-B385-A842-B147-EDA2349E9E41}" srcOrd="0" destOrd="0" presId="urn:microsoft.com/office/officeart/2005/8/layout/list1"/>
    <dgm:cxn modelId="{B389C39A-76A7-FC4B-8825-E8F9C16B7D7A}" type="presParOf" srcId="{D37999DF-A306-6F4D-8A7A-A49134E27BAB}" destId="{22AB41A8-E036-FF4E-A90A-6C8BD743C79E}" srcOrd="1" destOrd="0" presId="urn:microsoft.com/office/officeart/2005/8/layout/list1"/>
    <dgm:cxn modelId="{E81D8D1F-93A2-AA49-B62E-48DD842F9E8F}" type="presParOf" srcId="{3A01DAB2-EABD-3B48-99D2-E5F98D42870E}" destId="{B1C62BA9-90E4-CB43-B3B6-FC1953955CEF}" srcOrd="1" destOrd="0" presId="urn:microsoft.com/office/officeart/2005/8/layout/list1"/>
    <dgm:cxn modelId="{890AA774-9C94-6043-86C5-698DC4E23EFF}" type="presParOf" srcId="{3A01DAB2-EABD-3B48-99D2-E5F98D42870E}" destId="{FFDA42B0-7D04-1745-9A5F-21B8F29E6F61}"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E14F18AD-A5DE-0A46-B614-E230D3F5CB64}" type="doc">
      <dgm:prSet loTypeId="urn:microsoft.com/office/officeart/2005/8/layout/process3" loCatId="" qsTypeId="urn:microsoft.com/office/officeart/2005/8/quickstyle/simple4" qsCatId="simple" csTypeId="urn:microsoft.com/office/officeart/2005/8/colors/accent1_2" csCatId="accent1" phldr="1"/>
      <dgm:spPr/>
      <dgm:t>
        <a:bodyPr/>
        <a:lstStyle/>
        <a:p>
          <a:endParaRPr lang="en-GB"/>
        </a:p>
      </dgm:t>
    </dgm:pt>
    <dgm:pt modelId="{CCE693B9-0C57-A040-AC2F-A7D993C92F4B}">
      <dgm:prSet phldrT="[Text]" custT="1"/>
      <dgm:spPr/>
      <dgm:t>
        <a:bodyPr/>
        <a:lstStyle/>
        <a:p>
          <a:r>
            <a:rPr lang="en-US" sz="2400" b="1" dirty="0"/>
            <a:t>Quantitative</a:t>
          </a:r>
          <a:r>
            <a:rPr lang="en-US" sz="2400" dirty="0"/>
            <a:t>, or “hard” data, focuses on numbers and frequencies and consists of statistics. </a:t>
          </a:r>
          <a:endParaRPr lang="en-GB" sz="2400" dirty="0"/>
        </a:p>
      </dgm:t>
    </dgm:pt>
    <dgm:pt modelId="{ABABBD84-80C0-6046-985C-38301BBC84B8}" type="parTrans" cxnId="{10D1114D-AD1A-3443-9B77-C1CD4339FC6E}">
      <dgm:prSet/>
      <dgm:spPr/>
      <dgm:t>
        <a:bodyPr/>
        <a:lstStyle/>
        <a:p>
          <a:endParaRPr lang="en-GB"/>
        </a:p>
      </dgm:t>
    </dgm:pt>
    <dgm:pt modelId="{E5609EDF-4D4F-664D-B9AA-86A9AC7F71B4}" type="sibTrans" cxnId="{10D1114D-AD1A-3443-9B77-C1CD4339FC6E}">
      <dgm:prSet/>
      <dgm:spPr/>
      <dgm:t>
        <a:bodyPr/>
        <a:lstStyle/>
        <a:p>
          <a:endParaRPr lang="en-GB"/>
        </a:p>
      </dgm:t>
    </dgm:pt>
    <dgm:pt modelId="{F9891559-ED46-BA4C-B08B-57075EC6902A}">
      <dgm:prSet custT="1"/>
      <dgm:spPr>
        <a:solidFill>
          <a:srgbClr val="008000"/>
        </a:solidFill>
      </dgm:spPr>
      <dgm:t>
        <a:bodyPr/>
        <a:lstStyle/>
        <a:p>
          <a:r>
            <a:rPr lang="en-US" sz="2400" b="1" dirty="0"/>
            <a:t>Qualitative</a:t>
          </a:r>
          <a:r>
            <a:rPr lang="en-US" sz="2400" dirty="0"/>
            <a:t>, or “soft,” “nuanced,” or “contextual” data.</a:t>
          </a:r>
        </a:p>
      </dgm:t>
    </dgm:pt>
    <dgm:pt modelId="{59785147-39B3-674D-A8E3-A8B1AA230102}" type="parTrans" cxnId="{947387A4-4F4F-CE4D-8509-9987A5BA912C}">
      <dgm:prSet/>
      <dgm:spPr/>
      <dgm:t>
        <a:bodyPr/>
        <a:lstStyle/>
        <a:p>
          <a:endParaRPr lang="en-GB"/>
        </a:p>
      </dgm:t>
    </dgm:pt>
    <dgm:pt modelId="{7DC2F335-B0FC-2B46-A728-8B415E44F1E6}" type="sibTrans" cxnId="{947387A4-4F4F-CE4D-8509-9987A5BA912C}">
      <dgm:prSet/>
      <dgm:spPr/>
      <dgm:t>
        <a:bodyPr/>
        <a:lstStyle/>
        <a:p>
          <a:endParaRPr lang="en-GB"/>
        </a:p>
      </dgm:t>
    </dgm:pt>
    <dgm:pt modelId="{09651A96-2DBD-5448-A172-216E6397AE17}">
      <dgm:prSet custT="1"/>
      <dgm:spPr/>
      <dgm:t>
        <a:bodyPr/>
        <a:lstStyle/>
        <a:p>
          <a:r>
            <a:rPr lang="en-US" sz="2400" dirty="0"/>
            <a:t>Focuses on words and meanings. Examples of qualitative data are anecdotes and informal observations. </a:t>
          </a:r>
        </a:p>
      </dgm:t>
    </dgm:pt>
    <dgm:pt modelId="{310197BA-17FE-2744-8FFA-2DA85A8678FE}" type="parTrans" cxnId="{F067E51E-9693-984C-AB0C-0040165F09CB}">
      <dgm:prSet/>
      <dgm:spPr/>
      <dgm:t>
        <a:bodyPr/>
        <a:lstStyle/>
        <a:p>
          <a:endParaRPr lang="en-GB"/>
        </a:p>
      </dgm:t>
    </dgm:pt>
    <dgm:pt modelId="{85D185F5-1AA1-6A45-ADC8-18DA286C6895}" type="sibTrans" cxnId="{F067E51E-9693-984C-AB0C-0040165F09CB}">
      <dgm:prSet/>
      <dgm:spPr/>
      <dgm:t>
        <a:bodyPr/>
        <a:lstStyle/>
        <a:p>
          <a:endParaRPr lang="en-GB"/>
        </a:p>
      </dgm:t>
    </dgm:pt>
    <dgm:pt modelId="{AFEA4D29-4D1E-A947-AA13-B105C293FB1A}">
      <dgm:prSet phldrT="[Text]" custT="1"/>
      <dgm:spPr/>
      <dgm:t>
        <a:bodyPr/>
        <a:lstStyle/>
        <a:p>
          <a:r>
            <a:rPr lang="en-US" sz="2400" dirty="0"/>
            <a:t>Examples of quantitative data are numbers of discipline referrals, survey scores or test results. </a:t>
          </a:r>
          <a:endParaRPr lang="en-GB" sz="2400" dirty="0"/>
        </a:p>
      </dgm:t>
    </dgm:pt>
    <dgm:pt modelId="{B0015EBF-F782-C443-8A26-79E16337479A}" type="parTrans" cxnId="{0B84C54E-7F35-514D-9E83-77B791E53653}">
      <dgm:prSet/>
      <dgm:spPr/>
      <dgm:t>
        <a:bodyPr/>
        <a:lstStyle/>
        <a:p>
          <a:endParaRPr lang="en-GB"/>
        </a:p>
      </dgm:t>
    </dgm:pt>
    <dgm:pt modelId="{C9567440-399A-434C-8FFC-37D0A264B1CF}" type="sibTrans" cxnId="{0B84C54E-7F35-514D-9E83-77B791E53653}">
      <dgm:prSet/>
      <dgm:spPr/>
      <dgm:t>
        <a:bodyPr/>
        <a:lstStyle/>
        <a:p>
          <a:endParaRPr lang="en-GB"/>
        </a:p>
      </dgm:t>
    </dgm:pt>
    <dgm:pt modelId="{653F5E93-F11E-1541-8857-3E0A98045AC8}" type="pres">
      <dgm:prSet presAssocID="{E14F18AD-A5DE-0A46-B614-E230D3F5CB64}" presName="linearFlow" presStyleCnt="0">
        <dgm:presLayoutVars>
          <dgm:dir/>
          <dgm:animLvl val="lvl"/>
          <dgm:resizeHandles val="exact"/>
        </dgm:presLayoutVars>
      </dgm:prSet>
      <dgm:spPr/>
    </dgm:pt>
    <dgm:pt modelId="{5E34581A-3155-B24B-B6B9-D8A5E9EF849A}" type="pres">
      <dgm:prSet presAssocID="{CCE693B9-0C57-A040-AC2F-A7D993C92F4B}" presName="composite" presStyleCnt="0"/>
      <dgm:spPr/>
    </dgm:pt>
    <dgm:pt modelId="{585539AF-A148-7D45-8EF1-941293BA7E16}" type="pres">
      <dgm:prSet presAssocID="{CCE693B9-0C57-A040-AC2F-A7D993C92F4B}" presName="parTx" presStyleLbl="node1" presStyleIdx="0" presStyleCnt="2">
        <dgm:presLayoutVars>
          <dgm:chMax val="0"/>
          <dgm:chPref val="0"/>
          <dgm:bulletEnabled val="1"/>
        </dgm:presLayoutVars>
      </dgm:prSet>
      <dgm:spPr/>
    </dgm:pt>
    <dgm:pt modelId="{501D2839-48E8-BB43-BE3A-CD77C7CD6B0D}" type="pres">
      <dgm:prSet presAssocID="{CCE693B9-0C57-A040-AC2F-A7D993C92F4B}" presName="parSh" presStyleLbl="node1" presStyleIdx="0" presStyleCnt="2" custScaleX="144486" custScaleY="114706" custLinFactNeighborX="-313" custLinFactNeighborY="-78679"/>
      <dgm:spPr/>
    </dgm:pt>
    <dgm:pt modelId="{7A7EBA2B-3C09-C14B-9843-066B2AA386EA}" type="pres">
      <dgm:prSet presAssocID="{CCE693B9-0C57-A040-AC2F-A7D993C92F4B}" presName="desTx" presStyleLbl="fgAcc1" presStyleIdx="0" presStyleCnt="2" custScaleX="111567" custScaleY="73545">
        <dgm:presLayoutVars>
          <dgm:bulletEnabled val="1"/>
        </dgm:presLayoutVars>
      </dgm:prSet>
      <dgm:spPr/>
    </dgm:pt>
    <dgm:pt modelId="{71E2658C-7ED0-504F-85E7-04E8F43FCEEC}" type="pres">
      <dgm:prSet presAssocID="{E5609EDF-4D4F-664D-B9AA-86A9AC7F71B4}" presName="sibTrans" presStyleLbl="sibTrans2D1" presStyleIdx="0" presStyleCnt="1"/>
      <dgm:spPr/>
    </dgm:pt>
    <dgm:pt modelId="{DD402446-821C-414B-B960-66415F776153}" type="pres">
      <dgm:prSet presAssocID="{E5609EDF-4D4F-664D-B9AA-86A9AC7F71B4}" presName="connTx" presStyleLbl="sibTrans2D1" presStyleIdx="0" presStyleCnt="1"/>
      <dgm:spPr/>
    </dgm:pt>
    <dgm:pt modelId="{25C579E8-440E-1B4B-A459-5FE68C04DCD1}" type="pres">
      <dgm:prSet presAssocID="{F9891559-ED46-BA4C-B08B-57075EC6902A}" presName="composite" presStyleCnt="0"/>
      <dgm:spPr/>
    </dgm:pt>
    <dgm:pt modelId="{B27A0F35-24BE-AF4D-8B8E-2FD9AF0BE702}" type="pres">
      <dgm:prSet presAssocID="{F9891559-ED46-BA4C-B08B-57075EC6902A}" presName="parTx" presStyleLbl="node1" presStyleIdx="0" presStyleCnt="2">
        <dgm:presLayoutVars>
          <dgm:chMax val="0"/>
          <dgm:chPref val="0"/>
          <dgm:bulletEnabled val="1"/>
        </dgm:presLayoutVars>
      </dgm:prSet>
      <dgm:spPr/>
    </dgm:pt>
    <dgm:pt modelId="{B6E29440-84B3-A34A-8DD2-4AC32142BF65}" type="pres">
      <dgm:prSet presAssocID="{F9891559-ED46-BA4C-B08B-57075EC6902A}" presName="parSh" presStyleLbl="node1" presStyleIdx="1" presStyleCnt="2" custLinFactNeighborX="-7032" custLinFactNeighborY="-13328"/>
      <dgm:spPr/>
    </dgm:pt>
    <dgm:pt modelId="{E825413F-5A8D-AC42-88BA-100C1B435E74}" type="pres">
      <dgm:prSet presAssocID="{F9891559-ED46-BA4C-B08B-57075EC6902A}" presName="desTx" presStyleLbl="fgAcc1" presStyleIdx="1" presStyleCnt="2" custScaleX="126926" custScaleY="73633" custLinFactNeighborX="179" custLinFactNeighborY="349">
        <dgm:presLayoutVars>
          <dgm:bulletEnabled val="1"/>
        </dgm:presLayoutVars>
      </dgm:prSet>
      <dgm:spPr/>
    </dgm:pt>
  </dgm:ptLst>
  <dgm:cxnLst>
    <dgm:cxn modelId="{7D8F920C-0426-764D-941E-745AB358295E}" type="presOf" srcId="{E5609EDF-4D4F-664D-B9AA-86A9AC7F71B4}" destId="{DD402446-821C-414B-B960-66415F776153}" srcOrd="1" destOrd="0" presId="urn:microsoft.com/office/officeart/2005/8/layout/process3"/>
    <dgm:cxn modelId="{F067E51E-9693-984C-AB0C-0040165F09CB}" srcId="{F9891559-ED46-BA4C-B08B-57075EC6902A}" destId="{09651A96-2DBD-5448-A172-216E6397AE17}" srcOrd="0" destOrd="0" parTransId="{310197BA-17FE-2744-8FFA-2DA85A8678FE}" sibTransId="{85D185F5-1AA1-6A45-ADC8-18DA286C6895}"/>
    <dgm:cxn modelId="{D6E08429-28C2-5547-87FC-DEDDCC3A33F6}" type="presOf" srcId="{09651A96-2DBD-5448-A172-216E6397AE17}" destId="{E825413F-5A8D-AC42-88BA-100C1B435E74}" srcOrd="0" destOrd="0" presId="urn:microsoft.com/office/officeart/2005/8/layout/process3"/>
    <dgm:cxn modelId="{378EE338-5BF3-3949-A7BD-62CB6D2511C7}" type="presOf" srcId="{CCE693B9-0C57-A040-AC2F-A7D993C92F4B}" destId="{501D2839-48E8-BB43-BE3A-CD77C7CD6B0D}" srcOrd="1" destOrd="0" presId="urn:microsoft.com/office/officeart/2005/8/layout/process3"/>
    <dgm:cxn modelId="{10D1114D-AD1A-3443-9B77-C1CD4339FC6E}" srcId="{E14F18AD-A5DE-0A46-B614-E230D3F5CB64}" destId="{CCE693B9-0C57-A040-AC2F-A7D993C92F4B}" srcOrd="0" destOrd="0" parTransId="{ABABBD84-80C0-6046-985C-38301BBC84B8}" sibTransId="{E5609EDF-4D4F-664D-B9AA-86A9AC7F71B4}"/>
    <dgm:cxn modelId="{0B84C54E-7F35-514D-9E83-77B791E53653}" srcId="{CCE693B9-0C57-A040-AC2F-A7D993C92F4B}" destId="{AFEA4D29-4D1E-A947-AA13-B105C293FB1A}" srcOrd="0" destOrd="0" parTransId="{B0015EBF-F782-C443-8A26-79E16337479A}" sibTransId="{C9567440-399A-434C-8FFC-37D0A264B1CF}"/>
    <dgm:cxn modelId="{4ED1965B-B5BD-AB43-B396-9D41C5D3BA56}" type="presOf" srcId="{E14F18AD-A5DE-0A46-B614-E230D3F5CB64}" destId="{653F5E93-F11E-1541-8857-3E0A98045AC8}" srcOrd="0" destOrd="0" presId="urn:microsoft.com/office/officeart/2005/8/layout/process3"/>
    <dgm:cxn modelId="{24203F6D-60F4-5A4E-908D-A6DF8BC56067}" type="presOf" srcId="{AFEA4D29-4D1E-A947-AA13-B105C293FB1A}" destId="{7A7EBA2B-3C09-C14B-9843-066B2AA386EA}" srcOrd="0" destOrd="0" presId="urn:microsoft.com/office/officeart/2005/8/layout/process3"/>
    <dgm:cxn modelId="{E4A3A98D-3300-7946-A820-E50DD8775D52}" type="presOf" srcId="{CCE693B9-0C57-A040-AC2F-A7D993C92F4B}" destId="{585539AF-A148-7D45-8EF1-941293BA7E16}" srcOrd="0" destOrd="0" presId="urn:microsoft.com/office/officeart/2005/8/layout/process3"/>
    <dgm:cxn modelId="{5B67ED98-FE95-5048-9EE2-AEA2EDA4B51B}" type="presOf" srcId="{E5609EDF-4D4F-664D-B9AA-86A9AC7F71B4}" destId="{71E2658C-7ED0-504F-85E7-04E8F43FCEEC}" srcOrd="0" destOrd="0" presId="urn:microsoft.com/office/officeart/2005/8/layout/process3"/>
    <dgm:cxn modelId="{F0EBDA9E-B992-AE4B-8B7A-293EA46DD1D0}" type="presOf" srcId="{F9891559-ED46-BA4C-B08B-57075EC6902A}" destId="{B6E29440-84B3-A34A-8DD2-4AC32142BF65}" srcOrd="1" destOrd="0" presId="urn:microsoft.com/office/officeart/2005/8/layout/process3"/>
    <dgm:cxn modelId="{947387A4-4F4F-CE4D-8509-9987A5BA912C}" srcId="{E14F18AD-A5DE-0A46-B614-E230D3F5CB64}" destId="{F9891559-ED46-BA4C-B08B-57075EC6902A}" srcOrd="1" destOrd="0" parTransId="{59785147-39B3-674D-A8E3-A8B1AA230102}" sibTransId="{7DC2F335-B0FC-2B46-A728-8B415E44F1E6}"/>
    <dgm:cxn modelId="{AC832DFD-0720-D842-B636-DFE9D1D2EB33}" type="presOf" srcId="{F9891559-ED46-BA4C-B08B-57075EC6902A}" destId="{B27A0F35-24BE-AF4D-8B8E-2FD9AF0BE702}" srcOrd="0" destOrd="0" presId="urn:microsoft.com/office/officeart/2005/8/layout/process3"/>
    <dgm:cxn modelId="{FE62F8CE-99FA-DC4A-B06A-8A46FA319905}" type="presParOf" srcId="{653F5E93-F11E-1541-8857-3E0A98045AC8}" destId="{5E34581A-3155-B24B-B6B9-D8A5E9EF849A}" srcOrd="0" destOrd="0" presId="urn:microsoft.com/office/officeart/2005/8/layout/process3"/>
    <dgm:cxn modelId="{1B63F6E2-62BF-4741-87AB-B136F4434AA4}" type="presParOf" srcId="{5E34581A-3155-B24B-B6B9-D8A5E9EF849A}" destId="{585539AF-A148-7D45-8EF1-941293BA7E16}" srcOrd="0" destOrd="0" presId="urn:microsoft.com/office/officeart/2005/8/layout/process3"/>
    <dgm:cxn modelId="{FC32290C-B640-464B-ADDC-D45CE830B777}" type="presParOf" srcId="{5E34581A-3155-B24B-B6B9-D8A5E9EF849A}" destId="{501D2839-48E8-BB43-BE3A-CD77C7CD6B0D}" srcOrd="1" destOrd="0" presId="urn:microsoft.com/office/officeart/2005/8/layout/process3"/>
    <dgm:cxn modelId="{6F7BBF17-9917-8248-AD74-43E4365F3488}" type="presParOf" srcId="{5E34581A-3155-B24B-B6B9-D8A5E9EF849A}" destId="{7A7EBA2B-3C09-C14B-9843-066B2AA386EA}" srcOrd="2" destOrd="0" presId="urn:microsoft.com/office/officeart/2005/8/layout/process3"/>
    <dgm:cxn modelId="{2D9D5711-8C33-B34B-BC57-953755100962}" type="presParOf" srcId="{653F5E93-F11E-1541-8857-3E0A98045AC8}" destId="{71E2658C-7ED0-504F-85E7-04E8F43FCEEC}" srcOrd="1" destOrd="0" presId="urn:microsoft.com/office/officeart/2005/8/layout/process3"/>
    <dgm:cxn modelId="{F0AC2896-11CD-A140-ADBD-818E3620F00B}" type="presParOf" srcId="{71E2658C-7ED0-504F-85E7-04E8F43FCEEC}" destId="{DD402446-821C-414B-B960-66415F776153}" srcOrd="0" destOrd="0" presId="urn:microsoft.com/office/officeart/2005/8/layout/process3"/>
    <dgm:cxn modelId="{7BDFA1C8-6461-234E-8211-8AA122B0D871}" type="presParOf" srcId="{653F5E93-F11E-1541-8857-3E0A98045AC8}" destId="{25C579E8-440E-1B4B-A459-5FE68C04DCD1}" srcOrd="2" destOrd="0" presId="urn:microsoft.com/office/officeart/2005/8/layout/process3"/>
    <dgm:cxn modelId="{D38215CA-6421-B245-AB90-C1A58266D47F}" type="presParOf" srcId="{25C579E8-440E-1B4B-A459-5FE68C04DCD1}" destId="{B27A0F35-24BE-AF4D-8B8E-2FD9AF0BE702}" srcOrd="0" destOrd="0" presId="urn:microsoft.com/office/officeart/2005/8/layout/process3"/>
    <dgm:cxn modelId="{FD8E076C-CEB4-704F-9D4C-76BB85F25D6F}" type="presParOf" srcId="{25C579E8-440E-1B4B-A459-5FE68C04DCD1}" destId="{B6E29440-84B3-A34A-8DD2-4AC32142BF65}" srcOrd="1" destOrd="0" presId="urn:microsoft.com/office/officeart/2005/8/layout/process3"/>
    <dgm:cxn modelId="{B87E3BB6-2038-2249-9EF6-8E130A00B9B3}" type="presParOf" srcId="{25C579E8-440E-1B4B-A459-5FE68C04DCD1}" destId="{E825413F-5A8D-AC42-88BA-100C1B435E74}"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CAD6D2C-D4A5-D143-BF56-E50D0A2C756A}"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n-GB"/>
        </a:p>
      </dgm:t>
    </dgm:pt>
    <dgm:pt modelId="{DE425637-03AF-DE47-909D-F061E70154E6}">
      <dgm:prSet phldrT="[Text]" custT="1"/>
      <dgm:spPr/>
      <dgm:t>
        <a:bodyPr/>
        <a:lstStyle/>
        <a:p>
          <a:r>
            <a:rPr lang="en-GB" sz="3600" dirty="0"/>
            <a:t>An Effective CHARACTER COUNTS! Initiative is …</a:t>
          </a:r>
        </a:p>
      </dgm:t>
    </dgm:pt>
    <dgm:pt modelId="{BECCF148-D238-3940-A9BA-1258D1A7132D}" type="parTrans" cxnId="{770C61A9-DF2D-3044-8642-B745098E5526}">
      <dgm:prSet/>
      <dgm:spPr/>
      <dgm:t>
        <a:bodyPr/>
        <a:lstStyle/>
        <a:p>
          <a:endParaRPr lang="en-GB"/>
        </a:p>
      </dgm:t>
    </dgm:pt>
    <dgm:pt modelId="{28D93D90-F6A8-2043-9028-E1D61B4F278D}" type="sibTrans" cxnId="{770C61A9-DF2D-3044-8642-B745098E5526}">
      <dgm:prSet/>
      <dgm:spPr/>
      <dgm:t>
        <a:bodyPr/>
        <a:lstStyle/>
        <a:p>
          <a:endParaRPr lang="en-GB"/>
        </a:p>
      </dgm:t>
    </dgm:pt>
    <dgm:pt modelId="{2CC04EBA-495C-4C4D-B712-318BB368DE59}">
      <dgm:prSet phldrT="[Text]" custT="1"/>
      <dgm:spPr/>
      <dgm:t>
        <a:bodyPr/>
        <a:lstStyle/>
        <a:p>
          <a:r>
            <a:rPr lang="en-GB" sz="3200" dirty="0"/>
            <a:t>Purposeful</a:t>
          </a:r>
        </a:p>
      </dgm:t>
    </dgm:pt>
    <dgm:pt modelId="{09BDC155-EC0A-1A43-93D2-028FB8A1847D}" type="parTrans" cxnId="{7BBB6D29-5F63-A347-B1D6-7E8786E59405}">
      <dgm:prSet/>
      <dgm:spPr/>
      <dgm:t>
        <a:bodyPr/>
        <a:lstStyle/>
        <a:p>
          <a:endParaRPr lang="en-GB"/>
        </a:p>
      </dgm:t>
    </dgm:pt>
    <dgm:pt modelId="{17310A35-FF0A-A44B-9F45-9030F917960D}" type="sibTrans" cxnId="{7BBB6D29-5F63-A347-B1D6-7E8786E59405}">
      <dgm:prSet/>
      <dgm:spPr/>
      <dgm:t>
        <a:bodyPr/>
        <a:lstStyle/>
        <a:p>
          <a:endParaRPr lang="en-GB"/>
        </a:p>
      </dgm:t>
    </dgm:pt>
    <dgm:pt modelId="{2D708B39-22EC-EC40-B06E-7759983E22D5}">
      <dgm:prSet phldrT="[Text]" custT="1"/>
      <dgm:spPr/>
      <dgm:t>
        <a:bodyPr/>
        <a:lstStyle/>
        <a:p>
          <a:r>
            <a:rPr lang="en-GB" sz="3200" dirty="0"/>
            <a:t>Pervasive</a:t>
          </a:r>
        </a:p>
      </dgm:t>
    </dgm:pt>
    <dgm:pt modelId="{E812D0DC-B19C-734B-A790-1F18A6FBBAFF}" type="parTrans" cxnId="{1950CDB1-1205-3F48-A73A-14CCA53D9A70}">
      <dgm:prSet/>
      <dgm:spPr/>
      <dgm:t>
        <a:bodyPr/>
        <a:lstStyle/>
        <a:p>
          <a:endParaRPr lang="en-GB"/>
        </a:p>
      </dgm:t>
    </dgm:pt>
    <dgm:pt modelId="{0C054C41-604B-B547-8A43-25C4DBA7F9A0}" type="sibTrans" cxnId="{1950CDB1-1205-3F48-A73A-14CCA53D9A70}">
      <dgm:prSet/>
      <dgm:spPr/>
      <dgm:t>
        <a:bodyPr/>
        <a:lstStyle/>
        <a:p>
          <a:endParaRPr lang="en-GB"/>
        </a:p>
      </dgm:t>
    </dgm:pt>
    <dgm:pt modelId="{AECF31D5-5C69-404C-971A-22CDFEC70349}">
      <dgm:prSet phldrT="[Text]" custT="1"/>
      <dgm:spPr/>
      <dgm:t>
        <a:bodyPr/>
        <a:lstStyle/>
        <a:p>
          <a:r>
            <a:rPr lang="en-GB" sz="3200" dirty="0"/>
            <a:t>Repetitive</a:t>
          </a:r>
        </a:p>
      </dgm:t>
    </dgm:pt>
    <dgm:pt modelId="{C05CDD36-7575-0C47-BBD5-FC9935EE630A}" type="parTrans" cxnId="{ACEC41E4-D834-D141-92E4-21F1DBC7B609}">
      <dgm:prSet/>
      <dgm:spPr/>
      <dgm:t>
        <a:bodyPr/>
        <a:lstStyle/>
        <a:p>
          <a:endParaRPr lang="en-GB"/>
        </a:p>
      </dgm:t>
    </dgm:pt>
    <dgm:pt modelId="{F10D89BC-7844-4844-B0BE-A9A35B55B907}" type="sibTrans" cxnId="{ACEC41E4-D834-D141-92E4-21F1DBC7B609}">
      <dgm:prSet/>
      <dgm:spPr/>
      <dgm:t>
        <a:bodyPr/>
        <a:lstStyle/>
        <a:p>
          <a:endParaRPr lang="en-GB"/>
        </a:p>
      </dgm:t>
    </dgm:pt>
    <dgm:pt modelId="{8B6BF6FB-5EC3-A94B-B629-747BA107D093}">
      <dgm:prSet phldrT="[Text]" custT="1"/>
      <dgm:spPr/>
      <dgm:t>
        <a:bodyPr/>
        <a:lstStyle/>
        <a:p>
          <a:r>
            <a:rPr lang="en-GB" sz="3200" dirty="0"/>
            <a:t>Consistent</a:t>
          </a:r>
        </a:p>
      </dgm:t>
    </dgm:pt>
    <dgm:pt modelId="{69DF8DAA-F83D-7044-AC8B-4C9E37A03D6C}" type="parTrans" cxnId="{C12E43F1-244C-EA40-993B-C23AD6167439}">
      <dgm:prSet/>
      <dgm:spPr/>
      <dgm:t>
        <a:bodyPr/>
        <a:lstStyle/>
        <a:p>
          <a:endParaRPr lang="en-GB"/>
        </a:p>
      </dgm:t>
    </dgm:pt>
    <dgm:pt modelId="{A22567A5-0B83-A344-BB92-DE8E12937D8D}" type="sibTrans" cxnId="{C12E43F1-244C-EA40-993B-C23AD6167439}">
      <dgm:prSet/>
      <dgm:spPr/>
      <dgm:t>
        <a:bodyPr/>
        <a:lstStyle/>
        <a:p>
          <a:endParaRPr lang="en-GB"/>
        </a:p>
      </dgm:t>
    </dgm:pt>
    <dgm:pt modelId="{E10D2F02-2B3E-A849-B76F-4F74462A8773}">
      <dgm:prSet phldrT="[Text]" custT="1"/>
      <dgm:spPr/>
      <dgm:t>
        <a:bodyPr/>
        <a:lstStyle/>
        <a:p>
          <a:r>
            <a:rPr lang="en-GB" sz="3200" dirty="0"/>
            <a:t>Creative </a:t>
          </a:r>
        </a:p>
      </dgm:t>
    </dgm:pt>
    <dgm:pt modelId="{DFA64D12-802E-9946-8790-7B6E40CA38BF}" type="parTrans" cxnId="{85DD27C4-56E6-764D-9422-E550D3777374}">
      <dgm:prSet/>
      <dgm:spPr/>
      <dgm:t>
        <a:bodyPr/>
        <a:lstStyle/>
        <a:p>
          <a:endParaRPr lang="en-GB"/>
        </a:p>
      </dgm:t>
    </dgm:pt>
    <dgm:pt modelId="{E9D61A26-FA94-2544-82C2-08AA93865E3D}" type="sibTrans" cxnId="{85DD27C4-56E6-764D-9422-E550D3777374}">
      <dgm:prSet/>
      <dgm:spPr/>
      <dgm:t>
        <a:bodyPr/>
        <a:lstStyle/>
        <a:p>
          <a:endParaRPr lang="en-GB"/>
        </a:p>
      </dgm:t>
    </dgm:pt>
    <dgm:pt modelId="{1329CC3D-A626-9048-8FE1-EA4264D9399B}">
      <dgm:prSet phldrT="[Text]" custT="1"/>
      <dgm:spPr/>
      <dgm:t>
        <a:bodyPr/>
        <a:lstStyle/>
        <a:p>
          <a:r>
            <a:rPr lang="en-GB" sz="3200" dirty="0"/>
            <a:t>Concrete</a:t>
          </a:r>
        </a:p>
      </dgm:t>
    </dgm:pt>
    <dgm:pt modelId="{735304E7-C5BF-734D-8AC7-5D7DEA1A1058}" type="parTrans" cxnId="{4EC95104-8264-F04A-838F-25E5B3C3458E}">
      <dgm:prSet/>
      <dgm:spPr/>
      <dgm:t>
        <a:bodyPr/>
        <a:lstStyle/>
        <a:p>
          <a:endParaRPr lang="en-GB"/>
        </a:p>
      </dgm:t>
    </dgm:pt>
    <dgm:pt modelId="{9E5EAFA5-586F-BA43-B5D6-0F93DEE93482}" type="sibTrans" cxnId="{4EC95104-8264-F04A-838F-25E5B3C3458E}">
      <dgm:prSet/>
      <dgm:spPr/>
      <dgm:t>
        <a:bodyPr/>
        <a:lstStyle/>
        <a:p>
          <a:endParaRPr lang="en-GB"/>
        </a:p>
      </dgm:t>
    </dgm:pt>
    <dgm:pt modelId="{4493AF1A-44BF-2F4E-8FBF-75CDFDA00B22}" type="pres">
      <dgm:prSet presAssocID="{4CAD6D2C-D4A5-D143-BF56-E50D0A2C756A}" presName="linear" presStyleCnt="0">
        <dgm:presLayoutVars>
          <dgm:dir/>
          <dgm:animLvl val="lvl"/>
          <dgm:resizeHandles val="exact"/>
        </dgm:presLayoutVars>
      </dgm:prSet>
      <dgm:spPr/>
    </dgm:pt>
    <dgm:pt modelId="{4B702EC7-AF08-724D-9EF6-660BD8DE7D21}" type="pres">
      <dgm:prSet presAssocID="{DE425637-03AF-DE47-909D-F061E70154E6}" presName="parentLin" presStyleCnt="0"/>
      <dgm:spPr/>
    </dgm:pt>
    <dgm:pt modelId="{80488A63-64D9-7341-9CC5-B37B78029ACB}" type="pres">
      <dgm:prSet presAssocID="{DE425637-03AF-DE47-909D-F061E70154E6}" presName="parentLeftMargin" presStyleLbl="node1" presStyleIdx="0" presStyleCnt="1"/>
      <dgm:spPr/>
    </dgm:pt>
    <dgm:pt modelId="{8B465EDE-FAFF-F740-9757-ABD726C19A46}" type="pres">
      <dgm:prSet presAssocID="{DE425637-03AF-DE47-909D-F061E70154E6}" presName="parentText" presStyleLbl="node1" presStyleIdx="0" presStyleCnt="1" custScaleX="142857" custScaleY="83209" custLinFactNeighborX="-100000" custLinFactNeighborY="12745">
        <dgm:presLayoutVars>
          <dgm:chMax val="0"/>
          <dgm:bulletEnabled val="1"/>
        </dgm:presLayoutVars>
      </dgm:prSet>
      <dgm:spPr/>
    </dgm:pt>
    <dgm:pt modelId="{FEF94588-CD8A-C641-9ACC-10536CD02E40}" type="pres">
      <dgm:prSet presAssocID="{DE425637-03AF-DE47-909D-F061E70154E6}" presName="negativeSpace" presStyleCnt="0"/>
      <dgm:spPr/>
    </dgm:pt>
    <dgm:pt modelId="{F4229834-E67C-7640-9177-01129EFA6343}" type="pres">
      <dgm:prSet presAssocID="{DE425637-03AF-DE47-909D-F061E70154E6}" presName="childText" presStyleLbl="conFgAcc1" presStyleIdx="0" presStyleCnt="1" custScaleY="91623" custLinFactNeighborY="49503">
        <dgm:presLayoutVars>
          <dgm:bulletEnabled val="1"/>
        </dgm:presLayoutVars>
      </dgm:prSet>
      <dgm:spPr>
        <a:prstGeom prst="accentBorderCallout2">
          <a:avLst/>
        </a:prstGeom>
      </dgm:spPr>
    </dgm:pt>
  </dgm:ptLst>
  <dgm:cxnLst>
    <dgm:cxn modelId="{CF8FF901-98FD-5845-9DF6-DC257C64BD1B}" type="presOf" srcId="{2D708B39-22EC-EC40-B06E-7759983E22D5}" destId="{F4229834-E67C-7640-9177-01129EFA6343}" srcOrd="0" destOrd="1" presId="urn:microsoft.com/office/officeart/2005/8/layout/list1"/>
    <dgm:cxn modelId="{4EC95104-8264-F04A-838F-25E5B3C3458E}" srcId="{DE425637-03AF-DE47-909D-F061E70154E6}" destId="{1329CC3D-A626-9048-8FE1-EA4264D9399B}" srcOrd="5" destOrd="0" parTransId="{735304E7-C5BF-734D-8AC7-5D7DEA1A1058}" sibTransId="{9E5EAFA5-586F-BA43-B5D6-0F93DEE93482}"/>
    <dgm:cxn modelId="{5A8A220F-6B02-8F43-AE33-20807727B5AD}" type="presOf" srcId="{8B6BF6FB-5EC3-A94B-B629-747BA107D093}" destId="{F4229834-E67C-7640-9177-01129EFA6343}" srcOrd="0" destOrd="3" presId="urn:microsoft.com/office/officeart/2005/8/layout/list1"/>
    <dgm:cxn modelId="{7BBB6D29-5F63-A347-B1D6-7E8786E59405}" srcId="{DE425637-03AF-DE47-909D-F061E70154E6}" destId="{2CC04EBA-495C-4C4D-B712-318BB368DE59}" srcOrd="0" destOrd="0" parTransId="{09BDC155-EC0A-1A43-93D2-028FB8A1847D}" sibTransId="{17310A35-FF0A-A44B-9F45-9030F917960D}"/>
    <dgm:cxn modelId="{EC4F3838-F767-1D44-B1C4-9CD3825902E3}" type="presOf" srcId="{2CC04EBA-495C-4C4D-B712-318BB368DE59}" destId="{F4229834-E67C-7640-9177-01129EFA6343}" srcOrd="0" destOrd="0" presId="urn:microsoft.com/office/officeart/2005/8/layout/list1"/>
    <dgm:cxn modelId="{FE450770-232E-B147-B936-6F16106EB43B}" type="presOf" srcId="{1329CC3D-A626-9048-8FE1-EA4264D9399B}" destId="{F4229834-E67C-7640-9177-01129EFA6343}" srcOrd="0" destOrd="5" presId="urn:microsoft.com/office/officeart/2005/8/layout/list1"/>
    <dgm:cxn modelId="{C293BA87-3D2F-B146-851A-237934D3675A}" type="presOf" srcId="{AECF31D5-5C69-404C-971A-22CDFEC70349}" destId="{F4229834-E67C-7640-9177-01129EFA6343}" srcOrd="0" destOrd="2" presId="urn:microsoft.com/office/officeart/2005/8/layout/list1"/>
    <dgm:cxn modelId="{6361ED91-6120-2C4B-AB3C-576A78E9037C}" type="presOf" srcId="{DE425637-03AF-DE47-909D-F061E70154E6}" destId="{80488A63-64D9-7341-9CC5-B37B78029ACB}" srcOrd="0" destOrd="0" presId="urn:microsoft.com/office/officeart/2005/8/layout/list1"/>
    <dgm:cxn modelId="{770C61A9-DF2D-3044-8642-B745098E5526}" srcId="{4CAD6D2C-D4A5-D143-BF56-E50D0A2C756A}" destId="{DE425637-03AF-DE47-909D-F061E70154E6}" srcOrd="0" destOrd="0" parTransId="{BECCF148-D238-3940-A9BA-1258D1A7132D}" sibTransId="{28D93D90-F6A8-2043-9028-E1D61B4F278D}"/>
    <dgm:cxn modelId="{888CE9AA-48FD-624F-A542-853353C8E2DC}" type="presOf" srcId="{E10D2F02-2B3E-A849-B76F-4F74462A8773}" destId="{F4229834-E67C-7640-9177-01129EFA6343}" srcOrd="0" destOrd="4" presId="urn:microsoft.com/office/officeart/2005/8/layout/list1"/>
    <dgm:cxn modelId="{1950CDB1-1205-3F48-A73A-14CCA53D9A70}" srcId="{DE425637-03AF-DE47-909D-F061E70154E6}" destId="{2D708B39-22EC-EC40-B06E-7759983E22D5}" srcOrd="1" destOrd="0" parTransId="{E812D0DC-B19C-734B-A790-1F18A6FBBAFF}" sibTransId="{0C054C41-604B-B547-8A43-25C4DBA7F9A0}"/>
    <dgm:cxn modelId="{85DD27C4-56E6-764D-9422-E550D3777374}" srcId="{DE425637-03AF-DE47-909D-F061E70154E6}" destId="{E10D2F02-2B3E-A849-B76F-4F74462A8773}" srcOrd="4" destOrd="0" parTransId="{DFA64D12-802E-9946-8790-7B6E40CA38BF}" sibTransId="{E9D61A26-FA94-2544-82C2-08AA93865E3D}"/>
    <dgm:cxn modelId="{77FBDACA-0E9F-6F4B-8CC7-195D34E3D6AE}" type="presOf" srcId="{4CAD6D2C-D4A5-D143-BF56-E50D0A2C756A}" destId="{4493AF1A-44BF-2F4E-8FBF-75CDFDA00B22}" srcOrd="0" destOrd="0" presId="urn:microsoft.com/office/officeart/2005/8/layout/list1"/>
    <dgm:cxn modelId="{ACEC41E4-D834-D141-92E4-21F1DBC7B609}" srcId="{DE425637-03AF-DE47-909D-F061E70154E6}" destId="{AECF31D5-5C69-404C-971A-22CDFEC70349}" srcOrd="2" destOrd="0" parTransId="{C05CDD36-7575-0C47-BBD5-FC9935EE630A}" sibTransId="{F10D89BC-7844-4844-B0BE-A9A35B55B907}"/>
    <dgm:cxn modelId="{C12E43F1-244C-EA40-993B-C23AD6167439}" srcId="{DE425637-03AF-DE47-909D-F061E70154E6}" destId="{8B6BF6FB-5EC3-A94B-B629-747BA107D093}" srcOrd="3" destOrd="0" parTransId="{69DF8DAA-F83D-7044-AC8B-4C9E37A03D6C}" sibTransId="{A22567A5-0B83-A344-BB92-DE8E12937D8D}"/>
    <dgm:cxn modelId="{9CA07BF1-21FB-E64F-8EBC-373D80E6240C}" type="presOf" srcId="{DE425637-03AF-DE47-909D-F061E70154E6}" destId="{8B465EDE-FAFF-F740-9757-ABD726C19A46}" srcOrd="1" destOrd="0" presId="urn:microsoft.com/office/officeart/2005/8/layout/list1"/>
    <dgm:cxn modelId="{16F5E999-62F3-6242-80F5-DDD62BE633B2}" type="presParOf" srcId="{4493AF1A-44BF-2F4E-8FBF-75CDFDA00B22}" destId="{4B702EC7-AF08-724D-9EF6-660BD8DE7D21}" srcOrd="0" destOrd="0" presId="urn:microsoft.com/office/officeart/2005/8/layout/list1"/>
    <dgm:cxn modelId="{93C5D0BD-F7DB-F34B-9D4B-AB7E7EF153DE}" type="presParOf" srcId="{4B702EC7-AF08-724D-9EF6-660BD8DE7D21}" destId="{80488A63-64D9-7341-9CC5-B37B78029ACB}" srcOrd="0" destOrd="0" presId="urn:microsoft.com/office/officeart/2005/8/layout/list1"/>
    <dgm:cxn modelId="{9EA80F59-8041-6340-AEAE-7F7C589C2B04}" type="presParOf" srcId="{4B702EC7-AF08-724D-9EF6-660BD8DE7D21}" destId="{8B465EDE-FAFF-F740-9757-ABD726C19A46}" srcOrd="1" destOrd="0" presId="urn:microsoft.com/office/officeart/2005/8/layout/list1"/>
    <dgm:cxn modelId="{C99DC22C-E8E0-9649-AC8F-C38D9B903F62}" type="presParOf" srcId="{4493AF1A-44BF-2F4E-8FBF-75CDFDA00B22}" destId="{FEF94588-CD8A-C641-9ACC-10536CD02E40}" srcOrd="1" destOrd="0" presId="urn:microsoft.com/office/officeart/2005/8/layout/list1"/>
    <dgm:cxn modelId="{1EAC41EF-8CFC-FF4F-ADEA-35B65B143A2C}" type="presParOf" srcId="{4493AF1A-44BF-2F4E-8FBF-75CDFDA00B22}" destId="{F4229834-E67C-7640-9177-01129EFA6343}"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BC74D7FF-336D-4F4B-87E9-BDC4B36FC433}" type="doc">
      <dgm:prSet loTypeId="urn:microsoft.com/office/officeart/2005/8/layout/cycle8" loCatId="" qsTypeId="urn:microsoft.com/office/officeart/2005/8/quickstyle/simple4" qsCatId="simple" csTypeId="urn:microsoft.com/office/officeart/2005/8/colors/accent1_2" csCatId="accent1" phldr="1"/>
      <dgm:spPr/>
    </dgm:pt>
    <dgm:pt modelId="{63A2B5EF-902A-9A4D-AB20-0A8370693B80}">
      <dgm:prSet phldrT="[Text]" custT="1"/>
      <dgm:spPr/>
      <dgm:t>
        <a:bodyPr/>
        <a:lstStyle/>
        <a:p>
          <a:r>
            <a:rPr lang="en-GB" sz="2400" dirty="0"/>
            <a:t>Testimonials</a:t>
          </a:r>
        </a:p>
      </dgm:t>
    </dgm:pt>
    <dgm:pt modelId="{5BA54CE0-F3D0-9942-B9CA-D83BF151C501}" type="parTrans" cxnId="{5B4EC95A-F673-A444-8218-A3FF13D2D3F0}">
      <dgm:prSet/>
      <dgm:spPr/>
      <dgm:t>
        <a:bodyPr/>
        <a:lstStyle/>
        <a:p>
          <a:endParaRPr lang="en-GB"/>
        </a:p>
      </dgm:t>
    </dgm:pt>
    <dgm:pt modelId="{0EB462F7-CFCE-014C-B0FF-16ECEF766228}" type="sibTrans" cxnId="{5B4EC95A-F673-A444-8218-A3FF13D2D3F0}">
      <dgm:prSet/>
      <dgm:spPr/>
      <dgm:t>
        <a:bodyPr/>
        <a:lstStyle/>
        <a:p>
          <a:endParaRPr lang="en-GB"/>
        </a:p>
      </dgm:t>
    </dgm:pt>
    <dgm:pt modelId="{536C0A4B-26DF-8148-B8CC-01E92F4191AB}">
      <dgm:prSet phldrT="[Text]" custT="1"/>
      <dgm:spPr/>
      <dgm:t>
        <a:bodyPr/>
        <a:lstStyle/>
        <a:p>
          <a:r>
            <a:rPr lang="en-GB" sz="2400" dirty="0"/>
            <a:t>Essays</a:t>
          </a:r>
        </a:p>
      </dgm:t>
    </dgm:pt>
    <dgm:pt modelId="{14DE7208-FB11-CE4E-9B01-B6A412C7A109}" type="parTrans" cxnId="{3430A72E-1160-3449-8DE6-021ED67272F7}">
      <dgm:prSet/>
      <dgm:spPr/>
      <dgm:t>
        <a:bodyPr/>
        <a:lstStyle/>
        <a:p>
          <a:endParaRPr lang="en-GB"/>
        </a:p>
      </dgm:t>
    </dgm:pt>
    <dgm:pt modelId="{38FD3039-EAA0-024C-A1BA-B788878ACF7B}" type="sibTrans" cxnId="{3430A72E-1160-3449-8DE6-021ED67272F7}">
      <dgm:prSet/>
      <dgm:spPr/>
      <dgm:t>
        <a:bodyPr/>
        <a:lstStyle/>
        <a:p>
          <a:endParaRPr lang="en-GB"/>
        </a:p>
      </dgm:t>
    </dgm:pt>
    <dgm:pt modelId="{520D9F87-787F-684E-A48F-9B1EE83A696C}">
      <dgm:prSet phldrT="[Text]" custT="1"/>
      <dgm:spPr/>
      <dgm:t>
        <a:bodyPr/>
        <a:lstStyle/>
        <a:p>
          <a:r>
            <a:rPr lang="en-GB" sz="2400" dirty="0"/>
            <a:t>Participant observation</a:t>
          </a:r>
        </a:p>
      </dgm:t>
    </dgm:pt>
    <dgm:pt modelId="{2981A187-4829-7849-9FBD-CF9E511A3E2B}" type="parTrans" cxnId="{86444807-87F6-9841-84C0-7486F9B089E5}">
      <dgm:prSet/>
      <dgm:spPr/>
      <dgm:t>
        <a:bodyPr/>
        <a:lstStyle/>
        <a:p>
          <a:endParaRPr lang="en-GB"/>
        </a:p>
      </dgm:t>
    </dgm:pt>
    <dgm:pt modelId="{BBFC8BD1-9CD4-644D-8F4B-F910D3129B0D}" type="sibTrans" cxnId="{86444807-87F6-9841-84C0-7486F9B089E5}">
      <dgm:prSet/>
      <dgm:spPr/>
      <dgm:t>
        <a:bodyPr/>
        <a:lstStyle/>
        <a:p>
          <a:endParaRPr lang="en-GB"/>
        </a:p>
      </dgm:t>
    </dgm:pt>
    <dgm:pt modelId="{E149C970-270C-6747-91C4-062F5FEDC38D}">
      <dgm:prSet phldrT="[Text]" custT="1"/>
      <dgm:spPr/>
      <dgm:t>
        <a:bodyPr/>
        <a:lstStyle/>
        <a:p>
          <a:r>
            <a:rPr lang="en-GB" sz="2400" dirty="0"/>
            <a:t>Focus groups</a:t>
          </a:r>
        </a:p>
      </dgm:t>
    </dgm:pt>
    <dgm:pt modelId="{12485216-8DA5-9A4F-8AD3-F9B1BAF77929}" type="parTrans" cxnId="{B4B71281-D9D8-6747-94AC-9326C5D84FFD}">
      <dgm:prSet/>
      <dgm:spPr/>
      <dgm:t>
        <a:bodyPr/>
        <a:lstStyle/>
        <a:p>
          <a:endParaRPr lang="en-GB"/>
        </a:p>
      </dgm:t>
    </dgm:pt>
    <dgm:pt modelId="{60ABA982-EAE9-1D4D-9E13-A6DA162D2256}" type="sibTrans" cxnId="{B4B71281-D9D8-6747-94AC-9326C5D84FFD}">
      <dgm:prSet/>
      <dgm:spPr/>
      <dgm:t>
        <a:bodyPr/>
        <a:lstStyle/>
        <a:p>
          <a:endParaRPr lang="en-GB"/>
        </a:p>
      </dgm:t>
    </dgm:pt>
    <dgm:pt modelId="{C750A3B1-1BB8-384D-B5D1-016BB2BC9B51}">
      <dgm:prSet phldrT="[Text]" custT="1"/>
      <dgm:spPr/>
      <dgm:t>
        <a:bodyPr/>
        <a:lstStyle/>
        <a:p>
          <a:r>
            <a:rPr lang="en-GB" sz="2400" dirty="0"/>
            <a:t>Unstructured interviews</a:t>
          </a:r>
        </a:p>
      </dgm:t>
    </dgm:pt>
    <dgm:pt modelId="{B9368872-9A37-4E4D-806C-4FA3E13DC770}" type="parTrans" cxnId="{6D2803AB-B4D5-9D4A-8C85-52F84154003A}">
      <dgm:prSet/>
      <dgm:spPr/>
      <dgm:t>
        <a:bodyPr/>
        <a:lstStyle/>
        <a:p>
          <a:endParaRPr lang="en-GB"/>
        </a:p>
      </dgm:t>
    </dgm:pt>
    <dgm:pt modelId="{CCECD5D9-89F2-3B46-B8BC-2D1E4975BF70}" type="sibTrans" cxnId="{6D2803AB-B4D5-9D4A-8C85-52F84154003A}">
      <dgm:prSet/>
      <dgm:spPr/>
      <dgm:t>
        <a:bodyPr/>
        <a:lstStyle/>
        <a:p>
          <a:endParaRPr lang="en-GB"/>
        </a:p>
      </dgm:t>
    </dgm:pt>
    <dgm:pt modelId="{23D2002D-C4A3-4A43-AC46-533C99C0373F}" type="pres">
      <dgm:prSet presAssocID="{BC74D7FF-336D-4F4B-87E9-BDC4B36FC433}" presName="compositeShape" presStyleCnt="0">
        <dgm:presLayoutVars>
          <dgm:chMax val="7"/>
          <dgm:dir/>
          <dgm:resizeHandles val="exact"/>
        </dgm:presLayoutVars>
      </dgm:prSet>
      <dgm:spPr/>
    </dgm:pt>
    <dgm:pt modelId="{7533EDBB-00DF-4149-9264-0BEA9674FF6E}" type="pres">
      <dgm:prSet presAssocID="{BC74D7FF-336D-4F4B-87E9-BDC4B36FC433}" presName="wedge1" presStyleLbl="node1" presStyleIdx="0" presStyleCnt="5"/>
      <dgm:spPr/>
    </dgm:pt>
    <dgm:pt modelId="{FE434B5D-3F54-B741-A751-E069C8D387CA}" type="pres">
      <dgm:prSet presAssocID="{BC74D7FF-336D-4F4B-87E9-BDC4B36FC433}" presName="dummy1a" presStyleCnt="0"/>
      <dgm:spPr/>
    </dgm:pt>
    <dgm:pt modelId="{E68BE688-242D-7242-85F4-C1BE16CBA7C4}" type="pres">
      <dgm:prSet presAssocID="{BC74D7FF-336D-4F4B-87E9-BDC4B36FC433}" presName="dummy1b" presStyleCnt="0"/>
      <dgm:spPr/>
    </dgm:pt>
    <dgm:pt modelId="{39EA8A94-0E5D-804D-8FD4-BC0AD4B8AC21}" type="pres">
      <dgm:prSet presAssocID="{BC74D7FF-336D-4F4B-87E9-BDC4B36FC433}" presName="wedge1Tx" presStyleLbl="node1" presStyleIdx="0" presStyleCnt="5">
        <dgm:presLayoutVars>
          <dgm:chMax val="0"/>
          <dgm:chPref val="0"/>
          <dgm:bulletEnabled val="1"/>
        </dgm:presLayoutVars>
      </dgm:prSet>
      <dgm:spPr/>
    </dgm:pt>
    <dgm:pt modelId="{AA38A043-9863-9443-9BD2-DD6929BAE2D9}" type="pres">
      <dgm:prSet presAssocID="{BC74D7FF-336D-4F4B-87E9-BDC4B36FC433}" presName="wedge2" presStyleLbl="node1" presStyleIdx="1" presStyleCnt="5"/>
      <dgm:spPr/>
    </dgm:pt>
    <dgm:pt modelId="{666ED131-C7E1-0B4B-97E4-83719B98E58B}" type="pres">
      <dgm:prSet presAssocID="{BC74D7FF-336D-4F4B-87E9-BDC4B36FC433}" presName="dummy2a" presStyleCnt="0"/>
      <dgm:spPr/>
    </dgm:pt>
    <dgm:pt modelId="{F039FC7E-C1AD-6A45-A2C2-BEA807F41C4F}" type="pres">
      <dgm:prSet presAssocID="{BC74D7FF-336D-4F4B-87E9-BDC4B36FC433}" presName="dummy2b" presStyleCnt="0"/>
      <dgm:spPr/>
    </dgm:pt>
    <dgm:pt modelId="{44CA52AA-7AF7-A54C-8A41-E99904779175}" type="pres">
      <dgm:prSet presAssocID="{BC74D7FF-336D-4F4B-87E9-BDC4B36FC433}" presName="wedge2Tx" presStyleLbl="node1" presStyleIdx="1" presStyleCnt="5">
        <dgm:presLayoutVars>
          <dgm:chMax val="0"/>
          <dgm:chPref val="0"/>
          <dgm:bulletEnabled val="1"/>
        </dgm:presLayoutVars>
      </dgm:prSet>
      <dgm:spPr/>
    </dgm:pt>
    <dgm:pt modelId="{F880B41D-DAF1-B14F-BFBD-B1862FE928D6}" type="pres">
      <dgm:prSet presAssocID="{BC74D7FF-336D-4F4B-87E9-BDC4B36FC433}" presName="wedge3" presStyleLbl="node1" presStyleIdx="2" presStyleCnt="5"/>
      <dgm:spPr/>
    </dgm:pt>
    <dgm:pt modelId="{8804563A-B7D6-3141-8335-BAA1E4D7C95D}" type="pres">
      <dgm:prSet presAssocID="{BC74D7FF-336D-4F4B-87E9-BDC4B36FC433}" presName="dummy3a" presStyleCnt="0"/>
      <dgm:spPr/>
    </dgm:pt>
    <dgm:pt modelId="{327F2098-0DB9-EC43-8E40-EE95769BFBAD}" type="pres">
      <dgm:prSet presAssocID="{BC74D7FF-336D-4F4B-87E9-BDC4B36FC433}" presName="dummy3b" presStyleCnt="0"/>
      <dgm:spPr/>
    </dgm:pt>
    <dgm:pt modelId="{BB11F9B6-93BA-A84E-BBD9-93571B884EFA}" type="pres">
      <dgm:prSet presAssocID="{BC74D7FF-336D-4F4B-87E9-BDC4B36FC433}" presName="wedge3Tx" presStyleLbl="node1" presStyleIdx="2" presStyleCnt="5">
        <dgm:presLayoutVars>
          <dgm:chMax val="0"/>
          <dgm:chPref val="0"/>
          <dgm:bulletEnabled val="1"/>
        </dgm:presLayoutVars>
      </dgm:prSet>
      <dgm:spPr/>
    </dgm:pt>
    <dgm:pt modelId="{84190721-4E04-0149-9051-8A5BC49A03EE}" type="pres">
      <dgm:prSet presAssocID="{BC74D7FF-336D-4F4B-87E9-BDC4B36FC433}" presName="wedge4" presStyleLbl="node1" presStyleIdx="3" presStyleCnt="5"/>
      <dgm:spPr/>
    </dgm:pt>
    <dgm:pt modelId="{16609E13-B92C-084F-BAD1-88CA71608692}" type="pres">
      <dgm:prSet presAssocID="{BC74D7FF-336D-4F4B-87E9-BDC4B36FC433}" presName="dummy4a" presStyleCnt="0"/>
      <dgm:spPr/>
    </dgm:pt>
    <dgm:pt modelId="{AC4A6BC3-C08A-CD45-B7BD-8F87E68D9CD1}" type="pres">
      <dgm:prSet presAssocID="{BC74D7FF-336D-4F4B-87E9-BDC4B36FC433}" presName="dummy4b" presStyleCnt="0"/>
      <dgm:spPr/>
    </dgm:pt>
    <dgm:pt modelId="{01B70563-86C4-984F-A539-932FD97D7BF9}" type="pres">
      <dgm:prSet presAssocID="{BC74D7FF-336D-4F4B-87E9-BDC4B36FC433}" presName="wedge4Tx" presStyleLbl="node1" presStyleIdx="3" presStyleCnt="5">
        <dgm:presLayoutVars>
          <dgm:chMax val="0"/>
          <dgm:chPref val="0"/>
          <dgm:bulletEnabled val="1"/>
        </dgm:presLayoutVars>
      </dgm:prSet>
      <dgm:spPr/>
    </dgm:pt>
    <dgm:pt modelId="{5212E59F-B62F-A242-A0A3-6716DE8A9709}" type="pres">
      <dgm:prSet presAssocID="{BC74D7FF-336D-4F4B-87E9-BDC4B36FC433}" presName="wedge5" presStyleLbl="node1" presStyleIdx="4" presStyleCnt="5"/>
      <dgm:spPr/>
    </dgm:pt>
    <dgm:pt modelId="{2E927317-69C0-C349-B3FB-0F93981C73AE}" type="pres">
      <dgm:prSet presAssocID="{BC74D7FF-336D-4F4B-87E9-BDC4B36FC433}" presName="dummy5a" presStyleCnt="0"/>
      <dgm:spPr/>
    </dgm:pt>
    <dgm:pt modelId="{14890C4A-E264-AC49-B591-E8D25A63AD1F}" type="pres">
      <dgm:prSet presAssocID="{BC74D7FF-336D-4F4B-87E9-BDC4B36FC433}" presName="dummy5b" presStyleCnt="0"/>
      <dgm:spPr/>
    </dgm:pt>
    <dgm:pt modelId="{A04DB809-529E-8B4F-B6FC-43CE691FB2B5}" type="pres">
      <dgm:prSet presAssocID="{BC74D7FF-336D-4F4B-87E9-BDC4B36FC433}" presName="wedge5Tx" presStyleLbl="node1" presStyleIdx="4" presStyleCnt="5">
        <dgm:presLayoutVars>
          <dgm:chMax val="0"/>
          <dgm:chPref val="0"/>
          <dgm:bulletEnabled val="1"/>
        </dgm:presLayoutVars>
      </dgm:prSet>
      <dgm:spPr/>
    </dgm:pt>
    <dgm:pt modelId="{3E828D45-E5C8-6C4C-8E9E-856F038A96CC}" type="pres">
      <dgm:prSet presAssocID="{0EB462F7-CFCE-014C-B0FF-16ECEF766228}" presName="arrowWedge1" presStyleLbl="fgSibTrans2D1" presStyleIdx="0" presStyleCnt="5"/>
      <dgm:spPr/>
    </dgm:pt>
    <dgm:pt modelId="{33C7DDE4-2020-934A-AA56-80CDBCE62B50}" type="pres">
      <dgm:prSet presAssocID="{38FD3039-EAA0-024C-A1BA-B788878ACF7B}" presName="arrowWedge2" presStyleLbl="fgSibTrans2D1" presStyleIdx="1" presStyleCnt="5"/>
      <dgm:spPr/>
    </dgm:pt>
    <dgm:pt modelId="{0313B30C-A6B5-914F-9C30-D8B2A20204A0}" type="pres">
      <dgm:prSet presAssocID="{BBFC8BD1-9CD4-644D-8F4B-F910D3129B0D}" presName="arrowWedge3" presStyleLbl="fgSibTrans2D1" presStyleIdx="2" presStyleCnt="5"/>
      <dgm:spPr/>
    </dgm:pt>
    <dgm:pt modelId="{20B2B33C-25AA-EA44-9224-91FA8384080A}" type="pres">
      <dgm:prSet presAssocID="{60ABA982-EAE9-1D4D-9E13-A6DA162D2256}" presName="arrowWedge4" presStyleLbl="fgSibTrans2D1" presStyleIdx="3" presStyleCnt="5"/>
      <dgm:spPr/>
    </dgm:pt>
    <dgm:pt modelId="{D4E958D1-8AC6-8A46-BE9B-C31E98BAB809}" type="pres">
      <dgm:prSet presAssocID="{CCECD5D9-89F2-3B46-B8BC-2D1E4975BF70}" presName="arrowWedge5" presStyleLbl="fgSibTrans2D1" presStyleIdx="4" presStyleCnt="5"/>
      <dgm:spPr/>
    </dgm:pt>
  </dgm:ptLst>
  <dgm:cxnLst>
    <dgm:cxn modelId="{03512D06-E2F3-2B46-B4C7-FD0CB17FCF8A}" type="presOf" srcId="{63A2B5EF-902A-9A4D-AB20-0A8370693B80}" destId="{39EA8A94-0E5D-804D-8FD4-BC0AD4B8AC21}" srcOrd="1" destOrd="0" presId="urn:microsoft.com/office/officeart/2005/8/layout/cycle8"/>
    <dgm:cxn modelId="{86444807-87F6-9841-84C0-7486F9B089E5}" srcId="{BC74D7FF-336D-4F4B-87E9-BDC4B36FC433}" destId="{520D9F87-787F-684E-A48F-9B1EE83A696C}" srcOrd="2" destOrd="0" parTransId="{2981A187-4829-7849-9FBD-CF9E511A3E2B}" sibTransId="{BBFC8BD1-9CD4-644D-8F4B-F910D3129B0D}"/>
    <dgm:cxn modelId="{03EA280D-864F-D34D-B329-A43BF12D80FE}" type="presOf" srcId="{BC74D7FF-336D-4F4B-87E9-BDC4B36FC433}" destId="{23D2002D-C4A3-4A43-AC46-533C99C0373F}" srcOrd="0" destOrd="0" presId="urn:microsoft.com/office/officeart/2005/8/layout/cycle8"/>
    <dgm:cxn modelId="{98509C14-C90F-5046-B4F9-E3E41619D3AF}" type="presOf" srcId="{520D9F87-787F-684E-A48F-9B1EE83A696C}" destId="{F880B41D-DAF1-B14F-BFBD-B1862FE928D6}" srcOrd="0" destOrd="0" presId="urn:microsoft.com/office/officeart/2005/8/layout/cycle8"/>
    <dgm:cxn modelId="{0961032C-6506-A349-9D3B-1DF397D1A971}" type="presOf" srcId="{520D9F87-787F-684E-A48F-9B1EE83A696C}" destId="{BB11F9B6-93BA-A84E-BBD9-93571B884EFA}" srcOrd="1" destOrd="0" presId="urn:microsoft.com/office/officeart/2005/8/layout/cycle8"/>
    <dgm:cxn modelId="{3430A72E-1160-3449-8DE6-021ED67272F7}" srcId="{BC74D7FF-336D-4F4B-87E9-BDC4B36FC433}" destId="{536C0A4B-26DF-8148-B8CC-01E92F4191AB}" srcOrd="1" destOrd="0" parTransId="{14DE7208-FB11-CE4E-9B01-B6A412C7A109}" sibTransId="{38FD3039-EAA0-024C-A1BA-B788878ACF7B}"/>
    <dgm:cxn modelId="{16309C59-5BA5-7D4A-826D-6E49383F7F75}" type="presOf" srcId="{E149C970-270C-6747-91C4-062F5FEDC38D}" destId="{01B70563-86C4-984F-A539-932FD97D7BF9}" srcOrd="1" destOrd="0" presId="urn:microsoft.com/office/officeart/2005/8/layout/cycle8"/>
    <dgm:cxn modelId="{5B4EC95A-F673-A444-8218-A3FF13D2D3F0}" srcId="{BC74D7FF-336D-4F4B-87E9-BDC4B36FC433}" destId="{63A2B5EF-902A-9A4D-AB20-0A8370693B80}" srcOrd="0" destOrd="0" parTransId="{5BA54CE0-F3D0-9942-B9CA-D83BF151C501}" sibTransId="{0EB462F7-CFCE-014C-B0FF-16ECEF766228}"/>
    <dgm:cxn modelId="{AE29FB5A-ED26-1048-8DD6-2175CADE9942}" type="presOf" srcId="{C750A3B1-1BB8-384D-B5D1-016BB2BC9B51}" destId="{A04DB809-529E-8B4F-B6FC-43CE691FB2B5}" srcOrd="1" destOrd="0" presId="urn:microsoft.com/office/officeart/2005/8/layout/cycle8"/>
    <dgm:cxn modelId="{DD6BDA7F-4423-D24B-9707-2A0440E4BB4B}" type="presOf" srcId="{E149C970-270C-6747-91C4-062F5FEDC38D}" destId="{84190721-4E04-0149-9051-8A5BC49A03EE}" srcOrd="0" destOrd="0" presId="urn:microsoft.com/office/officeart/2005/8/layout/cycle8"/>
    <dgm:cxn modelId="{B4B71281-D9D8-6747-94AC-9326C5D84FFD}" srcId="{BC74D7FF-336D-4F4B-87E9-BDC4B36FC433}" destId="{E149C970-270C-6747-91C4-062F5FEDC38D}" srcOrd="3" destOrd="0" parTransId="{12485216-8DA5-9A4F-8AD3-F9B1BAF77929}" sibTransId="{60ABA982-EAE9-1D4D-9E13-A6DA162D2256}"/>
    <dgm:cxn modelId="{1F8EC289-2E40-D141-B2FB-74CE0E084855}" type="presOf" srcId="{C750A3B1-1BB8-384D-B5D1-016BB2BC9B51}" destId="{5212E59F-B62F-A242-A0A3-6716DE8A9709}" srcOrd="0" destOrd="0" presId="urn:microsoft.com/office/officeart/2005/8/layout/cycle8"/>
    <dgm:cxn modelId="{6D2803AB-B4D5-9D4A-8C85-52F84154003A}" srcId="{BC74D7FF-336D-4F4B-87E9-BDC4B36FC433}" destId="{C750A3B1-1BB8-384D-B5D1-016BB2BC9B51}" srcOrd="4" destOrd="0" parTransId="{B9368872-9A37-4E4D-806C-4FA3E13DC770}" sibTransId="{CCECD5D9-89F2-3B46-B8BC-2D1E4975BF70}"/>
    <dgm:cxn modelId="{BB4319E0-7E8E-CB46-9520-5502D299230E}" type="presOf" srcId="{536C0A4B-26DF-8148-B8CC-01E92F4191AB}" destId="{44CA52AA-7AF7-A54C-8A41-E99904779175}" srcOrd="1" destOrd="0" presId="urn:microsoft.com/office/officeart/2005/8/layout/cycle8"/>
    <dgm:cxn modelId="{969456F7-FB29-B243-B536-7510D6E7AEEF}" type="presOf" srcId="{536C0A4B-26DF-8148-B8CC-01E92F4191AB}" destId="{AA38A043-9863-9443-9BD2-DD6929BAE2D9}" srcOrd="0" destOrd="0" presId="urn:microsoft.com/office/officeart/2005/8/layout/cycle8"/>
    <dgm:cxn modelId="{28B149FA-F0B5-D343-A87C-6A85253CCDEE}" type="presOf" srcId="{63A2B5EF-902A-9A4D-AB20-0A8370693B80}" destId="{7533EDBB-00DF-4149-9264-0BEA9674FF6E}" srcOrd="0" destOrd="0" presId="urn:microsoft.com/office/officeart/2005/8/layout/cycle8"/>
    <dgm:cxn modelId="{020668C9-9389-7940-AF72-5DCE6438860D}" type="presParOf" srcId="{23D2002D-C4A3-4A43-AC46-533C99C0373F}" destId="{7533EDBB-00DF-4149-9264-0BEA9674FF6E}" srcOrd="0" destOrd="0" presId="urn:microsoft.com/office/officeart/2005/8/layout/cycle8"/>
    <dgm:cxn modelId="{74217E70-4A3A-EE45-A72B-2224FC42CE21}" type="presParOf" srcId="{23D2002D-C4A3-4A43-AC46-533C99C0373F}" destId="{FE434B5D-3F54-B741-A751-E069C8D387CA}" srcOrd="1" destOrd="0" presId="urn:microsoft.com/office/officeart/2005/8/layout/cycle8"/>
    <dgm:cxn modelId="{81C73BBA-471D-A94B-8446-D16991B58066}" type="presParOf" srcId="{23D2002D-C4A3-4A43-AC46-533C99C0373F}" destId="{E68BE688-242D-7242-85F4-C1BE16CBA7C4}" srcOrd="2" destOrd="0" presId="urn:microsoft.com/office/officeart/2005/8/layout/cycle8"/>
    <dgm:cxn modelId="{9ECAE801-815B-4B44-B6DA-10CE8B708120}" type="presParOf" srcId="{23D2002D-C4A3-4A43-AC46-533C99C0373F}" destId="{39EA8A94-0E5D-804D-8FD4-BC0AD4B8AC21}" srcOrd="3" destOrd="0" presId="urn:microsoft.com/office/officeart/2005/8/layout/cycle8"/>
    <dgm:cxn modelId="{A002EBD3-52B9-CC4E-84D7-0338E1A52D51}" type="presParOf" srcId="{23D2002D-C4A3-4A43-AC46-533C99C0373F}" destId="{AA38A043-9863-9443-9BD2-DD6929BAE2D9}" srcOrd="4" destOrd="0" presId="urn:microsoft.com/office/officeart/2005/8/layout/cycle8"/>
    <dgm:cxn modelId="{84043615-B8B0-3547-8B15-E3A5C2833A73}" type="presParOf" srcId="{23D2002D-C4A3-4A43-AC46-533C99C0373F}" destId="{666ED131-C7E1-0B4B-97E4-83719B98E58B}" srcOrd="5" destOrd="0" presId="urn:microsoft.com/office/officeart/2005/8/layout/cycle8"/>
    <dgm:cxn modelId="{F135E193-B5FB-6945-B9F3-9BAF640B3207}" type="presParOf" srcId="{23D2002D-C4A3-4A43-AC46-533C99C0373F}" destId="{F039FC7E-C1AD-6A45-A2C2-BEA807F41C4F}" srcOrd="6" destOrd="0" presId="urn:microsoft.com/office/officeart/2005/8/layout/cycle8"/>
    <dgm:cxn modelId="{6A53F3C6-9D7C-3140-9D54-99B15AEB030A}" type="presParOf" srcId="{23D2002D-C4A3-4A43-AC46-533C99C0373F}" destId="{44CA52AA-7AF7-A54C-8A41-E99904779175}" srcOrd="7" destOrd="0" presId="urn:microsoft.com/office/officeart/2005/8/layout/cycle8"/>
    <dgm:cxn modelId="{4C2A96E1-1916-2F4C-8C1F-0F16411054F0}" type="presParOf" srcId="{23D2002D-C4A3-4A43-AC46-533C99C0373F}" destId="{F880B41D-DAF1-B14F-BFBD-B1862FE928D6}" srcOrd="8" destOrd="0" presId="urn:microsoft.com/office/officeart/2005/8/layout/cycle8"/>
    <dgm:cxn modelId="{1413129A-8004-834D-A6F6-E48559B61FEA}" type="presParOf" srcId="{23D2002D-C4A3-4A43-AC46-533C99C0373F}" destId="{8804563A-B7D6-3141-8335-BAA1E4D7C95D}" srcOrd="9" destOrd="0" presId="urn:microsoft.com/office/officeart/2005/8/layout/cycle8"/>
    <dgm:cxn modelId="{852E8CAA-0E62-FB46-B237-C420691AB7E2}" type="presParOf" srcId="{23D2002D-C4A3-4A43-AC46-533C99C0373F}" destId="{327F2098-0DB9-EC43-8E40-EE95769BFBAD}" srcOrd="10" destOrd="0" presId="urn:microsoft.com/office/officeart/2005/8/layout/cycle8"/>
    <dgm:cxn modelId="{AC44B8EF-22B5-7044-A0D9-5DE87396BE24}" type="presParOf" srcId="{23D2002D-C4A3-4A43-AC46-533C99C0373F}" destId="{BB11F9B6-93BA-A84E-BBD9-93571B884EFA}" srcOrd="11" destOrd="0" presId="urn:microsoft.com/office/officeart/2005/8/layout/cycle8"/>
    <dgm:cxn modelId="{242A02EB-8454-6644-9CFC-7D03E81601CA}" type="presParOf" srcId="{23D2002D-C4A3-4A43-AC46-533C99C0373F}" destId="{84190721-4E04-0149-9051-8A5BC49A03EE}" srcOrd="12" destOrd="0" presId="urn:microsoft.com/office/officeart/2005/8/layout/cycle8"/>
    <dgm:cxn modelId="{6AEB0675-2F69-CD42-9008-D01CA1AFD402}" type="presParOf" srcId="{23D2002D-C4A3-4A43-AC46-533C99C0373F}" destId="{16609E13-B92C-084F-BAD1-88CA71608692}" srcOrd="13" destOrd="0" presId="urn:microsoft.com/office/officeart/2005/8/layout/cycle8"/>
    <dgm:cxn modelId="{A684EFA2-6D8D-4948-86D1-C6F7D1DA0E88}" type="presParOf" srcId="{23D2002D-C4A3-4A43-AC46-533C99C0373F}" destId="{AC4A6BC3-C08A-CD45-B7BD-8F87E68D9CD1}" srcOrd="14" destOrd="0" presId="urn:microsoft.com/office/officeart/2005/8/layout/cycle8"/>
    <dgm:cxn modelId="{6207045C-439D-9049-A005-40A16BA216A9}" type="presParOf" srcId="{23D2002D-C4A3-4A43-AC46-533C99C0373F}" destId="{01B70563-86C4-984F-A539-932FD97D7BF9}" srcOrd="15" destOrd="0" presId="urn:microsoft.com/office/officeart/2005/8/layout/cycle8"/>
    <dgm:cxn modelId="{B60D780A-EE97-CC46-AC66-52AAA401764B}" type="presParOf" srcId="{23D2002D-C4A3-4A43-AC46-533C99C0373F}" destId="{5212E59F-B62F-A242-A0A3-6716DE8A9709}" srcOrd="16" destOrd="0" presId="urn:microsoft.com/office/officeart/2005/8/layout/cycle8"/>
    <dgm:cxn modelId="{635DE8E9-4177-A74B-819B-B56E1D209E36}" type="presParOf" srcId="{23D2002D-C4A3-4A43-AC46-533C99C0373F}" destId="{2E927317-69C0-C349-B3FB-0F93981C73AE}" srcOrd="17" destOrd="0" presId="urn:microsoft.com/office/officeart/2005/8/layout/cycle8"/>
    <dgm:cxn modelId="{A9E9F5B5-1EA2-8341-9166-238EB46558E3}" type="presParOf" srcId="{23D2002D-C4A3-4A43-AC46-533C99C0373F}" destId="{14890C4A-E264-AC49-B591-E8D25A63AD1F}" srcOrd="18" destOrd="0" presId="urn:microsoft.com/office/officeart/2005/8/layout/cycle8"/>
    <dgm:cxn modelId="{525D1FD0-3ED7-F949-81BB-3D1F65467B93}" type="presParOf" srcId="{23D2002D-C4A3-4A43-AC46-533C99C0373F}" destId="{A04DB809-529E-8B4F-B6FC-43CE691FB2B5}" srcOrd="19" destOrd="0" presId="urn:microsoft.com/office/officeart/2005/8/layout/cycle8"/>
    <dgm:cxn modelId="{9E6CB4C2-D591-AD4B-AE96-4A3E6D7CFAA8}" type="presParOf" srcId="{23D2002D-C4A3-4A43-AC46-533C99C0373F}" destId="{3E828D45-E5C8-6C4C-8E9E-856F038A96CC}" srcOrd="20" destOrd="0" presId="urn:microsoft.com/office/officeart/2005/8/layout/cycle8"/>
    <dgm:cxn modelId="{C7689082-3A59-9F41-A5E2-B46505DD610D}" type="presParOf" srcId="{23D2002D-C4A3-4A43-AC46-533C99C0373F}" destId="{33C7DDE4-2020-934A-AA56-80CDBCE62B50}" srcOrd="21" destOrd="0" presId="urn:microsoft.com/office/officeart/2005/8/layout/cycle8"/>
    <dgm:cxn modelId="{DBE15182-CD26-D940-9EEB-F852CB753425}" type="presParOf" srcId="{23D2002D-C4A3-4A43-AC46-533C99C0373F}" destId="{0313B30C-A6B5-914F-9C30-D8B2A20204A0}" srcOrd="22" destOrd="0" presId="urn:microsoft.com/office/officeart/2005/8/layout/cycle8"/>
    <dgm:cxn modelId="{E39A777B-CF06-FC4B-86A5-0F98860CEFA0}" type="presParOf" srcId="{23D2002D-C4A3-4A43-AC46-533C99C0373F}" destId="{20B2B33C-25AA-EA44-9224-91FA8384080A}" srcOrd="23" destOrd="0" presId="urn:microsoft.com/office/officeart/2005/8/layout/cycle8"/>
    <dgm:cxn modelId="{6A7ED3B9-D6F2-764D-8373-31C889388E2E}" type="presParOf" srcId="{23D2002D-C4A3-4A43-AC46-533C99C0373F}" destId="{D4E958D1-8AC6-8A46-BE9B-C31E98BAB809}" srcOrd="2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BA316DAF-8A73-46B6-8264-CACAA578951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7985CFED-5AEB-4191-88F7-5414C25FE223}">
      <dgm:prSet custT="1"/>
      <dgm:spPr>
        <a:solidFill>
          <a:srgbClr val="234098"/>
        </a:solidFill>
      </dgm:spPr>
      <dgm:t>
        <a:bodyPr/>
        <a:lstStyle/>
        <a:p>
          <a:pPr rtl="0"/>
          <a:r>
            <a:rPr lang="en-US" sz="2000" b="1" dirty="0"/>
            <a:t>ACADEMIC PERFORMANCE</a:t>
          </a:r>
          <a:endParaRPr lang="en-US" sz="2000" dirty="0"/>
        </a:p>
      </dgm:t>
    </dgm:pt>
    <dgm:pt modelId="{554C1F0F-5C15-4550-8702-1FD263AD6F62}" type="parTrans" cxnId="{0CD14F08-32BC-4C58-8A68-35BE74D44C89}">
      <dgm:prSet/>
      <dgm:spPr/>
      <dgm:t>
        <a:bodyPr/>
        <a:lstStyle/>
        <a:p>
          <a:endParaRPr lang="en-US"/>
        </a:p>
      </dgm:t>
    </dgm:pt>
    <dgm:pt modelId="{AF2608C8-B03E-4C46-B803-960B72C19B8A}" type="sibTrans" cxnId="{0CD14F08-32BC-4C58-8A68-35BE74D44C89}">
      <dgm:prSet/>
      <dgm:spPr/>
      <dgm:t>
        <a:bodyPr/>
        <a:lstStyle/>
        <a:p>
          <a:endParaRPr lang="en-US"/>
        </a:p>
      </dgm:t>
    </dgm:pt>
    <dgm:pt modelId="{0E1FE558-B155-4B6E-94F3-5B23AC1A5226}">
      <dgm:prSet custT="1"/>
      <dgm:spPr>
        <a:solidFill>
          <a:srgbClr val="234098"/>
        </a:solidFill>
      </dgm:spPr>
      <dgm:t>
        <a:bodyPr/>
        <a:lstStyle/>
        <a:p>
          <a:pPr rtl="0"/>
          <a:r>
            <a:rPr lang="en-US" sz="2000" b="1" dirty="0"/>
            <a:t>HIGHER GRADUATION RATES. </a:t>
          </a:r>
          <a:endParaRPr lang="en-US" sz="2000" dirty="0"/>
        </a:p>
      </dgm:t>
    </dgm:pt>
    <dgm:pt modelId="{239A0A22-A662-4146-A667-D2B63475DEC9}" type="parTrans" cxnId="{A6306F86-1888-49DC-A0F6-516B63D9107B}">
      <dgm:prSet/>
      <dgm:spPr/>
      <dgm:t>
        <a:bodyPr/>
        <a:lstStyle/>
        <a:p>
          <a:endParaRPr lang="en-US"/>
        </a:p>
      </dgm:t>
    </dgm:pt>
    <dgm:pt modelId="{F058029B-C801-4DFD-A368-DB1F493CE581}" type="sibTrans" cxnId="{A6306F86-1888-49DC-A0F6-516B63D9107B}">
      <dgm:prSet/>
      <dgm:spPr/>
      <dgm:t>
        <a:bodyPr/>
        <a:lstStyle/>
        <a:p>
          <a:endParaRPr lang="en-US"/>
        </a:p>
      </dgm:t>
    </dgm:pt>
    <dgm:pt modelId="{C6B9166B-1EED-4703-B9B8-C8675D03F46F}">
      <dgm:prSet custT="1"/>
      <dgm:spPr>
        <a:solidFill>
          <a:srgbClr val="234098"/>
        </a:solidFill>
      </dgm:spPr>
      <dgm:t>
        <a:bodyPr/>
        <a:lstStyle/>
        <a:p>
          <a:pPr rtl="0"/>
          <a:r>
            <a:rPr lang="en-US" sz="1800" b="1" dirty="0"/>
            <a:t>REDUCED SUSPENSIONS &amp; EXPULSIONS</a:t>
          </a:r>
          <a:endParaRPr lang="en-US" sz="1800" dirty="0"/>
        </a:p>
      </dgm:t>
    </dgm:pt>
    <dgm:pt modelId="{3AB80B31-30CA-451D-94C9-D5C3A858BB70}" type="parTrans" cxnId="{DFA1CE0C-B061-4488-A4C2-C79B37A56177}">
      <dgm:prSet/>
      <dgm:spPr/>
      <dgm:t>
        <a:bodyPr/>
        <a:lstStyle/>
        <a:p>
          <a:endParaRPr lang="en-US"/>
        </a:p>
      </dgm:t>
    </dgm:pt>
    <dgm:pt modelId="{1C33CB72-DAEA-4156-9EE1-45DCAF76F1F0}" type="sibTrans" cxnId="{DFA1CE0C-B061-4488-A4C2-C79B37A56177}">
      <dgm:prSet/>
      <dgm:spPr/>
      <dgm:t>
        <a:bodyPr/>
        <a:lstStyle/>
        <a:p>
          <a:endParaRPr lang="en-US"/>
        </a:p>
      </dgm:t>
    </dgm:pt>
    <dgm:pt modelId="{F011C039-47A8-4D25-A948-AA6D543D4D6A}">
      <dgm:prSet/>
      <dgm:spPr>
        <a:solidFill>
          <a:srgbClr val="9AD2FF">
            <a:alpha val="90000"/>
          </a:srgbClr>
        </a:solidFill>
      </dgm:spPr>
      <dgm:t>
        <a:bodyPr/>
        <a:lstStyle/>
        <a:p>
          <a:pPr rtl="0"/>
          <a:r>
            <a:rPr lang="en-US" b="0" dirty="0">
              <a:solidFill>
                <a:srgbClr val="002060"/>
              </a:solidFill>
            </a:rPr>
            <a:t>API scores rose 5%, an increase of 63% over the previous 3 years before CC!</a:t>
          </a:r>
        </a:p>
      </dgm:t>
    </dgm:pt>
    <dgm:pt modelId="{6330E37C-80E1-46B3-8A94-4C8539F09526}" type="parTrans" cxnId="{B1FDE16D-6720-4A03-B206-871107E90252}">
      <dgm:prSet/>
      <dgm:spPr/>
      <dgm:t>
        <a:bodyPr/>
        <a:lstStyle/>
        <a:p>
          <a:endParaRPr lang="en-US"/>
        </a:p>
      </dgm:t>
    </dgm:pt>
    <dgm:pt modelId="{641247E3-71C2-4CFC-B8C4-87CC8DF36754}" type="sibTrans" cxnId="{B1FDE16D-6720-4A03-B206-871107E90252}">
      <dgm:prSet/>
      <dgm:spPr/>
      <dgm:t>
        <a:bodyPr/>
        <a:lstStyle/>
        <a:p>
          <a:endParaRPr lang="en-US"/>
        </a:p>
      </dgm:t>
    </dgm:pt>
    <dgm:pt modelId="{2CC2B02C-7052-4463-A394-8615AE2AF345}">
      <dgm:prSet/>
      <dgm:spPr>
        <a:solidFill>
          <a:srgbClr val="9AD2FF">
            <a:alpha val="90000"/>
          </a:srgbClr>
        </a:solidFill>
      </dgm:spPr>
      <dgm:t>
        <a:bodyPr/>
        <a:lstStyle/>
        <a:p>
          <a:pPr rtl="0"/>
          <a:r>
            <a:rPr lang="en-US" b="0" dirty="0">
              <a:solidFill>
                <a:srgbClr val="002060"/>
              </a:solidFill>
            </a:rPr>
            <a:t>Graduation rates have been over 92% since CC implementation;  statewide graduation rate is 68%</a:t>
          </a:r>
        </a:p>
      </dgm:t>
    </dgm:pt>
    <dgm:pt modelId="{FC8DEC52-0973-425E-9C2C-D6F27184CECC}" type="parTrans" cxnId="{6DBC4DAE-B723-4AE0-8202-E1B232B28873}">
      <dgm:prSet/>
      <dgm:spPr/>
      <dgm:t>
        <a:bodyPr/>
        <a:lstStyle/>
        <a:p>
          <a:endParaRPr lang="en-US"/>
        </a:p>
      </dgm:t>
    </dgm:pt>
    <dgm:pt modelId="{0724810B-F2C9-474D-8593-1F2F4EECB235}" type="sibTrans" cxnId="{6DBC4DAE-B723-4AE0-8202-E1B232B28873}">
      <dgm:prSet/>
      <dgm:spPr/>
      <dgm:t>
        <a:bodyPr/>
        <a:lstStyle/>
        <a:p>
          <a:endParaRPr lang="en-US"/>
        </a:p>
      </dgm:t>
    </dgm:pt>
    <dgm:pt modelId="{C994C3CA-1BB3-4DF3-97AA-33BBBE9D7651}">
      <dgm:prSet/>
      <dgm:spPr>
        <a:solidFill>
          <a:srgbClr val="9AD2FF">
            <a:alpha val="90000"/>
          </a:srgbClr>
        </a:solidFill>
      </dgm:spPr>
      <dgm:t>
        <a:bodyPr/>
        <a:lstStyle/>
        <a:p>
          <a:pPr rtl="0"/>
          <a:r>
            <a:rPr lang="en-US" b="0" dirty="0">
              <a:solidFill>
                <a:srgbClr val="002060"/>
              </a:solidFill>
            </a:rPr>
            <a:t>Suspension days decreased 41% from 6417 to 3757; expulsions fell 64% from 229 to 82.</a:t>
          </a:r>
        </a:p>
      </dgm:t>
    </dgm:pt>
    <dgm:pt modelId="{ED99BEDE-B3D3-4B5C-93E1-E5C1D6B9D6CA}" type="parTrans" cxnId="{14949A80-F23F-4842-A709-FC872E36B2C0}">
      <dgm:prSet/>
      <dgm:spPr/>
      <dgm:t>
        <a:bodyPr/>
        <a:lstStyle/>
        <a:p>
          <a:endParaRPr lang="en-US"/>
        </a:p>
      </dgm:t>
    </dgm:pt>
    <dgm:pt modelId="{B0174A93-CA0E-4E5F-84F8-969132F8C747}" type="sibTrans" cxnId="{14949A80-F23F-4842-A709-FC872E36B2C0}">
      <dgm:prSet/>
      <dgm:spPr/>
      <dgm:t>
        <a:bodyPr/>
        <a:lstStyle/>
        <a:p>
          <a:endParaRPr lang="en-US"/>
        </a:p>
      </dgm:t>
    </dgm:pt>
    <dgm:pt modelId="{34017F54-633B-4902-95D2-AAF0281FD202}" type="pres">
      <dgm:prSet presAssocID="{BA316DAF-8A73-46B6-8264-CACAA578951F}" presName="Name0" presStyleCnt="0">
        <dgm:presLayoutVars>
          <dgm:dir/>
          <dgm:animLvl val="lvl"/>
          <dgm:resizeHandles val="exact"/>
        </dgm:presLayoutVars>
      </dgm:prSet>
      <dgm:spPr/>
    </dgm:pt>
    <dgm:pt modelId="{6A15D776-8BCD-427B-8CE2-0F205501EF59}" type="pres">
      <dgm:prSet presAssocID="{7985CFED-5AEB-4191-88F7-5414C25FE223}" presName="linNode" presStyleCnt="0"/>
      <dgm:spPr/>
    </dgm:pt>
    <dgm:pt modelId="{B3F719A2-6A81-4EA6-B52C-D1769B2A3DEE}" type="pres">
      <dgm:prSet presAssocID="{7985CFED-5AEB-4191-88F7-5414C25FE223}" presName="parentText" presStyleLbl="node1" presStyleIdx="0" presStyleCnt="3">
        <dgm:presLayoutVars>
          <dgm:chMax val="1"/>
          <dgm:bulletEnabled val="1"/>
        </dgm:presLayoutVars>
      </dgm:prSet>
      <dgm:spPr/>
    </dgm:pt>
    <dgm:pt modelId="{EC330B20-717B-40E6-A139-C49EB038FEB9}" type="pres">
      <dgm:prSet presAssocID="{7985CFED-5AEB-4191-88F7-5414C25FE223}" presName="descendantText" presStyleLbl="alignAccFollowNode1" presStyleIdx="0" presStyleCnt="3">
        <dgm:presLayoutVars>
          <dgm:bulletEnabled val="1"/>
        </dgm:presLayoutVars>
      </dgm:prSet>
      <dgm:spPr/>
    </dgm:pt>
    <dgm:pt modelId="{2A04C57E-2987-4169-9A04-47B7D845118D}" type="pres">
      <dgm:prSet presAssocID="{AF2608C8-B03E-4C46-B803-960B72C19B8A}" presName="sp" presStyleCnt="0"/>
      <dgm:spPr/>
    </dgm:pt>
    <dgm:pt modelId="{A3C1D182-D2CA-4EB4-B2B5-E31093B10439}" type="pres">
      <dgm:prSet presAssocID="{0E1FE558-B155-4B6E-94F3-5B23AC1A5226}" presName="linNode" presStyleCnt="0"/>
      <dgm:spPr/>
    </dgm:pt>
    <dgm:pt modelId="{4E40C7A0-786F-4DC9-9730-DC91730087A5}" type="pres">
      <dgm:prSet presAssocID="{0E1FE558-B155-4B6E-94F3-5B23AC1A5226}" presName="parentText" presStyleLbl="node1" presStyleIdx="1" presStyleCnt="3" custLinFactNeighborY="-5507">
        <dgm:presLayoutVars>
          <dgm:chMax val="1"/>
          <dgm:bulletEnabled val="1"/>
        </dgm:presLayoutVars>
      </dgm:prSet>
      <dgm:spPr/>
    </dgm:pt>
    <dgm:pt modelId="{2C10BF97-7C78-4427-834A-2894EB8838E5}" type="pres">
      <dgm:prSet presAssocID="{0E1FE558-B155-4B6E-94F3-5B23AC1A5226}" presName="descendantText" presStyleLbl="alignAccFollowNode1" presStyleIdx="1" presStyleCnt="3" custLinFactNeighborY="-6883">
        <dgm:presLayoutVars>
          <dgm:bulletEnabled val="1"/>
        </dgm:presLayoutVars>
      </dgm:prSet>
      <dgm:spPr/>
    </dgm:pt>
    <dgm:pt modelId="{D150EFAF-63AD-4F92-A426-1613EF918257}" type="pres">
      <dgm:prSet presAssocID="{F058029B-C801-4DFD-A368-DB1F493CE581}" presName="sp" presStyleCnt="0"/>
      <dgm:spPr/>
    </dgm:pt>
    <dgm:pt modelId="{FDFA4151-2451-4D8B-8D7C-824971DAB2B0}" type="pres">
      <dgm:prSet presAssocID="{C6B9166B-1EED-4703-B9B8-C8675D03F46F}" presName="linNode" presStyleCnt="0"/>
      <dgm:spPr/>
    </dgm:pt>
    <dgm:pt modelId="{24437A9D-144C-4611-8FCA-976EF9F011A2}" type="pres">
      <dgm:prSet presAssocID="{C6B9166B-1EED-4703-B9B8-C8675D03F46F}" presName="parentText" presStyleLbl="node1" presStyleIdx="2" presStyleCnt="3" custLinFactNeighborY="-10862">
        <dgm:presLayoutVars>
          <dgm:chMax val="1"/>
          <dgm:bulletEnabled val="1"/>
        </dgm:presLayoutVars>
      </dgm:prSet>
      <dgm:spPr/>
    </dgm:pt>
    <dgm:pt modelId="{681D4FE4-8C0C-4699-9C3F-A651F3B09C0D}" type="pres">
      <dgm:prSet presAssocID="{C6B9166B-1EED-4703-B9B8-C8675D03F46F}" presName="descendantText" presStyleLbl="alignAccFollowNode1" presStyleIdx="2" presStyleCnt="3" custLinFactNeighborY="-13577">
        <dgm:presLayoutVars>
          <dgm:bulletEnabled val="1"/>
        </dgm:presLayoutVars>
      </dgm:prSet>
      <dgm:spPr/>
    </dgm:pt>
  </dgm:ptLst>
  <dgm:cxnLst>
    <dgm:cxn modelId="{0CD14F08-32BC-4C58-8A68-35BE74D44C89}" srcId="{BA316DAF-8A73-46B6-8264-CACAA578951F}" destId="{7985CFED-5AEB-4191-88F7-5414C25FE223}" srcOrd="0" destOrd="0" parTransId="{554C1F0F-5C15-4550-8702-1FD263AD6F62}" sibTransId="{AF2608C8-B03E-4C46-B803-960B72C19B8A}"/>
    <dgm:cxn modelId="{DFA1CE0C-B061-4488-A4C2-C79B37A56177}" srcId="{BA316DAF-8A73-46B6-8264-CACAA578951F}" destId="{C6B9166B-1EED-4703-B9B8-C8675D03F46F}" srcOrd="2" destOrd="0" parTransId="{3AB80B31-30CA-451D-94C9-D5C3A858BB70}" sibTransId="{1C33CB72-DAEA-4156-9EE1-45DCAF76F1F0}"/>
    <dgm:cxn modelId="{B1FDE16D-6720-4A03-B206-871107E90252}" srcId="{7985CFED-5AEB-4191-88F7-5414C25FE223}" destId="{F011C039-47A8-4D25-A948-AA6D543D4D6A}" srcOrd="0" destOrd="0" parTransId="{6330E37C-80E1-46B3-8A94-4C8539F09526}" sibTransId="{641247E3-71C2-4CFC-B8C4-87CC8DF36754}"/>
    <dgm:cxn modelId="{14949A80-F23F-4842-A709-FC872E36B2C0}" srcId="{C6B9166B-1EED-4703-B9B8-C8675D03F46F}" destId="{C994C3CA-1BB3-4DF3-97AA-33BBBE9D7651}" srcOrd="0" destOrd="0" parTransId="{ED99BEDE-B3D3-4B5C-93E1-E5C1D6B9D6CA}" sibTransId="{B0174A93-CA0E-4E5F-84F8-969132F8C747}"/>
    <dgm:cxn modelId="{A6306F86-1888-49DC-A0F6-516B63D9107B}" srcId="{BA316DAF-8A73-46B6-8264-CACAA578951F}" destId="{0E1FE558-B155-4B6E-94F3-5B23AC1A5226}" srcOrd="1" destOrd="0" parTransId="{239A0A22-A662-4146-A667-D2B63475DEC9}" sibTransId="{F058029B-C801-4DFD-A368-DB1F493CE581}"/>
    <dgm:cxn modelId="{23F58EA8-A249-2A4E-8B42-0736AE5D76EE}" type="presOf" srcId="{C6B9166B-1EED-4703-B9B8-C8675D03F46F}" destId="{24437A9D-144C-4611-8FCA-976EF9F011A2}" srcOrd="0" destOrd="0" presId="urn:microsoft.com/office/officeart/2005/8/layout/vList5"/>
    <dgm:cxn modelId="{6DBC4DAE-B723-4AE0-8202-E1B232B28873}" srcId="{0E1FE558-B155-4B6E-94F3-5B23AC1A5226}" destId="{2CC2B02C-7052-4463-A394-8615AE2AF345}" srcOrd="0" destOrd="0" parTransId="{FC8DEC52-0973-425E-9C2C-D6F27184CECC}" sibTransId="{0724810B-F2C9-474D-8593-1F2F4EECB235}"/>
    <dgm:cxn modelId="{A23E61B4-3408-5644-BCE4-FCC60EFBAEC9}" type="presOf" srcId="{F011C039-47A8-4D25-A948-AA6D543D4D6A}" destId="{EC330B20-717B-40E6-A139-C49EB038FEB9}" srcOrd="0" destOrd="0" presId="urn:microsoft.com/office/officeart/2005/8/layout/vList5"/>
    <dgm:cxn modelId="{56ADA8CF-6AB9-B443-B60A-29C618CC91DE}" type="presOf" srcId="{0E1FE558-B155-4B6E-94F3-5B23AC1A5226}" destId="{4E40C7A0-786F-4DC9-9730-DC91730087A5}" srcOrd="0" destOrd="0" presId="urn:microsoft.com/office/officeart/2005/8/layout/vList5"/>
    <dgm:cxn modelId="{57510FDA-5FAF-8F48-8B7C-83E75640C47E}" type="presOf" srcId="{7985CFED-5AEB-4191-88F7-5414C25FE223}" destId="{B3F719A2-6A81-4EA6-B52C-D1769B2A3DEE}" srcOrd="0" destOrd="0" presId="urn:microsoft.com/office/officeart/2005/8/layout/vList5"/>
    <dgm:cxn modelId="{EEA037EC-0C5A-B64C-84C3-EF130C10BDF7}" type="presOf" srcId="{BA316DAF-8A73-46B6-8264-CACAA578951F}" destId="{34017F54-633B-4902-95D2-AAF0281FD202}" srcOrd="0" destOrd="0" presId="urn:microsoft.com/office/officeart/2005/8/layout/vList5"/>
    <dgm:cxn modelId="{B0F442F3-2645-5B4A-B0A6-26C07016E8C6}" type="presOf" srcId="{2CC2B02C-7052-4463-A394-8615AE2AF345}" destId="{2C10BF97-7C78-4427-834A-2894EB8838E5}" srcOrd="0" destOrd="0" presId="urn:microsoft.com/office/officeart/2005/8/layout/vList5"/>
    <dgm:cxn modelId="{C2F6A0F3-B043-4140-894B-FA222DA58E1A}" type="presOf" srcId="{C994C3CA-1BB3-4DF3-97AA-33BBBE9D7651}" destId="{681D4FE4-8C0C-4699-9C3F-A651F3B09C0D}" srcOrd="0" destOrd="0" presId="urn:microsoft.com/office/officeart/2005/8/layout/vList5"/>
    <dgm:cxn modelId="{72EA3BD0-1BFE-4946-BDC0-52159776A497}" type="presParOf" srcId="{34017F54-633B-4902-95D2-AAF0281FD202}" destId="{6A15D776-8BCD-427B-8CE2-0F205501EF59}" srcOrd="0" destOrd="0" presId="urn:microsoft.com/office/officeart/2005/8/layout/vList5"/>
    <dgm:cxn modelId="{EF014D4D-1BB5-4843-9DE8-3B5BE052760D}" type="presParOf" srcId="{6A15D776-8BCD-427B-8CE2-0F205501EF59}" destId="{B3F719A2-6A81-4EA6-B52C-D1769B2A3DEE}" srcOrd="0" destOrd="0" presId="urn:microsoft.com/office/officeart/2005/8/layout/vList5"/>
    <dgm:cxn modelId="{3C6F46BF-25C1-C043-8EAB-C37DE982BE2A}" type="presParOf" srcId="{6A15D776-8BCD-427B-8CE2-0F205501EF59}" destId="{EC330B20-717B-40E6-A139-C49EB038FEB9}" srcOrd="1" destOrd="0" presId="urn:microsoft.com/office/officeart/2005/8/layout/vList5"/>
    <dgm:cxn modelId="{9E4F51A2-7A2C-444C-AE75-1028180E3546}" type="presParOf" srcId="{34017F54-633B-4902-95D2-AAF0281FD202}" destId="{2A04C57E-2987-4169-9A04-47B7D845118D}" srcOrd="1" destOrd="0" presId="urn:microsoft.com/office/officeart/2005/8/layout/vList5"/>
    <dgm:cxn modelId="{4116844D-4D1B-E242-B835-7EC90078D40C}" type="presParOf" srcId="{34017F54-633B-4902-95D2-AAF0281FD202}" destId="{A3C1D182-D2CA-4EB4-B2B5-E31093B10439}" srcOrd="2" destOrd="0" presId="urn:microsoft.com/office/officeart/2005/8/layout/vList5"/>
    <dgm:cxn modelId="{7DEEA9D7-F983-5D49-9769-D2C060A5905F}" type="presParOf" srcId="{A3C1D182-D2CA-4EB4-B2B5-E31093B10439}" destId="{4E40C7A0-786F-4DC9-9730-DC91730087A5}" srcOrd="0" destOrd="0" presId="urn:microsoft.com/office/officeart/2005/8/layout/vList5"/>
    <dgm:cxn modelId="{6233F45B-C290-7B49-A4C9-B9C0EADAB5A5}" type="presParOf" srcId="{A3C1D182-D2CA-4EB4-B2B5-E31093B10439}" destId="{2C10BF97-7C78-4427-834A-2894EB8838E5}" srcOrd="1" destOrd="0" presId="urn:microsoft.com/office/officeart/2005/8/layout/vList5"/>
    <dgm:cxn modelId="{4F2CE5E4-FEC6-654F-90C4-1F125B1ACA38}" type="presParOf" srcId="{34017F54-633B-4902-95D2-AAF0281FD202}" destId="{D150EFAF-63AD-4F92-A426-1613EF918257}" srcOrd="3" destOrd="0" presId="urn:microsoft.com/office/officeart/2005/8/layout/vList5"/>
    <dgm:cxn modelId="{065CCE7C-CA88-7148-A63B-D0AA68B004E4}" type="presParOf" srcId="{34017F54-633B-4902-95D2-AAF0281FD202}" destId="{FDFA4151-2451-4D8B-8D7C-824971DAB2B0}" srcOrd="4" destOrd="0" presId="urn:microsoft.com/office/officeart/2005/8/layout/vList5"/>
    <dgm:cxn modelId="{5754C8FD-2508-724A-A512-D8D2E5D4FBF9}" type="presParOf" srcId="{FDFA4151-2451-4D8B-8D7C-824971DAB2B0}" destId="{24437A9D-144C-4611-8FCA-976EF9F011A2}" srcOrd="0" destOrd="0" presId="urn:microsoft.com/office/officeart/2005/8/layout/vList5"/>
    <dgm:cxn modelId="{68498989-4496-B343-BF46-FCC55CFB93E6}" type="presParOf" srcId="{FDFA4151-2451-4D8B-8D7C-824971DAB2B0}" destId="{681D4FE4-8C0C-4699-9C3F-A651F3B09C0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2.xml><?xml version="1.0" encoding="utf-8"?>
<dgm:dataModel xmlns:dgm="http://schemas.openxmlformats.org/drawingml/2006/diagram" xmlns:a="http://schemas.openxmlformats.org/drawingml/2006/main">
  <dgm:ptLst>
    <dgm:pt modelId="{5115F4C1-D04F-42B6-BD0B-C81F1EA830A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90B57FC0-CACD-4F35-A1AE-ED11775D31D4}">
      <dgm:prSet custT="1"/>
      <dgm:spPr>
        <a:solidFill>
          <a:srgbClr val="234098"/>
        </a:solidFill>
      </dgm:spPr>
      <dgm:t>
        <a:bodyPr/>
        <a:lstStyle/>
        <a:p>
          <a:pPr rtl="0"/>
          <a:r>
            <a:rPr lang="en-US" sz="2000" b="1" dirty="0"/>
            <a:t>PARENTS LOVE PROGRAM</a:t>
          </a:r>
          <a:endParaRPr lang="en-US" sz="2000" dirty="0"/>
        </a:p>
      </dgm:t>
    </dgm:pt>
    <dgm:pt modelId="{09F2EDE4-05C9-4373-9109-37DCA7A58AEC}" type="parTrans" cxnId="{C60A8C5A-DAE0-46F7-81E3-1E2CF5EDEB26}">
      <dgm:prSet/>
      <dgm:spPr/>
      <dgm:t>
        <a:bodyPr/>
        <a:lstStyle/>
        <a:p>
          <a:endParaRPr lang="en-US"/>
        </a:p>
      </dgm:t>
    </dgm:pt>
    <dgm:pt modelId="{7D880420-43C3-490C-AC60-434A1FCF04D3}" type="sibTrans" cxnId="{C60A8C5A-DAE0-46F7-81E3-1E2CF5EDEB26}">
      <dgm:prSet/>
      <dgm:spPr/>
      <dgm:t>
        <a:bodyPr/>
        <a:lstStyle/>
        <a:p>
          <a:endParaRPr lang="en-US"/>
        </a:p>
      </dgm:t>
    </dgm:pt>
    <dgm:pt modelId="{F539CC96-4F9D-4E0F-AC88-426CAD7496C4}">
      <dgm:prSet custT="1"/>
      <dgm:spPr>
        <a:solidFill>
          <a:srgbClr val="234098"/>
        </a:solidFill>
      </dgm:spPr>
      <dgm:t>
        <a:bodyPr/>
        <a:lstStyle/>
        <a:p>
          <a:pPr rtl="0"/>
          <a:r>
            <a:rPr lang="en-US" sz="1800" b="1" dirty="0"/>
            <a:t>TEACHERS SUPPORT</a:t>
          </a:r>
          <a:endParaRPr lang="en-US" sz="1800" dirty="0"/>
        </a:p>
      </dgm:t>
    </dgm:pt>
    <dgm:pt modelId="{3EA20FCC-B3A9-4EAF-BB9A-461075D2688D}" type="parTrans" cxnId="{CBEA4931-3E33-4FD5-A9B7-3D64F1D91571}">
      <dgm:prSet/>
      <dgm:spPr/>
      <dgm:t>
        <a:bodyPr/>
        <a:lstStyle/>
        <a:p>
          <a:endParaRPr lang="en-US"/>
        </a:p>
      </dgm:t>
    </dgm:pt>
    <dgm:pt modelId="{081D4F37-B3FB-4B5E-A2B2-3B349A394251}" type="sibTrans" cxnId="{CBEA4931-3E33-4FD5-A9B7-3D64F1D91571}">
      <dgm:prSet/>
      <dgm:spPr/>
      <dgm:t>
        <a:bodyPr/>
        <a:lstStyle/>
        <a:p>
          <a:endParaRPr lang="en-US"/>
        </a:p>
      </dgm:t>
    </dgm:pt>
    <dgm:pt modelId="{34337410-110D-4854-B03A-5ED49BBD76D5}">
      <dgm:prSet custT="1"/>
      <dgm:spPr>
        <a:solidFill>
          <a:srgbClr val="234098"/>
        </a:solidFill>
      </dgm:spPr>
      <dgm:t>
        <a:bodyPr/>
        <a:lstStyle/>
        <a:p>
          <a:pPr rtl="0"/>
          <a:r>
            <a:rPr lang="en-US" sz="1800" b="1" dirty="0"/>
            <a:t>STUDENTS SUPPORT</a:t>
          </a:r>
          <a:endParaRPr lang="en-US" sz="1800" dirty="0"/>
        </a:p>
      </dgm:t>
    </dgm:pt>
    <dgm:pt modelId="{D6C81DE7-1E2E-40B8-B70C-A118E29F3C65}" type="parTrans" cxnId="{91B486A9-9EDE-4780-80C8-BE4FD99E57A9}">
      <dgm:prSet/>
      <dgm:spPr/>
      <dgm:t>
        <a:bodyPr/>
        <a:lstStyle/>
        <a:p>
          <a:endParaRPr lang="en-US"/>
        </a:p>
      </dgm:t>
    </dgm:pt>
    <dgm:pt modelId="{C7095C3C-550D-4076-B0C5-B7A98CD42375}" type="sibTrans" cxnId="{91B486A9-9EDE-4780-80C8-BE4FD99E57A9}">
      <dgm:prSet/>
      <dgm:spPr/>
      <dgm:t>
        <a:bodyPr/>
        <a:lstStyle/>
        <a:p>
          <a:endParaRPr lang="en-US"/>
        </a:p>
      </dgm:t>
    </dgm:pt>
    <dgm:pt modelId="{BC6B40AB-2BFB-4E22-936B-FF29A9D55494}">
      <dgm:prSet custT="1"/>
      <dgm:spPr>
        <a:solidFill>
          <a:srgbClr val="9AD2FF">
            <a:alpha val="90000"/>
          </a:srgbClr>
        </a:solidFill>
      </dgm:spPr>
      <dgm:t>
        <a:bodyPr/>
        <a:lstStyle/>
        <a:p>
          <a:pPr rtl="0"/>
          <a:r>
            <a:rPr lang="en-US" sz="1800" b="0" dirty="0">
              <a:solidFill>
                <a:srgbClr val="002060"/>
              </a:solidFill>
            </a:rPr>
            <a:t>96% said CC! a valuable part of the school; 94% said, “My child is exhibiting Six Pillars of good character at home and at school.”</a:t>
          </a:r>
        </a:p>
      </dgm:t>
    </dgm:pt>
    <dgm:pt modelId="{896ADE6A-C14B-4D75-969C-DDCDFE18A39D}" type="parTrans" cxnId="{C24D528C-8669-4A5D-8C5F-C5794CF8BED7}">
      <dgm:prSet/>
      <dgm:spPr/>
      <dgm:t>
        <a:bodyPr/>
        <a:lstStyle/>
        <a:p>
          <a:endParaRPr lang="en-US"/>
        </a:p>
      </dgm:t>
    </dgm:pt>
    <dgm:pt modelId="{3CF3D75F-D390-444A-A6C1-B5DAAD72FF8E}" type="sibTrans" cxnId="{C24D528C-8669-4A5D-8C5F-C5794CF8BED7}">
      <dgm:prSet/>
      <dgm:spPr/>
      <dgm:t>
        <a:bodyPr/>
        <a:lstStyle/>
        <a:p>
          <a:endParaRPr lang="en-US"/>
        </a:p>
      </dgm:t>
    </dgm:pt>
    <dgm:pt modelId="{15CA2A0E-5168-4FDA-A2A3-880AA5B949F4}">
      <dgm:prSet custT="1"/>
      <dgm:spPr>
        <a:solidFill>
          <a:srgbClr val="9AD2FF">
            <a:alpha val="90000"/>
          </a:srgbClr>
        </a:solidFill>
      </dgm:spPr>
      <dgm:t>
        <a:bodyPr/>
        <a:lstStyle/>
        <a:p>
          <a:pPr rtl="0"/>
          <a:r>
            <a:rPr lang="en-US" sz="1800" b="0" dirty="0">
              <a:solidFill>
                <a:srgbClr val="002060"/>
              </a:solidFill>
            </a:rPr>
            <a:t>96% said, “The content and training they received to implement CHARACTER COUNTS! is useful in helping build students' character”; 95% "would recommend CC! training to others.”</a:t>
          </a:r>
        </a:p>
      </dgm:t>
    </dgm:pt>
    <dgm:pt modelId="{B4FAF38E-0A1B-4F8F-A9D9-AC00EA586FCE}" type="parTrans" cxnId="{4E594200-A1F3-42C0-BB61-82DE66AA37EA}">
      <dgm:prSet/>
      <dgm:spPr/>
      <dgm:t>
        <a:bodyPr/>
        <a:lstStyle/>
        <a:p>
          <a:endParaRPr lang="en-US"/>
        </a:p>
      </dgm:t>
    </dgm:pt>
    <dgm:pt modelId="{C0660617-0C15-451F-B398-6455F9D3DAD2}" type="sibTrans" cxnId="{4E594200-A1F3-42C0-BB61-82DE66AA37EA}">
      <dgm:prSet/>
      <dgm:spPr/>
      <dgm:t>
        <a:bodyPr/>
        <a:lstStyle/>
        <a:p>
          <a:endParaRPr lang="en-US"/>
        </a:p>
      </dgm:t>
    </dgm:pt>
    <dgm:pt modelId="{3E9BF5ED-131C-417E-9CEA-9CC3D95B26F8}">
      <dgm:prSet custT="1"/>
      <dgm:spPr>
        <a:solidFill>
          <a:srgbClr val="9AD2FF">
            <a:alpha val="90000"/>
          </a:srgbClr>
        </a:solidFill>
      </dgm:spPr>
      <dgm:t>
        <a:bodyPr/>
        <a:lstStyle/>
        <a:p>
          <a:pPr rtl="0"/>
          <a:r>
            <a:rPr lang="en-US" sz="1800" b="0" dirty="0">
              <a:solidFill>
                <a:srgbClr val="002060"/>
              </a:solidFill>
            </a:rPr>
            <a:t>94% agree: "I feel the CC! program makes me a better student;" 95% agree, “The Six Pillars of good character help remind me to make good choices."</a:t>
          </a:r>
        </a:p>
      </dgm:t>
    </dgm:pt>
    <dgm:pt modelId="{E44F858E-8479-41DC-929A-0A78514CA7E1}" type="parTrans" cxnId="{98CD1F23-50DF-4FC6-9270-1D2D2BA09680}">
      <dgm:prSet/>
      <dgm:spPr/>
      <dgm:t>
        <a:bodyPr/>
        <a:lstStyle/>
        <a:p>
          <a:endParaRPr lang="en-US"/>
        </a:p>
      </dgm:t>
    </dgm:pt>
    <dgm:pt modelId="{A9BB37D1-A507-464B-A352-3AD1D20C7C0C}" type="sibTrans" cxnId="{98CD1F23-50DF-4FC6-9270-1D2D2BA09680}">
      <dgm:prSet/>
      <dgm:spPr/>
      <dgm:t>
        <a:bodyPr/>
        <a:lstStyle/>
        <a:p>
          <a:endParaRPr lang="en-US"/>
        </a:p>
      </dgm:t>
    </dgm:pt>
    <dgm:pt modelId="{1F4A2F74-7944-44B9-91D5-47E3DC50433E}" type="pres">
      <dgm:prSet presAssocID="{5115F4C1-D04F-42B6-BD0B-C81F1EA830A7}" presName="Name0" presStyleCnt="0">
        <dgm:presLayoutVars>
          <dgm:dir/>
          <dgm:animLvl val="lvl"/>
          <dgm:resizeHandles val="exact"/>
        </dgm:presLayoutVars>
      </dgm:prSet>
      <dgm:spPr/>
    </dgm:pt>
    <dgm:pt modelId="{EA6F5FE5-46CA-4217-8939-C1A3AC395074}" type="pres">
      <dgm:prSet presAssocID="{90B57FC0-CACD-4F35-A1AE-ED11775D31D4}" presName="linNode" presStyleCnt="0"/>
      <dgm:spPr/>
    </dgm:pt>
    <dgm:pt modelId="{E5F48EDA-F882-4E2C-8264-9C0181D19A6B}" type="pres">
      <dgm:prSet presAssocID="{90B57FC0-CACD-4F35-A1AE-ED11775D31D4}" presName="parentText" presStyleLbl="node1" presStyleIdx="0" presStyleCnt="3" custLinFactNeighborX="-1335">
        <dgm:presLayoutVars>
          <dgm:chMax val="1"/>
          <dgm:bulletEnabled val="1"/>
        </dgm:presLayoutVars>
      </dgm:prSet>
      <dgm:spPr/>
    </dgm:pt>
    <dgm:pt modelId="{31641BB8-731D-4E72-84F9-98D5D01651DB}" type="pres">
      <dgm:prSet presAssocID="{90B57FC0-CACD-4F35-A1AE-ED11775D31D4}" presName="descendantText" presStyleLbl="alignAccFollowNode1" presStyleIdx="0" presStyleCnt="3" custScaleY="124991">
        <dgm:presLayoutVars>
          <dgm:bulletEnabled val="1"/>
        </dgm:presLayoutVars>
      </dgm:prSet>
      <dgm:spPr/>
    </dgm:pt>
    <dgm:pt modelId="{A51B481B-0D10-4A42-AD6F-46169EEF3C45}" type="pres">
      <dgm:prSet presAssocID="{7D880420-43C3-490C-AC60-434A1FCF04D3}" presName="sp" presStyleCnt="0"/>
      <dgm:spPr/>
    </dgm:pt>
    <dgm:pt modelId="{61F75946-F4CC-4039-9B1F-EF0CD110311C}" type="pres">
      <dgm:prSet presAssocID="{F539CC96-4F9D-4E0F-AC88-426CAD7496C4}" presName="linNode" presStyleCnt="0"/>
      <dgm:spPr/>
    </dgm:pt>
    <dgm:pt modelId="{672A12EE-8A45-48E2-BFF2-7B74069542BE}" type="pres">
      <dgm:prSet presAssocID="{F539CC96-4F9D-4E0F-AC88-426CAD7496C4}" presName="parentText" presStyleLbl="node1" presStyleIdx="1" presStyleCnt="3">
        <dgm:presLayoutVars>
          <dgm:chMax val="1"/>
          <dgm:bulletEnabled val="1"/>
        </dgm:presLayoutVars>
      </dgm:prSet>
      <dgm:spPr/>
    </dgm:pt>
    <dgm:pt modelId="{692C09E1-ACB6-4923-B748-147D42C78A58}" type="pres">
      <dgm:prSet presAssocID="{F539CC96-4F9D-4E0F-AC88-426CAD7496C4}" presName="descendantText" presStyleLbl="alignAccFollowNode1" presStyleIdx="1" presStyleCnt="3" custScaleY="127562" custLinFactNeighborY="3779">
        <dgm:presLayoutVars>
          <dgm:bulletEnabled val="1"/>
        </dgm:presLayoutVars>
      </dgm:prSet>
      <dgm:spPr/>
    </dgm:pt>
    <dgm:pt modelId="{242FDB21-B381-4741-BCF8-4F64B6B59618}" type="pres">
      <dgm:prSet presAssocID="{081D4F37-B3FB-4B5E-A2B2-3B349A394251}" presName="sp" presStyleCnt="0"/>
      <dgm:spPr/>
    </dgm:pt>
    <dgm:pt modelId="{71F51E91-0720-486C-9ADE-FF96BE18BD78}" type="pres">
      <dgm:prSet presAssocID="{34337410-110D-4854-B03A-5ED49BBD76D5}" presName="linNode" presStyleCnt="0"/>
      <dgm:spPr/>
    </dgm:pt>
    <dgm:pt modelId="{828F660E-CDB4-40B9-9BAA-BF33F0A52266}" type="pres">
      <dgm:prSet presAssocID="{34337410-110D-4854-B03A-5ED49BBD76D5}" presName="parentText" presStyleLbl="node1" presStyleIdx="2" presStyleCnt="3">
        <dgm:presLayoutVars>
          <dgm:chMax val="1"/>
          <dgm:bulletEnabled val="1"/>
        </dgm:presLayoutVars>
      </dgm:prSet>
      <dgm:spPr/>
    </dgm:pt>
    <dgm:pt modelId="{F88D49A7-AB00-456E-8148-E53057B7CAD9}" type="pres">
      <dgm:prSet presAssocID="{34337410-110D-4854-B03A-5ED49BBD76D5}" presName="descendantText" presStyleLbl="alignAccFollowNode1" presStyleIdx="2" presStyleCnt="3" custScaleY="117434" custLinFactNeighborY="14225">
        <dgm:presLayoutVars>
          <dgm:bulletEnabled val="1"/>
        </dgm:presLayoutVars>
      </dgm:prSet>
      <dgm:spPr/>
    </dgm:pt>
  </dgm:ptLst>
  <dgm:cxnLst>
    <dgm:cxn modelId="{4E594200-A1F3-42C0-BB61-82DE66AA37EA}" srcId="{F539CC96-4F9D-4E0F-AC88-426CAD7496C4}" destId="{15CA2A0E-5168-4FDA-A2A3-880AA5B949F4}" srcOrd="0" destOrd="0" parTransId="{B4FAF38E-0A1B-4F8F-A9D9-AC00EA586FCE}" sibTransId="{C0660617-0C15-451F-B398-6455F9D3DAD2}"/>
    <dgm:cxn modelId="{98CD1F23-50DF-4FC6-9270-1D2D2BA09680}" srcId="{34337410-110D-4854-B03A-5ED49BBD76D5}" destId="{3E9BF5ED-131C-417E-9CEA-9CC3D95B26F8}" srcOrd="0" destOrd="0" parTransId="{E44F858E-8479-41DC-929A-0A78514CA7E1}" sibTransId="{A9BB37D1-A507-464B-A352-3AD1D20C7C0C}"/>
    <dgm:cxn modelId="{CBEA4931-3E33-4FD5-A9B7-3D64F1D91571}" srcId="{5115F4C1-D04F-42B6-BD0B-C81F1EA830A7}" destId="{F539CC96-4F9D-4E0F-AC88-426CAD7496C4}" srcOrd="1" destOrd="0" parTransId="{3EA20FCC-B3A9-4EAF-BB9A-461075D2688D}" sibTransId="{081D4F37-B3FB-4B5E-A2B2-3B349A394251}"/>
    <dgm:cxn modelId="{C60A8C5A-DAE0-46F7-81E3-1E2CF5EDEB26}" srcId="{5115F4C1-D04F-42B6-BD0B-C81F1EA830A7}" destId="{90B57FC0-CACD-4F35-A1AE-ED11775D31D4}" srcOrd="0" destOrd="0" parTransId="{09F2EDE4-05C9-4373-9109-37DCA7A58AEC}" sibTransId="{7D880420-43C3-490C-AC60-434A1FCF04D3}"/>
    <dgm:cxn modelId="{CDEA376A-152E-C242-971E-A4AE1102BB0F}" type="presOf" srcId="{90B57FC0-CACD-4F35-A1AE-ED11775D31D4}" destId="{E5F48EDA-F882-4E2C-8264-9C0181D19A6B}" srcOrd="0" destOrd="0" presId="urn:microsoft.com/office/officeart/2005/8/layout/vList5"/>
    <dgm:cxn modelId="{04E06484-6601-4C4F-981C-0C63B0849622}" type="presOf" srcId="{5115F4C1-D04F-42B6-BD0B-C81F1EA830A7}" destId="{1F4A2F74-7944-44B9-91D5-47E3DC50433E}" srcOrd="0" destOrd="0" presId="urn:microsoft.com/office/officeart/2005/8/layout/vList5"/>
    <dgm:cxn modelId="{C24D528C-8669-4A5D-8C5F-C5794CF8BED7}" srcId="{90B57FC0-CACD-4F35-A1AE-ED11775D31D4}" destId="{BC6B40AB-2BFB-4E22-936B-FF29A9D55494}" srcOrd="0" destOrd="0" parTransId="{896ADE6A-C14B-4D75-969C-DDCDFE18A39D}" sibTransId="{3CF3D75F-D390-444A-A6C1-B5DAAD72FF8E}"/>
    <dgm:cxn modelId="{91B486A9-9EDE-4780-80C8-BE4FD99E57A9}" srcId="{5115F4C1-D04F-42B6-BD0B-C81F1EA830A7}" destId="{34337410-110D-4854-B03A-5ED49BBD76D5}" srcOrd="2" destOrd="0" parTransId="{D6C81DE7-1E2E-40B8-B70C-A118E29F3C65}" sibTransId="{C7095C3C-550D-4076-B0C5-B7A98CD42375}"/>
    <dgm:cxn modelId="{D3BD8BBE-7882-CB46-A7D6-FB9E47880DA2}" type="presOf" srcId="{15CA2A0E-5168-4FDA-A2A3-880AA5B949F4}" destId="{692C09E1-ACB6-4923-B748-147D42C78A58}" srcOrd="0" destOrd="0" presId="urn:microsoft.com/office/officeart/2005/8/layout/vList5"/>
    <dgm:cxn modelId="{6D9CBEBF-9DB7-2C4C-9042-C1B1442555E6}" type="presOf" srcId="{3E9BF5ED-131C-417E-9CEA-9CC3D95B26F8}" destId="{F88D49A7-AB00-456E-8148-E53057B7CAD9}" srcOrd="0" destOrd="0" presId="urn:microsoft.com/office/officeart/2005/8/layout/vList5"/>
    <dgm:cxn modelId="{F316A8DF-69B4-874E-9685-DA67D4756267}" type="presOf" srcId="{BC6B40AB-2BFB-4E22-936B-FF29A9D55494}" destId="{31641BB8-731D-4E72-84F9-98D5D01651DB}" srcOrd="0" destOrd="0" presId="urn:microsoft.com/office/officeart/2005/8/layout/vList5"/>
    <dgm:cxn modelId="{CE2DA8E6-BC96-8C45-A054-C61B302C2583}" type="presOf" srcId="{34337410-110D-4854-B03A-5ED49BBD76D5}" destId="{828F660E-CDB4-40B9-9BAA-BF33F0A52266}" srcOrd="0" destOrd="0" presId="urn:microsoft.com/office/officeart/2005/8/layout/vList5"/>
    <dgm:cxn modelId="{AE6ED8EC-257A-AC46-AC46-807DEE145AEC}" type="presOf" srcId="{F539CC96-4F9D-4E0F-AC88-426CAD7496C4}" destId="{672A12EE-8A45-48E2-BFF2-7B74069542BE}" srcOrd="0" destOrd="0" presId="urn:microsoft.com/office/officeart/2005/8/layout/vList5"/>
    <dgm:cxn modelId="{773B451F-22AB-6E43-BB01-2B9F4E1380C6}" type="presParOf" srcId="{1F4A2F74-7944-44B9-91D5-47E3DC50433E}" destId="{EA6F5FE5-46CA-4217-8939-C1A3AC395074}" srcOrd="0" destOrd="0" presId="urn:microsoft.com/office/officeart/2005/8/layout/vList5"/>
    <dgm:cxn modelId="{4AF36933-A049-4F41-96F3-0B8A389079C5}" type="presParOf" srcId="{EA6F5FE5-46CA-4217-8939-C1A3AC395074}" destId="{E5F48EDA-F882-4E2C-8264-9C0181D19A6B}" srcOrd="0" destOrd="0" presId="urn:microsoft.com/office/officeart/2005/8/layout/vList5"/>
    <dgm:cxn modelId="{7A41CE06-D112-0544-88EE-B84002F99E93}" type="presParOf" srcId="{EA6F5FE5-46CA-4217-8939-C1A3AC395074}" destId="{31641BB8-731D-4E72-84F9-98D5D01651DB}" srcOrd="1" destOrd="0" presId="urn:microsoft.com/office/officeart/2005/8/layout/vList5"/>
    <dgm:cxn modelId="{5404A0FC-0AC4-AA43-ADA6-0597F8B6119D}" type="presParOf" srcId="{1F4A2F74-7944-44B9-91D5-47E3DC50433E}" destId="{A51B481B-0D10-4A42-AD6F-46169EEF3C45}" srcOrd="1" destOrd="0" presId="urn:microsoft.com/office/officeart/2005/8/layout/vList5"/>
    <dgm:cxn modelId="{CBCA67DE-9778-3844-9E98-F33F19884F3D}" type="presParOf" srcId="{1F4A2F74-7944-44B9-91D5-47E3DC50433E}" destId="{61F75946-F4CC-4039-9B1F-EF0CD110311C}" srcOrd="2" destOrd="0" presId="urn:microsoft.com/office/officeart/2005/8/layout/vList5"/>
    <dgm:cxn modelId="{9F302C4C-F355-7D4C-B07C-13BE02567A1B}" type="presParOf" srcId="{61F75946-F4CC-4039-9B1F-EF0CD110311C}" destId="{672A12EE-8A45-48E2-BFF2-7B74069542BE}" srcOrd="0" destOrd="0" presId="urn:microsoft.com/office/officeart/2005/8/layout/vList5"/>
    <dgm:cxn modelId="{428AFF63-95AB-684E-8F13-463EB0C6176A}" type="presParOf" srcId="{61F75946-F4CC-4039-9B1F-EF0CD110311C}" destId="{692C09E1-ACB6-4923-B748-147D42C78A58}" srcOrd="1" destOrd="0" presId="urn:microsoft.com/office/officeart/2005/8/layout/vList5"/>
    <dgm:cxn modelId="{72A30A28-17F5-A442-84A8-D8FB16382ED9}" type="presParOf" srcId="{1F4A2F74-7944-44B9-91D5-47E3DC50433E}" destId="{242FDB21-B381-4741-BCF8-4F64B6B59618}" srcOrd="3" destOrd="0" presId="urn:microsoft.com/office/officeart/2005/8/layout/vList5"/>
    <dgm:cxn modelId="{EABD2F00-4967-7A4B-947E-5EBD41240F29}" type="presParOf" srcId="{1F4A2F74-7944-44B9-91D5-47E3DC50433E}" destId="{71F51E91-0720-486C-9ADE-FF96BE18BD78}" srcOrd="4" destOrd="0" presId="urn:microsoft.com/office/officeart/2005/8/layout/vList5"/>
    <dgm:cxn modelId="{DE80454E-A756-964F-AB3D-F86C8E1FAF09}" type="presParOf" srcId="{71F51E91-0720-486C-9ADE-FF96BE18BD78}" destId="{828F660E-CDB4-40B9-9BAA-BF33F0A52266}" srcOrd="0" destOrd="0" presId="urn:microsoft.com/office/officeart/2005/8/layout/vList5"/>
    <dgm:cxn modelId="{8F00E689-994A-3A45-94A0-C5E24716F1AF}" type="presParOf" srcId="{71F51E91-0720-486C-9ADE-FF96BE18BD78}" destId="{F88D49A7-AB00-456E-8148-E53057B7CAD9}"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3.xml><?xml version="1.0" encoding="utf-8"?>
<dgm:dataModel xmlns:dgm="http://schemas.openxmlformats.org/drawingml/2006/diagram" xmlns:a="http://schemas.openxmlformats.org/drawingml/2006/main">
  <dgm:ptLst>
    <dgm:pt modelId="{A39A17F8-F2C0-4B03-87FE-CFB9F7B8D905}"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B3B298D2-27C1-45F3-B3B6-3AC2D6D9EC20}">
      <dgm:prSet custT="1"/>
      <dgm:spPr>
        <a:solidFill>
          <a:schemeClr val="bg2">
            <a:lumMod val="50000"/>
          </a:schemeClr>
        </a:solidFill>
      </dgm:spPr>
      <dgm:t>
        <a:bodyPr/>
        <a:lstStyle/>
        <a:p>
          <a:pPr rtl="0"/>
          <a:r>
            <a:rPr lang="en-US" sz="2400" b="1" i="0" u="none" strike="noStrike" dirty="0">
              <a:effectLst/>
              <a:latin typeface="+mn-lt"/>
              <a:ea typeface="+mn-ea"/>
              <a:cs typeface="+mn-cs"/>
            </a:rPr>
            <a:t>Physical violence (fighting, bullying, intimidation) is a real problem at my school</a:t>
          </a:r>
          <a:r>
            <a:rPr lang="en-US" sz="2400" b="1" dirty="0">
              <a:effectLst>
                <a:outerShdw blurRad="38100" dist="38100" dir="2700000" algn="tl">
                  <a:srgbClr val="000000">
                    <a:alpha val="43137"/>
                  </a:srgbClr>
                </a:outerShdw>
              </a:effectLst>
            </a:rPr>
            <a:t>. </a:t>
          </a:r>
        </a:p>
      </dgm:t>
    </dgm:pt>
    <dgm:pt modelId="{F02EEEE2-6DDA-415D-A017-2F84D7527C50}" type="parTrans" cxnId="{BA5A3D1A-5D97-46DE-BD49-6C89449066B6}">
      <dgm:prSet/>
      <dgm:spPr/>
      <dgm:t>
        <a:bodyPr/>
        <a:lstStyle/>
        <a:p>
          <a:endParaRPr lang="en-US"/>
        </a:p>
      </dgm:t>
    </dgm:pt>
    <dgm:pt modelId="{21DE7D9C-F6D0-44E1-8496-D39730A09C7C}" type="sibTrans" cxnId="{BA5A3D1A-5D97-46DE-BD49-6C89449066B6}">
      <dgm:prSet/>
      <dgm:spPr/>
      <dgm:t>
        <a:bodyPr/>
        <a:lstStyle/>
        <a:p>
          <a:endParaRPr lang="en-US"/>
        </a:p>
      </dgm:t>
    </dgm:pt>
    <dgm:pt modelId="{978BC27F-736C-4AEC-9240-0EF11E48B8C8}">
      <dgm:prSet custT="1"/>
      <dgm:spPr>
        <a:solidFill>
          <a:srgbClr val="FFC000"/>
        </a:solidFill>
      </dgm:spPr>
      <dgm:t>
        <a:bodyPr/>
        <a:lstStyle/>
        <a:p>
          <a:pPr rtl="0"/>
          <a:r>
            <a:rPr lang="en-US" sz="2400" b="1" dirty="0"/>
            <a:t>Down 29% (from 70% to 41%)</a:t>
          </a:r>
          <a:endParaRPr lang="en-US" sz="1800" dirty="0"/>
        </a:p>
      </dgm:t>
    </dgm:pt>
    <dgm:pt modelId="{01061C1C-713C-4E1E-AB34-15AC45C7BA92}" type="parTrans" cxnId="{A6E345A6-9802-452C-992B-293FA2CD2F29}">
      <dgm:prSet/>
      <dgm:spPr/>
      <dgm:t>
        <a:bodyPr/>
        <a:lstStyle/>
        <a:p>
          <a:endParaRPr lang="en-US"/>
        </a:p>
      </dgm:t>
    </dgm:pt>
    <dgm:pt modelId="{4E965125-419E-45A2-ACBA-4FA717BF681C}" type="sibTrans" cxnId="{A6E345A6-9802-452C-992B-293FA2CD2F29}">
      <dgm:prSet/>
      <dgm:spPr/>
      <dgm:t>
        <a:bodyPr/>
        <a:lstStyle/>
        <a:p>
          <a:endParaRPr lang="en-US"/>
        </a:p>
      </dgm:t>
    </dgm:pt>
    <dgm:pt modelId="{4D47AC1F-83E4-4867-AF3C-33FDD6323398}">
      <dgm:prSet custT="1"/>
      <dgm:spPr>
        <a:solidFill>
          <a:schemeClr val="bg2">
            <a:lumMod val="50000"/>
          </a:schemeClr>
        </a:solidFill>
      </dgm:spPr>
      <dgm:t>
        <a:bodyPr/>
        <a:lstStyle/>
        <a:p>
          <a:pPr rtl="0"/>
          <a:r>
            <a:rPr lang="en-US" sz="2400" b="1" dirty="0"/>
            <a:t>I feel safe at my school.</a:t>
          </a:r>
        </a:p>
      </dgm:t>
    </dgm:pt>
    <dgm:pt modelId="{D6C3B491-7CA8-41CB-AD1D-7AF8A2CC16A5}" type="parTrans" cxnId="{38D7CBEE-4DF5-440D-AF28-7660FA071C1E}">
      <dgm:prSet/>
      <dgm:spPr/>
      <dgm:t>
        <a:bodyPr/>
        <a:lstStyle/>
        <a:p>
          <a:endParaRPr lang="en-US"/>
        </a:p>
      </dgm:t>
    </dgm:pt>
    <dgm:pt modelId="{C59E434B-24E1-4CA5-878F-3AC2D6A422E9}" type="sibTrans" cxnId="{38D7CBEE-4DF5-440D-AF28-7660FA071C1E}">
      <dgm:prSet/>
      <dgm:spPr/>
      <dgm:t>
        <a:bodyPr/>
        <a:lstStyle/>
        <a:p>
          <a:endParaRPr lang="en-US"/>
        </a:p>
      </dgm:t>
    </dgm:pt>
    <dgm:pt modelId="{40DB1F65-2726-4F7A-9C2B-0B71026F0423}">
      <dgm:prSet custT="1"/>
      <dgm:spPr>
        <a:solidFill>
          <a:srgbClr val="FFC000"/>
        </a:solidFill>
      </dgm:spPr>
      <dgm:t>
        <a:bodyPr/>
        <a:lstStyle/>
        <a:p>
          <a:pPr rtl="0"/>
          <a:r>
            <a:rPr lang="en-US" sz="2400" b="1" dirty="0"/>
            <a:t>Up 13% (from 49% to 62%)</a:t>
          </a:r>
        </a:p>
      </dgm:t>
    </dgm:pt>
    <dgm:pt modelId="{D771C381-6299-435F-B69A-535982624AB5}" type="parTrans" cxnId="{9D0C67EF-6929-4839-B35D-98FFC270B85C}">
      <dgm:prSet/>
      <dgm:spPr/>
      <dgm:t>
        <a:bodyPr/>
        <a:lstStyle/>
        <a:p>
          <a:endParaRPr lang="en-US"/>
        </a:p>
      </dgm:t>
    </dgm:pt>
    <dgm:pt modelId="{66D05C9E-D50C-4119-B8E0-2F4AE60B24B3}" type="sibTrans" cxnId="{9D0C67EF-6929-4839-B35D-98FFC270B85C}">
      <dgm:prSet/>
      <dgm:spPr/>
      <dgm:t>
        <a:bodyPr/>
        <a:lstStyle/>
        <a:p>
          <a:endParaRPr lang="en-US"/>
        </a:p>
      </dgm:t>
    </dgm:pt>
    <dgm:pt modelId="{28533CB0-1BD2-4243-B03A-F7B32D337F05}" type="pres">
      <dgm:prSet presAssocID="{A39A17F8-F2C0-4B03-87FE-CFB9F7B8D905}" presName="linear" presStyleCnt="0">
        <dgm:presLayoutVars>
          <dgm:dir/>
          <dgm:animLvl val="lvl"/>
          <dgm:resizeHandles val="exact"/>
        </dgm:presLayoutVars>
      </dgm:prSet>
      <dgm:spPr/>
    </dgm:pt>
    <dgm:pt modelId="{54BEA773-DE46-4D89-B495-DACCDF35D4F0}" type="pres">
      <dgm:prSet presAssocID="{B3B298D2-27C1-45F3-B3B6-3AC2D6D9EC20}" presName="parentLin" presStyleCnt="0"/>
      <dgm:spPr/>
    </dgm:pt>
    <dgm:pt modelId="{4EEAA707-26AC-4F1D-A8C8-FFC94DC6A160}" type="pres">
      <dgm:prSet presAssocID="{B3B298D2-27C1-45F3-B3B6-3AC2D6D9EC20}" presName="parentLeftMargin" presStyleLbl="node1" presStyleIdx="0" presStyleCnt="2"/>
      <dgm:spPr/>
    </dgm:pt>
    <dgm:pt modelId="{BD62E89D-C9D3-429A-8133-BA72F9587707}" type="pres">
      <dgm:prSet presAssocID="{B3B298D2-27C1-45F3-B3B6-3AC2D6D9EC20}" presName="parentText" presStyleLbl="node1" presStyleIdx="0" presStyleCnt="2" custScaleX="142857" custScaleY="188648">
        <dgm:presLayoutVars>
          <dgm:chMax val="0"/>
          <dgm:bulletEnabled val="1"/>
        </dgm:presLayoutVars>
      </dgm:prSet>
      <dgm:spPr/>
    </dgm:pt>
    <dgm:pt modelId="{E0451D4B-A5B1-47FF-BE70-F61B250811EB}" type="pres">
      <dgm:prSet presAssocID="{B3B298D2-27C1-45F3-B3B6-3AC2D6D9EC20}" presName="negativeSpace" presStyleCnt="0"/>
      <dgm:spPr/>
    </dgm:pt>
    <dgm:pt modelId="{60CE3FF2-8F7F-43E8-8FEA-3FBE9B9C591E}" type="pres">
      <dgm:prSet presAssocID="{B3B298D2-27C1-45F3-B3B6-3AC2D6D9EC20}" presName="childText" presStyleLbl="conFgAcc1" presStyleIdx="0" presStyleCnt="2">
        <dgm:presLayoutVars>
          <dgm:bulletEnabled val="1"/>
        </dgm:presLayoutVars>
      </dgm:prSet>
      <dgm:spPr/>
    </dgm:pt>
    <dgm:pt modelId="{3D35F690-EC6B-4100-9E81-EA4F99F335A3}" type="pres">
      <dgm:prSet presAssocID="{21DE7D9C-F6D0-44E1-8496-D39730A09C7C}" presName="spaceBetweenRectangles" presStyleCnt="0"/>
      <dgm:spPr/>
    </dgm:pt>
    <dgm:pt modelId="{8A7EC452-A898-4234-822C-AEAD5FF824C4}" type="pres">
      <dgm:prSet presAssocID="{4D47AC1F-83E4-4867-AF3C-33FDD6323398}" presName="parentLin" presStyleCnt="0"/>
      <dgm:spPr/>
    </dgm:pt>
    <dgm:pt modelId="{808D6470-0CC5-4FFA-9862-0F951CF8A999}" type="pres">
      <dgm:prSet presAssocID="{4D47AC1F-83E4-4867-AF3C-33FDD6323398}" presName="parentLeftMargin" presStyleLbl="node1" presStyleIdx="0" presStyleCnt="2"/>
      <dgm:spPr/>
    </dgm:pt>
    <dgm:pt modelId="{4CD40527-6C5B-4848-94A0-262A36406D8E}" type="pres">
      <dgm:prSet presAssocID="{4D47AC1F-83E4-4867-AF3C-33FDD6323398}" presName="parentText" presStyleLbl="node1" presStyleIdx="1" presStyleCnt="2" custScaleX="100577" custScaleY="204237">
        <dgm:presLayoutVars>
          <dgm:chMax val="0"/>
          <dgm:bulletEnabled val="1"/>
        </dgm:presLayoutVars>
      </dgm:prSet>
      <dgm:spPr/>
    </dgm:pt>
    <dgm:pt modelId="{E40E8DCC-EB4A-4237-B473-ECB86E87D708}" type="pres">
      <dgm:prSet presAssocID="{4D47AC1F-83E4-4867-AF3C-33FDD6323398}" presName="negativeSpace" presStyleCnt="0"/>
      <dgm:spPr/>
    </dgm:pt>
    <dgm:pt modelId="{00E76721-961C-45B0-AA49-2B01BB7AECD8}" type="pres">
      <dgm:prSet presAssocID="{4D47AC1F-83E4-4867-AF3C-33FDD6323398}" presName="childText" presStyleLbl="conFgAcc1" presStyleIdx="1" presStyleCnt="2">
        <dgm:presLayoutVars>
          <dgm:bulletEnabled val="1"/>
        </dgm:presLayoutVars>
      </dgm:prSet>
      <dgm:spPr/>
    </dgm:pt>
  </dgm:ptLst>
  <dgm:cxnLst>
    <dgm:cxn modelId="{BA5A3D1A-5D97-46DE-BD49-6C89449066B6}" srcId="{A39A17F8-F2C0-4B03-87FE-CFB9F7B8D905}" destId="{B3B298D2-27C1-45F3-B3B6-3AC2D6D9EC20}" srcOrd="0" destOrd="0" parTransId="{F02EEEE2-6DDA-415D-A017-2F84D7527C50}" sibTransId="{21DE7D9C-F6D0-44E1-8496-D39730A09C7C}"/>
    <dgm:cxn modelId="{68DE481B-1DC8-A640-854B-45DA9808EAC2}" type="presOf" srcId="{4D47AC1F-83E4-4867-AF3C-33FDD6323398}" destId="{4CD40527-6C5B-4848-94A0-262A36406D8E}" srcOrd="1" destOrd="0" presId="urn:microsoft.com/office/officeart/2005/8/layout/list1"/>
    <dgm:cxn modelId="{6BCD261C-EBDB-DA4A-9E60-C2C62414A8F2}" type="presOf" srcId="{A39A17F8-F2C0-4B03-87FE-CFB9F7B8D905}" destId="{28533CB0-1BD2-4243-B03A-F7B32D337F05}" srcOrd="0" destOrd="0" presId="urn:microsoft.com/office/officeart/2005/8/layout/list1"/>
    <dgm:cxn modelId="{E8F10B58-F403-974D-B2F2-EC440004DA2E}" type="presOf" srcId="{4D47AC1F-83E4-4867-AF3C-33FDD6323398}" destId="{808D6470-0CC5-4FFA-9862-0F951CF8A999}" srcOrd="0" destOrd="0" presId="urn:microsoft.com/office/officeart/2005/8/layout/list1"/>
    <dgm:cxn modelId="{D42C245C-889D-7948-B6B9-913E2C6D9D0C}" type="presOf" srcId="{B3B298D2-27C1-45F3-B3B6-3AC2D6D9EC20}" destId="{BD62E89D-C9D3-429A-8133-BA72F9587707}" srcOrd="1" destOrd="0" presId="urn:microsoft.com/office/officeart/2005/8/layout/list1"/>
    <dgm:cxn modelId="{A2041C70-8DAA-B344-8F59-64C55B0FD5E1}" type="presOf" srcId="{978BC27F-736C-4AEC-9240-0EF11E48B8C8}" destId="{60CE3FF2-8F7F-43E8-8FEA-3FBE9B9C591E}" srcOrd="0" destOrd="0" presId="urn:microsoft.com/office/officeart/2005/8/layout/list1"/>
    <dgm:cxn modelId="{1CE4B282-B35F-5845-9822-DC0281A2E47F}" type="presOf" srcId="{40DB1F65-2726-4F7A-9C2B-0B71026F0423}" destId="{00E76721-961C-45B0-AA49-2B01BB7AECD8}" srcOrd="0" destOrd="0" presId="urn:microsoft.com/office/officeart/2005/8/layout/list1"/>
    <dgm:cxn modelId="{7E133093-C77B-7443-BE7A-98FB3E05F7DA}" type="presOf" srcId="{B3B298D2-27C1-45F3-B3B6-3AC2D6D9EC20}" destId="{4EEAA707-26AC-4F1D-A8C8-FFC94DC6A160}" srcOrd="0" destOrd="0" presId="urn:microsoft.com/office/officeart/2005/8/layout/list1"/>
    <dgm:cxn modelId="{A6E345A6-9802-452C-992B-293FA2CD2F29}" srcId="{B3B298D2-27C1-45F3-B3B6-3AC2D6D9EC20}" destId="{978BC27F-736C-4AEC-9240-0EF11E48B8C8}" srcOrd="0" destOrd="0" parTransId="{01061C1C-713C-4E1E-AB34-15AC45C7BA92}" sibTransId="{4E965125-419E-45A2-ACBA-4FA717BF681C}"/>
    <dgm:cxn modelId="{38D7CBEE-4DF5-440D-AF28-7660FA071C1E}" srcId="{A39A17F8-F2C0-4B03-87FE-CFB9F7B8D905}" destId="{4D47AC1F-83E4-4867-AF3C-33FDD6323398}" srcOrd="1" destOrd="0" parTransId="{D6C3B491-7CA8-41CB-AD1D-7AF8A2CC16A5}" sibTransId="{C59E434B-24E1-4CA5-878F-3AC2D6A422E9}"/>
    <dgm:cxn modelId="{9D0C67EF-6929-4839-B35D-98FFC270B85C}" srcId="{4D47AC1F-83E4-4867-AF3C-33FDD6323398}" destId="{40DB1F65-2726-4F7A-9C2B-0B71026F0423}" srcOrd="0" destOrd="0" parTransId="{D771C381-6299-435F-B69A-535982624AB5}" sibTransId="{66D05C9E-D50C-4119-B8E0-2F4AE60B24B3}"/>
    <dgm:cxn modelId="{48EEAC0D-B24F-3D46-B3AD-E06776736DFE}" type="presParOf" srcId="{28533CB0-1BD2-4243-B03A-F7B32D337F05}" destId="{54BEA773-DE46-4D89-B495-DACCDF35D4F0}" srcOrd="0" destOrd="0" presId="urn:microsoft.com/office/officeart/2005/8/layout/list1"/>
    <dgm:cxn modelId="{B4EBFFA5-B035-3C49-8C71-4881820327D3}" type="presParOf" srcId="{54BEA773-DE46-4D89-B495-DACCDF35D4F0}" destId="{4EEAA707-26AC-4F1D-A8C8-FFC94DC6A160}" srcOrd="0" destOrd="0" presId="urn:microsoft.com/office/officeart/2005/8/layout/list1"/>
    <dgm:cxn modelId="{F219596A-B4C1-3848-9658-E0F93ADD38D1}" type="presParOf" srcId="{54BEA773-DE46-4D89-B495-DACCDF35D4F0}" destId="{BD62E89D-C9D3-429A-8133-BA72F9587707}" srcOrd="1" destOrd="0" presId="urn:microsoft.com/office/officeart/2005/8/layout/list1"/>
    <dgm:cxn modelId="{ACEED802-D1B4-684C-8C60-AC7D60513C71}" type="presParOf" srcId="{28533CB0-1BD2-4243-B03A-F7B32D337F05}" destId="{E0451D4B-A5B1-47FF-BE70-F61B250811EB}" srcOrd="1" destOrd="0" presId="urn:microsoft.com/office/officeart/2005/8/layout/list1"/>
    <dgm:cxn modelId="{BC0F78CD-24DB-1A4E-90AE-05486EDA726C}" type="presParOf" srcId="{28533CB0-1BD2-4243-B03A-F7B32D337F05}" destId="{60CE3FF2-8F7F-43E8-8FEA-3FBE9B9C591E}" srcOrd="2" destOrd="0" presId="urn:microsoft.com/office/officeart/2005/8/layout/list1"/>
    <dgm:cxn modelId="{9A4B9F5A-9F1A-8744-AB1A-26978B7E6537}" type="presParOf" srcId="{28533CB0-1BD2-4243-B03A-F7B32D337F05}" destId="{3D35F690-EC6B-4100-9E81-EA4F99F335A3}" srcOrd="3" destOrd="0" presId="urn:microsoft.com/office/officeart/2005/8/layout/list1"/>
    <dgm:cxn modelId="{99BFCB11-7F24-014B-9D74-AB409A1A0B71}" type="presParOf" srcId="{28533CB0-1BD2-4243-B03A-F7B32D337F05}" destId="{8A7EC452-A898-4234-822C-AEAD5FF824C4}" srcOrd="4" destOrd="0" presId="urn:microsoft.com/office/officeart/2005/8/layout/list1"/>
    <dgm:cxn modelId="{892D6BE6-D89E-CF46-9B7B-9461C6C8DEFE}" type="presParOf" srcId="{8A7EC452-A898-4234-822C-AEAD5FF824C4}" destId="{808D6470-0CC5-4FFA-9862-0F951CF8A999}" srcOrd="0" destOrd="0" presId="urn:microsoft.com/office/officeart/2005/8/layout/list1"/>
    <dgm:cxn modelId="{08D20B49-FF2E-7A49-A262-25C24A47FB53}" type="presParOf" srcId="{8A7EC452-A898-4234-822C-AEAD5FF824C4}" destId="{4CD40527-6C5B-4848-94A0-262A36406D8E}" srcOrd="1" destOrd="0" presId="urn:microsoft.com/office/officeart/2005/8/layout/list1"/>
    <dgm:cxn modelId="{05316A8C-C5ED-B54D-9EE7-46D9E43A9939}" type="presParOf" srcId="{28533CB0-1BD2-4243-B03A-F7B32D337F05}" destId="{E40E8DCC-EB4A-4237-B473-ECB86E87D708}" srcOrd="5" destOrd="0" presId="urn:microsoft.com/office/officeart/2005/8/layout/list1"/>
    <dgm:cxn modelId="{1861D2E0-600F-6145-B005-205DE6EB7D1F}" type="presParOf" srcId="{28533CB0-1BD2-4243-B03A-F7B32D337F05}" destId="{00E76721-961C-45B0-AA49-2B01BB7AECD8}"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4.xml><?xml version="1.0" encoding="utf-8"?>
<dgm:dataModel xmlns:dgm="http://schemas.openxmlformats.org/drawingml/2006/diagram" xmlns:a="http://schemas.openxmlformats.org/drawingml/2006/main">
  <dgm:ptLst>
    <dgm:pt modelId="{3AFF853B-DFE0-7A4F-ADA6-DEA72303BE9F}"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en-US"/>
        </a:p>
      </dgm:t>
    </dgm:pt>
    <dgm:pt modelId="{733AE060-4B3E-CD46-8586-BB03F79A6944}" type="pres">
      <dgm:prSet presAssocID="{3AFF853B-DFE0-7A4F-ADA6-DEA72303BE9F}" presName="diagram" presStyleCnt="0">
        <dgm:presLayoutVars>
          <dgm:dir/>
          <dgm:resizeHandles val="exact"/>
        </dgm:presLayoutVars>
      </dgm:prSet>
      <dgm:spPr/>
    </dgm:pt>
  </dgm:ptLst>
  <dgm:cxnLst>
    <dgm:cxn modelId="{D469F02F-BFBF-B745-9179-3E70FF5ACD31}" type="presOf" srcId="{3AFF853B-DFE0-7A4F-ADA6-DEA72303BE9F}" destId="{733AE060-4B3E-CD46-8586-BB03F79A6944}" srcOrd="0"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5.xml><?xml version="1.0" encoding="utf-8"?>
<dgm:dataModel xmlns:dgm="http://schemas.openxmlformats.org/drawingml/2006/diagram" xmlns:a="http://schemas.openxmlformats.org/drawingml/2006/main">
  <dgm:ptLst>
    <dgm:pt modelId="{A39A17F8-F2C0-4B03-87FE-CFB9F7B8D90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103B0EA-F9E1-4601-A8D6-0CE03EF9C2EE}">
      <dgm:prSet custT="1"/>
      <dgm:spPr>
        <a:solidFill>
          <a:schemeClr val="bg2">
            <a:lumMod val="50000"/>
          </a:schemeClr>
        </a:solidFill>
      </dgm:spPr>
      <dgm:t>
        <a:bodyPr/>
        <a:lstStyle/>
        <a:p>
          <a:pPr rtl="0"/>
          <a:r>
            <a:rPr lang="en-US" sz="2400" b="1" dirty="0">
              <a:effectLst>
                <a:outerShdw blurRad="38100" dist="38100" dir="2700000" algn="tl">
                  <a:srgbClr val="000000">
                    <a:alpha val="43137"/>
                  </a:srgbClr>
                </a:outerShdw>
              </a:effectLst>
            </a:rPr>
            <a:t>Bullied, teased, or taunted someone. </a:t>
          </a:r>
          <a:endParaRPr lang="en-US" sz="2400" dirty="0">
            <a:effectLst>
              <a:outerShdw blurRad="38100" dist="38100" dir="2700000" algn="tl">
                <a:srgbClr val="000000">
                  <a:alpha val="43137"/>
                </a:srgbClr>
              </a:outerShdw>
            </a:effectLst>
          </a:endParaRPr>
        </a:p>
      </dgm:t>
    </dgm:pt>
    <dgm:pt modelId="{FCF78B8F-A945-4D4E-99F2-9E6F42FC45D1}" type="parTrans" cxnId="{2CD3738A-595E-4C09-9C1F-A8CDA3655778}">
      <dgm:prSet/>
      <dgm:spPr/>
      <dgm:t>
        <a:bodyPr/>
        <a:lstStyle/>
        <a:p>
          <a:endParaRPr lang="en-US"/>
        </a:p>
      </dgm:t>
    </dgm:pt>
    <dgm:pt modelId="{31D8B5BD-0276-4CB9-9465-BA57E98DDA71}" type="sibTrans" cxnId="{2CD3738A-595E-4C09-9C1F-A8CDA3655778}">
      <dgm:prSet/>
      <dgm:spPr/>
      <dgm:t>
        <a:bodyPr/>
        <a:lstStyle/>
        <a:p>
          <a:endParaRPr lang="en-US"/>
        </a:p>
      </dgm:t>
    </dgm:pt>
    <dgm:pt modelId="{1CFA0ECF-55DF-4E50-9CC0-0989D88DA0EF}">
      <dgm:prSet custT="1"/>
      <dgm:spPr>
        <a:solidFill>
          <a:srgbClr val="FFC000"/>
        </a:solidFill>
      </dgm:spPr>
      <dgm:t>
        <a:bodyPr/>
        <a:lstStyle/>
        <a:p>
          <a:pPr rtl="0"/>
          <a:r>
            <a:rPr lang="en-US" sz="2400" b="1" dirty="0"/>
            <a:t>Down 14% (from 44% to 30%)</a:t>
          </a:r>
          <a:endParaRPr lang="en-US" sz="2400" dirty="0"/>
        </a:p>
      </dgm:t>
    </dgm:pt>
    <dgm:pt modelId="{270DAC33-91AB-4C86-A8DE-291E0F135227}" type="parTrans" cxnId="{EBDA9457-2DDB-43D8-9C1B-D6D00DBFAB2F}">
      <dgm:prSet/>
      <dgm:spPr/>
      <dgm:t>
        <a:bodyPr/>
        <a:lstStyle/>
        <a:p>
          <a:endParaRPr lang="en-US"/>
        </a:p>
      </dgm:t>
    </dgm:pt>
    <dgm:pt modelId="{7C9FD554-3AB7-4C7A-9C69-8880B04B6CB4}" type="sibTrans" cxnId="{EBDA9457-2DDB-43D8-9C1B-D6D00DBFAB2F}">
      <dgm:prSet/>
      <dgm:spPr/>
      <dgm:t>
        <a:bodyPr/>
        <a:lstStyle/>
        <a:p>
          <a:endParaRPr lang="en-US"/>
        </a:p>
      </dgm:t>
    </dgm:pt>
    <dgm:pt modelId="{B3B298D2-27C1-45F3-B3B6-3AC2D6D9EC20}">
      <dgm:prSet custT="1"/>
      <dgm:spPr>
        <a:solidFill>
          <a:srgbClr val="984807"/>
        </a:solidFill>
      </dgm:spPr>
      <dgm:t>
        <a:bodyPr/>
        <a:lstStyle/>
        <a:p>
          <a:pPr rtl="0"/>
          <a:r>
            <a:rPr lang="en-US" sz="2400" b="1" dirty="0">
              <a:effectLst>
                <a:outerShdw blurRad="38100" dist="38100" dir="2700000" algn="tl">
                  <a:srgbClr val="000000">
                    <a:alpha val="43137"/>
                  </a:srgbClr>
                </a:outerShdw>
              </a:effectLst>
            </a:rPr>
            <a:t>Mistreated someone because he or she belonged to a different group. </a:t>
          </a:r>
          <a:endParaRPr lang="en-US" sz="2400" dirty="0">
            <a:effectLst>
              <a:outerShdw blurRad="38100" dist="38100" dir="2700000" algn="tl">
                <a:srgbClr val="000000">
                  <a:alpha val="43137"/>
                </a:srgbClr>
              </a:outerShdw>
            </a:effectLst>
          </a:endParaRPr>
        </a:p>
      </dgm:t>
    </dgm:pt>
    <dgm:pt modelId="{F02EEEE2-6DDA-415D-A017-2F84D7527C50}" type="parTrans" cxnId="{BA5A3D1A-5D97-46DE-BD49-6C89449066B6}">
      <dgm:prSet/>
      <dgm:spPr/>
      <dgm:t>
        <a:bodyPr/>
        <a:lstStyle/>
        <a:p>
          <a:endParaRPr lang="en-US"/>
        </a:p>
      </dgm:t>
    </dgm:pt>
    <dgm:pt modelId="{21DE7D9C-F6D0-44E1-8496-D39730A09C7C}" type="sibTrans" cxnId="{BA5A3D1A-5D97-46DE-BD49-6C89449066B6}">
      <dgm:prSet/>
      <dgm:spPr/>
      <dgm:t>
        <a:bodyPr/>
        <a:lstStyle/>
        <a:p>
          <a:endParaRPr lang="en-US"/>
        </a:p>
      </dgm:t>
    </dgm:pt>
    <dgm:pt modelId="{978BC27F-736C-4AEC-9240-0EF11E48B8C8}">
      <dgm:prSet custT="1"/>
      <dgm:spPr>
        <a:solidFill>
          <a:srgbClr val="FFC000"/>
        </a:solidFill>
      </dgm:spPr>
      <dgm:t>
        <a:bodyPr/>
        <a:lstStyle/>
        <a:p>
          <a:pPr rtl="0"/>
          <a:r>
            <a:rPr lang="en-US" sz="2400" b="1" dirty="0"/>
            <a:t>Down 10% (from 15% to 5%)</a:t>
          </a:r>
          <a:endParaRPr lang="en-US" sz="2400" dirty="0"/>
        </a:p>
      </dgm:t>
    </dgm:pt>
    <dgm:pt modelId="{01061C1C-713C-4E1E-AB34-15AC45C7BA92}" type="parTrans" cxnId="{A6E345A6-9802-452C-992B-293FA2CD2F29}">
      <dgm:prSet/>
      <dgm:spPr/>
      <dgm:t>
        <a:bodyPr/>
        <a:lstStyle/>
        <a:p>
          <a:endParaRPr lang="en-US"/>
        </a:p>
      </dgm:t>
    </dgm:pt>
    <dgm:pt modelId="{4E965125-419E-45A2-ACBA-4FA717BF681C}" type="sibTrans" cxnId="{A6E345A6-9802-452C-992B-293FA2CD2F29}">
      <dgm:prSet/>
      <dgm:spPr/>
      <dgm:t>
        <a:bodyPr/>
        <a:lstStyle/>
        <a:p>
          <a:endParaRPr lang="en-US"/>
        </a:p>
      </dgm:t>
    </dgm:pt>
    <dgm:pt modelId="{FC896FA5-DB4C-4A74-8992-0833D7D0CE43}">
      <dgm:prSet custT="1"/>
      <dgm:spPr>
        <a:solidFill>
          <a:schemeClr val="bg2">
            <a:lumMod val="50000"/>
          </a:schemeClr>
        </a:solidFill>
      </dgm:spPr>
      <dgm:t>
        <a:bodyPr/>
        <a:lstStyle/>
        <a:p>
          <a:pPr rtl="0"/>
          <a:r>
            <a:rPr lang="en-US" sz="2400" b="1" dirty="0">
              <a:effectLst>
                <a:outerShdw blurRad="38100" dist="38100" dir="2700000" algn="tl">
                  <a:srgbClr val="000000">
                    <a:alpha val="43137"/>
                  </a:srgbClr>
                </a:outerShdw>
              </a:effectLst>
            </a:rPr>
            <a:t>Used racial slurs.</a:t>
          </a:r>
        </a:p>
      </dgm:t>
    </dgm:pt>
    <dgm:pt modelId="{A2B998DE-A349-43D2-83F4-9163155C3040}" type="parTrans" cxnId="{4C8C2CDC-14FB-4B5F-A844-4E0ACD9D01F0}">
      <dgm:prSet/>
      <dgm:spPr/>
      <dgm:t>
        <a:bodyPr/>
        <a:lstStyle/>
        <a:p>
          <a:endParaRPr lang="en-US"/>
        </a:p>
      </dgm:t>
    </dgm:pt>
    <dgm:pt modelId="{C9CC90BB-A0D7-4718-AE16-65511B582DA5}" type="sibTrans" cxnId="{4C8C2CDC-14FB-4B5F-A844-4E0ACD9D01F0}">
      <dgm:prSet/>
      <dgm:spPr/>
      <dgm:t>
        <a:bodyPr/>
        <a:lstStyle/>
        <a:p>
          <a:endParaRPr lang="en-US"/>
        </a:p>
      </dgm:t>
    </dgm:pt>
    <dgm:pt modelId="{8128607D-BB44-4C5C-B151-75CCBC7CDC4C}">
      <dgm:prSet custT="1"/>
      <dgm:spPr>
        <a:solidFill>
          <a:srgbClr val="FFC000"/>
        </a:solidFill>
      </dgm:spPr>
      <dgm:t>
        <a:bodyPr/>
        <a:lstStyle/>
        <a:p>
          <a:pPr rtl="0"/>
          <a:r>
            <a:rPr lang="en-US" sz="2400" b="1" dirty="0"/>
            <a:t>Down 8% (from 28% to 20%)</a:t>
          </a:r>
          <a:endParaRPr lang="en-US" sz="2400" dirty="0"/>
        </a:p>
      </dgm:t>
    </dgm:pt>
    <dgm:pt modelId="{9EB5EF45-F0DF-466D-B2E0-DBC1BBA27C45}" type="parTrans" cxnId="{1040123B-91DC-4BA3-BD7C-58457BF195CC}">
      <dgm:prSet/>
      <dgm:spPr/>
      <dgm:t>
        <a:bodyPr/>
        <a:lstStyle/>
        <a:p>
          <a:endParaRPr lang="en-US"/>
        </a:p>
      </dgm:t>
    </dgm:pt>
    <dgm:pt modelId="{7CAA7FD5-7C45-439B-BD6C-79633BFE40D5}" type="sibTrans" cxnId="{1040123B-91DC-4BA3-BD7C-58457BF195CC}">
      <dgm:prSet/>
      <dgm:spPr/>
      <dgm:t>
        <a:bodyPr/>
        <a:lstStyle/>
        <a:p>
          <a:endParaRPr lang="en-US"/>
        </a:p>
      </dgm:t>
    </dgm:pt>
    <dgm:pt modelId="{CEC0916F-1BA7-324C-A96A-509CC5732F57}">
      <dgm:prSet custT="1"/>
      <dgm:spPr>
        <a:solidFill>
          <a:schemeClr val="accent6">
            <a:lumMod val="50000"/>
          </a:schemeClr>
        </a:solidFill>
      </dgm:spPr>
      <dgm:t>
        <a:bodyPr/>
        <a:lstStyle/>
        <a:p>
          <a:pPr rtl="0"/>
          <a:r>
            <a:rPr lang="en-US" sz="2400" b="0" i="0" u="none" strike="noStrike" dirty="0">
              <a:solidFill>
                <a:schemeClr val="bg1"/>
              </a:solidFill>
              <a:effectLst/>
              <a:latin typeface="+mn-lt"/>
              <a:ea typeface="+mn-ea"/>
              <a:cs typeface="+mn-cs"/>
            </a:rPr>
            <a:t>Physical violence (fighting, bullying, intimidation) is a real problem at my school</a:t>
          </a:r>
          <a:r>
            <a:rPr lang="en-US" sz="2400" b="0" dirty="0">
              <a:solidFill>
                <a:schemeClr val="bg1"/>
              </a:solidFill>
              <a:effectLst>
                <a:outerShdw blurRad="38100" dist="38100" dir="2700000" algn="tl">
                  <a:srgbClr val="000000">
                    <a:alpha val="43137"/>
                  </a:srgbClr>
                </a:outerShdw>
              </a:effectLst>
            </a:rPr>
            <a:t>. </a:t>
          </a:r>
          <a:endParaRPr lang="en-US" sz="2400" b="0" dirty="0">
            <a:solidFill>
              <a:schemeClr val="bg1"/>
            </a:solidFill>
          </a:endParaRPr>
        </a:p>
      </dgm:t>
    </dgm:pt>
    <dgm:pt modelId="{AFB2E0BE-1F27-0649-9219-AEB4BF3F6552}" type="parTrans" cxnId="{262F7E5D-09FD-C340-A84D-0516C6A31F03}">
      <dgm:prSet/>
      <dgm:spPr/>
      <dgm:t>
        <a:bodyPr/>
        <a:lstStyle/>
        <a:p>
          <a:endParaRPr lang="en-US"/>
        </a:p>
      </dgm:t>
    </dgm:pt>
    <dgm:pt modelId="{25C55AFB-BA84-5742-88D1-740562DC8230}" type="sibTrans" cxnId="{262F7E5D-09FD-C340-A84D-0516C6A31F03}">
      <dgm:prSet/>
      <dgm:spPr/>
      <dgm:t>
        <a:bodyPr/>
        <a:lstStyle/>
        <a:p>
          <a:endParaRPr lang="en-US"/>
        </a:p>
      </dgm:t>
    </dgm:pt>
    <dgm:pt modelId="{AC58D897-3447-5E40-B490-BD3169656416}">
      <dgm:prSet custT="1"/>
      <dgm:spPr>
        <a:solidFill>
          <a:srgbClr val="FFC000"/>
        </a:solidFill>
      </dgm:spPr>
      <dgm:t>
        <a:bodyPr/>
        <a:lstStyle/>
        <a:p>
          <a:pPr rtl="0"/>
          <a:r>
            <a:rPr lang="en-US" sz="2400" b="1" dirty="0"/>
            <a:t>Down 30% (from 65% to 35%)</a:t>
          </a:r>
          <a:endParaRPr lang="en-US" sz="2400" dirty="0"/>
        </a:p>
      </dgm:t>
    </dgm:pt>
    <dgm:pt modelId="{4D9D9186-7932-BF43-9695-70E29ED89EA4}" type="parTrans" cxnId="{FB15F20F-C61C-664C-B92B-596081715840}">
      <dgm:prSet/>
      <dgm:spPr/>
      <dgm:t>
        <a:bodyPr/>
        <a:lstStyle/>
        <a:p>
          <a:endParaRPr lang="en-US"/>
        </a:p>
      </dgm:t>
    </dgm:pt>
    <dgm:pt modelId="{C3553FED-44EE-DB48-9BBD-9B6B631F63E8}" type="sibTrans" cxnId="{FB15F20F-C61C-664C-B92B-596081715840}">
      <dgm:prSet/>
      <dgm:spPr/>
      <dgm:t>
        <a:bodyPr/>
        <a:lstStyle/>
        <a:p>
          <a:endParaRPr lang="en-US"/>
        </a:p>
      </dgm:t>
    </dgm:pt>
    <dgm:pt modelId="{28533CB0-1BD2-4243-B03A-F7B32D337F05}" type="pres">
      <dgm:prSet presAssocID="{A39A17F8-F2C0-4B03-87FE-CFB9F7B8D905}" presName="linear" presStyleCnt="0">
        <dgm:presLayoutVars>
          <dgm:dir/>
          <dgm:animLvl val="lvl"/>
          <dgm:resizeHandles val="exact"/>
        </dgm:presLayoutVars>
      </dgm:prSet>
      <dgm:spPr/>
    </dgm:pt>
    <dgm:pt modelId="{0C34550F-E056-402E-9E4F-E10DF8BF670F}" type="pres">
      <dgm:prSet presAssocID="{3103B0EA-F9E1-4601-A8D6-0CE03EF9C2EE}" presName="parentLin" presStyleCnt="0"/>
      <dgm:spPr/>
    </dgm:pt>
    <dgm:pt modelId="{E287972C-DD62-4E0D-A67C-DCE9DDB34D42}" type="pres">
      <dgm:prSet presAssocID="{3103B0EA-F9E1-4601-A8D6-0CE03EF9C2EE}" presName="parentLeftMargin" presStyleLbl="node1" presStyleIdx="0" presStyleCnt="4"/>
      <dgm:spPr/>
    </dgm:pt>
    <dgm:pt modelId="{483A0BA8-4C05-452E-A194-85645ED7FFC7}" type="pres">
      <dgm:prSet presAssocID="{3103B0EA-F9E1-4601-A8D6-0CE03EF9C2EE}" presName="parentText" presStyleLbl="node1" presStyleIdx="0" presStyleCnt="4" custScaleX="142857">
        <dgm:presLayoutVars>
          <dgm:chMax val="0"/>
          <dgm:bulletEnabled val="1"/>
        </dgm:presLayoutVars>
      </dgm:prSet>
      <dgm:spPr/>
    </dgm:pt>
    <dgm:pt modelId="{EE1EBDB0-E2EB-4EF9-A1C9-6548C3336BC9}" type="pres">
      <dgm:prSet presAssocID="{3103B0EA-F9E1-4601-A8D6-0CE03EF9C2EE}" presName="negativeSpace" presStyleCnt="0"/>
      <dgm:spPr/>
    </dgm:pt>
    <dgm:pt modelId="{E4B58158-7933-45B3-89D6-20728688001C}" type="pres">
      <dgm:prSet presAssocID="{3103B0EA-F9E1-4601-A8D6-0CE03EF9C2EE}" presName="childText" presStyleLbl="conFgAcc1" presStyleIdx="0" presStyleCnt="4">
        <dgm:presLayoutVars>
          <dgm:bulletEnabled val="1"/>
        </dgm:presLayoutVars>
      </dgm:prSet>
      <dgm:spPr/>
    </dgm:pt>
    <dgm:pt modelId="{AAB01338-3807-44AD-A31D-7F6BF57804DB}" type="pres">
      <dgm:prSet presAssocID="{31D8B5BD-0276-4CB9-9465-BA57E98DDA71}" presName="spaceBetweenRectangles" presStyleCnt="0"/>
      <dgm:spPr/>
    </dgm:pt>
    <dgm:pt modelId="{54BEA773-DE46-4D89-B495-DACCDF35D4F0}" type="pres">
      <dgm:prSet presAssocID="{B3B298D2-27C1-45F3-B3B6-3AC2D6D9EC20}" presName="parentLin" presStyleCnt="0"/>
      <dgm:spPr/>
    </dgm:pt>
    <dgm:pt modelId="{4EEAA707-26AC-4F1D-A8C8-FFC94DC6A160}" type="pres">
      <dgm:prSet presAssocID="{B3B298D2-27C1-45F3-B3B6-3AC2D6D9EC20}" presName="parentLeftMargin" presStyleLbl="node1" presStyleIdx="0" presStyleCnt="4"/>
      <dgm:spPr/>
    </dgm:pt>
    <dgm:pt modelId="{BD62E89D-C9D3-429A-8133-BA72F9587707}" type="pres">
      <dgm:prSet presAssocID="{B3B298D2-27C1-45F3-B3B6-3AC2D6D9EC20}" presName="parentText" presStyleLbl="node1" presStyleIdx="1" presStyleCnt="4" custScaleX="142857" custScaleY="138310">
        <dgm:presLayoutVars>
          <dgm:chMax val="0"/>
          <dgm:bulletEnabled val="1"/>
        </dgm:presLayoutVars>
      </dgm:prSet>
      <dgm:spPr/>
    </dgm:pt>
    <dgm:pt modelId="{E0451D4B-A5B1-47FF-BE70-F61B250811EB}" type="pres">
      <dgm:prSet presAssocID="{B3B298D2-27C1-45F3-B3B6-3AC2D6D9EC20}" presName="negativeSpace" presStyleCnt="0"/>
      <dgm:spPr/>
    </dgm:pt>
    <dgm:pt modelId="{60CE3FF2-8F7F-43E8-8FEA-3FBE9B9C591E}" type="pres">
      <dgm:prSet presAssocID="{B3B298D2-27C1-45F3-B3B6-3AC2D6D9EC20}" presName="childText" presStyleLbl="conFgAcc1" presStyleIdx="1" presStyleCnt="4">
        <dgm:presLayoutVars>
          <dgm:bulletEnabled val="1"/>
        </dgm:presLayoutVars>
      </dgm:prSet>
      <dgm:spPr/>
    </dgm:pt>
    <dgm:pt modelId="{3D35F690-EC6B-4100-9E81-EA4F99F335A3}" type="pres">
      <dgm:prSet presAssocID="{21DE7D9C-F6D0-44E1-8496-D39730A09C7C}" presName="spaceBetweenRectangles" presStyleCnt="0"/>
      <dgm:spPr/>
    </dgm:pt>
    <dgm:pt modelId="{56248897-17E5-408F-9944-A6A724E15FEB}" type="pres">
      <dgm:prSet presAssocID="{FC896FA5-DB4C-4A74-8992-0833D7D0CE43}" presName="parentLin" presStyleCnt="0"/>
      <dgm:spPr/>
    </dgm:pt>
    <dgm:pt modelId="{2587B41B-C3B0-4FCE-9B16-13FF80AAB4B2}" type="pres">
      <dgm:prSet presAssocID="{FC896FA5-DB4C-4A74-8992-0833D7D0CE43}" presName="parentLeftMargin" presStyleLbl="node1" presStyleIdx="1" presStyleCnt="4"/>
      <dgm:spPr/>
    </dgm:pt>
    <dgm:pt modelId="{0014103F-3108-4C08-B795-E3FF833F1D3F}" type="pres">
      <dgm:prSet presAssocID="{FC896FA5-DB4C-4A74-8992-0833D7D0CE43}" presName="parentText" presStyleLbl="node1" presStyleIdx="2" presStyleCnt="4" custScaleX="142857">
        <dgm:presLayoutVars>
          <dgm:chMax val="0"/>
          <dgm:bulletEnabled val="1"/>
        </dgm:presLayoutVars>
      </dgm:prSet>
      <dgm:spPr/>
    </dgm:pt>
    <dgm:pt modelId="{583FF66A-5230-42FD-982E-6FAFBBADF2A4}" type="pres">
      <dgm:prSet presAssocID="{FC896FA5-DB4C-4A74-8992-0833D7D0CE43}" presName="negativeSpace" presStyleCnt="0"/>
      <dgm:spPr/>
    </dgm:pt>
    <dgm:pt modelId="{8B612977-B51D-4B4D-BAB7-9C6A93A5A42D}" type="pres">
      <dgm:prSet presAssocID="{FC896FA5-DB4C-4A74-8992-0833D7D0CE43}" presName="childText" presStyleLbl="conFgAcc1" presStyleIdx="2" presStyleCnt="4">
        <dgm:presLayoutVars>
          <dgm:bulletEnabled val="1"/>
        </dgm:presLayoutVars>
      </dgm:prSet>
      <dgm:spPr/>
    </dgm:pt>
    <dgm:pt modelId="{4CCB48E5-1F41-0844-890B-8A5BFFF40F3A}" type="pres">
      <dgm:prSet presAssocID="{C9CC90BB-A0D7-4718-AE16-65511B582DA5}" presName="spaceBetweenRectangles" presStyleCnt="0"/>
      <dgm:spPr/>
    </dgm:pt>
    <dgm:pt modelId="{A86E11DA-9397-4B4E-9642-717421A4FC7F}" type="pres">
      <dgm:prSet presAssocID="{CEC0916F-1BA7-324C-A96A-509CC5732F57}" presName="parentLin" presStyleCnt="0"/>
      <dgm:spPr/>
    </dgm:pt>
    <dgm:pt modelId="{9EEDB590-4E7C-D549-B167-AE33D6BD563F}" type="pres">
      <dgm:prSet presAssocID="{CEC0916F-1BA7-324C-A96A-509CC5732F57}" presName="parentLeftMargin" presStyleLbl="node1" presStyleIdx="2" presStyleCnt="4"/>
      <dgm:spPr/>
    </dgm:pt>
    <dgm:pt modelId="{672F72DE-D99E-1240-8C65-4B5E22BA0043}" type="pres">
      <dgm:prSet presAssocID="{CEC0916F-1BA7-324C-A96A-509CC5732F57}" presName="parentText" presStyleLbl="node1" presStyleIdx="3" presStyleCnt="4" custScaleX="142857" custScaleY="146467">
        <dgm:presLayoutVars>
          <dgm:chMax val="0"/>
          <dgm:bulletEnabled val="1"/>
        </dgm:presLayoutVars>
      </dgm:prSet>
      <dgm:spPr/>
    </dgm:pt>
    <dgm:pt modelId="{ADE97EF8-1A5D-EC4C-8A78-74D7E1A6C56C}" type="pres">
      <dgm:prSet presAssocID="{CEC0916F-1BA7-324C-A96A-509CC5732F57}" presName="negativeSpace" presStyleCnt="0"/>
      <dgm:spPr/>
    </dgm:pt>
    <dgm:pt modelId="{8F0B97E9-ED24-6A41-AAF1-B97ACB1B2CA2}" type="pres">
      <dgm:prSet presAssocID="{CEC0916F-1BA7-324C-A96A-509CC5732F57}" presName="childText" presStyleLbl="conFgAcc1" presStyleIdx="3" presStyleCnt="4">
        <dgm:presLayoutVars>
          <dgm:bulletEnabled val="1"/>
        </dgm:presLayoutVars>
      </dgm:prSet>
      <dgm:spPr/>
    </dgm:pt>
  </dgm:ptLst>
  <dgm:cxnLst>
    <dgm:cxn modelId="{1CB48804-7775-4149-AD80-96E0EB7631C0}" type="presOf" srcId="{8128607D-BB44-4C5C-B151-75CCBC7CDC4C}" destId="{8B612977-B51D-4B4D-BAB7-9C6A93A5A42D}" srcOrd="0" destOrd="0" presId="urn:microsoft.com/office/officeart/2005/8/layout/list1"/>
    <dgm:cxn modelId="{FB15F20F-C61C-664C-B92B-596081715840}" srcId="{CEC0916F-1BA7-324C-A96A-509CC5732F57}" destId="{AC58D897-3447-5E40-B490-BD3169656416}" srcOrd="0" destOrd="0" parTransId="{4D9D9186-7932-BF43-9695-70E29ED89EA4}" sibTransId="{C3553FED-44EE-DB48-9BBD-9B6B631F63E8}"/>
    <dgm:cxn modelId="{4D564C15-492A-EE45-B629-1FF1A1ECB0CA}" type="presOf" srcId="{FC896FA5-DB4C-4A74-8992-0833D7D0CE43}" destId="{0014103F-3108-4C08-B795-E3FF833F1D3F}" srcOrd="1" destOrd="0" presId="urn:microsoft.com/office/officeart/2005/8/layout/list1"/>
    <dgm:cxn modelId="{BA5A3D1A-5D97-46DE-BD49-6C89449066B6}" srcId="{A39A17F8-F2C0-4B03-87FE-CFB9F7B8D905}" destId="{B3B298D2-27C1-45F3-B3B6-3AC2D6D9EC20}" srcOrd="1" destOrd="0" parTransId="{F02EEEE2-6DDA-415D-A017-2F84D7527C50}" sibTransId="{21DE7D9C-F6D0-44E1-8496-D39730A09C7C}"/>
    <dgm:cxn modelId="{1040123B-91DC-4BA3-BD7C-58457BF195CC}" srcId="{FC896FA5-DB4C-4A74-8992-0833D7D0CE43}" destId="{8128607D-BB44-4C5C-B151-75CCBC7CDC4C}" srcOrd="0" destOrd="0" parTransId="{9EB5EF45-F0DF-466D-B2E0-DBC1BBA27C45}" sibTransId="{7CAA7FD5-7C45-439B-BD6C-79633BFE40D5}"/>
    <dgm:cxn modelId="{EBDA9457-2DDB-43D8-9C1B-D6D00DBFAB2F}" srcId="{3103B0EA-F9E1-4601-A8D6-0CE03EF9C2EE}" destId="{1CFA0ECF-55DF-4E50-9CC0-0989D88DA0EF}" srcOrd="0" destOrd="0" parTransId="{270DAC33-91AB-4C86-A8DE-291E0F135227}" sibTransId="{7C9FD554-3AB7-4C7A-9C69-8880B04B6CB4}"/>
    <dgm:cxn modelId="{262F7E5D-09FD-C340-A84D-0516C6A31F03}" srcId="{A39A17F8-F2C0-4B03-87FE-CFB9F7B8D905}" destId="{CEC0916F-1BA7-324C-A96A-509CC5732F57}" srcOrd="3" destOrd="0" parTransId="{AFB2E0BE-1F27-0649-9219-AEB4BF3F6552}" sibTransId="{25C55AFB-BA84-5742-88D1-740562DC8230}"/>
    <dgm:cxn modelId="{DB816570-1703-6C47-BD48-013594A43440}" type="presOf" srcId="{AC58D897-3447-5E40-B490-BD3169656416}" destId="{8F0B97E9-ED24-6A41-AAF1-B97ACB1B2CA2}" srcOrd="0" destOrd="0" presId="urn:microsoft.com/office/officeart/2005/8/layout/list1"/>
    <dgm:cxn modelId="{5D543177-E842-3F49-B3EC-8614C285D877}" type="presOf" srcId="{3103B0EA-F9E1-4601-A8D6-0CE03EF9C2EE}" destId="{E287972C-DD62-4E0D-A67C-DCE9DDB34D42}" srcOrd="0" destOrd="0" presId="urn:microsoft.com/office/officeart/2005/8/layout/list1"/>
    <dgm:cxn modelId="{277BDE7A-A98E-2C40-AACA-DC97FDC41BB7}" type="presOf" srcId="{3103B0EA-F9E1-4601-A8D6-0CE03EF9C2EE}" destId="{483A0BA8-4C05-452E-A194-85645ED7FFC7}" srcOrd="1" destOrd="0" presId="urn:microsoft.com/office/officeart/2005/8/layout/list1"/>
    <dgm:cxn modelId="{2CD3738A-595E-4C09-9C1F-A8CDA3655778}" srcId="{A39A17F8-F2C0-4B03-87FE-CFB9F7B8D905}" destId="{3103B0EA-F9E1-4601-A8D6-0CE03EF9C2EE}" srcOrd="0" destOrd="0" parTransId="{FCF78B8F-A945-4D4E-99F2-9E6F42FC45D1}" sibTransId="{31D8B5BD-0276-4CB9-9465-BA57E98DDA71}"/>
    <dgm:cxn modelId="{F0D7A992-D6C2-9044-A635-5DB7EE8FE078}" type="presOf" srcId="{CEC0916F-1BA7-324C-A96A-509CC5732F57}" destId="{672F72DE-D99E-1240-8C65-4B5E22BA0043}" srcOrd="1" destOrd="0" presId="urn:microsoft.com/office/officeart/2005/8/layout/list1"/>
    <dgm:cxn modelId="{A6E345A6-9802-452C-992B-293FA2CD2F29}" srcId="{B3B298D2-27C1-45F3-B3B6-3AC2D6D9EC20}" destId="{978BC27F-736C-4AEC-9240-0EF11E48B8C8}" srcOrd="0" destOrd="0" parTransId="{01061C1C-713C-4E1E-AB34-15AC45C7BA92}" sibTransId="{4E965125-419E-45A2-ACBA-4FA717BF681C}"/>
    <dgm:cxn modelId="{79E659B1-C9A8-BB4B-8D3E-B32F13FBA69E}" type="presOf" srcId="{FC896FA5-DB4C-4A74-8992-0833D7D0CE43}" destId="{2587B41B-C3B0-4FCE-9B16-13FF80AAB4B2}" srcOrd="0" destOrd="0" presId="urn:microsoft.com/office/officeart/2005/8/layout/list1"/>
    <dgm:cxn modelId="{6BC916C7-EC0B-634B-B1A7-A43395B1E11C}" type="presOf" srcId="{A39A17F8-F2C0-4B03-87FE-CFB9F7B8D905}" destId="{28533CB0-1BD2-4243-B03A-F7B32D337F05}" srcOrd="0" destOrd="0" presId="urn:microsoft.com/office/officeart/2005/8/layout/list1"/>
    <dgm:cxn modelId="{B3105DCF-BE83-DA4E-9F86-BF9B95508EEA}" type="presOf" srcId="{1CFA0ECF-55DF-4E50-9CC0-0989D88DA0EF}" destId="{E4B58158-7933-45B3-89D6-20728688001C}" srcOrd="0" destOrd="0" presId="urn:microsoft.com/office/officeart/2005/8/layout/list1"/>
    <dgm:cxn modelId="{4C8C2CDC-14FB-4B5F-A844-4E0ACD9D01F0}" srcId="{A39A17F8-F2C0-4B03-87FE-CFB9F7B8D905}" destId="{FC896FA5-DB4C-4A74-8992-0833D7D0CE43}" srcOrd="2" destOrd="0" parTransId="{A2B998DE-A349-43D2-83F4-9163155C3040}" sibTransId="{C9CC90BB-A0D7-4718-AE16-65511B582DA5}"/>
    <dgm:cxn modelId="{0A4689E2-E2A3-4E4A-BDF8-E3E98A59892D}" type="presOf" srcId="{978BC27F-736C-4AEC-9240-0EF11E48B8C8}" destId="{60CE3FF2-8F7F-43E8-8FEA-3FBE9B9C591E}" srcOrd="0" destOrd="0" presId="urn:microsoft.com/office/officeart/2005/8/layout/list1"/>
    <dgm:cxn modelId="{E08841E5-DCEE-8B4F-B4CD-94568B2FB8ED}" type="presOf" srcId="{B3B298D2-27C1-45F3-B3B6-3AC2D6D9EC20}" destId="{BD62E89D-C9D3-429A-8133-BA72F9587707}" srcOrd="1" destOrd="0" presId="urn:microsoft.com/office/officeart/2005/8/layout/list1"/>
    <dgm:cxn modelId="{F48855E7-EC57-8E40-8F56-1819E4EF1201}" type="presOf" srcId="{CEC0916F-1BA7-324C-A96A-509CC5732F57}" destId="{9EEDB590-4E7C-D549-B167-AE33D6BD563F}" srcOrd="0" destOrd="0" presId="urn:microsoft.com/office/officeart/2005/8/layout/list1"/>
    <dgm:cxn modelId="{C06277F0-4706-F846-B1DB-3AF5A464CDC2}" type="presOf" srcId="{B3B298D2-27C1-45F3-B3B6-3AC2D6D9EC20}" destId="{4EEAA707-26AC-4F1D-A8C8-FFC94DC6A160}" srcOrd="0" destOrd="0" presId="urn:microsoft.com/office/officeart/2005/8/layout/list1"/>
    <dgm:cxn modelId="{BB191AFC-1F20-3349-A1E5-8C5018594945}" type="presParOf" srcId="{28533CB0-1BD2-4243-B03A-F7B32D337F05}" destId="{0C34550F-E056-402E-9E4F-E10DF8BF670F}" srcOrd="0" destOrd="0" presId="urn:microsoft.com/office/officeart/2005/8/layout/list1"/>
    <dgm:cxn modelId="{EB46DB05-A4CC-3445-ABE5-467BFE1EEF2E}" type="presParOf" srcId="{0C34550F-E056-402E-9E4F-E10DF8BF670F}" destId="{E287972C-DD62-4E0D-A67C-DCE9DDB34D42}" srcOrd="0" destOrd="0" presId="urn:microsoft.com/office/officeart/2005/8/layout/list1"/>
    <dgm:cxn modelId="{D7199556-F5C4-3347-9455-56E3D74F2A57}" type="presParOf" srcId="{0C34550F-E056-402E-9E4F-E10DF8BF670F}" destId="{483A0BA8-4C05-452E-A194-85645ED7FFC7}" srcOrd="1" destOrd="0" presId="urn:microsoft.com/office/officeart/2005/8/layout/list1"/>
    <dgm:cxn modelId="{B19C09CD-71C6-294A-B223-0F5A6DEE3EAC}" type="presParOf" srcId="{28533CB0-1BD2-4243-B03A-F7B32D337F05}" destId="{EE1EBDB0-E2EB-4EF9-A1C9-6548C3336BC9}" srcOrd="1" destOrd="0" presId="urn:microsoft.com/office/officeart/2005/8/layout/list1"/>
    <dgm:cxn modelId="{85EB5E30-401D-4845-9081-11C902E37DC5}" type="presParOf" srcId="{28533CB0-1BD2-4243-B03A-F7B32D337F05}" destId="{E4B58158-7933-45B3-89D6-20728688001C}" srcOrd="2" destOrd="0" presId="urn:microsoft.com/office/officeart/2005/8/layout/list1"/>
    <dgm:cxn modelId="{AFF5EB5A-7016-244C-AE0A-FFB58989E0B9}" type="presParOf" srcId="{28533CB0-1BD2-4243-B03A-F7B32D337F05}" destId="{AAB01338-3807-44AD-A31D-7F6BF57804DB}" srcOrd="3" destOrd="0" presId="urn:microsoft.com/office/officeart/2005/8/layout/list1"/>
    <dgm:cxn modelId="{80D6EC76-C2F9-F84D-B546-06132EC064A6}" type="presParOf" srcId="{28533CB0-1BD2-4243-B03A-F7B32D337F05}" destId="{54BEA773-DE46-4D89-B495-DACCDF35D4F0}" srcOrd="4" destOrd="0" presId="urn:microsoft.com/office/officeart/2005/8/layout/list1"/>
    <dgm:cxn modelId="{D2CCB767-8BF5-DC41-B9B3-6956B52FD880}" type="presParOf" srcId="{54BEA773-DE46-4D89-B495-DACCDF35D4F0}" destId="{4EEAA707-26AC-4F1D-A8C8-FFC94DC6A160}" srcOrd="0" destOrd="0" presId="urn:microsoft.com/office/officeart/2005/8/layout/list1"/>
    <dgm:cxn modelId="{D3E83ADB-00C9-D14F-8C2C-0A04870F31F2}" type="presParOf" srcId="{54BEA773-DE46-4D89-B495-DACCDF35D4F0}" destId="{BD62E89D-C9D3-429A-8133-BA72F9587707}" srcOrd="1" destOrd="0" presId="urn:microsoft.com/office/officeart/2005/8/layout/list1"/>
    <dgm:cxn modelId="{F29F185F-4205-094C-B98F-3449EC7B8FEC}" type="presParOf" srcId="{28533CB0-1BD2-4243-B03A-F7B32D337F05}" destId="{E0451D4B-A5B1-47FF-BE70-F61B250811EB}" srcOrd="5" destOrd="0" presId="urn:microsoft.com/office/officeart/2005/8/layout/list1"/>
    <dgm:cxn modelId="{21AB99A3-C74A-D740-BA74-E92BFF0D2D2E}" type="presParOf" srcId="{28533CB0-1BD2-4243-B03A-F7B32D337F05}" destId="{60CE3FF2-8F7F-43E8-8FEA-3FBE9B9C591E}" srcOrd="6" destOrd="0" presId="urn:microsoft.com/office/officeart/2005/8/layout/list1"/>
    <dgm:cxn modelId="{32FF9DA7-0B6C-8942-A911-AAFE9847C4CF}" type="presParOf" srcId="{28533CB0-1BD2-4243-B03A-F7B32D337F05}" destId="{3D35F690-EC6B-4100-9E81-EA4F99F335A3}" srcOrd="7" destOrd="0" presId="urn:microsoft.com/office/officeart/2005/8/layout/list1"/>
    <dgm:cxn modelId="{4F1F7056-0843-0148-8A27-975B5D4CB258}" type="presParOf" srcId="{28533CB0-1BD2-4243-B03A-F7B32D337F05}" destId="{56248897-17E5-408F-9944-A6A724E15FEB}" srcOrd="8" destOrd="0" presId="urn:microsoft.com/office/officeart/2005/8/layout/list1"/>
    <dgm:cxn modelId="{9C7401BD-C307-A947-9E49-0F7DC94877CE}" type="presParOf" srcId="{56248897-17E5-408F-9944-A6A724E15FEB}" destId="{2587B41B-C3B0-4FCE-9B16-13FF80AAB4B2}" srcOrd="0" destOrd="0" presId="urn:microsoft.com/office/officeart/2005/8/layout/list1"/>
    <dgm:cxn modelId="{B6AA20FF-9103-C643-AD9F-8751658C1B47}" type="presParOf" srcId="{56248897-17E5-408F-9944-A6A724E15FEB}" destId="{0014103F-3108-4C08-B795-E3FF833F1D3F}" srcOrd="1" destOrd="0" presId="urn:microsoft.com/office/officeart/2005/8/layout/list1"/>
    <dgm:cxn modelId="{09FE55EF-D120-6A4C-A0EE-6EFBD40AB878}" type="presParOf" srcId="{28533CB0-1BD2-4243-B03A-F7B32D337F05}" destId="{583FF66A-5230-42FD-982E-6FAFBBADF2A4}" srcOrd="9" destOrd="0" presId="urn:microsoft.com/office/officeart/2005/8/layout/list1"/>
    <dgm:cxn modelId="{58701AA8-B82D-E84E-A14B-E358BC4B548E}" type="presParOf" srcId="{28533CB0-1BD2-4243-B03A-F7B32D337F05}" destId="{8B612977-B51D-4B4D-BAB7-9C6A93A5A42D}" srcOrd="10" destOrd="0" presId="urn:microsoft.com/office/officeart/2005/8/layout/list1"/>
    <dgm:cxn modelId="{AEACBC58-7A9A-F544-82C0-3F8F971B2437}" type="presParOf" srcId="{28533CB0-1BD2-4243-B03A-F7B32D337F05}" destId="{4CCB48E5-1F41-0844-890B-8A5BFFF40F3A}" srcOrd="11" destOrd="0" presId="urn:microsoft.com/office/officeart/2005/8/layout/list1"/>
    <dgm:cxn modelId="{8340F070-7FAE-C64D-A643-72460AA9EFA1}" type="presParOf" srcId="{28533CB0-1BD2-4243-B03A-F7B32D337F05}" destId="{A86E11DA-9397-4B4E-9642-717421A4FC7F}" srcOrd="12" destOrd="0" presId="urn:microsoft.com/office/officeart/2005/8/layout/list1"/>
    <dgm:cxn modelId="{A5DA115C-2382-0B42-8A51-044392236F62}" type="presParOf" srcId="{A86E11DA-9397-4B4E-9642-717421A4FC7F}" destId="{9EEDB590-4E7C-D549-B167-AE33D6BD563F}" srcOrd="0" destOrd="0" presId="urn:microsoft.com/office/officeart/2005/8/layout/list1"/>
    <dgm:cxn modelId="{92C9DD5C-1DAF-2742-83BD-821445C68B9E}" type="presParOf" srcId="{A86E11DA-9397-4B4E-9642-717421A4FC7F}" destId="{672F72DE-D99E-1240-8C65-4B5E22BA0043}" srcOrd="1" destOrd="0" presId="urn:microsoft.com/office/officeart/2005/8/layout/list1"/>
    <dgm:cxn modelId="{7E76466D-94C5-B540-8D07-7A8641984445}" type="presParOf" srcId="{28533CB0-1BD2-4243-B03A-F7B32D337F05}" destId="{ADE97EF8-1A5D-EC4C-8A78-74D7E1A6C56C}" srcOrd="13" destOrd="0" presId="urn:microsoft.com/office/officeart/2005/8/layout/list1"/>
    <dgm:cxn modelId="{BEA3CC34-7F09-E743-8633-2B5095EFEA37}" type="presParOf" srcId="{28533CB0-1BD2-4243-B03A-F7B32D337F05}" destId="{8F0B97E9-ED24-6A41-AAF1-B97ACB1B2CA2}"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6.xml><?xml version="1.0" encoding="utf-8"?>
<dgm:dataModel xmlns:dgm="http://schemas.openxmlformats.org/drawingml/2006/diagram" xmlns:a="http://schemas.openxmlformats.org/drawingml/2006/main">
  <dgm:ptLst>
    <dgm:pt modelId="{A39A17F8-F2C0-4B03-87FE-CFB9F7B8D905}"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F89CB5A8-6B68-4AD4-9AA9-CA1D67E5A3C5}">
      <dgm:prSet custT="1"/>
      <dgm:spPr/>
      <dgm:t>
        <a:bodyPr/>
        <a:lstStyle/>
        <a:p>
          <a:pPr rtl="0"/>
          <a:r>
            <a:rPr lang="en-US" sz="2400" b="1" i="0" u="none" strike="noStrike" dirty="0">
              <a:effectLst/>
              <a:latin typeface="+mn-lt"/>
              <a:ea typeface="+mn-ea"/>
              <a:cs typeface="+mn-cs"/>
            </a:rPr>
            <a:t>A person has to lie or cheat sometimes in order to succeed</a:t>
          </a:r>
          <a:r>
            <a:rPr lang="en-US" sz="2800" b="1" dirty="0">
              <a:effectLst>
                <a:outerShdw blurRad="38100" dist="38100" dir="2700000" algn="tl">
                  <a:srgbClr val="000000">
                    <a:alpha val="43137"/>
                  </a:srgbClr>
                </a:outerShdw>
              </a:effectLst>
            </a:rPr>
            <a:t>.  </a:t>
          </a:r>
        </a:p>
      </dgm:t>
    </dgm:pt>
    <dgm:pt modelId="{0FDDC8DB-4473-4E96-81A0-E3EBBA889A5E}" type="parTrans" cxnId="{219C785A-9F4E-401D-B4D4-4D74E4D19B6B}">
      <dgm:prSet/>
      <dgm:spPr/>
      <dgm:t>
        <a:bodyPr/>
        <a:lstStyle/>
        <a:p>
          <a:endParaRPr lang="en-US"/>
        </a:p>
      </dgm:t>
    </dgm:pt>
    <dgm:pt modelId="{F7BD7592-F9B5-4422-AEEA-88386DCC012A}" type="sibTrans" cxnId="{219C785A-9F4E-401D-B4D4-4D74E4D19B6B}">
      <dgm:prSet/>
      <dgm:spPr/>
      <dgm:t>
        <a:bodyPr/>
        <a:lstStyle/>
        <a:p>
          <a:endParaRPr lang="en-US"/>
        </a:p>
      </dgm:t>
    </dgm:pt>
    <dgm:pt modelId="{2C2EA746-4590-40D3-ABB4-DF3A010AA9D3}">
      <dgm:prSet custT="1"/>
      <dgm:spPr/>
      <dgm:t>
        <a:bodyPr/>
        <a:lstStyle/>
        <a:p>
          <a:pPr rtl="0"/>
          <a:r>
            <a:rPr lang="en-US" sz="2400" b="1" dirty="0"/>
            <a:t>Down 9% (from 40% to 31%)</a:t>
          </a:r>
          <a:endParaRPr lang="en-US" sz="2400" dirty="0"/>
        </a:p>
      </dgm:t>
    </dgm:pt>
    <dgm:pt modelId="{893471F7-5208-45DA-9CCF-522ECDFC9747}" type="parTrans" cxnId="{A77C2FBA-DED9-46CB-8CE2-979311F82810}">
      <dgm:prSet/>
      <dgm:spPr/>
      <dgm:t>
        <a:bodyPr/>
        <a:lstStyle/>
        <a:p>
          <a:endParaRPr lang="en-US"/>
        </a:p>
      </dgm:t>
    </dgm:pt>
    <dgm:pt modelId="{ABCB0EB7-615C-4B78-AF59-A1255A4347A3}" type="sibTrans" cxnId="{A77C2FBA-DED9-46CB-8CE2-979311F82810}">
      <dgm:prSet/>
      <dgm:spPr/>
      <dgm:t>
        <a:bodyPr/>
        <a:lstStyle/>
        <a:p>
          <a:endParaRPr lang="en-US"/>
        </a:p>
      </dgm:t>
    </dgm:pt>
    <dgm:pt modelId="{3103B0EA-F9E1-4601-A8D6-0CE03EF9C2EE}">
      <dgm:prSet custT="1"/>
      <dgm:spPr/>
      <dgm:t>
        <a:bodyPr/>
        <a:lstStyle/>
        <a:p>
          <a:pPr rtl="0"/>
          <a:r>
            <a:rPr lang="en-US" sz="2400" b="1" i="0" u="none" strike="noStrike" dirty="0">
              <a:solidFill>
                <a:schemeClr val="bg1"/>
              </a:solidFill>
              <a:effectLst>
                <a:outerShdw blurRad="38100" dist="38100" dir="2700000" algn="tl">
                  <a:srgbClr val="000000">
                    <a:alpha val="43137"/>
                  </a:srgbClr>
                </a:outerShdw>
              </a:effectLst>
              <a:latin typeface="+mn-lt"/>
              <a:ea typeface="+mn-ea"/>
              <a:cs typeface="+mn-cs"/>
            </a:rPr>
            <a:t>Lied to a teacher about</a:t>
          </a:r>
          <a:r>
            <a:rPr lang="en-US" sz="2400" b="1" i="0" u="none" strike="noStrike" baseline="0" dirty="0">
              <a:solidFill>
                <a:schemeClr val="bg1"/>
              </a:solidFill>
              <a:effectLst>
                <a:outerShdw blurRad="38100" dist="38100" dir="2700000" algn="tl">
                  <a:srgbClr val="000000">
                    <a:alpha val="43137"/>
                  </a:srgbClr>
                </a:outerShdw>
              </a:effectLst>
              <a:latin typeface="+mn-lt"/>
              <a:ea typeface="+mn-ea"/>
              <a:cs typeface="+mn-cs"/>
            </a:rPr>
            <a:t> something significant</a:t>
          </a:r>
          <a:r>
            <a:rPr lang="en-US" sz="2400" b="1" dirty="0">
              <a:solidFill>
                <a:schemeClr val="bg1"/>
              </a:solidFill>
              <a:effectLst>
                <a:outerShdw blurRad="38100" dist="38100" dir="2700000" algn="tl">
                  <a:srgbClr val="000000">
                    <a:alpha val="43137"/>
                  </a:srgbClr>
                </a:outerShdw>
              </a:effectLst>
            </a:rPr>
            <a:t>.</a:t>
          </a:r>
          <a:r>
            <a:rPr lang="en-US" sz="2400" b="1" dirty="0">
              <a:effectLst>
                <a:outerShdw blurRad="38100" dist="38100" dir="2700000" algn="tl">
                  <a:srgbClr val="000000">
                    <a:alpha val="43137"/>
                  </a:srgbClr>
                </a:outerShdw>
              </a:effectLst>
            </a:rPr>
            <a:t> </a:t>
          </a:r>
        </a:p>
      </dgm:t>
    </dgm:pt>
    <dgm:pt modelId="{FCF78B8F-A945-4D4E-99F2-9E6F42FC45D1}" type="parTrans" cxnId="{2CD3738A-595E-4C09-9C1F-A8CDA3655778}">
      <dgm:prSet/>
      <dgm:spPr/>
      <dgm:t>
        <a:bodyPr/>
        <a:lstStyle/>
        <a:p>
          <a:endParaRPr lang="en-US"/>
        </a:p>
      </dgm:t>
    </dgm:pt>
    <dgm:pt modelId="{31D8B5BD-0276-4CB9-9465-BA57E98DDA71}" type="sibTrans" cxnId="{2CD3738A-595E-4C09-9C1F-A8CDA3655778}">
      <dgm:prSet/>
      <dgm:spPr/>
      <dgm:t>
        <a:bodyPr/>
        <a:lstStyle/>
        <a:p>
          <a:endParaRPr lang="en-US"/>
        </a:p>
      </dgm:t>
    </dgm:pt>
    <dgm:pt modelId="{1CFA0ECF-55DF-4E50-9CC0-0989D88DA0EF}">
      <dgm:prSet custT="1"/>
      <dgm:spPr/>
      <dgm:t>
        <a:bodyPr/>
        <a:lstStyle/>
        <a:p>
          <a:pPr rtl="0"/>
          <a:r>
            <a:rPr lang="en-US" sz="2400" b="1" dirty="0"/>
            <a:t>Down 9% (from 64% to 55%)</a:t>
          </a:r>
          <a:endParaRPr lang="en-US" sz="2400" dirty="0"/>
        </a:p>
      </dgm:t>
    </dgm:pt>
    <dgm:pt modelId="{270DAC33-91AB-4C86-A8DE-291E0F135227}" type="parTrans" cxnId="{EBDA9457-2DDB-43D8-9C1B-D6D00DBFAB2F}">
      <dgm:prSet/>
      <dgm:spPr/>
      <dgm:t>
        <a:bodyPr/>
        <a:lstStyle/>
        <a:p>
          <a:endParaRPr lang="en-US"/>
        </a:p>
      </dgm:t>
    </dgm:pt>
    <dgm:pt modelId="{7C9FD554-3AB7-4C7A-9C69-8880B04B6CB4}" type="sibTrans" cxnId="{EBDA9457-2DDB-43D8-9C1B-D6D00DBFAB2F}">
      <dgm:prSet/>
      <dgm:spPr/>
      <dgm:t>
        <a:bodyPr/>
        <a:lstStyle/>
        <a:p>
          <a:endParaRPr lang="en-US"/>
        </a:p>
      </dgm:t>
    </dgm:pt>
    <dgm:pt modelId="{B3B298D2-27C1-45F3-B3B6-3AC2D6D9EC20}">
      <dgm:prSet custT="1"/>
      <dgm:spPr/>
      <dgm:t>
        <a:bodyPr/>
        <a:lstStyle/>
        <a:p>
          <a:pPr rtl="0"/>
          <a:r>
            <a:rPr lang="en-US" sz="2400" b="1" i="0" u="none" strike="noStrike" dirty="0">
              <a:solidFill>
                <a:schemeClr val="bg1"/>
              </a:solidFill>
              <a:effectLst>
                <a:outerShdw blurRad="38100" dist="38100" dir="2700000" algn="tl">
                  <a:srgbClr val="000000">
                    <a:alpha val="43137"/>
                  </a:srgbClr>
                </a:outerShdw>
              </a:effectLst>
              <a:latin typeface="+mn-lt"/>
              <a:ea typeface="+mn-ea"/>
              <a:cs typeface="+mn-cs"/>
            </a:rPr>
            <a:t>Stole something from</a:t>
          </a:r>
          <a:r>
            <a:rPr lang="en-US" sz="2400" b="1" i="0" u="none" strike="noStrike" baseline="0" dirty="0">
              <a:solidFill>
                <a:schemeClr val="bg1"/>
              </a:solidFill>
              <a:effectLst>
                <a:outerShdw blurRad="38100" dist="38100" dir="2700000" algn="tl">
                  <a:srgbClr val="000000">
                    <a:alpha val="43137"/>
                  </a:srgbClr>
                </a:outerShdw>
              </a:effectLst>
              <a:latin typeface="+mn-lt"/>
              <a:ea typeface="+mn-ea"/>
              <a:cs typeface="+mn-cs"/>
            </a:rPr>
            <a:t> a store</a:t>
          </a:r>
          <a:r>
            <a:rPr lang="en-US" sz="2400" b="1" dirty="0">
              <a:solidFill>
                <a:schemeClr val="bg1"/>
              </a:solidFill>
              <a:effectLst>
                <a:outerShdw blurRad="38100" dist="38100" dir="2700000" algn="tl">
                  <a:srgbClr val="000000">
                    <a:alpha val="43137"/>
                  </a:srgbClr>
                </a:outerShdw>
              </a:effectLst>
            </a:rPr>
            <a:t>. </a:t>
          </a:r>
        </a:p>
      </dgm:t>
    </dgm:pt>
    <dgm:pt modelId="{F02EEEE2-6DDA-415D-A017-2F84D7527C50}" type="parTrans" cxnId="{BA5A3D1A-5D97-46DE-BD49-6C89449066B6}">
      <dgm:prSet/>
      <dgm:spPr/>
      <dgm:t>
        <a:bodyPr/>
        <a:lstStyle/>
        <a:p>
          <a:endParaRPr lang="en-US"/>
        </a:p>
      </dgm:t>
    </dgm:pt>
    <dgm:pt modelId="{21DE7D9C-F6D0-44E1-8496-D39730A09C7C}" type="sibTrans" cxnId="{BA5A3D1A-5D97-46DE-BD49-6C89449066B6}">
      <dgm:prSet/>
      <dgm:spPr/>
      <dgm:t>
        <a:bodyPr/>
        <a:lstStyle/>
        <a:p>
          <a:endParaRPr lang="en-US"/>
        </a:p>
      </dgm:t>
    </dgm:pt>
    <dgm:pt modelId="{978BC27F-736C-4AEC-9240-0EF11E48B8C8}">
      <dgm:prSet custT="1"/>
      <dgm:spPr/>
      <dgm:t>
        <a:bodyPr/>
        <a:lstStyle/>
        <a:p>
          <a:pPr rtl="0"/>
          <a:r>
            <a:rPr lang="en-US" sz="2400" b="1" dirty="0"/>
            <a:t>Down 7% (from 32% to 25%)</a:t>
          </a:r>
          <a:endParaRPr lang="en-US" sz="1800" dirty="0"/>
        </a:p>
      </dgm:t>
    </dgm:pt>
    <dgm:pt modelId="{01061C1C-713C-4E1E-AB34-15AC45C7BA92}" type="parTrans" cxnId="{A6E345A6-9802-452C-992B-293FA2CD2F29}">
      <dgm:prSet/>
      <dgm:spPr/>
      <dgm:t>
        <a:bodyPr/>
        <a:lstStyle/>
        <a:p>
          <a:endParaRPr lang="en-US"/>
        </a:p>
      </dgm:t>
    </dgm:pt>
    <dgm:pt modelId="{4E965125-419E-45A2-ACBA-4FA717BF681C}" type="sibTrans" cxnId="{A6E345A6-9802-452C-992B-293FA2CD2F29}">
      <dgm:prSet/>
      <dgm:spPr/>
      <dgm:t>
        <a:bodyPr/>
        <a:lstStyle/>
        <a:p>
          <a:endParaRPr lang="en-US"/>
        </a:p>
      </dgm:t>
    </dgm:pt>
    <dgm:pt modelId="{4D47AC1F-83E4-4867-AF3C-33FDD6323398}">
      <dgm:prSet custT="1"/>
      <dgm:spPr/>
      <dgm:t>
        <a:bodyPr/>
        <a:lstStyle/>
        <a:p>
          <a:pPr rtl="0"/>
          <a:r>
            <a:rPr lang="en-US" sz="2400" b="1" i="0" u="none" strike="noStrike" dirty="0">
              <a:solidFill>
                <a:schemeClr val="bg1"/>
              </a:solidFill>
              <a:effectLst>
                <a:outerShdw blurRad="38100" dist="38100" dir="2700000" algn="tl">
                  <a:srgbClr val="000000">
                    <a:alpha val="43137"/>
                  </a:srgbClr>
                </a:outerShdw>
              </a:effectLst>
              <a:latin typeface="+mn-lt"/>
              <a:ea typeface="+mn-ea"/>
              <a:cs typeface="+mn-cs"/>
            </a:rPr>
            <a:t>Stole something from parents</a:t>
          </a:r>
          <a:r>
            <a:rPr lang="en-US" sz="2400" b="1" i="0" u="none" strike="noStrike" baseline="0" dirty="0">
              <a:solidFill>
                <a:schemeClr val="bg1"/>
              </a:solidFill>
              <a:effectLst>
                <a:outerShdw blurRad="38100" dist="38100" dir="2700000" algn="tl">
                  <a:srgbClr val="000000">
                    <a:alpha val="43137"/>
                  </a:srgbClr>
                </a:outerShdw>
              </a:effectLst>
              <a:latin typeface="+mn-lt"/>
              <a:ea typeface="+mn-ea"/>
              <a:cs typeface="+mn-cs"/>
            </a:rPr>
            <a:t> or relative.</a:t>
          </a:r>
          <a:endParaRPr lang="en-US" sz="2400" b="1" dirty="0">
            <a:solidFill>
              <a:schemeClr val="bg1"/>
            </a:solidFill>
            <a:effectLst>
              <a:outerShdw blurRad="38100" dist="38100" dir="2700000" algn="tl">
                <a:srgbClr val="000000">
                  <a:alpha val="43137"/>
                </a:srgbClr>
              </a:outerShdw>
            </a:effectLst>
          </a:endParaRPr>
        </a:p>
      </dgm:t>
    </dgm:pt>
    <dgm:pt modelId="{D6C3B491-7CA8-41CB-AD1D-7AF8A2CC16A5}" type="parTrans" cxnId="{38D7CBEE-4DF5-440D-AF28-7660FA071C1E}">
      <dgm:prSet/>
      <dgm:spPr/>
      <dgm:t>
        <a:bodyPr/>
        <a:lstStyle/>
        <a:p>
          <a:endParaRPr lang="en-US"/>
        </a:p>
      </dgm:t>
    </dgm:pt>
    <dgm:pt modelId="{C59E434B-24E1-4CA5-878F-3AC2D6A422E9}" type="sibTrans" cxnId="{38D7CBEE-4DF5-440D-AF28-7660FA071C1E}">
      <dgm:prSet/>
      <dgm:spPr/>
      <dgm:t>
        <a:bodyPr/>
        <a:lstStyle/>
        <a:p>
          <a:endParaRPr lang="en-US"/>
        </a:p>
      </dgm:t>
    </dgm:pt>
    <dgm:pt modelId="{40DB1F65-2726-4F7A-9C2B-0B71026F0423}">
      <dgm:prSet custT="1"/>
      <dgm:spPr/>
      <dgm:t>
        <a:bodyPr/>
        <a:lstStyle/>
        <a:p>
          <a:pPr rtl="0"/>
          <a:r>
            <a:rPr lang="en-US" sz="2400" b="1" dirty="0"/>
            <a:t>Down 6% (from 22% to 16%)</a:t>
          </a:r>
        </a:p>
      </dgm:t>
    </dgm:pt>
    <dgm:pt modelId="{D771C381-6299-435F-B69A-535982624AB5}" type="parTrans" cxnId="{9D0C67EF-6929-4839-B35D-98FFC270B85C}">
      <dgm:prSet/>
      <dgm:spPr/>
      <dgm:t>
        <a:bodyPr/>
        <a:lstStyle/>
        <a:p>
          <a:endParaRPr lang="en-US"/>
        </a:p>
      </dgm:t>
    </dgm:pt>
    <dgm:pt modelId="{66D05C9E-D50C-4119-B8E0-2F4AE60B24B3}" type="sibTrans" cxnId="{9D0C67EF-6929-4839-B35D-98FFC270B85C}">
      <dgm:prSet/>
      <dgm:spPr/>
      <dgm:t>
        <a:bodyPr/>
        <a:lstStyle/>
        <a:p>
          <a:endParaRPr lang="en-US"/>
        </a:p>
      </dgm:t>
    </dgm:pt>
    <dgm:pt modelId="{28533CB0-1BD2-4243-B03A-F7B32D337F05}" type="pres">
      <dgm:prSet presAssocID="{A39A17F8-F2C0-4B03-87FE-CFB9F7B8D905}" presName="linear" presStyleCnt="0">
        <dgm:presLayoutVars>
          <dgm:dir/>
          <dgm:animLvl val="lvl"/>
          <dgm:resizeHandles val="exact"/>
        </dgm:presLayoutVars>
      </dgm:prSet>
      <dgm:spPr/>
    </dgm:pt>
    <dgm:pt modelId="{AFC7CB8D-5D48-44CD-B48D-95BD5A3682A6}" type="pres">
      <dgm:prSet presAssocID="{F89CB5A8-6B68-4AD4-9AA9-CA1D67E5A3C5}" presName="parentLin" presStyleCnt="0"/>
      <dgm:spPr/>
    </dgm:pt>
    <dgm:pt modelId="{7B20B989-1348-42B6-B2E3-1DAB40F0DE00}" type="pres">
      <dgm:prSet presAssocID="{F89CB5A8-6B68-4AD4-9AA9-CA1D67E5A3C5}" presName="parentLeftMargin" presStyleLbl="node1" presStyleIdx="0" presStyleCnt="4"/>
      <dgm:spPr/>
    </dgm:pt>
    <dgm:pt modelId="{32D62666-169D-42A5-9A0A-0C23E22BB35D}" type="pres">
      <dgm:prSet presAssocID="{F89CB5A8-6B68-4AD4-9AA9-CA1D67E5A3C5}" presName="parentText" presStyleLbl="node1" presStyleIdx="0" presStyleCnt="4" custScaleX="142931" custScaleY="319020">
        <dgm:presLayoutVars>
          <dgm:chMax val="0"/>
          <dgm:bulletEnabled val="1"/>
        </dgm:presLayoutVars>
      </dgm:prSet>
      <dgm:spPr/>
    </dgm:pt>
    <dgm:pt modelId="{23C1751E-D589-40EC-B0EA-91A808E3344E}" type="pres">
      <dgm:prSet presAssocID="{F89CB5A8-6B68-4AD4-9AA9-CA1D67E5A3C5}" presName="negativeSpace" presStyleCnt="0"/>
      <dgm:spPr/>
    </dgm:pt>
    <dgm:pt modelId="{3DA69065-3D50-4888-AB41-B363C9B05AAA}" type="pres">
      <dgm:prSet presAssocID="{F89CB5A8-6B68-4AD4-9AA9-CA1D67E5A3C5}" presName="childText" presStyleLbl="conFgAcc1" presStyleIdx="0" presStyleCnt="4" custLinFactNeighborX="-935" custLinFactNeighborY="-67410">
        <dgm:presLayoutVars>
          <dgm:bulletEnabled val="1"/>
        </dgm:presLayoutVars>
      </dgm:prSet>
      <dgm:spPr/>
    </dgm:pt>
    <dgm:pt modelId="{F7F8A8EA-D3B3-4567-8C5C-2E380BCFF72A}" type="pres">
      <dgm:prSet presAssocID="{F7BD7592-F9B5-4422-AEEA-88386DCC012A}" presName="spaceBetweenRectangles" presStyleCnt="0"/>
      <dgm:spPr/>
    </dgm:pt>
    <dgm:pt modelId="{0C34550F-E056-402E-9E4F-E10DF8BF670F}" type="pres">
      <dgm:prSet presAssocID="{3103B0EA-F9E1-4601-A8D6-0CE03EF9C2EE}" presName="parentLin" presStyleCnt="0"/>
      <dgm:spPr/>
    </dgm:pt>
    <dgm:pt modelId="{E287972C-DD62-4E0D-A67C-DCE9DDB34D42}" type="pres">
      <dgm:prSet presAssocID="{3103B0EA-F9E1-4601-A8D6-0CE03EF9C2EE}" presName="parentLeftMargin" presStyleLbl="node1" presStyleIdx="0" presStyleCnt="4"/>
      <dgm:spPr/>
    </dgm:pt>
    <dgm:pt modelId="{483A0BA8-4C05-452E-A194-85645ED7FFC7}" type="pres">
      <dgm:prSet presAssocID="{3103B0EA-F9E1-4601-A8D6-0CE03EF9C2EE}" presName="parentText" presStyleLbl="node1" presStyleIdx="1" presStyleCnt="4" custScaleX="137317" custScaleY="281218">
        <dgm:presLayoutVars>
          <dgm:chMax val="0"/>
          <dgm:bulletEnabled val="1"/>
        </dgm:presLayoutVars>
      </dgm:prSet>
      <dgm:spPr/>
    </dgm:pt>
    <dgm:pt modelId="{EE1EBDB0-E2EB-4EF9-A1C9-6548C3336BC9}" type="pres">
      <dgm:prSet presAssocID="{3103B0EA-F9E1-4601-A8D6-0CE03EF9C2EE}" presName="negativeSpace" presStyleCnt="0"/>
      <dgm:spPr/>
    </dgm:pt>
    <dgm:pt modelId="{E4B58158-7933-45B3-89D6-20728688001C}" type="pres">
      <dgm:prSet presAssocID="{3103B0EA-F9E1-4601-A8D6-0CE03EF9C2EE}" presName="childText" presStyleLbl="conFgAcc1" presStyleIdx="1" presStyleCnt="4">
        <dgm:presLayoutVars>
          <dgm:bulletEnabled val="1"/>
        </dgm:presLayoutVars>
      </dgm:prSet>
      <dgm:spPr/>
    </dgm:pt>
    <dgm:pt modelId="{AAB01338-3807-44AD-A31D-7F6BF57804DB}" type="pres">
      <dgm:prSet presAssocID="{31D8B5BD-0276-4CB9-9465-BA57E98DDA71}" presName="spaceBetweenRectangles" presStyleCnt="0"/>
      <dgm:spPr/>
    </dgm:pt>
    <dgm:pt modelId="{54BEA773-DE46-4D89-B495-DACCDF35D4F0}" type="pres">
      <dgm:prSet presAssocID="{B3B298D2-27C1-45F3-B3B6-3AC2D6D9EC20}" presName="parentLin" presStyleCnt="0"/>
      <dgm:spPr/>
    </dgm:pt>
    <dgm:pt modelId="{4EEAA707-26AC-4F1D-A8C8-FFC94DC6A160}" type="pres">
      <dgm:prSet presAssocID="{B3B298D2-27C1-45F3-B3B6-3AC2D6D9EC20}" presName="parentLeftMargin" presStyleLbl="node1" presStyleIdx="1" presStyleCnt="4"/>
      <dgm:spPr/>
    </dgm:pt>
    <dgm:pt modelId="{BD62E89D-C9D3-429A-8133-BA72F9587707}" type="pres">
      <dgm:prSet presAssocID="{B3B298D2-27C1-45F3-B3B6-3AC2D6D9EC20}" presName="parentText" presStyleLbl="node1" presStyleIdx="2" presStyleCnt="4" custScaleX="142857" custScaleY="262701">
        <dgm:presLayoutVars>
          <dgm:chMax val="0"/>
          <dgm:bulletEnabled val="1"/>
        </dgm:presLayoutVars>
      </dgm:prSet>
      <dgm:spPr/>
    </dgm:pt>
    <dgm:pt modelId="{E0451D4B-A5B1-47FF-BE70-F61B250811EB}" type="pres">
      <dgm:prSet presAssocID="{B3B298D2-27C1-45F3-B3B6-3AC2D6D9EC20}" presName="negativeSpace" presStyleCnt="0"/>
      <dgm:spPr/>
    </dgm:pt>
    <dgm:pt modelId="{60CE3FF2-8F7F-43E8-8FEA-3FBE9B9C591E}" type="pres">
      <dgm:prSet presAssocID="{B3B298D2-27C1-45F3-B3B6-3AC2D6D9EC20}" presName="childText" presStyleLbl="conFgAcc1" presStyleIdx="2" presStyleCnt="4">
        <dgm:presLayoutVars>
          <dgm:bulletEnabled val="1"/>
        </dgm:presLayoutVars>
      </dgm:prSet>
      <dgm:spPr/>
    </dgm:pt>
    <dgm:pt modelId="{3D35F690-EC6B-4100-9E81-EA4F99F335A3}" type="pres">
      <dgm:prSet presAssocID="{21DE7D9C-F6D0-44E1-8496-D39730A09C7C}" presName="spaceBetweenRectangles" presStyleCnt="0"/>
      <dgm:spPr/>
    </dgm:pt>
    <dgm:pt modelId="{8A7EC452-A898-4234-822C-AEAD5FF824C4}" type="pres">
      <dgm:prSet presAssocID="{4D47AC1F-83E4-4867-AF3C-33FDD6323398}" presName="parentLin" presStyleCnt="0"/>
      <dgm:spPr/>
    </dgm:pt>
    <dgm:pt modelId="{808D6470-0CC5-4FFA-9862-0F951CF8A999}" type="pres">
      <dgm:prSet presAssocID="{4D47AC1F-83E4-4867-AF3C-33FDD6323398}" presName="parentLeftMargin" presStyleLbl="node1" presStyleIdx="2" presStyleCnt="4"/>
      <dgm:spPr/>
    </dgm:pt>
    <dgm:pt modelId="{4CD40527-6C5B-4848-94A0-262A36406D8E}" type="pres">
      <dgm:prSet presAssocID="{4D47AC1F-83E4-4867-AF3C-33FDD6323398}" presName="parentText" presStyleLbl="node1" presStyleIdx="3" presStyleCnt="4" custScaleX="139304" custScaleY="204237">
        <dgm:presLayoutVars>
          <dgm:chMax val="0"/>
          <dgm:bulletEnabled val="1"/>
        </dgm:presLayoutVars>
      </dgm:prSet>
      <dgm:spPr/>
    </dgm:pt>
    <dgm:pt modelId="{E40E8DCC-EB4A-4237-B473-ECB86E87D708}" type="pres">
      <dgm:prSet presAssocID="{4D47AC1F-83E4-4867-AF3C-33FDD6323398}" presName="negativeSpace" presStyleCnt="0"/>
      <dgm:spPr/>
    </dgm:pt>
    <dgm:pt modelId="{00E76721-961C-45B0-AA49-2B01BB7AECD8}" type="pres">
      <dgm:prSet presAssocID="{4D47AC1F-83E4-4867-AF3C-33FDD6323398}" presName="childText" presStyleLbl="conFgAcc1" presStyleIdx="3" presStyleCnt="4">
        <dgm:presLayoutVars>
          <dgm:bulletEnabled val="1"/>
        </dgm:presLayoutVars>
      </dgm:prSet>
      <dgm:spPr/>
    </dgm:pt>
  </dgm:ptLst>
  <dgm:cxnLst>
    <dgm:cxn modelId="{68A84812-F7BC-984B-84FF-F6F19BE55D50}" type="presOf" srcId="{4D47AC1F-83E4-4867-AF3C-33FDD6323398}" destId="{808D6470-0CC5-4FFA-9862-0F951CF8A999}" srcOrd="0" destOrd="0" presId="urn:microsoft.com/office/officeart/2005/8/layout/list1"/>
    <dgm:cxn modelId="{BA5A3D1A-5D97-46DE-BD49-6C89449066B6}" srcId="{A39A17F8-F2C0-4B03-87FE-CFB9F7B8D905}" destId="{B3B298D2-27C1-45F3-B3B6-3AC2D6D9EC20}" srcOrd="2" destOrd="0" parTransId="{F02EEEE2-6DDA-415D-A017-2F84D7527C50}" sibTransId="{21DE7D9C-F6D0-44E1-8496-D39730A09C7C}"/>
    <dgm:cxn modelId="{23E3902B-BCA2-4E4D-AF79-9F521D047D2F}" type="presOf" srcId="{1CFA0ECF-55DF-4E50-9CC0-0989D88DA0EF}" destId="{E4B58158-7933-45B3-89D6-20728688001C}" srcOrd="0" destOrd="0" presId="urn:microsoft.com/office/officeart/2005/8/layout/list1"/>
    <dgm:cxn modelId="{801A0B45-B202-0548-935A-E3FE326392CF}" type="presOf" srcId="{B3B298D2-27C1-45F3-B3B6-3AC2D6D9EC20}" destId="{4EEAA707-26AC-4F1D-A8C8-FFC94DC6A160}" srcOrd="0" destOrd="0" presId="urn:microsoft.com/office/officeart/2005/8/layout/list1"/>
    <dgm:cxn modelId="{EBDA9457-2DDB-43D8-9C1B-D6D00DBFAB2F}" srcId="{3103B0EA-F9E1-4601-A8D6-0CE03EF9C2EE}" destId="{1CFA0ECF-55DF-4E50-9CC0-0989D88DA0EF}" srcOrd="0" destOrd="0" parTransId="{270DAC33-91AB-4C86-A8DE-291E0F135227}" sibTransId="{7C9FD554-3AB7-4C7A-9C69-8880B04B6CB4}"/>
    <dgm:cxn modelId="{4311375A-1057-8244-91DB-504410EC6A29}" type="presOf" srcId="{40DB1F65-2726-4F7A-9C2B-0B71026F0423}" destId="{00E76721-961C-45B0-AA49-2B01BB7AECD8}" srcOrd="0" destOrd="0" presId="urn:microsoft.com/office/officeart/2005/8/layout/list1"/>
    <dgm:cxn modelId="{219C785A-9F4E-401D-B4D4-4D74E4D19B6B}" srcId="{A39A17F8-F2C0-4B03-87FE-CFB9F7B8D905}" destId="{F89CB5A8-6B68-4AD4-9AA9-CA1D67E5A3C5}" srcOrd="0" destOrd="0" parTransId="{0FDDC8DB-4473-4E96-81A0-E3EBBA889A5E}" sibTransId="{F7BD7592-F9B5-4422-AEEA-88386DCC012A}"/>
    <dgm:cxn modelId="{04E10073-9552-3049-A855-C3EA80BFFF4A}" type="presOf" srcId="{978BC27F-736C-4AEC-9240-0EF11E48B8C8}" destId="{60CE3FF2-8F7F-43E8-8FEA-3FBE9B9C591E}" srcOrd="0" destOrd="0" presId="urn:microsoft.com/office/officeart/2005/8/layout/list1"/>
    <dgm:cxn modelId="{2CD3738A-595E-4C09-9C1F-A8CDA3655778}" srcId="{A39A17F8-F2C0-4B03-87FE-CFB9F7B8D905}" destId="{3103B0EA-F9E1-4601-A8D6-0CE03EF9C2EE}" srcOrd="1" destOrd="0" parTransId="{FCF78B8F-A945-4D4E-99F2-9E6F42FC45D1}" sibTransId="{31D8B5BD-0276-4CB9-9465-BA57E98DDA71}"/>
    <dgm:cxn modelId="{BB9EA08D-8F5A-4546-8823-674BA60F8C70}" type="presOf" srcId="{B3B298D2-27C1-45F3-B3B6-3AC2D6D9EC20}" destId="{BD62E89D-C9D3-429A-8133-BA72F9587707}" srcOrd="1" destOrd="0" presId="urn:microsoft.com/office/officeart/2005/8/layout/list1"/>
    <dgm:cxn modelId="{585D8C94-0BEF-EB47-9833-B3AC38447AB9}" type="presOf" srcId="{F89CB5A8-6B68-4AD4-9AA9-CA1D67E5A3C5}" destId="{32D62666-169D-42A5-9A0A-0C23E22BB35D}" srcOrd="1" destOrd="0" presId="urn:microsoft.com/office/officeart/2005/8/layout/list1"/>
    <dgm:cxn modelId="{213FAEA3-7AB3-B648-9335-98D67E0D2393}" type="presOf" srcId="{3103B0EA-F9E1-4601-A8D6-0CE03EF9C2EE}" destId="{E287972C-DD62-4E0D-A67C-DCE9DDB34D42}" srcOrd="0" destOrd="0" presId="urn:microsoft.com/office/officeart/2005/8/layout/list1"/>
    <dgm:cxn modelId="{A6E345A6-9802-452C-992B-293FA2CD2F29}" srcId="{B3B298D2-27C1-45F3-B3B6-3AC2D6D9EC20}" destId="{978BC27F-736C-4AEC-9240-0EF11E48B8C8}" srcOrd="0" destOrd="0" parTransId="{01061C1C-713C-4E1E-AB34-15AC45C7BA92}" sibTransId="{4E965125-419E-45A2-ACBA-4FA717BF681C}"/>
    <dgm:cxn modelId="{78E4C3AD-01B1-8943-8F9B-DF57DF210D49}" type="presOf" srcId="{4D47AC1F-83E4-4867-AF3C-33FDD6323398}" destId="{4CD40527-6C5B-4848-94A0-262A36406D8E}" srcOrd="1" destOrd="0" presId="urn:microsoft.com/office/officeart/2005/8/layout/list1"/>
    <dgm:cxn modelId="{59526DAE-B213-024D-8B52-168721E53EC7}" type="presOf" srcId="{A39A17F8-F2C0-4B03-87FE-CFB9F7B8D905}" destId="{28533CB0-1BD2-4243-B03A-F7B32D337F05}" srcOrd="0" destOrd="0" presId="urn:microsoft.com/office/officeart/2005/8/layout/list1"/>
    <dgm:cxn modelId="{EB877BB5-41DA-604C-AF38-04A162FDCC8E}" type="presOf" srcId="{3103B0EA-F9E1-4601-A8D6-0CE03EF9C2EE}" destId="{483A0BA8-4C05-452E-A194-85645ED7FFC7}" srcOrd="1" destOrd="0" presId="urn:microsoft.com/office/officeart/2005/8/layout/list1"/>
    <dgm:cxn modelId="{A77C2FBA-DED9-46CB-8CE2-979311F82810}" srcId="{F89CB5A8-6B68-4AD4-9AA9-CA1D67E5A3C5}" destId="{2C2EA746-4590-40D3-ABB4-DF3A010AA9D3}" srcOrd="0" destOrd="0" parTransId="{893471F7-5208-45DA-9CCF-522ECDFC9747}" sibTransId="{ABCB0EB7-615C-4B78-AF59-A1255A4347A3}"/>
    <dgm:cxn modelId="{5D3A32C4-264B-1F4B-9CB1-D2CD3FE11187}" type="presOf" srcId="{2C2EA746-4590-40D3-ABB4-DF3A010AA9D3}" destId="{3DA69065-3D50-4888-AB41-B363C9B05AAA}" srcOrd="0" destOrd="0" presId="urn:microsoft.com/office/officeart/2005/8/layout/list1"/>
    <dgm:cxn modelId="{2FD3B2CF-8681-2F42-A2BB-374F04DE4769}" type="presOf" srcId="{F89CB5A8-6B68-4AD4-9AA9-CA1D67E5A3C5}" destId="{7B20B989-1348-42B6-B2E3-1DAB40F0DE00}" srcOrd="0" destOrd="0" presId="urn:microsoft.com/office/officeart/2005/8/layout/list1"/>
    <dgm:cxn modelId="{38D7CBEE-4DF5-440D-AF28-7660FA071C1E}" srcId="{A39A17F8-F2C0-4B03-87FE-CFB9F7B8D905}" destId="{4D47AC1F-83E4-4867-AF3C-33FDD6323398}" srcOrd="3" destOrd="0" parTransId="{D6C3B491-7CA8-41CB-AD1D-7AF8A2CC16A5}" sibTransId="{C59E434B-24E1-4CA5-878F-3AC2D6A422E9}"/>
    <dgm:cxn modelId="{9D0C67EF-6929-4839-B35D-98FFC270B85C}" srcId="{4D47AC1F-83E4-4867-AF3C-33FDD6323398}" destId="{40DB1F65-2726-4F7A-9C2B-0B71026F0423}" srcOrd="0" destOrd="0" parTransId="{D771C381-6299-435F-B69A-535982624AB5}" sibTransId="{66D05C9E-D50C-4119-B8E0-2F4AE60B24B3}"/>
    <dgm:cxn modelId="{10E73E00-B110-F84F-8BE8-DC19D854519E}" type="presParOf" srcId="{28533CB0-1BD2-4243-B03A-F7B32D337F05}" destId="{AFC7CB8D-5D48-44CD-B48D-95BD5A3682A6}" srcOrd="0" destOrd="0" presId="urn:microsoft.com/office/officeart/2005/8/layout/list1"/>
    <dgm:cxn modelId="{F6A3988A-80D4-CC45-86E8-70A99BD3D07B}" type="presParOf" srcId="{AFC7CB8D-5D48-44CD-B48D-95BD5A3682A6}" destId="{7B20B989-1348-42B6-B2E3-1DAB40F0DE00}" srcOrd="0" destOrd="0" presId="urn:microsoft.com/office/officeart/2005/8/layout/list1"/>
    <dgm:cxn modelId="{C8839E08-F1C0-C34E-8A5B-7791034550ED}" type="presParOf" srcId="{AFC7CB8D-5D48-44CD-B48D-95BD5A3682A6}" destId="{32D62666-169D-42A5-9A0A-0C23E22BB35D}" srcOrd="1" destOrd="0" presId="urn:microsoft.com/office/officeart/2005/8/layout/list1"/>
    <dgm:cxn modelId="{13898A06-FDCF-8943-B5A0-021E7F7D36E1}" type="presParOf" srcId="{28533CB0-1BD2-4243-B03A-F7B32D337F05}" destId="{23C1751E-D589-40EC-B0EA-91A808E3344E}" srcOrd="1" destOrd="0" presId="urn:microsoft.com/office/officeart/2005/8/layout/list1"/>
    <dgm:cxn modelId="{A1FEC5E9-9B5E-B242-BD0F-A00B3020530D}" type="presParOf" srcId="{28533CB0-1BD2-4243-B03A-F7B32D337F05}" destId="{3DA69065-3D50-4888-AB41-B363C9B05AAA}" srcOrd="2" destOrd="0" presId="urn:microsoft.com/office/officeart/2005/8/layout/list1"/>
    <dgm:cxn modelId="{C9F0C51D-BD92-934C-861E-98F1DFFD9C86}" type="presParOf" srcId="{28533CB0-1BD2-4243-B03A-F7B32D337F05}" destId="{F7F8A8EA-D3B3-4567-8C5C-2E380BCFF72A}" srcOrd="3" destOrd="0" presId="urn:microsoft.com/office/officeart/2005/8/layout/list1"/>
    <dgm:cxn modelId="{6C33BD96-A1C5-8A4D-A888-27FEBD52AA43}" type="presParOf" srcId="{28533CB0-1BD2-4243-B03A-F7B32D337F05}" destId="{0C34550F-E056-402E-9E4F-E10DF8BF670F}" srcOrd="4" destOrd="0" presId="urn:microsoft.com/office/officeart/2005/8/layout/list1"/>
    <dgm:cxn modelId="{CB2D534B-64B2-4541-A418-A0BC649F036C}" type="presParOf" srcId="{0C34550F-E056-402E-9E4F-E10DF8BF670F}" destId="{E287972C-DD62-4E0D-A67C-DCE9DDB34D42}" srcOrd="0" destOrd="0" presId="urn:microsoft.com/office/officeart/2005/8/layout/list1"/>
    <dgm:cxn modelId="{802CAAC0-AFAB-D849-8571-85EBFD6C4001}" type="presParOf" srcId="{0C34550F-E056-402E-9E4F-E10DF8BF670F}" destId="{483A0BA8-4C05-452E-A194-85645ED7FFC7}" srcOrd="1" destOrd="0" presId="urn:microsoft.com/office/officeart/2005/8/layout/list1"/>
    <dgm:cxn modelId="{EA7BBA1F-1A2A-4446-AECF-55A8C06427DF}" type="presParOf" srcId="{28533CB0-1BD2-4243-B03A-F7B32D337F05}" destId="{EE1EBDB0-E2EB-4EF9-A1C9-6548C3336BC9}" srcOrd="5" destOrd="0" presId="urn:microsoft.com/office/officeart/2005/8/layout/list1"/>
    <dgm:cxn modelId="{BC9AB195-27D0-124A-8389-649A6B823136}" type="presParOf" srcId="{28533CB0-1BD2-4243-B03A-F7B32D337F05}" destId="{E4B58158-7933-45B3-89D6-20728688001C}" srcOrd="6" destOrd="0" presId="urn:microsoft.com/office/officeart/2005/8/layout/list1"/>
    <dgm:cxn modelId="{D0606D36-5FFA-1748-816C-9D06E84EE089}" type="presParOf" srcId="{28533CB0-1BD2-4243-B03A-F7B32D337F05}" destId="{AAB01338-3807-44AD-A31D-7F6BF57804DB}" srcOrd="7" destOrd="0" presId="urn:microsoft.com/office/officeart/2005/8/layout/list1"/>
    <dgm:cxn modelId="{D4DAEB16-24ED-A745-A9F9-B61DC327795B}" type="presParOf" srcId="{28533CB0-1BD2-4243-B03A-F7B32D337F05}" destId="{54BEA773-DE46-4D89-B495-DACCDF35D4F0}" srcOrd="8" destOrd="0" presId="urn:microsoft.com/office/officeart/2005/8/layout/list1"/>
    <dgm:cxn modelId="{2D77FB3F-E350-D247-83C3-F199F12A2033}" type="presParOf" srcId="{54BEA773-DE46-4D89-B495-DACCDF35D4F0}" destId="{4EEAA707-26AC-4F1D-A8C8-FFC94DC6A160}" srcOrd="0" destOrd="0" presId="urn:microsoft.com/office/officeart/2005/8/layout/list1"/>
    <dgm:cxn modelId="{E4C69ADB-041E-8E49-8547-04A752674288}" type="presParOf" srcId="{54BEA773-DE46-4D89-B495-DACCDF35D4F0}" destId="{BD62E89D-C9D3-429A-8133-BA72F9587707}" srcOrd="1" destOrd="0" presId="urn:microsoft.com/office/officeart/2005/8/layout/list1"/>
    <dgm:cxn modelId="{87A95966-5062-1342-B926-76A60C96E0F4}" type="presParOf" srcId="{28533CB0-1BD2-4243-B03A-F7B32D337F05}" destId="{E0451D4B-A5B1-47FF-BE70-F61B250811EB}" srcOrd="9" destOrd="0" presId="urn:microsoft.com/office/officeart/2005/8/layout/list1"/>
    <dgm:cxn modelId="{E65007C3-35C5-FF48-877B-7B97004250CD}" type="presParOf" srcId="{28533CB0-1BD2-4243-B03A-F7B32D337F05}" destId="{60CE3FF2-8F7F-43E8-8FEA-3FBE9B9C591E}" srcOrd="10" destOrd="0" presId="urn:microsoft.com/office/officeart/2005/8/layout/list1"/>
    <dgm:cxn modelId="{BE18BF7D-810D-4D47-B126-3CC486DF95FB}" type="presParOf" srcId="{28533CB0-1BD2-4243-B03A-F7B32D337F05}" destId="{3D35F690-EC6B-4100-9E81-EA4F99F335A3}" srcOrd="11" destOrd="0" presId="urn:microsoft.com/office/officeart/2005/8/layout/list1"/>
    <dgm:cxn modelId="{9C75949F-FC6D-144A-B32D-07BB6876C747}" type="presParOf" srcId="{28533CB0-1BD2-4243-B03A-F7B32D337F05}" destId="{8A7EC452-A898-4234-822C-AEAD5FF824C4}" srcOrd="12" destOrd="0" presId="urn:microsoft.com/office/officeart/2005/8/layout/list1"/>
    <dgm:cxn modelId="{37380A17-EA85-E648-9CE5-044E0F4A4C60}" type="presParOf" srcId="{8A7EC452-A898-4234-822C-AEAD5FF824C4}" destId="{808D6470-0CC5-4FFA-9862-0F951CF8A999}" srcOrd="0" destOrd="0" presId="urn:microsoft.com/office/officeart/2005/8/layout/list1"/>
    <dgm:cxn modelId="{B1B1B1AE-03FC-EF41-B5DF-8E3EB3FEE37E}" type="presParOf" srcId="{8A7EC452-A898-4234-822C-AEAD5FF824C4}" destId="{4CD40527-6C5B-4848-94A0-262A36406D8E}" srcOrd="1" destOrd="0" presId="urn:microsoft.com/office/officeart/2005/8/layout/list1"/>
    <dgm:cxn modelId="{75CA159C-CC3E-2D41-B925-AABEEBFF722C}" type="presParOf" srcId="{28533CB0-1BD2-4243-B03A-F7B32D337F05}" destId="{E40E8DCC-EB4A-4237-B473-ECB86E87D708}" srcOrd="13" destOrd="0" presId="urn:microsoft.com/office/officeart/2005/8/layout/list1"/>
    <dgm:cxn modelId="{27D652E4-7E1F-6F4B-ACEC-47CD82D7302B}" type="presParOf" srcId="{28533CB0-1BD2-4243-B03A-F7B32D337F05}" destId="{00E76721-961C-45B0-AA49-2B01BB7AECD8}"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7.xml><?xml version="1.0" encoding="utf-8"?>
<dgm:dataModel xmlns:dgm="http://schemas.openxmlformats.org/drawingml/2006/diagram" xmlns:a="http://schemas.openxmlformats.org/drawingml/2006/main">
  <dgm:ptLst>
    <dgm:pt modelId="{A39A17F8-F2C0-4B03-87FE-CFB9F7B8D90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F89CB5A8-6B68-4AD4-9AA9-CA1D67E5A3C5}">
      <dgm:prSet custT="1"/>
      <dgm:spPr>
        <a:solidFill>
          <a:schemeClr val="bg2">
            <a:lumMod val="50000"/>
          </a:schemeClr>
        </a:solidFill>
      </dgm:spPr>
      <dgm:t>
        <a:bodyPr/>
        <a:lstStyle/>
        <a:p>
          <a:pPr rtl="0"/>
          <a:r>
            <a:rPr lang="en-US" sz="2400" b="1" dirty="0">
              <a:effectLst>
                <a:outerShdw blurRad="38100" dist="38100" dir="2700000" algn="tl">
                  <a:srgbClr val="000000">
                    <a:alpha val="43137"/>
                  </a:srgbClr>
                </a:outerShdw>
              </a:effectLst>
            </a:rPr>
            <a:t>Hit a person because I was angry.  </a:t>
          </a:r>
          <a:endParaRPr lang="en-US" sz="2400" dirty="0">
            <a:effectLst>
              <a:outerShdw blurRad="38100" dist="38100" dir="2700000" algn="tl">
                <a:srgbClr val="000000">
                  <a:alpha val="43137"/>
                </a:srgbClr>
              </a:outerShdw>
            </a:effectLst>
          </a:endParaRPr>
        </a:p>
      </dgm:t>
    </dgm:pt>
    <dgm:pt modelId="{0FDDC8DB-4473-4E96-81A0-E3EBBA889A5E}" type="parTrans" cxnId="{219C785A-9F4E-401D-B4D4-4D74E4D19B6B}">
      <dgm:prSet/>
      <dgm:spPr/>
      <dgm:t>
        <a:bodyPr/>
        <a:lstStyle/>
        <a:p>
          <a:endParaRPr lang="en-US"/>
        </a:p>
      </dgm:t>
    </dgm:pt>
    <dgm:pt modelId="{F7BD7592-F9B5-4422-AEEA-88386DCC012A}" type="sibTrans" cxnId="{219C785A-9F4E-401D-B4D4-4D74E4D19B6B}">
      <dgm:prSet/>
      <dgm:spPr/>
      <dgm:t>
        <a:bodyPr/>
        <a:lstStyle/>
        <a:p>
          <a:endParaRPr lang="en-US"/>
        </a:p>
      </dgm:t>
    </dgm:pt>
    <dgm:pt modelId="{2C2EA746-4590-40D3-ABB4-DF3A010AA9D3}">
      <dgm:prSet custT="1"/>
      <dgm:spPr>
        <a:solidFill>
          <a:srgbClr val="FFC000"/>
        </a:solidFill>
      </dgm:spPr>
      <dgm:t>
        <a:bodyPr/>
        <a:lstStyle/>
        <a:p>
          <a:pPr rtl="0"/>
          <a:r>
            <a:rPr lang="en-US" sz="2400" b="1" dirty="0"/>
            <a:t>Down 16% (from 54% to 38%)</a:t>
          </a:r>
          <a:endParaRPr lang="en-US" sz="2400" dirty="0"/>
        </a:p>
      </dgm:t>
    </dgm:pt>
    <dgm:pt modelId="{893471F7-5208-45DA-9CCF-522ECDFC9747}" type="parTrans" cxnId="{A77C2FBA-DED9-46CB-8CE2-979311F82810}">
      <dgm:prSet/>
      <dgm:spPr/>
      <dgm:t>
        <a:bodyPr/>
        <a:lstStyle/>
        <a:p>
          <a:endParaRPr lang="en-US"/>
        </a:p>
      </dgm:t>
    </dgm:pt>
    <dgm:pt modelId="{ABCB0EB7-615C-4B78-AF59-A1255A4347A3}" type="sibTrans" cxnId="{A77C2FBA-DED9-46CB-8CE2-979311F82810}">
      <dgm:prSet/>
      <dgm:spPr/>
      <dgm:t>
        <a:bodyPr/>
        <a:lstStyle/>
        <a:p>
          <a:endParaRPr lang="en-US"/>
        </a:p>
      </dgm:t>
    </dgm:pt>
    <dgm:pt modelId="{3103B0EA-F9E1-4601-A8D6-0CE03EF9C2EE}">
      <dgm:prSet custT="1"/>
      <dgm:spPr>
        <a:solidFill>
          <a:schemeClr val="bg2">
            <a:lumMod val="50000"/>
          </a:schemeClr>
        </a:solidFill>
      </dgm:spPr>
      <dgm:t>
        <a:bodyPr/>
        <a:lstStyle/>
        <a:p>
          <a:pPr rtl="0"/>
          <a:r>
            <a:rPr lang="en-US" sz="2400" b="1" dirty="0">
              <a:effectLst>
                <a:outerShdw blurRad="38100" dist="38100" dir="2700000" algn="tl">
                  <a:srgbClr val="000000">
                    <a:alpha val="43137"/>
                  </a:srgbClr>
                </a:outerShdw>
              </a:effectLst>
            </a:rPr>
            <a:t>Bullied, teased, or taunted someone. </a:t>
          </a:r>
          <a:endParaRPr lang="en-US" sz="2400" dirty="0">
            <a:effectLst>
              <a:outerShdw blurRad="38100" dist="38100" dir="2700000" algn="tl">
                <a:srgbClr val="000000">
                  <a:alpha val="43137"/>
                </a:srgbClr>
              </a:outerShdw>
            </a:effectLst>
          </a:endParaRPr>
        </a:p>
      </dgm:t>
    </dgm:pt>
    <dgm:pt modelId="{FCF78B8F-A945-4D4E-99F2-9E6F42FC45D1}" type="parTrans" cxnId="{2CD3738A-595E-4C09-9C1F-A8CDA3655778}">
      <dgm:prSet/>
      <dgm:spPr/>
      <dgm:t>
        <a:bodyPr/>
        <a:lstStyle/>
        <a:p>
          <a:endParaRPr lang="en-US"/>
        </a:p>
      </dgm:t>
    </dgm:pt>
    <dgm:pt modelId="{31D8B5BD-0276-4CB9-9465-BA57E98DDA71}" type="sibTrans" cxnId="{2CD3738A-595E-4C09-9C1F-A8CDA3655778}">
      <dgm:prSet/>
      <dgm:spPr/>
      <dgm:t>
        <a:bodyPr/>
        <a:lstStyle/>
        <a:p>
          <a:endParaRPr lang="en-US"/>
        </a:p>
      </dgm:t>
    </dgm:pt>
    <dgm:pt modelId="{1CFA0ECF-55DF-4E50-9CC0-0989D88DA0EF}">
      <dgm:prSet custT="1"/>
      <dgm:spPr>
        <a:solidFill>
          <a:srgbClr val="FFC000"/>
        </a:solidFill>
      </dgm:spPr>
      <dgm:t>
        <a:bodyPr/>
        <a:lstStyle/>
        <a:p>
          <a:pPr rtl="0"/>
          <a:r>
            <a:rPr lang="en-US" sz="2400" b="1" dirty="0"/>
            <a:t>Down 14% (from 44% to 30%)</a:t>
          </a:r>
          <a:endParaRPr lang="en-US" sz="2400" dirty="0"/>
        </a:p>
      </dgm:t>
    </dgm:pt>
    <dgm:pt modelId="{270DAC33-91AB-4C86-A8DE-291E0F135227}" type="parTrans" cxnId="{EBDA9457-2DDB-43D8-9C1B-D6D00DBFAB2F}">
      <dgm:prSet/>
      <dgm:spPr/>
      <dgm:t>
        <a:bodyPr/>
        <a:lstStyle/>
        <a:p>
          <a:endParaRPr lang="en-US"/>
        </a:p>
      </dgm:t>
    </dgm:pt>
    <dgm:pt modelId="{7C9FD554-3AB7-4C7A-9C69-8880B04B6CB4}" type="sibTrans" cxnId="{EBDA9457-2DDB-43D8-9C1B-D6D00DBFAB2F}">
      <dgm:prSet/>
      <dgm:spPr/>
      <dgm:t>
        <a:bodyPr/>
        <a:lstStyle/>
        <a:p>
          <a:endParaRPr lang="en-US"/>
        </a:p>
      </dgm:t>
    </dgm:pt>
    <dgm:pt modelId="{B3B298D2-27C1-45F3-B3B6-3AC2D6D9EC20}">
      <dgm:prSet custT="1"/>
      <dgm:spPr>
        <a:solidFill>
          <a:schemeClr val="bg2">
            <a:lumMod val="50000"/>
          </a:schemeClr>
        </a:solidFill>
      </dgm:spPr>
      <dgm:t>
        <a:bodyPr/>
        <a:lstStyle/>
        <a:p>
          <a:pPr rtl="0"/>
          <a:r>
            <a:rPr lang="en-US" sz="2400" b="1" dirty="0">
              <a:effectLst>
                <a:outerShdw blurRad="38100" dist="38100" dir="2700000" algn="tl">
                  <a:srgbClr val="000000">
                    <a:alpha val="43137"/>
                  </a:srgbClr>
                </a:outerShdw>
              </a:effectLst>
            </a:rPr>
            <a:t>Mistreated someone because he or she belonged to a different group. </a:t>
          </a:r>
          <a:endParaRPr lang="en-US" sz="2400" dirty="0">
            <a:effectLst>
              <a:outerShdw blurRad="38100" dist="38100" dir="2700000" algn="tl">
                <a:srgbClr val="000000">
                  <a:alpha val="43137"/>
                </a:srgbClr>
              </a:outerShdw>
            </a:effectLst>
          </a:endParaRPr>
        </a:p>
      </dgm:t>
    </dgm:pt>
    <dgm:pt modelId="{F02EEEE2-6DDA-415D-A017-2F84D7527C50}" type="parTrans" cxnId="{BA5A3D1A-5D97-46DE-BD49-6C89449066B6}">
      <dgm:prSet/>
      <dgm:spPr/>
      <dgm:t>
        <a:bodyPr/>
        <a:lstStyle/>
        <a:p>
          <a:endParaRPr lang="en-US"/>
        </a:p>
      </dgm:t>
    </dgm:pt>
    <dgm:pt modelId="{21DE7D9C-F6D0-44E1-8496-D39730A09C7C}" type="sibTrans" cxnId="{BA5A3D1A-5D97-46DE-BD49-6C89449066B6}">
      <dgm:prSet/>
      <dgm:spPr/>
      <dgm:t>
        <a:bodyPr/>
        <a:lstStyle/>
        <a:p>
          <a:endParaRPr lang="en-US"/>
        </a:p>
      </dgm:t>
    </dgm:pt>
    <dgm:pt modelId="{978BC27F-736C-4AEC-9240-0EF11E48B8C8}">
      <dgm:prSet custT="1"/>
      <dgm:spPr>
        <a:solidFill>
          <a:srgbClr val="FFC000"/>
        </a:solidFill>
      </dgm:spPr>
      <dgm:t>
        <a:bodyPr/>
        <a:lstStyle/>
        <a:p>
          <a:pPr rtl="0"/>
          <a:r>
            <a:rPr lang="en-US" sz="2400" b="1" dirty="0"/>
            <a:t>Down 10% (from 15% to 5%)</a:t>
          </a:r>
          <a:endParaRPr lang="en-US" sz="1800" dirty="0"/>
        </a:p>
      </dgm:t>
    </dgm:pt>
    <dgm:pt modelId="{01061C1C-713C-4E1E-AB34-15AC45C7BA92}" type="parTrans" cxnId="{A6E345A6-9802-452C-992B-293FA2CD2F29}">
      <dgm:prSet/>
      <dgm:spPr/>
      <dgm:t>
        <a:bodyPr/>
        <a:lstStyle/>
        <a:p>
          <a:endParaRPr lang="en-US"/>
        </a:p>
      </dgm:t>
    </dgm:pt>
    <dgm:pt modelId="{4E965125-419E-45A2-ACBA-4FA717BF681C}" type="sibTrans" cxnId="{A6E345A6-9802-452C-992B-293FA2CD2F29}">
      <dgm:prSet/>
      <dgm:spPr/>
      <dgm:t>
        <a:bodyPr/>
        <a:lstStyle/>
        <a:p>
          <a:endParaRPr lang="en-US"/>
        </a:p>
      </dgm:t>
    </dgm:pt>
    <dgm:pt modelId="{FC896FA5-DB4C-4A74-8992-0833D7D0CE43}">
      <dgm:prSet custT="1"/>
      <dgm:spPr>
        <a:solidFill>
          <a:schemeClr val="bg2">
            <a:lumMod val="50000"/>
          </a:schemeClr>
        </a:solidFill>
      </dgm:spPr>
      <dgm:t>
        <a:bodyPr/>
        <a:lstStyle/>
        <a:p>
          <a:pPr rtl="0"/>
          <a:r>
            <a:rPr lang="en-US" sz="2400" b="1" dirty="0">
              <a:effectLst>
                <a:outerShdw blurRad="38100" dist="38100" dir="2700000" algn="tl">
                  <a:srgbClr val="000000">
                    <a:alpha val="43137"/>
                  </a:srgbClr>
                </a:outerShdw>
              </a:effectLst>
            </a:rPr>
            <a:t>Used racial slurs.</a:t>
          </a:r>
        </a:p>
      </dgm:t>
    </dgm:pt>
    <dgm:pt modelId="{A2B998DE-A349-43D2-83F4-9163155C3040}" type="parTrans" cxnId="{4C8C2CDC-14FB-4B5F-A844-4E0ACD9D01F0}">
      <dgm:prSet/>
      <dgm:spPr/>
      <dgm:t>
        <a:bodyPr/>
        <a:lstStyle/>
        <a:p>
          <a:endParaRPr lang="en-US"/>
        </a:p>
      </dgm:t>
    </dgm:pt>
    <dgm:pt modelId="{C9CC90BB-A0D7-4718-AE16-65511B582DA5}" type="sibTrans" cxnId="{4C8C2CDC-14FB-4B5F-A844-4E0ACD9D01F0}">
      <dgm:prSet/>
      <dgm:spPr/>
      <dgm:t>
        <a:bodyPr/>
        <a:lstStyle/>
        <a:p>
          <a:endParaRPr lang="en-US"/>
        </a:p>
      </dgm:t>
    </dgm:pt>
    <dgm:pt modelId="{8128607D-BB44-4C5C-B151-75CCBC7CDC4C}">
      <dgm:prSet custT="1"/>
      <dgm:spPr>
        <a:solidFill>
          <a:srgbClr val="FFC000"/>
        </a:solidFill>
      </dgm:spPr>
      <dgm:t>
        <a:bodyPr/>
        <a:lstStyle/>
        <a:p>
          <a:pPr rtl="0"/>
          <a:r>
            <a:rPr lang="en-US" sz="2400" b="1" dirty="0"/>
            <a:t>Down 8% (from 28% to 20%) </a:t>
          </a:r>
          <a:endParaRPr lang="en-US" sz="2400" dirty="0"/>
        </a:p>
      </dgm:t>
    </dgm:pt>
    <dgm:pt modelId="{9EB5EF45-F0DF-466D-B2E0-DBC1BBA27C45}" type="parTrans" cxnId="{1040123B-91DC-4BA3-BD7C-58457BF195CC}">
      <dgm:prSet/>
      <dgm:spPr/>
      <dgm:t>
        <a:bodyPr/>
        <a:lstStyle/>
        <a:p>
          <a:endParaRPr lang="en-US"/>
        </a:p>
      </dgm:t>
    </dgm:pt>
    <dgm:pt modelId="{7CAA7FD5-7C45-439B-BD6C-79633BFE40D5}" type="sibTrans" cxnId="{1040123B-91DC-4BA3-BD7C-58457BF195CC}">
      <dgm:prSet/>
      <dgm:spPr/>
      <dgm:t>
        <a:bodyPr/>
        <a:lstStyle/>
        <a:p>
          <a:endParaRPr lang="en-US"/>
        </a:p>
      </dgm:t>
    </dgm:pt>
    <dgm:pt modelId="{28533CB0-1BD2-4243-B03A-F7B32D337F05}" type="pres">
      <dgm:prSet presAssocID="{A39A17F8-F2C0-4B03-87FE-CFB9F7B8D905}" presName="linear" presStyleCnt="0">
        <dgm:presLayoutVars>
          <dgm:dir/>
          <dgm:animLvl val="lvl"/>
          <dgm:resizeHandles val="exact"/>
        </dgm:presLayoutVars>
      </dgm:prSet>
      <dgm:spPr/>
    </dgm:pt>
    <dgm:pt modelId="{AFC7CB8D-5D48-44CD-B48D-95BD5A3682A6}" type="pres">
      <dgm:prSet presAssocID="{F89CB5A8-6B68-4AD4-9AA9-CA1D67E5A3C5}" presName="parentLin" presStyleCnt="0"/>
      <dgm:spPr/>
    </dgm:pt>
    <dgm:pt modelId="{7B20B989-1348-42B6-B2E3-1DAB40F0DE00}" type="pres">
      <dgm:prSet presAssocID="{F89CB5A8-6B68-4AD4-9AA9-CA1D67E5A3C5}" presName="parentLeftMargin" presStyleLbl="node1" presStyleIdx="0" presStyleCnt="4"/>
      <dgm:spPr/>
    </dgm:pt>
    <dgm:pt modelId="{32D62666-169D-42A5-9A0A-0C23E22BB35D}" type="pres">
      <dgm:prSet presAssocID="{F89CB5A8-6B68-4AD4-9AA9-CA1D67E5A3C5}" presName="parentText" presStyleLbl="node1" presStyleIdx="0" presStyleCnt="4" custScaleX="142857">
        <dgm:presLayoutVars>
          <dgm:chMax val="0"/>
          <dgm:bulletEnabled val="1"/>
        </dgm:presLayoutVars>
      </dgm:prSet>
      <dgm:spPr/>
    </dgm:pt>
    <dgm:pt modelId="{23C1751E-D589-40EC-B0EA-91A808E3344E}" type="pres">
      <dgm:prSet presAssocID="{F89CB5A8-6B68-4AD4-9AA9-CA1D67E5A3C5}" presName="negativeSpace" presStyleCnt="0"/>
      <dgm:spPr/>
    </dgm:pt>
    <dgm:pt modelId="{3DA69065-3D50-4888-AB41-B363C9B05AAA}" type="pres">
      <dgm:prSet presAssocID="{F89CB5A8-6B68-4AD4-9AA9-CA1D67E5A3C5}" presName="childText" presStyleLbl="conFgAcc1" presStyleIdx="0" presStyleCnt="4">
        <dgm:presLayoutVars>
          <dgm:bulletEnabled val="1"/>
        </dgm:presLayoutVars>
      </dgm:prSet>
      <dgm:spPr/>
    </dgm:pt>
    <dgm:pt modelId="{F7F8A8EA-D3B3-4567-8C5C-2E380BCFF72A}" type="pres">
      <dgm:prSet presAssocID="{F7BD7592-F9B5-4422-AEEA-88386DCC012A}" presName="spaceBetweenRectangles" presStyleCnt="0"/>
      <dgm:spPr/>
    </dgm:pt>
    <dgm:pt modelId="{0C34550F-E056-402E-9E4F-E10DF8BF670F}" type="pres">
      <dgm:prSet presAssocID="{3103B0EA-F9E1-4601-A8D6-0CE03EF9C2EE}" presName="parentLin" presStyleCnt="0"/>
      <dgm:spPr/>
    </dgm:pt>
    <dgm:pt modelId="{E287972C-DD62-4E0D-A67C-DCE9DDB34D42}" type="pres">
      <dgm:prSet presAssocID="{3103B0EA-F9E1-4601-A8D6-0CE03EF9C2EE}" presName="parentLeftMargin" presStyleLbl="node1" presStyleIdx="0" presStyleCnt="4"/>
      <dgm:spPr/>
    </dgm:pt>
    <dgm:pt modelId="{483A0BA8-4C05-452E-A194-85645ED7FFC7}" type="pres">
      <dgm:prSet presAssocID="{3103B0EA-F9E1-4601-A8D6-0CE03EF9C2EE}" presName="parentText" presStyleLbl="node1" presStyleIdx="1" presStyleCnt="4" custScaleX="142857">
        <dgm:presLayoutVars>
          <dgm:chMax val="0"/>
          <dgm:bulletEnabled val="1"/>
        </dgm:presLayoutVars>
      </dgm:prSet>
      <dgm:spPr/>
    </dgm:pt>
    <dgm:pt modelId="{EE1EBDB0-E2EB-4EF9-A1C9-6548C3336BC9}" type="pres">
      <dgm:prSet presAssocID="{3103B0EA-F9E1-4601-A8D6-0CE03EF9C2EE}" presName="negativeSpace" presStyleCnt="0"/>
      <dgm:spPr/>
    </dgm:pt>
    <dgm:pt modelId="{E4B58158-7933-45B3-89D6-20728688001C}" type="pres">
      <dgm:prSet presAssocID="{3103B0EA-F9E1-4601-A8D6-0CE03EF9C2EE}" presName="childText" presStyleLbl="conFgAcc1" presStyleIdx="1" presStyleCnt="4">
        <dgm:presLayoutVars>
          <dgm:bulletEnabled val="1"/>
        </dgm:presLayoutVars>
      </dgm:prSet>
      <dgm:spPr/>
    </dgm:pt>
    <dgm:pt modelId="{AAB01338-3807-44AD-A31D-7F6BF57804DB}" type="pres">
      <dgm:prSet presAssocID="{31D8B5BD-0276-4CB9-9465-BA57E98DDA71}" presName="spaceBetweenRectangles" presStyleCnt="0"/>
      <dgm:spPr/>
    </dgm:pt>
    <dgm:pt modelId="{54BEA773-DE46-4D89-B495-DACCDF35D4F0}" type="pres">
      <dgm:prSet presAssocID="{B3B298D2-27C1-45F3-B3B6-3AC2D6D9EC20}" presName="parentLin" presStyleCnt="0"/>
      <dgm:spPr/>
    </dgm:pt>
    <dgm:pt modelId="{4EEAA707-26AC-4F1D-A8C8-FFC94DC6A160}" type="pres">
      <dgm:prSet presAssocID="{B3B298D2-27C1-45F3-B3B6-3AC2D6D9EC20}" presName="parentLeftMargin" presStyleLbl="node1" presStyleIdx="1" presStyleCnt="4"/>
      <dgm:spPr/>
    </dgm:pt>
    <dgm:pt modelId="{BD62E89D-C9D3-429A-8133-BA72F9587707}" type="pres">
      <dgm:prSet presAssocID="{B3B298D2-27C1-45F3-B3B6-3AC2D6D9EC20}" presName="parentText" presStyleLbl="node1" presStyleIdx="2" presStyleCnt="4" custScaleX="140069" custScaleY="156944">
        <dgm:presLayoutVars>
          <dgm:chMax val="0"/>
          <dgm:bulletEnabled val="1"/>
        </dgm:presLayoutVars>
      </dgm:prSet>
      <dgm:spPr/>
    </dgm:pt>
    <dgm:pt modelId="{E0451D4B-A5B1-47FF-BE70-F61B250811EB}" type="pres">
      <dgm:prSet presAssocID="{B3B298D2-27C1-45F3-B3B6-3AC2D6D9EC20}" presName="negativeSpace" presStyleCnt="0"/>
      <dgm:spPr/>
    </dgm:pt>
    <dgm:pt modelId="{60CE3FF2-8F7F-43E8-8FEA-3FBE9B9C591E}" type="pres">
      <dgm:prSet presAssocID="{B3B298D2-27C1-45F3-B3B6-3AC2D6D9EC20}" presName="childText" presStyleLbl="conFgAcc1" presStyleIdx="2" presStyleCnt="4">
        <dgm:presLayoutVars>
          <dgm:bulletEnabled val="1"/>
        </dgm:presLayoutVars>
      </dgm:prSet>
      <dgm:spPr/>
    </dgm:pt>
    <dgm:pt modelId="{3D35F690-EC6B-4100-9E81-EA4F99F335A3}" type="pres">
      <dgm:prSet presAssocID="{21DE7D9C-F6D0-44E1-8496-D39730A09C7C}" presName="spaceBetweenRectangles" presStyleCnt="0"/>
      <dgm:spPr/>
    </dgm:pt>
    <dgm:pt modelId="{56248897-17E5-408F-9944-A6A724E15FEB}" type="pres">
      <dgm:prSet presAssocID="{FC896FA5-DB4C-4A74-8992-0833D7D0CE43}" presName="parentLin" presStyleCnt="0"/>
      <dgm:spPr/>
    </dgm:pt>
    <dgm:pt modelId="{2587B41B-C3B0-4FCE-9B16-13FF80AAB4B2}" type="pres">
      <dgm:prSet presAssocID="{FC896FA5-DB4C-4A74-8992-0833D7D0CE43}" presName="parentLeftMargin" presStyleLbl="node1" presStyleIdx="2" presStyleCnt="4"/>
      <dgm:spPr/>
    </dgm:pt>
    <dgm:pt modelId="{0014103F-3108-4C08-B795-E3FF833F1D3F}" type="pres">
      <dgm:prSet presAssocID="{FC896FA5-DB4C-4A74-8992-0833D7D0CE43}" presName="parentText" presStyleLbl="node1" presStyleIdx="3" presStyleCnt="4" custScaleX="142857">
        <dgm:presLayoutVars>
          <dgm:chMax val="0"/>
          <dgm:bulletEnabled val="1"/>
        </dgm:presLayoutVars>
      </dgm:prSet>
      <dgm:spPr/>
    </dgm:pt>
    <dgm:pt modelId="{583FF66A-5230-42FD-982E-6FAFBBADF2A4}" type="pres">
      <dgm:prSet presAssocID="{FC896FA5-DB4C-4A74-8992-0833D7D0CE43}" presName="negativeSpace" presStyleCnt="0"/>
      <dgm:spPr/>
    </dgm:pt>
    <dgm:pt modelId="{8B612977-B51D-4B4D-BAB7-9C6A93A5A42D}" type="pres">
      <dgm:prSet presAssocID="{FC896FA5-DB4C-4A74-8992-0833D7D0CE43}" presName="childText" presStyleLbl="conFgAcc1" presStyleIdx="3" presStyleCnt="4">
        <dgm:presLayoutVars>
          <dgm:bulletEnabled val="1"/>
        </dgm:presLayoutVars>
      </dgm:prSet>
      <dgm:spPr/>
    </dgm:pt>
  </dgm:ptLst>
  <dgm:cxnLst>
    <dgm:cxn modelId="{91758E03-7B0F-194D-B6CC-D7DF745C7F00}" type="presOf" srcId="{A39A17F8-F2C0-4B03-87FE-CFB9F7B8D905}" destId="{28533CB0-1BD2-4243-B03A-F7B32D337F05}" srcOrd="0" destOrd="0" presId="urn:microsoft.com/office/officeart/2005/8/layout/list1"/>
    <dgm:cxn modelId="{3E1A800E-204D-CC49-ADEC-34763791B293}" type="presOf" srcId="{F89CB5A8-6B68-4AD4-9AA9-CA1D67E5A3C5}" destId="{32D62666-169D-42A5-9A0A-0C23E22BB35D}" srcOrd="1" destOrd="0" presId="urn:microsoft.com/office/officeart/2005/8/layout/list1"/>
    <dgm:cxn modelId="{4F488616-7ED0-1446-8109-C523DB57F47F}" type="presOf" srcId="{1CFA0ECF-55DF-4E50-9CC0-0989D88DA0EF}" destId="{E4B58158-7933-45B3-89D6-20728688001C}" srcOrd="0" destOrd="0" presId="urn:microsoft.com/office/officeart/2005/8/layout/list1"/>
    <dgm:cxn modelId="{BA5A3D1A-5D97-46DE-BD49-6C89449066B6}" srcId="{A39A17F8-F2C0-4B03-87FE-CFB9F7B8D905}" destId="{B3B298D2-27C1-45F3-B3B6-3AC2D6D9EC20}" srcOrd="2" destOrd="0" parTransId="{F02EEEE2-6DDA-415D-A017-2F84D7527C50}" sibTransId="{21DE7D9C-F6D0-44E1-8496-D39730A09C7C}"/>
    <dgm:cxn modelId="{15D6D91A-6194-264A-A0A3-70F3279793A1}" type="presOf" srcId="{978BC27F-736C-4AEC-9240-0EF11E48B8C8}" destId="{60CE3FF2-8F7F-43E8-8FEA-3FBE9B9C591E}" srcOrd="0" destOrd="0" presId="urn:microsoft.com/office/officeart/2005/8/layout/list1"/>
    <dgm:cxn modelId="{53A47A3A-2F2D-534F-9EBD-890DE0134062}" type="presOf" srcId="{F89CB5A8-6B68-4AD4-9AA9-CA1D67E5A3C5}" destId="{7B20B989-1348-42B6-B2E3-1DAB40F0DE00}" srcOrd="0" destOrd="0" presId="urn:microsoft.com/office/officeart/2005/8/layout/list1"/>
    <dgm:cxn modelId="{1040123B-91DC-4BA3-BD7C-58457BF195CC}" srcId="{FC896FA5-DB4C-4A74-8992-0833D7D0CE43}" destId="{8128607D-BB44-4C5C-B151-75CCBC7CDC4C}" srcOrd="0" destOrd="0" parTransId="{9EB5EF45-F0DF-466D-B2E0-DBC1BBA27C45}" sibTransId="{7CAA7FD5-7C45-439B-BD6C-79633BFE40D5}"/>
    <dgm:cxn modelId="{AF3D7D49-861D-AD4C-921F-55D2D8E7B051}" type="presOf" srcId="{B3B298D2-27C1-45F3-B3B6-3AC2D6D9EC20}" destId="{4EEAA707-26AC-4F1D-A8C8-FFC94DC6A160}" srcOrd="0" destOrd="0" presId="urn:microsoft.com/office/officeart/2005/8/layout/list1"/>
    <dgm:cxn modelId="{EBDA9457-2DDB-43D8-9C1B-D6D00DBFAB2F}" srcId="{3103B0EA-F9E1-4601-A8D6-0CE03EF9C2EE}" destId="{1CFA0ECF-55DF-4E50-9CC0-0989D88DA0EF}" srcOrd="0" destOrd="0" parTransId="{270DAC33-91AB-4C86-A8DE-291E0F135227}" sibTransId="{7C9FD554-3AB7-4C7A-9C69-8880B04B6CB4}"/>
    <dgm:cxn modelId="{219C785A-9F4E-401D-B4D4-4D74E4D19B6B}" srcId="{A39A17F8-F2C0-4B03-87FE-CFB9F7B8D905}" destId="{F89CB5A8-6B68-4AD4-9AA9-CA1D67E5A3C5}" srcOrd="0" destOrd="0" parTransId="{0FDDC8DB-4473-4E96-81A0-E3EBBA889A5E}" sibTransId="{F7BD7592-F9B5-4422-AEEA-88386DCC012A}"/>
    <dgm:cxn modelId="{36192860-BB07-F847-BD80-863B590DD3B0}" type="presOf" srcId="{3103B0EA-F9E1-4601-A8D6-0CE03EF9C2EE}" destId="{483A0BA8-4C05-452E-A194-85645ED7FFC7}" srcOrd="1" destOrd="0" presId="urn:microsoft.com/office/officeart/2005/8/layout/list1"/>
    <dgm:cxn modelId="{8854DC72-FC05-FE4F-91E0-DE34CCC24C0D}" type="presOf" srcId="{B3B298D2-27C1-45F3-B3B6-3AC2D6D9EC20}" destId="{BD62E89D-C9D3-429A-8133-BA72F9587707}" srcOrd="1" destOrd="0" presId="urn:microsoft.com/office/officeart/2005/8/layout/list1"/>
    <dgm:cxn modelId="{0B0E5074-9B11-D74F-BD01-205D21F08524}" type="presOf" srcId="{FC896FA5-DB4C-4A74-8992-0833D7D0CE43}" destId="{0014103F-3108-4C08-B795-E3FF833F1D3F}" srcOrd="1" destOrd="0" presId="urn:microsoft.com/office/officeart/2005/8/layout/list1"/>
    <dgm:cxn modelId="{2CD3738A-595E-4C09-9C1F-A8CDA3655778}" srcId="{A39A17F8-F2C0-4B03-87FE-CFB9F7B8D905}" destId="{3103B0EA-F9E1-4601-A8D6-0CE03EF9C2EE}" srcOrd="1" destOrd="0" parTransId="{FCF78B8F-A945-4D4E-99F2-9E6F42FC45D1}" sibTransId="{31D8B5BD-0276-4CB9-9465-BA57E98DDA71}"/>
    <dgm:cxn modelId="{1914998B-0BD1-1F49-8179-12ABA79D6BCB}" type="presOf" srcId="{2C2EA746-4590-40D3-ABB4-DF3A010AA9D3}" destId="{3DA69065-3D50-4888-AB41-B363C9B05AAA}" srcOrd="0" destOrd="0" presId="urn:microsoft.com/office/officeart/2005/8/layout/list1"/>
    <dgm:cxn modelId="{A6E345A6-9802-452C-992B-293FA2CD2F29}" srcId="{B3B298D2-27C1-45F3-B3B6-3AC2D6D9EC20}" destId="{978BC27F-736C-4AEC-9240-0EF11E48B8C8}" srcOrd="0" destOrd="0" parTransId="{01061C1C-713C-4E1E-AB34-15AC45C7BA92}" sibTransId="{4E965125-419E-45A2-ACBA-4FA717BF681C}"/>
    <dgm:cxn modelId="{A77C2FBA-DED9-46CB-8CE2-979311F82810}" srcId="{F89CB5A8-6B68-4AD4-9AA9-CA1D67E5A3C5}" destId="{2C2EA746-4590-40D3-ABB4-DF3A010AA9D3}" srcOrd="0" destOrd="0" parTransId="{893471F7-5208-45DA-9CCF-522ECDFC9747}" sibTransId="{ABCB0EB7-615C-4B78-AF59-A1255A4347A3}"/>
    <dgm:cxn modelId="{3C1F0BBB-4DBA-634E-946C-6902B396EF13}" type="presOf" srcId="{3103B0EA-F9E1-4601-A8D6-0CE03EF9C2EE}" destId="{E287972C-DD62-4E0D-A67C-DCE9DDB34D42}" srcOrd="0" destOrd="0" presId="urn:microsoft.com/office/officeart/2005/8/layout/list1"/>
    <dgm:cxn modelId="{4C8C2CDC-14FB-4B5F-A844-4E0ACD9D01F0}" srcId="{A39A17F8-F2C0-4B03-87FE-CFB9F7B8D905}" destId="{FC896FA5-DB4C-4A74-8992-0833D7D0CE43}" srcOrd="3" destOrd="0" parTransId="{A2B998DE-A349-43D2-83F4-9163155C3040}" sibTransId="{C9CC90BB-A0D7-4718-AE16-65511B582DA5}"/>
    <dgm:cxn modelId="{27E2D3EA-12B5-D144-A38D-442F76D4939F}" type="presOf" srcId="{8128607D-BB44-4C5C-B151-75CCBC7CDC4C}" destId="{8B612977-B51D-4B4D-BAB7-9C6A93A5A42D}" srcOrd="0" destOrd="0" presId="urn:microsoft.com/office/officeart/2005/8/layout/list1"/>
    <dgm:cxn modelId="{8683F9F0-B8A8-DE4D-BA20-F8E2F2D7AD50}" type="presOf" srcId="{FC896FA5-DB4C-4A74-8992-0833D7D0CE43}" destId="{2587B41B-C3B0-4FCE-9B16-13FF80AAB4B2}" srcOrd="0" destOrd="0" presId="urn:microsoft.com/office/officeart/2005/8/layout/list1"/>
    <dgm:cxn modelId="{FCCD629B-4F4F-214B-8A55-A319A1B48113}" type="presParOf" srcId="{28533CB0-1BD2-4243-B03A-F7B32D337F05}" destId="{AFC7CB8D-5D48-44CD-B48D-95BD5A3682A6}" srcOrd="0" destOrd="0" presId="urn:microsoft.com/office/officeart/2005/8/layout/list1"/>
    <dgm:cxn modelId="{43E1B9DA-9353-C54A-AA53-88F67EDDEF11}" type="presParOf" srcId="{AFC7CB8D-5D48-44CD-B48D-95BD5A3682A6}" destId="{7B20B989-1348-42B6-B2E3-1DAB40F0DE00}" srcOrd="0" destOrd="0" presId="urn:microsoft.com/office/officeart/2005/8/layout/list1"/>
    <dgm:cxn modelId="{3586AB28-D5BF-F448-AE2E-3A11DDB50DC7}" type="presParOf" srcId="{AFC7CB8D-5D48-44CD-B48D-95BD5A3682A6}" destId="{32D62666-169D-42A5-9A0A-0C23E22BB35D}" srcOrd="1" destOrd="0" presId="urn:microsoft.com/office/officeart/2005/8/layout/list1"/>
    <dgm:cxn modelId="{BE128F28-B350-9541-B9BB-708B04B8F574}" type="presParOf" srcId="{28533CB0-1BD2-4243-B03A-F7B32D337F05}" destId="{23C1751E-D589-40EC-B0EA-91A808E3344E}" srcOrd="1" destOrd="0" presId="urn:microsoft.com/office/officeart/2005/8/layout/list1"/>
    <dgm:cxn modelId="{AED1A60D-3EBF-4E4C-8342-6B7FB9F49F37}" type="presParOf" srcId="{28533CB0-1BD2-4243-B03A-F7B32D337F05}" destId="{3DA69065-3D50-4888-AB41-B363C9B05AAA}" srcOrd="2" destOrd="0" presId="urn:microsoft.com/office/officeart/2005/8/layout/list1"/>
    <dgm:cxn modelId="{2DFA1C2F-28EC-CE41-8527-BB21D72DA9CA}" type="presParOf" srcId="{28533CB0-1BD2-4243-B03A-F7B32D337F05}" destId="{F7F8A8EA-D3B3-4567-8C5C-2E380BCFF72A}" srcOrd="3" destOrd="0" presId="urn:microsoft.com/office/officeart/2005/8/layout/list1"/>
    <dgm:cxn modelId="{5A9F2482-103F-4E46-8D6C-9DF92689A7A8}" type="presParOf" srcId="{28533CB0-1BD2-4243-B03A-F7B32D337F05}" destId="{0C34550F-E056-402E-9E4F-E10DF8BF670F}" srcOrd="4" destOrd="0" presId="urn:microsoft.com/office/officeart/2005/8/layout/list1"/>
    <dgm:cxn modelId="{C69E15EB-19D0-CC44-88A6-F58914CC1AE6}" type="presParOf" srcId="{0C34550F-E056-402E-9E4F-E10DF8BF670F}" destId="{E287972C-DD62-4E0D-A67C-DCE9DDB34D42}" srcOrd="0" destOrd="0" presId="urn:microsoft.com/office/officeart/2005/8/layout/list1"/>
    <dgm:cxn modelId="{3C7ABE7F-F17A-C645-A799-3B593418AFA1}" type="presParOf" srcId="{0C34550F-E056-402E-9E4F-E10DF8BF670F}" destId="{483A0BA8-4C05-452E-A194-85645ED7FFC7}" srcOrd="1" destOrd="0" presId="urn:microsoft.com/office/officeart/2005/8/layout/list1"/>
    <dgm:cxn modelId="{97911FE8-0126-A84F-ACDB-7E85E15FD380}" type="presParOf" srcId="{28533CB0-1BD2-4243-B03A-F7B32D337F05}" destId="{EE1EBDB0-E2EB-4EF9-A1C9-6548C3336BC9}" srcOrd="5" destOrd="0" presId="urn:microsoft.com/office/officeart/2005/8/layout/list1"/>
    <dgm:cxn modelId="{C3F063CA-C9A2-6843-970A-564988FBF3C7}" type="presParOf" srcId="{28533CB0-1BD2-4243-B03A-F7B32D337F05}" destId="{E4B58158-7933-45B3-89D6-20728688001C}" srcOrd="6" destOrd="0" presId="urn:microsoft.com/office/officeart/2005/8/layout/list1"/>
    <dgm:cxn modelId="{CEBDD75C-2D22-B14B-85A9-D4B8F7CB6674}" type="presParOf" srcId="{28533CB0-1BD2-4243-B03A-F7B32D337F05}" destId="{AAB01338-3807-44AD-A31D-7F6BF57804DB}" srcOrd="7" destOrd="0" presId="urn:microsoft.com/office/officeart/2005/8/layout/list1"/>
    <dgm:cxn modelId="{9C62BCAD-C5A6-234B-92BF-A16069FAE6F1}" type="presParOf" srcId="{28533CB0-1BD2-4243-B03A-F7B32D337F05}" destId="{54BEA773-DE46-4D89-B495-DACCDF35D4F0}" srcOrd="8" destOrd="0" presId="urn:microsoft.com/office/officeart/2005/8/layout/list1"/>
    <dgm:cxn modelId="{557BA071-8CC2-2E4C-8C16-802D6B72CEC0}" type="presParOf" srcId="{54BEA773-DE46-4D89-B495-DACCDF35D4F0}" destId="{4EEAA707-26AC-4F1D-A8C8-FFC94DC6A160}" srcOrd="0" destOrd="0" presId="urn:microsoft.com/office/officeart/2005/8/layout/list1"/>
    <dgm:cxn modelId="{BEEB4556-E3E9-BE4B-9DB7-2E36BEFF072C}" type="presParOf" srcId="{54BEA773-DE46-4D89-B495-DACCDF35D4F0}" destId="{BD62E89D-C9D3-429A-8133-BA72F9587707}" srcOrd="1" destOrd="0" presId="urn:microsoft.com/office/officeart/2005/8/layout/list1"/>
    <dgm:cxn modelId="{5A09479E-2C9C-4D4E-A96E-7B19528DED3E}" type="presParOf" srcId="{28533CB0-1BD2-4243-B03A-F7B32D337F05}" destId="{E0451D4B-A5B1-47FF-BE70-F61B250811EB}" srcOrd="9" destOrd="0" presId="urn:microsoft.com/office/officeart/2005/8/layout/list1"/>
    <dgm:cxn modelId="{287BE15D-BA3B-904B-A2FA-27954D9E6AEE}" type="presParOf" srcId="{28533CB0-1BD2-4243-B03A-F7B32D337F05}" destId="{60CE3FF2-8F7F-43E8-8FEA-3FBE9B9C591E}" srcOrd="10" destOrd="0" presId="urn:microsoft.com/office/officeart/2005/8/layout/list1"/>
    <dgm:cxn modelId="{87E60218-235E-E24A-A13C-C41239DF2EBC}" type="presParOf" srcId="{28533CB0-1BD2-4243-B03A-F7B32D337F05}" destId="{3D35F690-EC6B-4100-9E81-EA4F99F335A3}" srcOrd="11" destOrd="0" presId="urn:microsoft.com/office/officeart/2005/8/layout/list1"/>
    <dgm:cxn modelId="{CCA8EE1D-4C06-1543-990C-0CBF9A689073}" type="presParOf" srcId="{28533CB0-1BD2-4243-B03A-F7B32D337F05}" destId="{56248897-17E5-408F-9944-A6A724E15FEB}" srcOrd="12" destOrd="0" presId="urn:microsoft.com/office/officeart/2005/8/layout/list1"/>
    <dgm:cxn modelId="{01371FF8-7AA9-2643-9509-0E0D3F9742EF}" type="presParOf" srcId="{56248897-17E5-408F-9944-A6A724E15FEB}" destId="{2587B41B-C3B0-4FCE-9B16-13FF80AAB4B2}" srcOrd="0" destOrd="0" presId="urn:microsoft.com/office/officeart/2005/8/layout/list1"/>
    <dgm:cxn modelId="{C4A61CBD-7DAC-6A4E-825D-334A361496BC}" type="presParOf" srcId="{56248897-17E5-408F-9944-A6A724E15FEB}" destId="{0014103F-3108-4C08-B795-E3FF833F1D3F}" srcOrd="1" destOrd="0" presId="urn:microsoft.com/office/officeart/2005/8/layout/list1"/>
    <dgm:cxn modelId="{A74715A7-F7BE-4748-B7BE-0F6D4F405406}" type="presParOf" srcId="{28533CB0-1BD2-4243-B03A-F7B32D337F05}" destId="{583FF66A-5230-42FD-982E-6FAFBBADF2A4}" srcOrd="13" destOrd="0" presId="urn:microsoft.com/office/officeart/2005/8/layout/list1"/>
    <dgm:cxn modelId="{F19E09F7-E045-8E4A-9122-2FDA213F43EC}" type="presParOf" srcId="{28533CB0-1BD2-4243-B03A-F7B32D337F05}" destId="{8B612977-B51D-4B4D-BAB7-9C6A93A5A42D}"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8.xml><?xml version="1.0" encoding="utf-8"?>
<dgm:dataModel xmlns:dgm="http://schemas.openxmlformats.org/drawingml/2006/diagram" xmlns:a="http://schemas.openxmlformats.org/drawingml/2006/main">
  <dgm:ptLst>
    <dgm:pt modelId="{A39A17F8-F2C0-4B03-87FE-CFB9F7B8D905}"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3103B0EA-F9E1-4601-A8D6-0CE03EF9C2EE}">
      <dgm:prSet custT="1"/>
      <dgm:spPr>
        <a:solidFill>
          <a:schemeClr val="bg2">
            <a:lumMod val="50000"/>
          </a:schemeClr>
        </a:solidFill>
      </dgm:spPr>
      <dgm:t>
        <a:bodyPr/>
        <a:lstStyle/>
        <a:p>
          <a:pPr rtl="0"/>
          <a:r>
            <a:rPr lang="en-US" sz="2400" b="1" i="0" u="none" strike="noStrike" dirty="0">
              <a:effectLst/>
              <a:latin typeface="+mn-lt"/>
              <a:ea typeface="+mn-ea"/>
              <a:cs typeface="+mn-cs"/>
            </a:rPr>
            <a:t>It's sometimes OK to hit or threaten a person who makes me very angry</a:t>
          </a:r>
          <a:r>
            <a:rPr lang="en-US" sz="2400" b="1" dirty="0">
              <a:effectLst>
                <a:outerShdw blurRad="38100" dist="38100" dir="2700000" algn="tl">
                  <a:srgbClr val="000000">
                    <a:alpha val="43137"/>
                  </a:srgbClr>
                </a:outerShdw>
              </a:effectLst>
            </a:rPr>
            <a:t>. </a:t>
          </a:r>
        </a:p>
      </dgm:t>
    </dgm:pt>
    <dgm:pt modelId="{FCF78B8F-A945-4D4E-99F2-9E6F42FC45D1}" type="parTrans" cxnId="{2CD3738A-595E-4C09-9C1F-A8CDA3655778}">
      <dgm:prSet/>
      <dgm:spPr/>
      <dgm:t>
        <a:bodyPr/>
        <a:lstStyle/>
        <a:p>
          <a:endParaRPr lang="en-US"/>
        </a:p>
      </dgm:t>
    </dgm:pt>
    <dgm:pt modelId="{31D8B5BD-0276-4CB9-9465-BA57E98DDA71}" type="sibTrans" cxnId="{2CD3738A-595E-4C09-9C1F-A8CDA3655778}">
      <dgm:prSet/>
      <dgm:spPr/>
      <dgm:t>
        <a:bodyPr/>
        <a:lstStyle/>
        <a:p>
          <a:endParaRPr lang="en-US"/>
        </a:p>
      </dgm:t>
    </dgm:pt>
    <dgm:pt modelId="{1CFA0ECF-55DF-4E50-9CC0-0989D88DA0EF}">
      <dgm:prSet custT="1"/>
      <dgm:spPr>
        <a:solidFill>
          <a:srgbClr val="FFC000"/>
        </a:solidFill>
      </dgm:spPr>
      <dgm:t>
        <a:bodyPr/>
        <a:lstStyle/>
        <a:p>
          <a:pPr rtl="0"/>
          <a:r>
            <a:rPr lang="en-US" sz="2400" b="1" dirty="0"/>
            <a:t>Down 10% (from 30% to 20%) </a:t>
          </a:r>
          <a:endParaRPr lang="en-US" sz="2400" dirty="0"/>
        </a:p>
      </dgm:t>
    </dgm:pt>
    <dgm:pt modelId="{270DAC33-91AB-4C86-A8DE-291E0F135227}" type="parTrans" cxnId="{EBDA9457-2DDB-43D8-9C1B-D6D00DBFAB2F}">
      <dgm:prSet/>
      <dgm:spPr/>
      <dgm:t>
        <a:bodyPr/>
        <a:lstStyle/>
        <a:p>
          <a:endParaRPr lang="en-US"/>
        </a:p>
      </dgm:t>
    </dgm:pt>
    <dgm:pt modelId="{7C9FD554-3AB7-4C7A-9C69-8880B04B6CB4}" type="sibTrans" cxnId="{EBDA9457-2DDB-43D8-9C1B-D6D00DBFAB2F}">
      <dgm:prSet/>
      <dgm:spPr/>
      <dgm:t>
        <a:bodyPr/>
        <a:lstStyle/>
        <a:p>
          <a:endParaRPr lang="en-US"/>
        </a:p>
      </dgm:t>
    </dgm:pt>
    <dgm:pt modelId="{B3B298D2-27C1-45F3-B3B6-3AC2D6D9EC20}">
      <dgm:prSet custT="1"/>
      <dgm:spPr>
        <a:solidFill>
          <a:schemeClr val="bg2">
            <a:lumMod val="50000"/>
          </a:schemeClr>
        </a:solidFill>
      </dgm:spPr>
      <dgm:t>
        <a:bodyPr/>
        <a:lstStyle/>
        <a:p>
          <a:pPr rtl="0"/>
          <a:r>
            <a:rPr lang="en-US" sz="2400" b="1" i="0" u="none" strike="noStrike" dirty="0">
              <a:effectLst/>
              <a:latin typeface="+mn-lt"/>
              <a:ea typeface="+mn-ea"/>
              <a:cs typeface="+mn-cs"/>
            </a:rPr>
            <a:t>Physical violence (fighting, bullying, intimidation) is a real problem at my school</a:t>
          </a:r>
          <a:r>
            <a:rPr lang="en-US" sz="2400" b="1" dirty="0">
              <a:effectLst>
                <a:outerShdw blurRad="38100" dist="38100" dir="2700000" algn="tl">
                  <a:srgbClr val="000000">
                    <a:alpha val="43137"/>
                  </a:srgbClr>
                </a:outerShdw>
              </a:effectLst>
            </a:rPr>
            <a:t>. </a:t>
          </a:r>
        </a:p>
      </dgm:t>
    </dgm:pt>
    <dgm:pt modelId="{F02EEEE2-6DDA-415D-A017-2F84D7527C50}" type="parTrans" cxnId="{BA5A3D1A-5D97-46DE-BD49-6C89449066B6}">
      <dgm:prSet/>
      <dgm:spPr/>
      <dgm:t>
        <a:bodyPr/>
        <a:lstStyle/>
        <a:p>
          <a:endParaRPr lang="en-US"/>
        </a:p>
      </dgm:t>
    </dgm:pt>
    <dgm:pt modelId="{21DE7D9C-F6D0-44E1-8496-D39730A09C7C}" type="sibTrans" cxnId="{BA5A3D1A-5D97-46DE-BD49-6C89449066B6}">
      <dgm:prSet/>
      <dgm:spPr/>
      <dgm:t>
        <a:bodyPr/>
        <a:lstStyle/>
        <a:p>
          <a:endParaRPr lang="en-US"/>
        </a:p>
      </dgm:t>
    </dgm:pt>
    <dgm:pt modelId="{978BC27F-736C-4AEC-9240-0EF11E48B8C8}">
      <dgm:prSet custT="1"/>
      <dgm:spPr>
        <a:solidFill>
          <a:srgbClr val="FFC000"/>
        </a:solidFill>
      </dgm:spPr>
      <dgm:t>
        <a:bodyPr/>
        <a:lstStyle/>
        <a:p>
          <a:pPr rtl="0"/>
          <a:r>
            <a:rPr lang="en-US" sz="2400" b="1" dirty="0"/>
            <a:t>Down 10% (from 15% to 5%)</a:t>
          </a:r>
          <a:endParaRPr lang="en-US" sz="1800" dirty="0"/>
        </a:p>
      </dgm:t>
    </dgm:pt>
    <dgm:pt modelId="{01061C1C-713C-4E1E-AB34-15AC45C7BA92}" type="parTrans" cxnId="{A6E345A6-9802-452C-992B-293FA2CD2F29}">
      <dgm:prSet/>
      <dgm:spPr/>
      <dgm:t>
        <a:bodyPr/>
        <a:lstStyle/>
        <a:p>
          <a:endParaRPr lang="en-US"/>
        </a:p>
      </dgm:t>
    </dgm:pt>
    <dgm:pt modelId="{4E965125-419E-45A2-ACBA-4FA717BF681C}" type="sibTrans" cxnId="{A6E345A6-9802-452C-992B-293FA2CD2F29}">
      <dgm:prSet/>
      <dgm:spPr/>
      <dgm:t>
        <a:bodyPr/>
        <a:lstStyle/>
        <a:p>
          <a:endParaRPr lang="en-US"/>
        </a:p>
      </dgm:t>
    </dgm:pt>
    <dgm:pt modelId="{4D47AC1F-83E4-4867-AF3C-33FDD6323398}">
      <dgm:prSet custT="1"/>
      <dgm:spPr>
        <a:solidFill>
          <a:schemeClr val="bg2">
            <a:lumMod val="50000"/>
          </a:schemeClr>
        </a:solidFill>
      </dgm:spPr>
      <dgm:t>
        <a:bodyPr/>
        <a:lstStyle/>
        <a:p>
          <a:pPr rtl="0"/>
          <a:r>
            <a:rPr lang="en-US" sz="2400" b="1" dirty="0"/>
            <a:t>I feel safe at my school.</a:t>
          </a:r>
        </a:p>
      </dgm:t>
    </dgm:pt>
    <dgm:pt modelId="{D6C3B491-7CA8-41CB-AD1D-7AF8A2CC16A5}" type="parTrans" cxnId="{38D7CBEE-4DF5-440D-AF28-7660FA071C1E}">
      <dgm:prSet/>
      <dgm:spPr/>
      <dgm:t>
        <a:bodyPr/>
        <a:lstStyle/>
        <a:p>
          <a:endParaRPr lang="en-US"/>
        </a:p>
      </dgm:t>
    </dgm:pt>
    <dgm:pt modelId="{C59E434B-24E1-4CA5-878F-3AC2D6A422E9}" type="sibTrans" cxnId="{38D7CBEE-4DF5-440D-AF28-7660FA071C1E}">
      <dgm:prSet/>
      <dgm:spPr/>
      <dgm:t>
        <a:bodyPr/>
        <a:lstStyle/>
        <a:p>
          <a:endParaRPr lang="en-US"/>
        </a:p>
      </dgm:t>
    </dgm:pt>
    <dgm:pt modelId="{40DB1F65-2726-4F7A-9C2B-0B71026F0423}">
      <dgm:prSet custT="1"/>
      <dgm:spPr>
        <a:solidFill>
          <a:srgbClr val="FFC000"/>
        </a:solidFill>
      </dgm:spPr>
      <dgm:t>
        <a:bodyPr/>
        <a:lstStyle/>
        <a:p>
          <a:pPr rtl="0"/>
          <a:r>
            <a:rPr lang="en-US" sz="2400" b="1" dirty="0"/>
            <a:t>Down 6% (from 56% to 50%)</a:t>
          </a:r>
        </a:p>
      </dgm:t>
    </dgm:pt>
    <dgm:pt modelId="{D771C381-6299-435F-B69A-535982624AB5}" type="parTrans" cxnId="{9D0C67EF-6929-4839-B35D-98FFC270B85C}">
      <dgm:prSet/>
      <dgm:spPr/>
      <dgm:t>
        <a:bodyPr/>
        <a:lstStyle/>
        <a:p>
          <a:endParaRPr lang="en-US"/>
        </a:p>
      </dgm:t>
    </dgm:pt>
    <dgm:pt modelId="{66D05C9E-D50C-4119-B8E0-2F4AE60B24B3}" type="sibTrans" cxnId="{9D0C67EF-6929-4839-B35D-98FFC270B85C}">
      <dgm:prSet/>
      <dgm:spPr/>
      <dgm:t>
        <a:bodyPr/>
        <a:lstStyle/>
        <a:p>
          <a:endParaRPr lang="en-US"/>
        </a:p>
      </dgm:t>
    </dgm:pt>
    <dgm:pt modelId="{28533CB0-1BD2-4243-B03A-F7B32D337F05}" type="pres">
      <dgm:prSet presAssocID="{A39A17F8-F2C0-4B03-87FE-CFB9F7B8D905}" presName="linear" presStyleCnt="0">
        <dgm:presLayoutVars>
          <dgm:dir/>
          <dgm:animLvl val="lvl"/>
          <dgm:resizeHandles val="exact"/>
        </dgm:presLayoutVars>
      </dgm:prSet>
      <dgm:spPr/>
    </dgm:pt>
    <dgm:pt modelId="{0C34550F-E056-402E-9E4F-E10DF8BF670F}" type="pres">
      <dgm:prSet presAssocID="{3103B0EA-F9E1-4601-A8D6-0CE03EF9C2EE}" presName="parentLin" presStyleCnt="0"/>
      <dgm:spPr/>
    </dgm:pt>
    <dgm:pt modelId="{E287972C-DD62-4E0D-A67C-DCE9DDB34D42}" type="pres">
      <dgm:prSet presAssocID="{3103B0EA-F9E1-4601-A8D6-0CE03EF9C2EE}" presName="parentLeftMargin" presStyleLbl="node1" presStyleIdx="0" presStyleCnt="3"/>
      <dgm:spPr/>
    </dgm:pt>
    <dgm:pt modelId="{483A0BA8-4C05-452E-A194-85645ED7FFC7}" type="pres">
      <dgm:prSet presAssocID="{3103B0EA-F9E1-4601-A8D6-0CE03EF9C2EE}" presName="parentText" presStyleLbl="node1" presStyleIdx="0" presStyleCnt="3" custScaleX="137317" custScaleY="359671">
        <dgm:presLayoutVars>
          <dgm:chMax val="0"/>
          <dgm:bulletEnabled val="1"/>
        </dgm:presLayoutVars>
      </dgm:prSet>
      <dgm:spPr/>
    </dgm:pt>
    <dgm:pt modelId="{EE1EBDB0-E2EB-4EF9-A1C9-6548C3336BC9}" type="pres">
      <dgm:prSet presAssocID="{3103B0EA-F9E1-4601-A8D6-0CE03EF9C2EE}" presName="negativeSpace" presStyleCnt="0"/>
      <dgm:spPr/>
    </dgm:pt>
    <dgm:pt modelId="{E4B58158-7933-45B3-89D6-20728688001C}" type="pres">
      <dgm:prSet presAssocID="{3103B0EA-F9E1-4601-A8D6-0CE03EF9C2EE}" presName="childText" presStyleLbl="conFgAcc1" presStyleIdx="0" presStyleCnt="3">
        <dgm:presLayoutVars>
          <dgm:bulletEnabled val="1"/>
        </dgm:presLayoutVars>
      </dgm:prSet>
      <dgm:spPr/>
    </dgm:pt>
    <dgm:pt modelId="{AAB01338-3807-44AD-A31D-7F6BF57804DB}" type="pres">
      <dgm:prSet presAssocID="{31D8B5BD-0276-4CB9-9465-BA57E98DDA71}" presName="spaceBetweenRectangles" presStyleCnt="0"/>
      <dgm:spPr/>
    </dgm:pt>
    <dgm:pt modelId="{54BEA773-DE46-4D89-B495-DACCDF35D4F0}" type="pres">
      <dgm:prSet presAssocID="{B3B298D2-27C1-45F3-B3B6-3AC2D6D9EC20}" presName="parentLin" presStyleCnt="0"/>
      <dgm:spPr/>
    </dgm:pt>
    <dgm:pt modelId="{4EEAA707-26AC-4F1D-A8C8-FFC94DC6A160}" type="pres">
      <dgm:prSet presAssocID="{B3B298D2-27C1-45F3-B3B6-3AC2D6D9EC20}" presName="parentLeftMargin" presStyleLbl="node1" presStyleIdx="0" presStyleCnt="3"/>
      <dgm:spPr/>
    </dgm:pt>
    <dgm:pt modelId="{BD62E89D-C9D3-429A-8133-BA72F9587707}" type="pres">
      <dgm:prSet presAssocID="{B3B298D2-27C1-45F3-B3B6-3AC2D6D9EC20}" presName="parentText" presStyleLbl="node1" presStyleIdx="1" presStyleCnt="3" custScaleX="142857" custScaleY="262701">
        <dgm:presLayoutVars>
          <dgm:chMax val="0"/>
          <dgm:bulletEnabled val="1"/>
        </dgm:presLayoutVars>
      </dgm:prSet>
      <dgm:spPr/>
    </dgm:pt>
    <dgm:pt modelId="{E0451D4B-A5B1-47FF-BE70-F61B250811EB}" type="pres">
      <dgm:prSet presAssocID="{B3B298D2-27C1-45F3-B3B6-3AC2D6D9EC20}" presName="negativeSpace" presStyleCnt="0"/>
      <dgm:spPr/>
    </dgm:pt>
    <dgm:pt modelId="{60CE3FF2-8F7F-43E8-8FEA-3FBE9B9C591E}" type="pres">
      <dgm:prSet presAssocID="{B3B298D2-27C1-45F3-B3B6-3AC2D6D9EC20}" presName="childText" presStyleLbl="conFgAcc1" presStyleIdx="1" presStyleCnt="3">
        <dgm:presLayoutVars>
          <dgm:bulletEnabled val="1"/>
        </dgm:presLayoutVars>
      </dgm:prSet>
      <dgm:spPr/>
    </dgm:pt>
    <dgm:pt modelId="{3D35F690-EC6B-4100-9E81-EA4F99F335A3}" type="pres">
      <dgm:prSet presAssocID="{21DE7D9C-F6D0-44E1-8496-D39730A09C7C}" presName="spaceBetweenRectangles" presStyleCnt="0"/>
      <dgm:spPr/>
    </dgm:pt>
    <dgm:pt modelId="{8A7EC452-A898-4234-822C-AEAD5FF824C4}" type="pres">
      <dgm:prSet presAssocID="{4D47AC1F-83E4-4867-AF3C-33FDD6323398}" presName="parentLin" presStyleCnt="0"/>
      <dgm:spPr/>
    </dgm:pt>
    <dgm:pt modelId="{808D6470-0CC5-4FFA-9862-0F951CF8A999}" type="pres">
      <dgm:prSet presAssocID="{4D47AC1F-83E4-4867-AF3C-33FDD6323398}" presName="parentLeftMargin" presStyleLbl="node1" presStyleIdx="1" presStyleCnt="3"/>
      <dgm:spPr/>
    </dgm:pt>
    <dgm:pt modelId="{4CD40527-6C5B-4848-94A0-262A36406D8E}" type="pres">
      <dgm:prSet presAssocID="{4D47AC1F-83E4-4867-AF3C-33FDD6323398}" presName="parentText" presStyleLbl="node1" presStyleIdx="2" presStyleCnt="3" custScaleX="100577" custScaleY="204237">
        <dgm:presLayoutVars>
          <dgm:chMax val="0"/>
          <dgm:bulletEnabled val="1"/>
        </dgm:presLayoutVars>
      </dgm:prSet>
      <dgm:spPr/>
    </dgm:pt>
    <dgm:pt modelId="{E40E8DCC-EB4A-4237-B473-ECB86E87D708}" type="pres">
      <dgm:prSet presAssocID="{4D47AC1F-83E4-4867-AF3C-33FDD6323398}" presName="negativeSpace" presStyleCnt="0"/>
      <dgm:spPr/>
    </dgm:pt>
    <dgm:pt modelId="{00E76721-961C-45B0-AA49-2B01BB7AECD8}" type="pres">
      <dgm:prSet presAssocID="{4D47AC1F-83E4-4867-AF3C-33FDD6323398}" presName="childText" presStyleLbl="conFgAcc1" presStyleIdx="2" presStyleCnt="3">
        <dgm:presLayoutVars>
          <dgm:bulletEnabled val="1"/>
        </dgm:presLayoutVars>
      </dgm:prSet>
      <dgm:spPr/>
    </dgm:pt>
  </dgm:ptLst>
  <dgm:cxnLst>
    <dgm:cxn modelId="{BA5A3D1A-5D97-46DE-BD49-6C89449066B6}" srcId="{A39A17F8-F2C0-4B03-87FE-CFB9F7B8D905}" destId="{B3B298D2-27C1-45F3-B3B6-3AC2D6D9EC20}" srcOrd="1" destOrd="0" parTransId="{F02EEEE2-6DDA-415D-A017-2F84D7527C50}" sibTransId="{21DE7D9C-F6D0-44E1-8496-D39730A09C7C}"/>
    <dgm:cxn modelId="{EBDA9457-2DDB-43D8-9C1B-D6D00DBFAB2F}" srcId="{3103B0EA-F9E1-4601-A8D6-0CE03EF9C2EE}" destId="{1CFA0ECF-55DF-4E50-9CC0-0989D88DA0EF}" srcOrd="0" destOrd="0" parTransId="{270DAC33-91AB-4C86-A8DE-291E0F135227}" sibTransId="{7C9FD554-3AB7-4C7A-9C69-8880B04B6CB4}"/>
    <dgm:cxn modelId="{77EF0759-26BE-AD4D-B5B0-84B466DEBFEF}" type="presOf" srcId="{B3B298D2-27C1-45F3-B3B6-3AC2D6D9EC20}" destId="{4EEAA707-26AC-4F1D-A8C8-FFC94DC6A160}" srcOrd="0" destOrd="0" presId="urn:microsoft.com/office/officeart/2005/8/layout/list1"/>
    <dgm:cxn modelId="{20CD167E-3B4D-C947-BE0D-7679B58D1972}" type="presOf" srcId="{3103B0EA-F9E1-4601-A8D6-0CE03EF9C2EE}" destId="{483A0BA8-4C05-452E-A194-85645ED7FFC7}" srcOrd="1" destOrd="0" presId="urn:microsoft.com/office/officeart/2005/8/layout/list1"/>
    <dgm:cxn modelId="{2CD3738A-595E-4C09-9C1F-A8CDA3655778}" srcId="{A39A17F8-F2C0-4B03-87FE-CFB9F7B8D905}" destId="{3103B0EA-F9E1-4601-A8D6-0CE03EF9C2EE}" srcOrd="0" destOrd="0" parTransId="{FCF78B8F-A945-4D4E-99F2-9E6F42FC45D1}" sibTransId="{31D8B5BD-0276-4CB9-9465-BA57E98DDA71}"/>
    <dgm:cxn modelId="{A6E345A6-9802-452C-992B-293FA2CD2F29}" srcId="{B3B298D2-27C1-45F3-B3B6-3AC2D6D9EC20}" destId="{978BC27F-736C-4AEC-9240-0EF11E48B8C8}" srcOrd="0" destOrd="0" parTransId="{01061C1C-713C-4E1E-AB34-15AC45C7BA92}" sibTransId="{4E965125-419E-45A2-ACBA-4FA717BF681C}"/>
    <dgm:cxn modelId="{3695B1B7-CB8B-D04C-9B9C-D25BB9F7CE17}" type="presOf" srcId="{978BC27F-736C-4AEC-9240-0EF11E48B8C8}" destId="{60CE3FF2-8F7F-43E8-8FEA-3FBE9B9C591E}" srcOrd="0" destOrd="0" presId="urn:microsoft.com/office/officeart/2005/8/layout/list1"/>
    <dgm:cxn modelId="{1CA0D2BB-47AC-6444-8CA0-4F28374EB14C}" type="presOf" srcId="{A39A17F8-F2C0-4B03-87FE-CFB9F7B8D905}" destId="{28533CB0-1BD2-4243-B03A-F7B32D337F05}" srcOrd="0" destOrd="0" presId="urn:microsoft.com/office/officeart/2005/8/layout/list1"/>
    <dgm:cxn modelId="{3ABC9FBC-5AB7-6E48-842E-87270581587A}" type="presOf" srcId="{4D47AC1F-83E4-4867-AF3C-33FDD6323398}" destId="{808D6470-0CC5-4FFA-9862-0F951CF8A999}" srcOrd="0" destOrd="0" presId="urn:microsoft.com/office/officeart/2005/8/layout/list1"/>
    <dgm:cxn modelId="{032582C6-A252-0E4F-B51E-782D6FBD89BE}" type="presOf" srcId="{1CFA0ECF-55DF-4E50-9CC0-0989D88DA0EF}" destId="{E4B58158-7933-45B3-89D6-20728688001C}" srcOrd="0" destOrd="0" presId="urn:microsoft.com/office/officeart/2005/8/layout/list1"/>
    <dgm:cxn modelId="{940090CD-7ACB-4C4F-ACD3-F84BBD66B93D}" type="presOf" srcId="{3103B0EA-F9E1-4601-A8D6-0CE03EF9C2EE}" destId="{E287972C-DD62-4E0D-A67C-DCE9DDB34D42}" srcOrd="0" destOrd="0" presId="urn:microsoft.com/office/officeart/2005/8/layout/list1"/>
    <dgm:cxn modelId="{E43491D4-2009-2C44-BB25-D41195F4D4F4}" type="presOf" srcId="{40DB1F65-2726-4F7A-9C2B-0B71026F0423}" destId="{00E76721-961C-45B0-AA49-2B01BB7AECD8}" srcOrd="0" destOrd="0" presId="urn:microsoft.com/office/officeart/2005/8/layout/list1"/>
    <dgm:cxn modelId="{91024EE0-D7DC-5E46-B438-6996DAC1DBFB}" type="presOf" srcId="{B3B298D2-27C1-45F3-B3B6-3AC2D6D9EC20}" destId="{BD62E89D-C9D3-429A-8133-BA72F9587707}" srcOrd="1" destOrd="0" presId="urn:microsoft.com/office/officeart/2005/8/layout/list1"/>
    <dgm:cxn modelId="{583582E7-DFB1-654E-A19A-63E320847821}" type="presOf" srcId="{4D47AC1F-83E4-4867-AF3C-33FDD6323398}" destId="{4CD40527-6C5B-4848-94A0-262A36406D8E}" srcOrd="1" destOrd="0" presId="urn:microsoft.com/office/officeart/2005/8/layout/list1"/>
    <dgm:cxn modelId="{38D7CBEE-4DF5-440D-AF28-7660FA071C1E}" srcId="{A39A17F8-F2C0-4B03-87FE-CFB9F7B8D905}" destId="{4D47AC1F-83E4-4867-AF3C-33FDD6323398}" srcOrd="2" destOrd="0" parTransId="{D6C3B491-7CA8-41CB-AD1D-7AF8A2CC16A5}" sibTransId="{C59E434B-24E1-4CA5-878F-3AC2D6A422E9}"/>
    <dgm:cxn modelId="{9D0C67EF-6929-4839-B35D-98FFC270B85C}" srcId="{4D47AC1F-83E4-4867-AF3C-33FDD6323398}" destId="{40DB1F65-2726-4F7A-9C2B-0B71026F0423}" srcOrd="0" destOrd="0" parTransId="{D771C381-6299-435F-B69A-535982624AB5}" sibTransId="{66D05C9E-D50C-4119-B8E0-2F4AE60B24B3}"/>
    <dgm:cxn modelId="{D2FF2B9F-2B6E-8645-B203-8D61E8A58D1E}" type="presParOf" srcId="{28533CB0-1BD2-4243-B03A-F7B32D337F05}" destId="{0C34550F-E056-402E-9E4F-E10DF8BF670F}" srcOrd="0" destOrd="0" presId="urn:microsoft.com/office/officeart/2005/8/layout/list1"/>
    <dgm:cxn modelId="{8B4D1C03-5CE9-5147-A1BA-16EC884E9419}" type="presParOf" srcId="{0C34550F-E056-402E-9E4F-E10DF8BF670F}" destId="{E287972C-DD62-4E0D-A67C-DCE9DDB34D42}" srcOrd="0" destOrd="0" presId="urn:microsoft.com/office/officeart/2005/8/layout/list1"/>
    <dgm:cxn modelId="{95FA69E2-1B50-FC4E-89B8-4A5727D5EC03}" type="presParOf" srcId="{0C34550F-E056-402E-9E4F-E10DF8BF670F}" destId="{483A0BA8-4C05-452E-A194-85645ED7FFC7}" srcOrd="1" destOrd="0" presId="urn:microsoft.com/office/officeart/2005/8/layout/list1"/>
    <dgm:cxn modelId="{996D682E-B1A7-DC4F-A4DE-A32CD887A2AE}" type="presParOf" srcId="{28533CB0-1BD2-4243-B03A-F7B32D337F05}" destId="{EE1EBDB0-E2EB-4EF9-A1C9-6548C3336BC9}" srcOrd="1" destOrd="0" presId="urn:microsoft.com/office/officeart/2005/8/layout/list1"/>
    <dgm:cxn modelId="{E0C811AA-20AE-C14D-9D85-A1D1B1DCFDAA}" type="presParOf" srcId="{28533CB0-1BD2-4243-B03A-F7B32D337F05}" destId="{E4B58158-7933-45B3-89D6-20728688001C}" srcOrd="2" destOrd="0" presId="urn:microsoft.com/office/officeart/2005/8/layout/list1"/>
    <dgm:cxn modelId="{34375923-8122-7645-97C9-F7BDF89A210D}" type="presParOf" srcId="{28533CB0-1BD2-4243-B03A-F7B32D337F05}" destId="{AAB01338-3807-44AD-A31D-7F6BF57804DB}" srcOrd="3" destOrd="0" presId="urn:microsoft.com/office/officeart/2005/8/layout/list1"/>
    <dgm:cxn modelId="{EE611BBE-287E-EA48-AF76-BD9BF8A85836}" type="presParOf" srcId="{28533CB0-1BD2-4243-B03A-F7B32D337F05}" destId="{54BEA773-DE46-4D89-B495-DACCDF35D4F0}" srcOrd="4" destOrd="0" presId="urn:microsoft.com/office/officeart/2005/8/layout/list1"/>
    <dgm:cxn modelId="{4987FF88-6F44-E148-8026-6D7A0D42EB50}" type="presParOf" srcId="{54BEA773-DE46-4D89-B495-DACCDF35D4F0}" destId="{4EEAA707-26AC-4F1D-A8C8-FFC94DC6A160}" srcOrd="0" destOrd="0" presId="urn:microsoft.com/office/officeart/2005/8/layout/list1"/>
    <dgm:cxn modelId="{6BB3500E-DDA6-8C47-9A93-16BDABAE419C}" type="presParOf" srcId="{54BEA773-DE46-4D89-B495-DACCDF35D4F0}" destId="{BD62E89D-C9D3-429A-8133-BA72F9587707}" srcOrd="1" destOrd="0" presId="urn:microsoft.com/office/officeart/2005/8/layout/list1"/>
    <dgm:cxn modelId="{D71ABDA0-0CF1-1E4A-A948-314D66661EE9}" type="presParOf" srcId="{28533CB0-1BD2-4243-B03A-F7B32D337F05}" destId="{E0451D4B-A5B1-47FF-BE70-F61B250811EB}" srcOrd="5" destOrd="0" presId="urn:microsoft.com/office/officeart/2005/8/layout/list1"/>
    <dgm:cxn modelId="{D0C508E2-B8E5-6945-97E7-AE698A6A0B11}" type="presParOf" srcId="{28533CB0-1BD2-4243-B03A-F7B32D337F05}" destId="{60CE3FF2-8F7F-43E8-8FEA-3FBE9B9C591E}" srcOrd="6" destOrd="0" presId="urn:microsoft.com/office/officeart/2005/8/layout/list1"/>
    <dgm:cxn modelId="{B5AF0774-6DF4-094F-9080-787ECE9EB30B}" type="presParOf" srcId="{28533CB0-1BD2-4243-B03A-F7B32D337F05}" destId="{3D35F690-EC6B-4100-9E81-EA4F99F335A3}" srcOrd="7" destOrd="0" presId="urn:microsoft.com/office/officeart/2005/8/layout/list1"/>
    <dgm:cxn modelId="{02953042-74B9-8A4A-A49F-A2B9E7B03DAE}" type="presParOf" srcId="{28533CB0-1BD2-4243-B03A-F7B32D337F05}" destId="{8A7EC452-A898-4234-822C-AEAD5FF824C4}" srcOrd="8" destOrd="0" presId="urn:microsoft.com/office/officeart/2005/8/layout/list1"/>
    <dgm:cxn modelId="{932FCF04-E109-4145-9DA5-341D90D2F5B4}" type="presParOf" srcId="{8A7EC452-A898-4234-822C-AEAD5FF824C4}" destId="{808D6470-0CC5-4FFA-9862-0F951CF8A999}" srcOrd="0" destOrd="0" presId="urn:microsoft.com/office/officeart/2005/8/layout/list1"/>
    <dgm:cxn modelId="{D341A353-AA32-9F4B-B7E1-73AEC2E4E119}" type="presParOf" srcId="{8A7EC452-A898-4234-822C-AEAD5FF824C4}" destId="{4CD40527-6C5B-4848-94A0-262A36406D8E}" srcOrd="1" destOrd="0" presId="urn:microsoft.com/office/officeart/2005/8/layout/list1"/>
    <dgm:cxn modelId="{D662A5DC-096C-5C4B-AB1A-856427AFA645}" type="presParOf" srcId="{28533CB0-1BD2-4243-B03A-F7B32D337F05}" destId="{E40E8DCC-EB4A-4237-B473-ECB86E87D708}" srcOrd="9" destOrd="0" presId="urn:microsoft.com/office/officeart/2005/8/layout/list1"/>
    <dgm:cxn modelId="{E7306A76-6294-8547-86A8-5C9853413E8D}" type="presParOf" srcId="{28533CB0-1BD2-4243-B03A-F7B32D337F05}" destId="{00E76721-961C-45B0-AA49-2B01BB7AECD8}"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9.xml><?xml version="1.0" encoding="utf-8"?>
<dgm:dataModel xmlns:dgm="http://schemas.openxmlformats.org/drawingml/2006/diagram" xmlns:a="http://schemas.openxmlformats.org/drawingml/2006/main">
  <dgm:ptLst>
    <dgm:pt modelId="{0A670885-E5CC-5B4B-9AA7-B7AF077F1B3F}" type="doc">
      <dgm:prSet loTypeId="urn:microsoft.com/office/officeart/2005/8/layout/list1" loCatId="" qsTypeId="urn:microsoft.com/office/officeart/2005/8/quickstyle/simple4" qsCatId="simple" csTypeId="urn:microsoft.com/office/officeart/2005/8/colors/colorful2" csCatId="colorful" phldr="1"/>
      <dgm:spPr/>
      <dgm:t>
        <a:bodyPr/>
        <a:lstStyle/>
        <a:p>
          <a:endParaRPr lang="en-US"/>
        </a:p>
      </dgm:t>
    </dgm:pt>
    <dgm:pt modelId="{73BC0A82-E057-1741-AF37-B5A357040A62}">
      <dgm:prSet custT="1"/>
      <dgm:spPr/>
      <dgm:t>
        <a:bodyPr/>
        <a:lstStyle/>
        <a:p>
          <a:pPr rtl="0"/>
          <a:r>
            <a:rPr lang="en-US" sz="2400" b="0" dirty="0"/>
            <a:t>Prepare regular professional development presentations on character development and integration</a:t>
          </a:r>
        </a:p>
      </dgm:t>
    </dgm:pt>
    <dgm:pt modelId="{1E446ADB-A4AB-8244-9B55-DEC0B1F6D632}" type="parTrans" cxnId="{E2222DC3-2245-B146-8AAC-7ED66FD325B3}">
      <dgm:prSet/>
      <dgm:spPr/>
      <dgm:t>
        <a:bodyPr/>
        <a:lstStyle/>
        <a:p>
          <a:endParaRPr lang="en-US"/>
        </a:p>
      </dgm:t>
    </dgm:pt>
    <dgm:pt modelId="{039ACB5D-142F-814A-8914-B95F34EF4983}" type="sibTrans" cxnId="{E2222DC3-2245-B146-8AAC-7ED66FD325B3}">
      <dgm:prSet/>
      <dgm:spPr/>
      <dgm:t>
        <a:bodyPr/>
        <a:lstStyle/>
        <a:p>
          <a:endParaRPr lang="en-US"/>
        </a:p>
      </dgm:t>
    </dgm:pt>
    <dgm:pt modelId="{033C71BA-4AB9-F848-B7B8-E94291600F61}">
      <dgm:prSet custT="1"/>
      <dgm:spPr>
        <a:solidFill>
          <a:schemeClr val="accent6">
            <a:lumMod val="50000"/>
          </a:schemeClr>
        </a:solidFill>
      </dgm:spPr>
      <dgm:t>
        <a:bodyPr/>
        <a:lstStyle/>
        <a:p>
          <a:pPr rtl="0"/>
          <a:r>
            <a:rPr lang="en-US" sz="2400" b="0" dirty="0"/>
            <a:t>Based upon the allotted time, plan what can be included. Reflect back on your training to determine what would be of greatest benefit for your staff.</a:t>
          </a:r>
        </a:p>
      </dgm:t>
    </dgm:pt>
    <dgm:pt modelId="{6A2AF2CD-AC6C-9E43-95F1-23FAE18777FB}" type="parTrans" cxnId="{5674FF9B-509D-174E-9B5B-7ECD3C31F32C}">
      <dgm:prSet/>
      <dgm:spPr/>
      <dgm:t>
        <a:bodyPr/>
        <a:lstStyle/>
        <a:p>
          <a:endParaRPr lang="en-US"/>
        </a:p>
      </dgm:t>
    </dgm:pt>
    <dgm:pt modelId="{D6CF2C62-A1F3-D44D-A501-AC9116245002}" type="sibTrans" cxnId="{5674FF9B-509D-174E-9B5B-7ECD3C31F32C}">
      <dgm:prSet/>
      <dgm:spPr/>
      <dgm:t>
        <a:bodyPr/>
        <a:lstStyle/>
        <a:p>
          <a:endParaRPr lang="en-US"/>
        </a:p>
      </dgm:t>
    </dgm:pt>
    <dgm:pt modelId="{14A7BCBC-3E4C-A847-96EA-8668C9DD518C}">
      <dgm:prSet custT="1"/>
      <dgm:spPr>
        <a:solidFill>
          <a:srgbClr val="008000"/>
        </a:solidFill>
      </dgm:spPr>
      <dgm:t>
        <a:bodyPr/>
        <a:lstStyle/>
        <a:p>
          <a:pPr rtl="0"/>
          <a:r>
            <a:rPr lang="en-US" sz="2400" b="0" dirty="0"/>
            <a:t>Ideally, a full day can be devoted to a CHARACTER COUNTS! presentation. </a:t>
          </a:r>
        </a:p>
      </dgm:t>
    </dgm:pt>
    <dgm:pt modelId="{27E8B639-A638-E94C-AF06-11F926E87137}" type="parTrans" cxnId="{787758EF-BAC5-454D-98C9-B58CAE50BF1A}">
      <dgm:prSet/>
      <dgm:spPr/>
      <dgm:t>
        <a:bodyPr/>
        <a:lstStyle/>
        <a:p>
          <a:endParaRPr lang="en-US"/>
        </a:p>
      </dgm:t>
    </dgm:pt>
    <dgm:pt modelId="{04EBD7A9-C152-BA4A-8588-3B1AB4740853}" type="sibTrans" cxnId="{787758EF-BAC5-454D-98C9-B58CAE50BF1A}">
      <dgm:prSet/>
      <dgm:spPr/>
      <dgm:t>
        <a:bodyPr/>
        <a:lstStyle/>
        <a:p>
          <a:endParaRPr lang="en-US"/>
        </a:p>
      </dgm:t>
    </dgm:pt>
    <dgm:pt modelId="{D1F70AFA-4249-7A44-8A07-FA91FC05EC08}" type="pres">
      <dgm:prSet presAssocID="{0A670885-E5CC-5B4B-9AA7-B7AF077F1B3F}" presName="linear" presStyleCnt="0">
        <dgm:presLayoutVars>
          <dgm:dir/>
          <dgm:animLvl val="lvl"/>
          <dgm:resizeHandles val="exact"/>
        </dgm:presLayoutVars>
      </dgm:prSet>
      <dgm:spPr/>
    </dgm:pt>
    <dgm:pt modelId="{32874559-2037-3748-9BD5-B3C3FF5FEE8C}" type="pres">
      <dgm:prSet presAssocID="{73BC0A82-E057-1741-AF37-B5A357040A62}" presName="parentLin" presStyleCnt="0"/>
      <dgm:spPr/>
    </dgm:pt>
    <dgm:pt modelId="{4B65515D-7DBA-DB42-881E-B17BBA809EC5}" type="pres">
      <dgm:prSet presAssocID="{73BC0A82-E057-1741-AF37-B5A357040A62}" presName="parentLeftMargin" presStyleLbl="node1" presStyleIdx="0" presStyleCnt="3"/>
      <dgm:spPr/>
    </dgm:pt>
    <dgm:pt modelId="{BDB2FD4A-61BF-194D-8B51-D3457C4F08CB}" type="pres">
      <dgm:prSet presAssocID="{73BC0A82-E057-1741-AF37-B5A357040A62}" presName="parentText" presStyleLbl="node1" presStyleIdx="0" presStyleCnt="3" custScaleX="142857">
        <dgm:presLayoutVars>
          <dgm:chMax val="0"/>
          <dgm:bulletEnabled val="1"/>
        </dgm:presLayoutVars>
      </dgm:prSet>
      <dgm:spPr/>
    </dgm:pt>
    <dgm:pt modelId="{5BF80384-DC8D-2849-8514-0D3D48EA880A}" type="pres">
      <dgm:prSet presAssocID="{73BC0A82-E057-1741-AF37-B5A357040A62}" presName="negativeSpace" presStyleCnt="0"/>
      <dgm:spPr/>
    </dgm:pt>
    <dgm:pt modelId="{F31620EC-23D3-2E42-B677-D2A34DC15F6E}" type="pres">
      <dgm:prSet presAssocID="{73BC0A82-E057-1741-AF37-B5A357040A62}" presName="childText" presStyleLbl="conFgAcc1" presStyleIdx="0" presStyleCnt="3">
        <dgm:presLayoutVars>
          <dgm:bulletEnabled val="1"/>
        </dgm:presLayoutVars>
      </dgm:prSet>
      <dgm:spPr/>
    </dgm:pt>
    <dgm:pt modelId="{CED55F1D-3223-FF41-BAC4-EF075FD3670D}" type="pres">
      <dgm:prSet presAssocID="{039ACB5D-142F-814A-8914-B95F34EF4983}" presName="spaceBetweenRectangles" presStyleCnt="0"/>
      <dgm:spPr/>
    </dgm:pt>
    <dgm:pt modelId="{145E124D-BDC7-6942-9EE3-DB81DC23A975}" type="pres">
      <dgm:prSet presAssocID="{033C71BA-4AB9-F848-B7B8-E94291600F61}" presName="parentLin" presStyleCnt="0"/>
      <dgm:spPr/>
    </dgm:pt>
    <dgm:pt modelId="{65507E45-76DC-0F43-B541-8F04B0D86A3C}" type="pres">
      <dgm:prSet presAssocID="{033C71BA-4AB9-F848-B7B8-E94291600F61}" presName="parentLeftMargin" presStyleLbl="node1" presStyleIdx="0" presStyleCnt="3"/>
      <dgm:spPr/>
    </dgm:pt>
    <dgm:pt modelId="{2D41BECF-C0B5-2242-A7CD-2D239280F027}" type="pres">
      <dgm:prSet presAssocID="{033C71BA-4AB9-F848-B7B8-E94291600F61}" presName="parentText" presStyleLbl="node1" presStyleIdx="1" presStyleCnt="3" custScaleX="142857" custScaleY="136448">
        <dgm:presLayoutVars>
          <dgm:chMax val="0"/>
          <dgm:bulletEnabled val="1"/>
        </dgm:presLayoutVars>
      </dgm:prSet>
      <dgm:spPr/>
    </dgm:pt>
    <dgm:pt modelId="{D32DC304-6845-5042-BC4A-35205D1298FF}" type="pres">
      <dgm:prSet presAssocID="{033C71BA-4AB9-F848-B7B8-E94291600F61}" presName="negativeSpace" presStyleCnt="0"/>
      <dgm:spPr/>
    </dgm:pt>
    <dgm:pt modelId="{12FFD0DE-362F-3D44-BDC8-1AB5B2D37A8F}" type="pres">
      <dgm:prSet presAssocID="{033C71BA-4AB9-F848-B7B8-E94291600F61}" presName="childText" presStyleLbl="conFgAcc1" presStyleIdx="1" presStyleCnt="3">
        <dgm:presLayoutVars>
          <dgm:bulletEnabled val="1"/>
        </dgm:presLayoutVars>
      </dgm:prSet>
      <dgm:spPr/>
    </dgm:pt>
    <dgm:pt modelId="{66FEE509-ED1A-A442-8EC6-113829A3FAB9}" type="pres">
      <dgm:prSet presAssocID="{D6CF2C62-A1F3-D44D-A501-AC9116245002}" presName="spaceBetweenRectangles" presStyleCnt="0"/>
      <dgm:spPr/>
    </dgm:pt>
    <dgm:pt modelId="{EEC1C47F-0F69-8540-B484-7CD9216F898E}" type="pres">
      <dgm:prSet presAssocID="{14A7BCBC-3E4C-A847-96EA-8668C9DD518C}" presName="parentLin" presStyleCnt="0"/>
      <dgm:spPr/>
    </dgm:pt>
    <dgm:pt modelId="{D7817E5F-7D77-F64A-BEF1-31BA7F21A9BA}" type="pres">
      <dgm:prSet presAssocID="{14A7BCBC-3E4C-A847-96EA-8668C9DD518C}" presName="parentLeftMargin" presStyleLbl="node1" presStyleIdx="1" presStyleCnt="3"/>
      <dgm:spPr/>
    </dgm:pt>
    <dgm:pt modelId="{F6C6CDD2-27FE-DA4F-9D9E-C9186CD33666}" type="pres">
      <dgm:prSet presAssocID="{14A7BCBC-3E4C-A847-96EA-8668C9DD518C}" presName="parentText" presStyleLbl="node1" presStyleIdx="2" presStyleCnt="3" custScaleX="142857">
        <dgm:presLayoutVars>
          <dgm:chMax val="0"/>
          <dgm:bulletEnabled val="1"/>
        </dgm:presLayoutVars>
      </dgm:prSet>
      <dgm:spPr/>
    </dgm:pt>
    <dgm:pt modelId="{7D2DDA22-A2FF-574C-B496-C39E573696DD}" type="pres">
      <dgm:prSet presAssocID="{14A7BCBC-3E4C-A847-96EA-8668C9DD518C}" presName="negativeSpace" presStyleCnt="0"/>
      <dgm:spPr/>
    </dgm:pt>
    <dgm:pt modelId="{BDD6B4BD-2A5A-FD4A-85B5-E095E2A6EB66}" type="pres">
      <dgm:prSet presAssocID="{14A7BCBC-3E4C-A847-96EA-8668C9DD518C}" presName="childText" presStyleLbl="conFgAcc1" presStyleIdx="2" presStyleCnt="3">
        <dgm:presLayoutVars>
          <dgm:bulletEnabled val="1"/>
        </dgm:presLayoutVars>
      </dgm:prSet>
      <dgm:spPr/>
    </dgm:pt>
  </dgm:ptLst>
  <dgm:cxnLst>
    <dgm:cxn modelId="{CCA34A07-2C45-E342-913E-908728DFC7A2}" type="presOf" srcId="{73BC0A82-E057-1741-AF37-B5A357040A62}" destId="{BDB2FD4A-61BF-194D-8B51-D3457C4F08CB}" srcOrd="1" destOrd="0" presId="urn:microsoft.com/office/officeart/2005/8/layout/list1"/>
    <dgm:cxn modelId="{EBD7050B-4B20-C54F-B6B5-0238078FC6AB}" type="presOf" srcId="{033C71BA-4AB9-F848-B7B8-E94291600F61}" destId="{2D41BECF-C0B5-2242-A7CD-2D239280F027}" srcOrd="1" destOrd="0" presId="urn:microsoft.com/office/officeart/2005/8/layout/list1"/>
    <dgm:cxn modelId="{D539302E-DB00-5F4E-8410-19071148DE9E}" type="presOf" srcId="{73BC0A82-E057-1741-AF37-B5A357040A62}" destId="{4B65515D-7DBA-DB42-881E-B17BBA809EC5}" srcOrd="0" destOrd="0" presId="urn:microsoft.com/office/officeart/2005/8/layout/list1"/>
    <dgm:cxn modelId="{61EA883D-5064-B447-8A61-FE12288E657F}" type="presOf" srcId="{14A7BCBC-3E4C-A847-96EA-8668C9DD518C}" destId="{F6C6CDD2-27FE-DA4F-9D9E-C9186CD33666}" srcOrd="1" destOrd="0" presId="urn:microsoft.com/office/officeart/2005/8/layout/list1"/>
    <dgm:cxn modelId="{58E74874-CC2C-674C-BD48-9674DFCA96B2}" type="presOf" srcId="{033C71BA-4AB9-F848-B7B8-E94291600F61}" destId="{65507E45-76DC-0F43-B541-8F04B0D86A3C}" srcOrd="0" destOrd="0" presId="urn:microsoft.com/office/officeart/2005/8/layout/list1"/>
    <dgm:cxn modelId="{F34C608B-2CA0-1A48-A9D8-9B8C83825797}" type="presOf" srcId="{0A670885-E5CC-5B4B-9AA7-B7AF077F1B3F}" destId="{D1F70AFA-4249-7A44-8A07-FA91FC05EC08}" srcOrd="0" destOrd="0" presId="urn:microsoft.com/office/officeart/2005/8/layout/list1"/>
    <dgm:cxn modelId="{5674FF9B-509D-174E-9B5B-7ECD3C31F32C}" srcId="{0A670885-E5CC-5B4B-9AA7-B7AF077F1B3F}" destId="{033C71BA-4AB9-F848-B7B8-E94291600F61}" srcOrd="1" destOrd="0" parTransId="{6A2AF2CD-AC6C-9E43-95F1-23FAE18777FB}" sibTransId="{D6CF2C62-A1F3-D44D-A501-AC9116245002}"/>
    <dgm:cxn modelId="{9DE9E09D-F2D3-EB47-B361-C310CA6F2239}" type="presOf" srcId="{14A7BCBC-3E4C-A847-96EA-8668C9DD518C}" destId="{D7817E5F-7D77-F64A-BEF1-31BA7F21A9BA}" srcOrd="0" destOrd="0" presId="urn:microsoft.com/office/officeart/2005/8/layout/list1"/>
    <dgm:cxn modelId="{E2222DC3-2245-B146-8AAC-7ED66FD325B3}" srcId="{0A670885-E5CC-5B4B-9AA7-B7AF077F1B3F}" destId="{73BC0A82-E057-1741-AF37-B5A357040A62}" srcOrd="0" destOrd="0" parTransId="{1E446ADB-A4AB-8244-9B55-DEC0B1F6D632}" sibTransId="{039ACB5D-142F-814A-8914-B95F34EF4983}"/>
    <dgm:cxn modelId="{787758EF-BAC5-454D-98C9-B58CAE50BF1A}" srcId="{0A670885-E5CC-5B4B-9AA7-B7AF077F1B3F}" destId="{14A7BCBC-3E4C-A847-96EA-8668C9DD518C}" srcOrd="2" destOrd="0" parTransId="{27E8B639-A638-E94C-AF06-11F926E87137}" sibTransId="{04EBD7A9-C152-BA4A-8588-3B1AB4740853}"/>
    <dgm:cxn modelId="{967AE708-204E-6F4D-9FBD-0B9A7FE7321C}" type="presParOf" srcId="{D1F70AFA-4249-7A44-8A07-FA91FC05EC08}" destId="{32874559-2037-3748-9BD5-B3C3FF5FEE8C}" srcOrd="0" destOrd="0" presId="urn:microsoft.com/office/officeart/2005/8/layout/list1"/>
    <dgm:cxn modelId="{BDD7AAAC-70BD-924C-AFE0-2131AE226CA1}" type="presParOf" srcId="{32874559-2037-3748-9BD5-B3C3FF5FEE8C}" destId="{4B65515D-7DBA-DB42-881E-B17BBA809EC5}" srcOrd="0" destOrd="0" presId="urn:microsoft.com/office/officeart/2005/8/layout/list1"/>
    <dgm:cxn modelId="{F6EF1B85-0065-4043-9412-A62E2E05CC01}" type="presParOf" srcId="{32874559-2037-3748-9BD5-B3C3FF5FEE8C}" destId="{BDB2FD4A-61BF-194D-8B51-D3457C4F08CB}" srcOrd="1" destOrd="0" presId="urn:microsoft.com/office/officeart/2005/8/layout/list1"/>
    <dgm:cxn modelId="{32F4C61D-726A-014D-A288-44C1DB6708AF}" type="presParOf" srcId="{D1F70AFA-4249-7A44-8A07-FA91FC05EC08}" destId="{5BF80384-DC8D-2849-8514-0D3D48EA880A}" srcOrd="1" destOrd="0" presId="urn:microsoft.com/office/officeart/2005/8/layout/list1"/>
    <dgm:cxn modelId="{9FC2166B-8452-E54C-99D8-AA87090E0DE2}" type="presParOf" srcId="{D1F70AFA-4249-7A44-8A07-FA91FC05EC08}" destId="{F31620EC-23D3-2E42-B677-D2A34DC15F6E}" srcOrd="2" destOrd="0" presId="urn:microsoft.com/office/officeart/2005/8/layout/list1"/>
    <dgm:cxn modelId="{83DC673F-0523-214E-9527-E926DC3B7FE6}" type="presParOf" srcId="{D1F70AFA-4249-7A44-8A07-FA91FC05EC08}" destId="{CED55F1D-3223-FF41-BAC4-EF075FD3670D}" srcOrd="3" destOrd="0" presId="urn:microsoft.com/office/officeart/2005/8/layout/list1"/>
    <dgm:cxn modelId="{11C321E9-94A1-AE4A-8E8D-7C8AE74351FB}" type="presParOf" srcId="{D1F70AFA-4249-7A44-8A07-FA91FC05EC08}" destId="{145E124D-BDC7-6942-9EE3-DB81DC23A975}" srcOrd="4" destOrd="0" presId="urn:microsoft.com/office/officeart/2005/8/layout/list1"/>
    <dgm:cxn modelId="{EB8122F2-0D1F-944D-A368-43248095A664}" type="presParOf" srcId="{145E124D-BDC7-6942-9EE3-DB81DC23A975}" destId="{65507E45-76DC-0F43-B541-8F04B0D86A3C}" srcOrd="0" destOrd="0" presId="urn:microsoft.com/office/officeart/2005/8/layout/list1"/>
    <dgm:cxn modelId="{8CCAAC67-A5EC-8442-8FD0-4630FBCA396F}" type="presParOf" srcId="{145E124D-BDC7-6942-9EE3-DB81DC23A975}" destId="{2D41BECF-C0B5-2242-A7CD-2D239280F027}" srcOrd="1" destOrd="0" presId="urn:microsoft.com/office/officeart/2005/8/layout/list1"/>
    <dgm:cxn modelId="{0FF4811C-7195-E64D-9B02-D3FF2BA11AFE}" type="presParOf" srcId="{D1F70AFA-4249-7A44-8A07-FA91FC05EC08}" destId="{D32DC304-6845-5042-BC4A-35205D1298FF}" srcOrd="5" destOrd="0" presId="urn:microsoft.com/office/officeart/2005/8/layout/list1"/>
    <dgm:cxn modelId="{DC0DFA50-4686-5145-9090-D9D79FE0C51F}" type="presParOf" srcId="{D1F70AFA-4249-7A44-8A07-FA91FC05EC08}" destId="{12FFD0DE-362F-3D44-BDC8-1AB5B2D37A8F}" srcOrd="6" destOrd="0" presId="urn:microsoft.com/office/officeart/2005/8/layout/list1"/>
    <dgm:cxn modelId="{B16E0A42-1E65-A64D-9E34-5E22F7D5AF65}" type="presParOf" srcId="{D1F70AFA-4249-7A44-8A07-FA91FC05EC08}" destId="{66FEE509-ED1A-A442-8EC6-113829A3FAB9}" srcOrd="7" destOrd="0" presId="urn:microsoft.com/office/officeart/2005/8/layout/list1"/>
    <dgm:cxn modelId="{E90E5938-A026-D14C-B5AF-789DB39F5FCD}" type="presParOf" srcId="{D1F70AFA-4249-7A44-8A07-FA91FC05EC08}" destId="{EEC1C47F-0F69-8540-B484-7CD9216F898E}" srcOrd="8" destOrd="0" presId="urn:microsoft.com/office/officeart/2005/8/layout/list1"/>
    <dgm:cxn modelId="{5C49BD89-B3B5-AA4A-9834-AB01F3CCDB60}" type="presParOf" srcId="{EEC1C47F-0F69-8540-B484-7CD9216F898E}" destId="{D7817E5F-7D77-F64A-BEF1-31BA7F21A9BA}" srcOrd="0" destOrd="0" presId="urn:microsoft.com/office/officeart/2005/8/layout/list1"/>
    <dgm:cxn modelId="{1A29FC3C-0517-F24B-A0A3-5EB9660AEC41}" type="presParOf" srcId="{EEC1C47F-0F69-8540-B484-7CD9216F898E}" destId="{F6C6CDD2-27FE-DA4F-9D9E-C9186CD33666}" srcOrd="1" destOrd="0" presId="urn:microsoft.com/office/officeart/2005/8/layout/list1"/>
    <dgm:cxn modelId="{40607328-83DF-BD4F-9FE1-0268CC42BDBF}" type="presParOf" srcId="{D1F70AFA-4249-7A44-8A07-FA91FC05EC08}" destId="{7D2DDA22-A2FF-574C-B496-C39E573696DD}" srcOrd="9" destOrd="0" presId="urn:microsoft.com/office/officeart/2005/8/layout/list1"/>
    <dgm:cxn modelId="{A0559657-0857-7D4F-BE8A-7C626CD9A7F0}" type="presParOf" srcId="{D1F70AFA-4249-7A44-8A07-FA91FC05EC08}" destId="{BDD6B4BD-2A5A-FD4A-85B5-E095E2A6EB66}"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D7602D6-2BFB-FC45-9A3D-C98590463DA1}" type="doc">
      <dgm:prSet loTypeId="urn:microsoft.com/office/officeart/2008/layout/HorizontalMultiLevelHierarchy" loCatId="" qsTypeId="urn:microsoft.com/office/officeart/2005/8/quickstyle/simple4" qsCatId="simple" csTypeId="urn:microsoft.com/office/officeart/2005/8/colors/accent1_2" csCatId="accent1" phldr="1"/>
      <dgm:spPr/>
      <dgm:t>
        <a:bodyPr/>
        <a:lstStyle/>
        <a:p>
          <a:endParaRPr lang="en-GB"/>
        </a:p>
      </dgm:t>
    </dgm:pt>
    <dgm:pt modelId="{B1864C41-90C0-3F45-A7FA-1CA351CDDC48}">
      <dgm:prSet phldrT="[Text]" custT="1"/>
      <dgm:spPr/>
      <dgm:t>
        <a:bodyPr/>
        <a:lstStyle/>
        <a:p>
          <a:r>
            <a:rPr lang="en-GB" sz="6000" dirty="0"/>
            <a:t>PPRCCC</a:t>
          </a:r>
        </a:p>
      </dgm:t>
    </dgm:pt>
    <dgm:pt modelId="{CEB7086D-DA81-234D-92D9-20298AC02E74}" type="parTrans" cxnId="{959406BC-9D22-0242-B7CA-49E428981703}">
      <dgm:prSet/>
      <dgm:spPr/>
      <dgm:t>
        <a:bodyPr/>
        <a:lstStyle/>
        <a:p>
          <a:endParaRPr lang="en-GB"/>
        </a:p>
      </dgm:t>
    </dgm:pt>
    <dgm:pt modelId="{0483255A-24E7-2847-9C0A-0DC0C93F4DE3}" type="sibTrans" cxnId="{959406BC-9D22-0242-B7CA-49E428981703}">
      <dgm:prSet/>
      <dgm:spPr/>
      <dgm:t>
        <a:bodyPr/>
        <a:lstStyle/>
        <a:p>
          <a:endParaRPr lang="en-GB"/>
        </a:p>
      </dgm:t>
    </dgm:pt>
    <dgm:pt modelId="{9AE06CAA-6432-DA4F-837C-C1C2B7B5A983}">
      <dgm:prSet phldrT="[Text]" custT="1"/>
      <dgm:spPr>
        <a:solidFill>
          <a:srgbClr val="800000"/>
        </a:solidFill>
      </dgm:spPr>
      <dgm:t>
        <a:bodyPr/>
        <a:lstStyle/>
        <a:p>
          <a:pPr algn="l"/>
          <a:r>
            <a:rPr lang="en-GB" sz="2200" dirty="0"/>
            <a:t>Purposeful – clear objectives with understanding of why character is important.</a:t>
          </a:r>
        </a:p>
      </dgm:t>
    </dgm:pt>
    <dgm:pt modelId="{A27A7763-7AF5-2643-9371-251322A63DBD}" type="parTrans" cxnId="{0D3A6087-4B59-9F40-986B-882256B467BF}">
      <dgm:prSet/>
      <dgm:spPr/>
      <dgm:t>
        <a:bodyPr/>
        <a:lstStyle/>
        <a:p>
          <a:endParaRPr lang="en-GB" dirty="0"/>
        </a:p>
      </dgm:t>
    </dgm:pt>
    <dgm:pt modelId="{3F719539-2C33-C148-9FEA-FFAA317FE676}" type="sibTrans" cxnId="{0D3A6087-4B59-9F40-986B-882256B467BF}">
      <dgm:prSet/>
      <dgm:spPr/>
      <dgm:t>
        <a:bodyPr/>
        <a:lstStyle/>
        <a:p>
          <a:endParaRPr lang="en-GB"/>
        </a:p>
      </dgm:t>
    </dgm:pt>
    <dgm:pt modelId="{256969C3-A658-6D43-94D7-DBC74A438861}">
      <dgm:prSet phldrT="[Text]" custT="1"/>
      <dgm:spPr/>
      <dgm:t>
        <a:bodyPr/>
        <a:lstStyle/>
        <a:p>
          <a:pPr algn="l"/>
          <a:r>
            <a:rPr lang="en-GB" sz="2200" dirty="0"/>
            <a:t>Pervasive – Pervade all aspects of school life.</a:t>
          </a:r>
        </a:p>
      </dgm:t>
    </dgm:pt>
    <dgm:pt modelId="{C663AFE3-B973-0349-82AF-0373A0E6C352}" type="parTrans" cxnId="{68A223DA-69FD-6248-BCCC-856393E56C52}">
      <dgm:prSet/>
      <dgm:spPr/>
      <dgm:t>
        <a:bodyPr/>
        <a:lstStyle/>
        <a:p>
          <a:endParaRPr lang="en-GB" dirty="0"/>
        </a:p>
      </dgm:t>
    </dgm:pt>
    <dgm:pt modelId="{943F1402-2D74-F542-B8A6-5C236B2DE893}" type="sibTrans" cxnId="{68A223DA-69FD-6248-BCCC-856393E56C52}">
      <dgm:prSet/>
      <dgm:spPr/>
      <dgm:t>
        <a:bodyPr/>
        <a:lstStyle/>
        <a:p>
          <a:endParaRPr lang="en-GB"/>
        </a:p>
      </dgm:t>
    </dgm:pt>
    <dgm:pt modelId="{01175575-64D9-284E-9A7E-D727A69B8B32}">
      <dgm:prSet phldrT="[Text]" custT="1"/>
      <dgm:spPr>
        <a:solidFill>
          <a:srgbClr val="008000"/>
        </a:solidFill>
      </dgm:spPr>
      <dgm:t>
        <a:bodyPr/>
        <a:lstStyle/>
        <a:p>
          <a:pPr algn="l"/>
          <a:r>
            <a:rPr lang="en-GB" sz="2200" dirty="0"/>
            <a:t>Repetitive – Messages about meaning and importance of the values and traits should be frequent and explicit.  </a:t>
          </a:r>
        </a:p>
      </dgm:t>
    </dgm:pt>
    <dgm:pt modelId="{6090C0AF-D0DA-6948-9558-F0E1B71C031E}" type="parTrans" cxnId="{E5F024E3-846A-C542-BD89-69F2E1AE91DC}">
      <dgm:prSet/>
      <dgm:spPr/>
      <dgm:t>
        <a:bodyPr/>
        <a:lstStyle/>
        <a:p>
          <a:endParaRPr lang="en-GB" dirty="0"/>
        </a:p>
      </dgm:t>
    </dgm:pt>
    <dgm:pt modelId="{4C1F2F51-E062-604F-A713-CAF28CBB56CA}" type="sibTrans" cxnId="{E5F024E3-846A-C542-BD89-69F2E1AE91DC}">
      <dgm:prSet/>
      <dgm:spPr/>
      <dgm:t>
        <a:bodyPr/>
        <a:lstStyle/>
        <a:p>
          <a:endParaRPr lang="en-GB"/>
        </a:p>
      </dgm:t>
    </dgm:pt>
    <dgm:pt modelId="{5FC12577-01F6-E640-A60C-393B9FF487C0}">
      <dgm:prSet phldrT="[Text]" custT="1"/>
      <dgm:spPr>
        <a:solidFill>
          <a:srgbClr val="660066"/>
        </a:solidFill>
      </dgm:spPr>
      <dgm:t>
        <a:bodyPr/>
        <a:lstStyle/>
        <a:p>
          <a:pPr algn="l"/>
          <a:r>
            <a:rPr lang="en-GB" sz="2200" dirty="0"/>
            <a:t>Consistent – Attitudes, words and actions must be consistent and supportive of the desired behaviors.</a:t>
          </a:r>
        </a:p>
      </dgm:t>
    </dgm:pt>
    <dgm:pt modelId="{066BB27E-7C1A-7541-8BEB-049C44E8A7FF}" type="parTrans" cxnId="{A0B3F579-0C48-F349-9E19-29F0D50C59FC}">
      <dgm:prSet/>
      <dgm:spPr/>
      <dgm:t>
        <a:bodyPr/>
        <a:lstStyle/>
        <a:p>
          <a:endParaRPr lang="en-GB" dirty="0"/>
        </a:p>
      </dgm:t>
    </dgm:pt>
    <dgm:pt modelId="{9D23AA21-71F5-5943-BBFE-325DD7D228DD}" type="sibTrans" cxnId="{A0B3F579-0C48-F349-9E19-29F0D50C59FC}">
      <dgm:prSet/>
      <dgm:spPr/>
      <dgm:t>
        <a:bodyPr/>
        <a:lstStyle/>
        <a:p>
          <a:endParaRPr lang="en-GB"/>
        </a:p>
      </dgm:t>
    </dgm:pt>
    <dgm:pt modelId="{8F3C79D7-E4D2-0A4D-9FF7-9CC91383A479}">
      <dgm:prSet phldrT="[Text]" custT="1"/>
      <dgm:spPr>
        <a:solidFill>
          <a:schemeClr val="accent6">
            <a:lumMod val="50000"/>
          </a:schemeClr>
        </a:solidFill>
      </dgm:spPr>
      <dgm:t>
        <a:bodyPr/>
        <a:lstStyle/>
        <a:p>
          <a:pPr algn="l"/>
          <a:r>
            <a:rPr lang="en-GB" sz="2200" dirty="0"/>
            <a:t>Creative – Teachers need to engage students in active learning using a variety of instructional methods.</a:t>
          </a:r>
        </a:p>
      </dgm:t>
    </dgm:pt>
    <dgm:pt modelId="{994DD75F-697B-C841-A0BD-ED40A0147DF5}" type="parTrans" cxnId="{74BE546F-D226-EF49-A6EE-ABBB562A91C5}">
      <dgm:prSet/>
      <dgm:spPr/>
      <dgm:t>
        <a:bodyPr/>
        <a:lstStyle/>
        <a:p>
          <a:endParaRPr lang="en-GB" dirty="0"/>
        </a:p>
      </dgm:t>
    </dgm:pt>
    <dgm:pt modelId="{ABCB7E26-C116-5743-9D86-32F8348A288F}" type="sibTrans" cxnId="{74BE546F-D226-EF49-A6EE-ABBB562A91C5}">
      <dgm:prSet/>
      <dgm:spPr/>
      <dgm:t>
        <a:bodyPr/>
        <a:lstStyle/>
        <a:p>
          <a:endParaRPr lang="en-GB"/>
        </a:p>
      </dgm:t>
    </dgm:pt>
    <dgm:pt modelId="{C46CEEA3-F738-CD4D-BF38-13A8D1BBFDFA}">
      <dgm:prSet phldrT="[Text]" custT="1"/>
      <dgm:spPr>
        <a:solidFill>
          <a:schemeClr val="bg2">
            <a:lumMod val="25000"/>
          </a:schemeClr>
        </a:solidFill>
      </dgm:spPr>
      <dgm:t>
        <a:bodyPr/>
        <a:lstStyle/>
        <a:p>
          <a:pPr algn="l"/>
          <a:r>
            <a:rPr lang="en-GB" sz="2200" dirty="0"/>
            <a:t>Concrete – The desired values and skills must be expressed in the context of relevant situations.</a:t>
          </a:r>
        </a:p>
      </dgm:t>
    </dgm:pt>
    <dgm:pt modelId="{83168734-43C1-6745-BFBB-4EA8469EC497}" type="parTrans" cxnId="{07907B11-B772-F144-A392-559C4E41BE0D}">
      <dgm:prSet/>
      <dgm:spPr/>
      <dgm:t>
        <a:bodyPr/>
        <a:lstStyle/>
        <a:p>
          <a:endParaRPr lang="en-GB" dirty="0"/>
        </a:p>
      </dgm:t>
    </dgm:pt>
    <dgm:pt modelId="{141CD9B1-A760-C04D-9A68-A10E8A07C8CC}" type="sibTrans" cxnId="{07907B11-B772-F144-A392-559C4E41BE0D}">
      <dgm:prSet/>
      <dgm:spPr/>
      <dgm:t>
        <a:bodyPr/>
        <a:lstStyle/>
        <a:p>
          <a:endParaRPr lang="en-GB"/>
        </a:p>
      </dgm:t>
    </dgm:pt>
    <dgm:pt modelId="{E381AC22-6347-8844-BC76-3D66767D39C2}" type="pres">
      <dgm:prSet presAssocID="{0D7602D6-2BFB-FC45-9A3D-C98590463DA1}" presName="Name0" presStyleCnt="0">
        <dgm:presLayoutVars>
          <dgm:chPref val="1"/>
          <dgm:dir/>
          <dgm:animOne val="branch"/>
          <dgm:animLvl val="lvl"/>
          <dgm:resizeHandles val="exact"/>
        </dgm:presLayoutVars>
      </dgm:prSet>
      <dgm:spPr/>
    </dgm:pt>
    <dgm:pt modelId="{0D27DA8C-6101-D74A-911E-9BCD9E89576A}" type="pres">
      <dgm:prSet presAssocID="{B1864C41-90C0-3F45-A7FA-1CA351CDDC48}" presName="root1" presStyleCnt="0"/>
      <dgm:spPr/>
    </dgm:pt>
    <dgm:pt modelId="{905F2DF6-31E3-174B-BCE1-336FE97CFA64}" type="pres">
      <dgm:prSet presAssocID="{B1864C41-90C0-3F45-A7FA-1CA351CDDC48}" presName="LevelOneTextNode" presStyleLbl="node0" presStyleIdx="0" presStyleCnt="1" custScaleY="117808" custLinFactX="-26782" custLinFactNeighborX="-100000" custLinFactNeighborY="0">
        <dgm:presLayoutVars>
          <dgm:chPref val="3"/>
        </dgm:presLayoutVars>
      </dgm:prSet>
      <dgm:spPr/>
    </dgm:pt>
    <dgm:pt modelId="{3159DE8E-4D34-5846-9E16-3A8A37916F60}" type="pres">
      <dgm:prSet presAssocID="{B1864C41-90C0-3F45-A7FA-1CA351CDDC48}" presName="level2hierChild" presStyleCnt="0"/>
      <dgm:spPr/>
    </dgm:pt>
    <dgm:pt modelId="{DB8FAB28-CF7B-F847-9007-83E47334F0AF}" type="pres">
      <dgm:prSet presAssocID="{A27A7763-7AF5-2643-9371-251322A63DBD}" presName="conn2-1" presStyleLbl="parChTrans1D2" presStyleIdx="0" presStyleCnt="6"/>
      <dgm:spPr/>
    </dgm:pt>
    <dgm:pt modelId="{B0762F63-61CF-F044-A34E-FC6ABF4F4113}" type="pres">
      <dgm:prSet presAssocID="{A27A7763-7AF5-2643-9371-251322A63DBD}" presName="connTx" presStyleLbl="parChTrans1D2" presStyleIdx="0" presStyleCnt="6"/>
      <dgm:spPr/>
    </dgm:pt>
    <dgm:pt modelId="{9E7A39B9-4EC8-0840-B897-01238F820ADA}" type="pres">
      <dgm:prSet presAssocID="{9AE06CAA-6432-DA4F-837C-C1C2B7B5A983}" presName="root2" presStyleCnt="0"/>
      <dgm:spPr/>
    </dgm:pt>
    <dgm:pt modelId="{8A5A9BF6-3913-ED44-82CF-56288E5F0BEC}" type="pres">
      <dgm:prSet presAssocID="{9AE06CAA-6432-DA4F-837C-C1C2B7B5A983}" presName="LevelTwoTextNode" presStyleLbl="node2" presStyleIdx="0" presStyleCnt="6" custScaleX="268672" custLinFactNeighborX="1936">
        <dgm:presLayoutVars>
          <dgm:chPref val="3"/>
        </dgm:presLayoutVars>
      </dgm:prSet>
      <dgm:spPr/>
    </dgm:pt>
    <dgm:pt modelId="{2AD009D2-71B8-E84A-8AB4-F5AD498D678C}" type="pres">
      <dgm:prSet presAssocID="{9AE06CAA-6432-DA4F-837C-C1C2B7B5A983}" presName="level3hierChild" presStyleCnt="0"/>
      <dgm:spPr/>
    </dgm:pt>
    <dgm:pt modelId="{1C0E0CE9-6FC1-184F-BDC0-B63918CCC7E5}" type="pres">
      <dgm:prSet presAssocID="{C663AFE3-B973-0349-82AF-0373A0E6C352}" presName="conn2-1" presStyleLbl="parChTrans1D2" presStyleIdx="1" presStyleCnt="6"/>
      <dgm:spPr/>
    </dgm:pt>
    <dgm:pt modelId="{543AE551-9F01-E641-9B28-90FB8B13183B}" type="pres">
      <dgm:prSet presAssocID="{C663AFE3-B973-0349-82AF-0373A0E6C352}" presName="connTx" presStyleLbl="parChTrans1D2" presStyleIdx="1" presStyleCnt="6"/>
      <dgm:spPr/>
    </dgm:pt>
    <dgm:pt modelId="{C813E87C-D7CA-A64F-B274-FBDEF6E94816}" type="pres">
      <dgm:prSet presAssocID="{256969C3-A658-6D43-94D7-DBC74A438861}" presName="root2" presStyleCnt="0"/>
      <dgm:spPr/>
    </dgm:pt>
    <dgm:pt modelId="{7BA50A9F-AD93-8F4E-A71D-C30CCCCF4419}" type="pres">
      <dgm:prSet presAssocID="{256969C3-A658-6D43-94D7-DBC74A438861}" presName="LevelTwoTextNode" presStyleLbl="node2" presStyleIdx="1" presStyleCnt="6" custScaleX="268672">
        <dgm:presLayoutVars>
          <dgm:chPref val="3"/>
        </dgm:presLayoutVars>
      </dgm:prSet>
      <dgm:spPr/>
    </dgm:pt>
    <dgm:pt modelId="{FD1B93EA-C184-E04B-8BCD-7D84EEEC06CE}" type="pres">
      <dgm:prSet presAssocID="{256969C3-A658-6D43-94D7-DBC74A438861}" presName="level3hierChild" presStyleCnt="0"/>
      <dgm:spPr/>
    </dgm:pt>
    <dgm:pt modelId="{DBFF2BB1-F8DE-7E4C-881D-FAF402CEEDAA}" type="pres">
      <dgm:prSet presAssocID="{6090C0AF-D0DA-6948-9558-F0E1B71C031E}" presName="conn2-1" presStyleLbl="parChTrans1D2" presStyleIdx="2" presStyleCnt="6"/>
      <dgm:spPr/>
    </dgm:pt>
    <dgm:pt modelId="{3159BEB6-D6D3-4942-9D2F-4B74C7B55F4F}" type="pres">
      <dgm:prSet presAssocID="{6090C0AF-D0DA-6948-9558-F0E1B71C031E}" presName="connTx" presStyleLbl="parChTrans1D2" presStyleIdx="2" presStyleCnt="6"/>
      <dgm:spPr/>
    </dgm:pt>
    <dgm:pt modelId="{E4C517B4-8DF8-454D-8A08-D72E016D52FE}" type="pres">
      <dgm:prSet presAssocID="{01175575-64D9-284E-9A7E-D727A69B8B32}" presName="root2" presStyleCnt="0"/>
      <dgm:spPr/>
    </dgm:pt>
    <dgm:pt modelId="{2E231ADF-886C-8B48-8D08-0B6AD64E67BF}" type="pres">
      <dgm:prSet presAssocID="{01175575-64D9-284E-9A7E-D727A69B8B32}" presName="LevelTwoTextNode" presStyleLbl="node2" presStyleIdx="2" presStyleCnt="6" custScaleX="268672">
        <dgm:presLayoutVars>
          <dgm:chPref val="3"/>
        </dgm:presLayoutVars>
      </dgm:prSet>
      <dgm:spPr/>
    </dgm:pt>
    <dgm:pt modelId="{AF2C70BC-C17B-BE4D-97D3-10E07F681516}" type="pres">
      <dgm:prSet presAssocID="{01175575-64D9-284E-9A7E-D727A69B8B32}" presName="level3hierChild" presStyleCnt="0"/>
      <dgm:spPr/>
    </dgm:pt>
    <dgm:pt modelId="{3EEB7783-ABD5-B441-BC00-5C2F4B914120}" type="pres">
      <dgm:prSet presAssocID="{066BB27E-7C1A-7541-8BEB-049C44E8A7FF}" presName="conn2-1" presStyleLbl="parChTrans1D2" presStyleIdx="3" presStyleCnt="6"/>
      <dgm:spPr/>
    </dgm:pt>
    <dgm:pt modelId="{B3AD4695-EAD8-1F49-AD84-98B0A942AB39}" type="pres">
      <dgm:prSet presAssocID="{066BB27E-7C1A-7541-8BEB-049C44E8A7FF}" presName="connTx" presStyleLbl="parChTrans1D2" presStyleIdx="3" presStyleCnt="6"/>
      <dgm:spPr/>
    </dgm:pt>
    <dgm:pt modelId="{6F55D21E-F6AE-5A43-BF82-4594E1661BB0}" type="pres">
      <dgm:prSet presAssocID="{5FC12577-01F6-E640-A60C-393B9FF487C0}" presName="root2" presStyleCnt="0"/>
      <dgm:spPr/>
    </dgm:pt>
    <dgm:pt modelId="{7ED1D414-D6FC-8141-81B6-B90DCFD7CF73}" type="pres">
      <dgm:prSet presAssocID="{5FC12577-01F6-E640-A60C-393B9FF487C0}" presName="LevelTwoTextNode" presStyleLbl="node2" presStyleIdx="3" presStyleCnt="6" custScaleX="266234" custLinFactNeighborX="1936">
        <dgm:presLayoutVars>
          <dgm:chPref val="3"/>
        </dgm:presLayoutVars>
      </dgm:prSet>
      <dgm:spPr/>
    </dgm:pt>
    <dgm:pt modelId="{622FA001-6A89-2146-AC42-9AF39E0B989F}" type="pres">
      <dgm:prSet presAssocID="{5FC12577-01F6-E640-A60C-393B9FF487C0}" presName="level3hierChild" presStyleCnt="0"/>
      <dgm:spPr/>
    </dgm:pt>
    <dgm:pt modelId="{1D878DA1-24CD-FD48-9F70-79BA7A10E12A}" type="pres">
      <dgm:prSet presAssocID="{994DD75F-697B-C841-A0BD-ED40A0147DF5}" presName="conn2-1" presStyleLbl="parChTrans1D2" presStyleIdx="4" presStyleCnt="6"/>
      <dgm:spPr/>
    </dgm:pt>
    <dgm:pt modelId="{BB59EEC4-CA01-0B49-9119-B26D5452BFA3}" type="pres">
      <dgm:prSet presAssocID="{994DD75F-697B-C841-A0BD-ED40A0147DF5}" presName="connTx" presStyleLbl="parChTrans1D2" presStyleIdx="4" presStyleCnt="6"/>
      <dgm:spPr/>
    </dgm:pt>
    <dgm:pt modelId="{DAEA200E-F3C4-1848-B633-45681B8B19F2}" type="pres">
      <dgm:prSet presAssocID="{8F3C79D7-E4D2-0A4D-9FF7-9CC91383A479}" presName="root2" presStyleCnt="0"/>
      <dgm:spPr/>
    </dgm:pt>
    <dgm:pt modelId="{6BC11DCD-029E-934C-BD4C-4829F50D6498}" type="pres">
      <dgm:prSet presAssocID="{8F3C79D7-E4D2-0A4D-9FF7-9CC91383A479}" presName="LevelTwoTextNode" presStyleLbl="node2" presStyleIdx="4" presStyleCnt="6" custScaleX="266234" custLinFactNeighborX="1936">
        <dgm:presLayoutVars>
          <dgm:chPref val="3"/>
        </dgm:presLayoutVars>
      </dgm:prSet>
      <dgm:spPr/>
    </dgm:pt>
    <dgm:pt modelId="{A01ECE52-3020-F740-806C-8FF14D1F3944}" type="pres">
      <dgm:prSet presAssocID="{8F3C79D7-E4D2-0A4D-9FF7-9CC91383A479}" presName="level3hierChild" presStyleCnt="0"/>
      <dgm:spPr/>
    </dgm:pt>
    <dgm:pt modelId="{B9071F18-D6DB-4D4C-96D7-811CA30CAEA3}" type="pres">
      <dgm:prSet presAssocID="{83168734-43C1-6745-BFBB-4EA8469EC497}" presName="conn2-1" presStyleLbl="parChTrans1D2" presStyleIdx="5" presStyleCnt="6"/>
      <dgm:spPr/>
    </dgm:pt>
    <dgm:pt modelId="{4A2E6042-5135-9B41-9F77-425693778CA8}" type="pres">
      <dgm:prSet presAssocID="{83168734-43C1-6745-BFBB-4EA8469EC497}" presName="connTx" presStyleLbl="parChTrans1D2" presStyleIdx="5" presStyleCnt="6"/>
      <dgm:spPr/>
    </dgm:pt>
    <dgm:pt modelId="{B4865D4D-CAE3-4145-A28C-064F6CBC64EB}" type="pres">
      <dgm:prSet presAssocID="{C46CEEA3-F738-CD4D-BF38-13A8D1BBFDFA}" presName="root2" presStyleCnt="0"/>
      <dgm:spPr/>
    </dgm:pt>
    <dgm:pt modelId="{0D9AF967-3478-B94F-B41D-9B8B558F020B}" type="pres">
      <dgm:prSet presAssocID="{C46CEEA3-F738-CD4D-BF38-13A8D1BBFDFA}" presName="LevelTwoTextNode" presStyleLbl="node2" presStyleIdx="5" presStyleCnt="6" custScaleX="266234" custLinFactNeighborX="1936">
        <dgm:presLayoutVars>
          <dgm:chPref val="3"/>
        </dgm:presLayoutVars>
      </dgm:prSet>
      <dgm:spPr/>
    </dgm:pt>
    <dgm:pt modelId="{097507C9-94EE-5247-8B33-41C5BF5092B1}" type="pres">
      <dgm:prSet presAssocID="{C46CEEA3-F738-CD4D-BF38-13A8D1BBFDFA}" presName="level3hierChild" presStyleCnt="0"/>
      <dgm:spPr/>
    </dgm:pt>
  </dgm:ptLst>
  <dgm:cxnLst>
    <dgm:cxn modelId="{07907B11-B772-F144-A392-559C4E41BE0D}" srcId="{B1864C41-90C0-3F45-A7FA-1CA351CDDC48}" destId="{C46CEEA3-F738-CD4D-BF38-13A8D1BBFDFA}" srcOrd="5" destOrd="0" parTransId="{83168734-43C1-6745-BFBB-4EA8469EC497}" sibTransId="{141CD9B1-A760-C04D-9A68-A10E8A07C8CC}"/>
    <dgm:cxn modelId="{F3556118-ACB3-E54C-9D2A-FFF5A4DA1938}" type="presOf" srcId="{B1864C41-90C0-3F45-A7FA-1CA351CDDC48}" destId="{905F2DF6-31E3-174B-BCE1-336FE97CFA64}" srcOrd="0" destOrd="0" presId="urn:microsoft.com/office/officeart/2008/layout/HorizontalMultiLevelHierarchy"/>
    <dgm:cxn modelId="{6912432A-F8A5-FB46-A235-D903D3D1D90D}" type="presOf" srcId="{9AE06CAA-6432-DA4F-837C-C1C2B7B5A983}" destId="{8A5A9BF6-3913-ED44-82CF-56288E5F0BEC}" srcOrd="0" destOrd="0" presId="urn:microsoft.com/office/officeart/2008/layout/HorizontalMultiLevelHierarchy"/>
    <dgm:cxn modelId="{13E0F42C-8519-6F45-AC53-9E99AE6C79AB}" type="presOf" srcId="{8F3C79D7-E4D2-0A4D-9FF7-9CC91383A479}" destId="{6BC11DCD-029E-934C-BD4C-4829F50D6498}" srcOrd="0" destOrd="0" presId="urn:microsoft.com/office/officeart/2008/layout/HorizontalMultiLevelHierarchy"/>
    <dgm:cxn modelId="{0B665031-CBA4-984F-A167-64D2FB4F9146}" type="presOf" srcId="{83168734-43C1-6745-BFBB-4EA8469EC497}" destId="{4A2E6042-5135-9B41-9F77-425693778CA8}" srcOrd="1" destOrd="0" presId="urn:microsoft.com/office/officeart/2008/layout/HorizontalMultiLevelHierarchy"/>
    <dgm:cxn modelId="{25283634-BE3F-4C4A-AA4B-7C6742FFDCDC}" type="presOf" srcId="{A27A7763-7AF5-2643-9371-251322A63DBD}" destId="{B0762F63-61CF-F044-A34E-FC6ABF4F4113}" srcOrd="1" destOrd="0" presId="urn:microsoft.com/office/officeart/2008/layout/HorizontalMultiLevelHierarchy"/>
    <dgm:cxn modelId="{91C0F643-F805-6241-BDD8-B2A17FCD3C50}" type="presOf" srcId="{5FC12577-01F6-E640-A60C-393B9FF487C0}" destId="{7ED1D414-D6FC-8141-81B6-B90DCFD7CF73}" srcOrd="0" destOrd="0" presId="urn:microsoft.com/office/officeart/2008/layout/HorizontalMultiLevelHierarchy"/>
    <dgm:cxn modelId="{FE44924E-ECDA-744D-BCAE-DD071565B8DC}" type="presOf" srcId="{256969C3-A658-6D43-94D7-DBC74A438861}" destId="{7BA50A9F-AD93-8F4E-A71D-C30CCCCF4419}" srcOrd="0" destOrd="0" presId="urn:microsoft.com/office/officeart/2008/layout/HorizontalMultiLevelHierarchy"/>
    <dgm:cxn modelId="{74BE546F-D226-EF49-A6EE-ABBB562A91C5}" srcId="{B1864C41-90C0-3F45-A7FA-1CA351CDDC48}" destId="{8F3C79D7-E4D2-0A4D-9FF7-9CC91383A479}" srcOrd="4" destOrd="0" parTransId="{994DD75F-697B-C841-A0BD-ED40A0147DF5}" sibTransId="{ABCB7E26-C116-5743-9D86-32F8348A288F}"/>
    <dgm:cxn modelId="{A0B3F579-0C48-F349-9E19-29F0D50C59FC}" srcId="{B1864C41-90C0-3F45-A7FA-1CA351CDDC48}" destId="{5FC12577-01F6-E640-A60C-393B9FF487C0}" srcOrd="3" destOrd="0" parTransId="{066BB27E-7C1A-7541-8BEB-049C44E8A7FF}" sibTransId="{9D23AA21-71F5-5943-BBFE-325DD7D228DD}"/>
    <dgm:cxn modelId="{5426FF86-C731-BF48-969C-E2034D928AAB}" type="presOf" srcId="{066BB27E-7C1A-7541-8BEB-049C44E8A7FF}" destId="{B3AD4695-EAD8-1F49-AD84-98B0A942AB39}" srcOrd="1" destOrd="0" presId="urn:microsoft.com/office/officeart/2008/layout/HorizontalMultiLevelHierarchy"/>
    <dgm:cxn modelId="{0D3A6087-4B59-9F40-986B-882256B467BF}" srcId="{B1864C41-90C0-3F45-A7FA-1CA351CDDC48}" destId="{9AE06CAA-6432-DA4F-837C-C1C2B7B5A983}" srcOrd="0" destOrd="0" parTransId="{A27A7763-7AF5-2643-9371-251322A63DBD}" sibTransId="{3F719539-2C33-C148-9FEA-FFAA317FE676}"/>
    <dgm:cxn modelId="{4844FB99-BC52-B347-93E0-88AA6DA488AC}" type="presOf" srcId="{C46CEEA3-F738-CD4D-BF38-13A8D1BBFDFA}" destId="{0D9AF967-3478-B94F-B41D-9B8B558F020B}" srcOrd="0" destOrd="0" presId="urn:microsoft.com/office/officeart/2008/layout/HorizontalMultiLevelHierarchy"/>
    <dgm:cxn modelId="{7C9F619B-9286-A746-A4C9-31F82C6CB8FC}" type="presOf" srcId="{C663AFE3-B973-0349-82AF-0373A0E6C352}" destId="{1C0E0CE9-6FC1-184F-BDC0-B63918CCC7E5}" srcOrd="0" destOrd="0" presId="urn:microsoft.com/office/officeart/2008/layout/HorizontalMultiLevelHierarchy"/>
    <dgm:cxn modelId="{1CDB41AD-1E6A-6E4C-B625-6C3C281514C6}" type="presOf" srcId="{0D7602D6-2BFB-FC45-9A3D-C98590463DA1}" destId="{E381AC22-6347-8844-BC76-3D66767D39C2}" srcOrd="0" destOrd="0" presId="urn:microsoft.com/office/officeart/2008/layout/HorizontalMultiLevelHierarchy"/>
    <dgm:cxn modelId="{959406BC-9D22-0242-B7CA-49E428981703}" srcId="{0D7602D6-2BFB-FC45-9A3D-C98590463DA1}" destId="{B1864C41-90C0-3F45-A7FA-1CA351CDDC48}" srcOrd="0" destOrd="0" parTransId="{CEB7086D-DA81-234D-92D9-20298AC02E74}" sibTransId="{0483255A-24E7-2847-9C0A-0DC0C93F4DE3}"/>
    <dgm:cxn modelId="{DC8E94BC-47F5-8249-91CB-D1386B239A33}" type="presOf" srcId="{066BB27E-7C1A-7541-8BEB-049C44E8A7FF}" destId="{3EEB7783-ABD5-B441-BC00-5C2F4B914120}" srcOrd="0" destOrd="0" presId="urn:microsoft.com/office/officeart/2008/layout/HorizontalMultiLevelHierarchy"/>
    <dgm:cxn modelId="{589BDBCB-6228-9441-B78D-9759B59924E5}" type="presOf" srcId="{6090C0AF-D0DA-6948-9558-F0E1B71C031E}" destId="{3159BEB6-D6D3-4942-9D2F-4B74C7B55F4F}" srcOrd="1" destOrd="0" presId="urn:microsoft.com/office/officeart/2008/layout/HorizontalMultiLevelHierarchy"/>
    <dgm:cxn modelId="{181A58CC-4F0A-9846-B881-708151F8FF0C}" type="presOf" srcId="{A27A7763-7AF5-2643-9371-251322A63DBD}" destId="{DB8FAB28-CF7B-F847-9007-83E47334F0AF}" srcOrd="0" destOrd="0" presId="urn:microsoft.com/office/officeart/2008/layout/HorizontalMultiLevelHierarchy"/>
    <dgm:cxn modelId="{0A4607D3-3D35-B646-9D7E-0636C151BEB8}" type="presOf" srcId="{6090C0AF-D0DA-6948-9558-F0E1B71C031E}" destId="{DBFF2BB1-F8DE-7E4C-881D-FAF402CEEDAA}" srcOrd="0" destOrd="0" presId="urn:microsoft.com/office/officeart/2008/layout/HorizontalMultiLevelHierarchy"/>
    <dgm:cxn modelId="{5035FDD9-9782-F24D-9456-9EBD5BAEE416}" type="presOf" srcId="{83168734-43C1-6745-BFBB-4EA8469EC497}" destId="{B9071F18-D6DB-4D4C-96D7-811CA30CAEA3}" srcOrd="0" destOrd="0" presId="urn:microsoft.com/office/officeart/2008/layout/HorizontalMultiLevelHierarchy"/>
    <dgm:cxn modelId="{68A223DA-69FD-6248-BCCC-856393E56C52}" srcId="{B1864C41-90C0-3F45-A7FA-1CA351CDDC48}" destId="{256969C3-A658-6D43-94D7-DBC74A438861}" srcOrd="1" destOrd="0" parTransId="{C663AFE3-B973-0349-82AF-0373A0E6C352}" sibTransId="{943F1402-2D74-F542-B8A6-5C236B2DE893}"/>
    <dgm:cxn modelId="{D8F128DC-7205-A349-870B-605C1A3577B4}" type="presOf" srcId="{C663AFE3-B973-0349-82AF-0373A0E6C352}" destId="{543AE551-9F01-E641-9B28-90FB8B13183B}" srcOrd="1" destOrd="0" presId="urn:microsoft.com/office/officeart/2008/layout/HorizontalMultiLevelHierarchy"/>
    <dgm:cxn modelId="{E5F024E3-846A-C542-BD89-69F2E1AE91DC}" srcId="{B1864C41-90C0-3F45-A7FA-1CA351CDDC48}" destId="{01175575-64D9-284E-9A7E-D727A69B8B32}" srcOrd="2" destOrd="0" parTransId="{6090C0AF-D0DA-6948-9558-F0E1B71C031E}" sibTransId="{4C1F2F51-E062-604F-A713-CAF28CBB56CA}"/>
    <dgm:cxn modelId="{C118C7EE-5459-5F46-8365-B0592D37B94A}" type="presOf" srcId="{994DD75F-697B-C841-A0BD-ED40A0147DF5}" destId="{1D878DA1-24CD-FD48-9F70-79BA7A10E12A}" srcOrd="0" destOrd="0" presId="urn:microsoft.com/office/officeart/2008/layout/HorizontalMultiLevelHierarchy"/>
    <dgm:cxn modelId="{42AD0DF2-E1E0-5B4A-882C-C485E06B790E}" type="presOf" srcId="{01175575-64D9-284E-9A7E-D727A69B8B32}" destId="{2E231ADF-886C-8B48-8D08-0B6AD64E67BF}" srcOrd="0" destOrd="0" presId="urn:microsoft.com/office/officeart/2008/layout/HorizontalMultiLevelHierarchy"/>
    <dgm:cxn modelId="{63F27CF8-76B3-114E-85CB-04E790AAF552}" type="presOf" srcId="{994DD75F-697B-C841-A0BD-ED40A0147DF5}" destId="{BB59EEC4-CA01-0B49-9119-B26D5452BFA3}" srcOrd="1" destOrd="0" presId="urn:microsoft.com/office/officeart/2008/layout/HorizontalMultiLevelHierarchy"/>
    <dgm:cxn modelId="{55C0EF98-DC22-D742-9B55-E215003318CF}" type="presParOf" srcId="{E381AC22-6347-8844-BC76-3D66767D39C2}" destId="{0D27DA8C-6101-D74A-911E-9BCD9E89576A}" srcOrd="0" destOrd="0" presId="urn:microsoft.com/office/officeart/2008/layout/HorizontalMultiLevelHierarchy"/>
    <dgm:cxn modelId="{94727791-21D9-D743-9A29-F5243111BDE3}" type="presParOf" srcId="{0D27DA8C-6101-D74A-911E-9BCD9E89576A}" destId="{905F2DF6-31E3-174B-BCE1-336FE97CFA64}" srcOrd="0" destOrd="0" presId="urn:microsoft.com/office/officeart/2008/layout/HorizontalMultiLevelHierarchy"/>
    <dgm:cxn modelId="{8D6F8150-B857-4A4B-90C9-55526AD224B0}" type="presParOf" srcId="{0D27DA8C-6101-D74A-911E-9BCD9E89576A}" destId="{3159DE8E-4D34-5846-9E16-3A8A37916F60}" srcOrd="1" destOrd="0" presId="urn:microsoft.com/office/officeart/2008/layout/HorizontalMultiLevelHierarchy"/>
    <dgm:cxn modelId="{6C84C86A-7AD8-124D-8BBD-E170B6D04599}" type="presParOf" srcId="{3159DE8E-4D34-5846-9E16-3A8A37916F60}" destId="{DB8FAB28-CF7B-F847-9007-83E47334F0AF}" srcOrd="0" destOrd="0" presId="urn:microsoft.com/office/officeart/2008/layout/HorizontalMultiLevelHierarchy"/>
    <dgm:cxn modelId="{95FDBE8E-9662-8A45-83ED-A0149CF0A97E}" type="presParOf" srcId="{DB8FAB28-CF7B-F847-9007-83E47334F0AF}" destId="{B0762F63-61CF-F044-A34E-FC6ABF4F4113}" srcOrd="0" destOrd="0" presId="urn:microsoft.com/office/officeart/2008/layout/HorizontalMultiLevelHierarchy"/>
    <dgm:cxn modelId="{690E9887-E1F3-1A49-9CDE-BFA7552E70A2}" type="presParOf" srcId="{3159DE8E-4D34-5846-9E16-3A8A37916F60}" destId="{9E7A39B9-4EC8-0840-B897-01238F820ADA}" srcOrd="1" destOrd="0" presId="urn:microsoft.com/office/officeart/2008/layout/HorizontalMultiLevelHierarchy"/>
    <dgm:cxn modelId="{2120587A-0EEE-9148-B74A-F6B83BF40B00}" type="presParOf" srcId="{9E7A39B9-4EC8-0840-B897-01238F820ADA}" destId="{8A5A9BF6-3913-ED44-82CF-56288E5F0BEC}" srcOrd="0" destOrd="0" presId="urn:microsoft.com/office/officeart/2008/layout/HorizontalMultiLevelHierarchy"/>
    <dgm:cxn modelId="{6E1AAECC-270D-344A-98F6-82CED279A0DA}" type="presParOf" srcId="{9E7A39B9-4EC8-0840-B897-01238F820ADA}" destId="{2AD009D2-71B8-E84A-8AB4-F5AD498D678C}" srcOrd="1" destOrd="0" presId="urn:microsoft.com/office/officeart/2008/layout/HorizontalMultiLevelHierarchy"/>
    <dgm:cxn modelId="{6448A004-9FA2-3242-A4C0-6A05197F8472}" type="presParOf" srcId="{3159DE8E-4D34-5846-9E16-3A8A37916F60}" destId="{1C0E0CE9-6FC1-184F-BDC0-B63918CCC7E5}" srcOrd="2" destOrd="0" presId="urn:microsoft.com/office/officeart/2008/layout/HorizontalMultiLevelHierarchy"/>
    <dgm:cxn modelId="{EDCFF383-0E17-4640-BF26-36F460E4B1E9}" type="presParOf" srcId="{1C0E0CE9-6FC1-184F-BDC0-B63918CCC7E5}" destId="{543AE551-9F01-E641-9B28-90FB8B13183B}" srcOrd="0" destOrd="0" presId="urn:microsoft.com/office/officeart/2008/layout/HorizontalMultiLevelHierarchy"/>
    <dgm:cxn modelId="{32C0A980-3972-264C-8D5B-0C495C980C21}" type="presParOf" srcId="{3159DE8E-4D34-5846-9E16-3A8A37916F60}" destId="{C813E87C-D7CA-A64F-B274-FBDEF6E94816}" srcOrd="3" destOrd="0" presId="urn:microsoft.com/office/officeart/2008/layout/HorizontalMultiLevelHierarchy"/>
    <dgm:cxn modelId="{0205584F-86AB-CC49-86EA-E5136EA4D6B1}" type="presParOf" srcId="{C813E87C-D7CA-A64F-B274-FBDEF6E94816}" destId="{7BA50A9F-AD93-8F4E-A71D-C30CCCCF4419}" srcOrd="0" destOrd="0" presId="urn:microsoft.com/office/officeart/2008/layout/HorizontalMultiLevelHierarchy"/>
    <dgm:cxn modelId="{7B27C34C-FEE3-3946-91A8-F6E65A15D6FB}" type="presParOf" srcId="{C813E87C-D7CA-A64F-B274-FBDEF6E94816}" destId="{FD1B93EA-C184-E04B-8BCD-7D84EEEC06CE}" srcOrd="1" destOrd="0" presId="urn:microsoft.com/office/officeart/2008/layout/HorizontalMultiLevelHierarchy"/>
    <dgm:cxn modelId="{1E8A04F9-11C9-704E-927A-4B04BC2FED64}" type="presParOf" srcId="{3159DE8E-4D34-5846-9E16-3A8A37916F60}" destId="{DBFF2BB1-F8DE-7E4C-881D-FAF402CEEDAA}" srcOrd="4" destOrd="0" presId="urn:microsoft.com/office/officeart/2008/layout/HorizontalMultiLevelHierarchy"/>
    <dgm:cxn modelId="{95B13223-21BD-8E47-8BFA-0856AB28A987}" type="presParOf" srcId="{DBFF2BB1-F8DE-7E4C-881D-FAF402CEEDAA}" destId="{3159BEB6-D6D3-4942-9D2F-4B74C7B55F4F}" srcOrd="0" destOrd="0" presId="urn:microsoft.com/office/officeart/2008/layout/HorizontalMultiLevelHierarchy"/>
    <dgm:cxn modelId="{BECF6148-2B1F-4841-9C4A-6A37FA7D2DB5}" type="presParOf" srcId="{3159DE8E-4D34-5846-9E16-3A8A37916F60}" destId="{E4C517B4-8DF8-454D-8A08-D72E016D52FE}" srcOrd="5" destOrd="0" presId="urn:microsoft.com/office/officeart/2008/layout/HorizontalMultiLevelHierarchy"/>
    <dgm:cxn modelId="{BFD0DBCF-81B2-4141-BD1C-3B5F71BD187F}" type="presParOf" srcId="{E4C517B4-8DF8-454D-8A08-D72E016D52FE}" destId="{2E231ADF-886C-8B48-8D08-0B6AD64E67BF}" srcOrd="0" destOrd="0" presId="urn:microsoft.com/office/officeart/2008/layout/HorizontalMultiLevelHierarchy"/>
    <dgm:cxn modelId="{70548DE7-63A2-8F46-8C5F-46D899558C70}" type="presParOf" srcId="{E4C517B4-8DF8-454D-8A08-D72E016D52FE}" destId="{AF2C70BC-C17B-BE4D-97D3-10E07F681516}" srcOrd="1" destOrd="0" presId="urn:microsoft.com/office/officeart/2008/layout/HorizontalMultiLevelHierarchy"/>
    <dgm:cxn modelId="{F9F09B21-F2A8-E445-8E92-B7993940DC2B}" type="presParOf" srcId="{3159DE8E-4D34-5846-9E16-3A8A37916F60}" destId="{3EEB7783-ABD5-B441-BC00-5C2F4B914120}" srcOrd="6" destOrd="0" presId="urn:microsoft.com/office/officeart/2008/layout/HorizontalMultiLevelHierarchy"/>
    <dgm:cxn modelId="{A7F8D376-4908-1141-9F6C-F5CCAD94650D}" type="presParOf" srcId="{3EEB7783-ABD5-B441-BC00-5C2F4B914120}" destId="{B3AD4695-EAD8-1F49-AD84-98B0A942AB39}" srcOrd="0" destOrd="0" presId="urn:microsoft.com/office/officeart/2008/layout/HorizontalMultiLevelHierarchy"/>
    <dgm:cxn modelId="{6FD2923C-9088-BB43-84BE-2BB93FA42726}" type="presParOf" srcId="{3159DE8E-4D34-5846-9E16-3A8A37916F60}" destId="{6F55D21E-F6AE-5A43-BF82-4594E1661BB0}" srcOrd="7" destOrd="0" presId="urn:microsoft.com/office/officeart/2008/layout/HorizontalMultiLevelHierarchy"/>
    <dgm:cxn modelId="{BC464C62-9F84-9844-862F-91B012BE56FC}" type="presParOf" srcId="{6F55D21E-F6AE-5A43-BF82-4594E1661BB0}" destId="{7ED1D414-D6FC-8141-81B6-B90DCFD7CF73}" srcOrd="0" destOrd="0" presId="urn:microsoft.com/office/officeart/2008/layout/HorizontalMultiLevelHierarchy"/>
    <dgm:cxn modelId="{AC886102-881F-484F-A550-57B7D8F3B43D}" type="presParOf" srcId="{6F55D21E-F6AE-5A43-BF82-4594E1661BB0}" destId="{622FA001-6A89-2146-AC42-9AF39E0B989F}" srcOrd="1" destOrd="0" presId="urn:microsoft.com/office/officeart/2008/layout/HorizontalMultiLevelHierarchy"/>
    <dgm:cxn modelId="{9953A42D-76AD-EA4C-81A4-7975A14509EC}" type="presParOf" srcId="{3159DE8E-4D34-5846-9E16-3A8A37916F60}" destId="{1D878DA1-24CD-FD48-9F70-79BA7A10E12A}" srcOrd="8" destOrd="0" presId="urn:microsoft.com/office/officeart/2008/layout/HorizontalMultiLevelHierarchy"/>
    <dgm:cxn modelId="{593D5E8F-BF0D-2448-8227-45ED935B9620}" type="presParOf" srcId="{1D878DA1-24CD-FD48-9F70-79BA7A10E12A}" destId="{BB59EEC4-CA01-0B49-9119-B26D5452BFA3}" srcOrd="0" destOrd="0" presId="urn:microsoft.com/office/officeart/2008/layout/HorizontalMultiLevelHierarchy"/>
    <dgm:cxn modelId="{05A2C5F2-A348-9341-81BE-78479ABBE5E9}" type="presParOf" srcId="{3159DE8E-4D34-5846-9E16-3A8A37916F60}" destId="{DAEA200E-F3C4-1848-B633-45681B8B19F2}" srcOrd="9" destOrd="0" presId="urn:microsoft.com/office/officeart/2008/layout/HorizontalMultiLevelHierarchy"/>
    <dgm:cxn modelId="{7F6D0AAA-2989-9247-B67A-F44CE6E1DF38}" type="presParOf" srcId="{DAEA200E-F3C4-1848-B633-45681B8B19F2}" destId="{6BC11DCD-029E-934C-BD4C-4829F50D6498}" srcOrd="0" destOrd="0" presId="urn:microsoft.com/office/officeart/2008/layout/HorizontalMultiLevelHierarchy"/>
    <dgm:cxn modelId="{FF8B479B-322D-3046-8776-D1F5997C8619}" type="presParOf" srcId="{DAEA200E-F3C4-1848-B633-45681B8B19F2}" destId="{A01ECE52-3020-F740-806C-8FF14D1F3944}" srcOrd="1" destOrd="0" presId="urn:microsoft.com/office/officeart/2008/layout/HorizontalMultiLevelHierarchy"/>
    <dgm:cxn modelId="{889DCF71-E50C-B948-A839-43D9AE8F810D}" type="presParOf" srcId="{3159DE8E-4D34-5846-9E16-3A8A37916F60}" destId="{B9071F18-D6DB-4D4C-96D7-811CA30CAEA3}" srcOrd="10" destOrd="0" presId="urn:microsoft.com/office/officeart/2008/layout/HorizontalMultiLevelHierarchy"/>
    <dgm:cxn modelId="{6D339529-EADC-1947-B82B-47D671A89E20}" type="presParOf" srcId="{B9071F18-D6DB-4D4C-96D7-811CA30CAEA3}" destId="{4A2E6042-5135-9B41-9F77-425693778CA8}" srcOrd="0" destOrd="0" presId="urn:microsoft.com/office/officeart/2008/layout/HorizontalMultiLevelHierarchy"/>
    <dgm:cxn modelId="{EEA506CC-E7A6-6946-9F18-6E5DC0284141}" type="presParOf" srcId="{3159DE8E-4D34-5846-9E16-3A8A37916F60}" destId="{B4865D4D-CAE3-4145-A28C-064F6CBC64EB}" srcOrd="11" destOrd="0" presId="urn:microsoft.com/office/officeart/2008/layout/HorizontalMultiLevelHierarchy"/>
    <dgm:cxn modelId="{E6CE89CF-82CD-6948-AA75-732A005E6D9B}" type="presParOf" srcId="{B4865D4D-CAE3-4145-A28C-064F6CBC64EB}" destId="{0D9AF967-3478-B94F-B41D-9B8B558F020B}" srcOrd="0" destOrd="0" presId="urn:microsoft.com/office/officeart/2008/layout/HorizontalMultiLevelHierarchy"/>
    <dgm:cxn modelId="{7594B262-F403-9046-AD3D-87D55D9520CA}" type="presParOf" srcId="{B4865D4D-CAE3-4145-A28C-064F6CBC64EB}" destId="{097507C9-94EE-5247-8B33-41C5BF5092B1}"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0.xml><?xml version="1.0" encoding="utf-8"?>
<dgm:dataModel xmlns:dgm="http://schemas.openxmlformats.org/drawingml/2006/diagram" xmlns:a="http://schemas.openxmlformats.org/drawingml/2006/main">
  <dgm:ptLst>
    <dgm:pt modelId="{638A3372-C52E-4E39-AE89-E56AEEFA2829}"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US"/>
        </a:p>
      </dgm:t>
    </dgm:pt>
    <dgm:pt modelId="{1107957A-2AAB-4659-AF5D-C3820A9027EF}">
      <dgm:prSet custT="1"/>
      <dgm:spPr/>
      <dgm:t>
        <a:bodyPr/>
        <a:lstStyle/>
        <a:p>
          <a:pPr algn="ctr" rtl="0"/>
          <a:r>
            <a:rPr lang="en-US" sz="2800" b="0" dirty="0">
              <a:effectLst>
                <a:outerShdw blurRad="38100" dist="38100" dir="2700000" algn="tl">
                  <a:srgbClr val="000000">
                    <a:alpha val="43137"/>
                  </a:srgbClr>
                </a:outerShdw>
              </a:effectLst>
              <a:latin typeface="Arial Black"/>
              <a:cs typeface="Arial Black"/>
            </a:rPr>
            <a:t>Full Day or Half Day Workshops by CHARACTER COUNTS! Trainers  </a:t>
          </a:r>
        </a:p>
      </dgm:t>
    </dgm:pt>
    <dgm:pt modelId="{805211F8-2C7C-45F2-9900-D0E677393C46}" type="parTrans" cxnId="{56D1E04A-335C-4BEF-8A9E-B299E03381AE}">
      <dgm:prSet/>
      <dgm:spPr/>
      <dgm:t>
        <a:bodyPr/>
        <a:lstStyle/>
        <a:p>
          <a:endParaRPr lang="en-US"/>
        </a:p>
      </dgm:t>
    </dgm:pt>
    <dgm:pt modelId="{9440ECD5-0F99-49EA-AE1A-5F7B92472291}" type="sibTrans" cxnId="{56D1E04A-335C-4BEF-8A9E-B299E03381AE}">
      <dgm:prSet/>
      <dgm:spPr/>
      <dgm:t>
        <a:bodyPr/>
        <a:lstStyle/>
        <a:p>
          <a:endParaRPr lang="en-US"/>
        </a:p>
      </dgm:t>
    </dgm:pt>
    <dgm:pt modelId="{6F22B5F9-327A-4426-A47B-CFC5BB628BB9}" type="pres">
      <dgm:prSet presAssocID="{638A3372-C52E-4E39-AE89-E56AEEFA2829}" presName="linear" presStyleCnt="0">
        <dgm:presLayoutVars>
          <dgm:animLvl val="lvl"/>
          <dgm:resizeHandles val="exact"/>
        </dgm:presLayoutVars>
      </dgm:prSet>
      <dgm:spPr/>
    </dgm:pt>
    <dgm:pt modelId="{0E831D54-0B43-4A41-9C51-29511F3EFDD7}" type="pres">
      <dgm:prSet presAssocID="{1107957A-2AAB-4659-AF5D-C3820A9027EF}" presName="parentText" presStyleLbl="node1" presStyleIdx="0" presStyleCnt="1" custScaleY="205918">
        <dgm:presLayoutVars>
          <dgm:chMax val="0"/>
          <dgm:bulletEnabled val="1"/>
        </dgm:presLayoutVars>
      </dgm:prSet>
      <dgm:spPr/>
    </dgm:pt>
  </dgm:ptLst>
  <dgm:cxnLst>
    <dgm:cxn modelId="{65293949-FC27-4340-9634-706C921FA1D1}" type="presOf" srcId="{638A3372-C52E-4E39-AE89-E56AEEFA2829}" destId="{6F22B5F9-327A-4426-A47B-CFC5BB628BB9}" srcOrd="0" destOrd="0" presId="urn:microsoft.com/office/officeart/2005/8/layout/vList2"/>
    <dgm:cxn modelId="{56D1E04A-335C-4BEF-8A9E-B299E03381AE}" srcId="{638A3372-C52E-4E39-AE89-E56AEEFA2829}" destId="{1107957A-2AAB-4659-AF5D-C3820A9027EF}" srcOrd="0" destOrd="0" parTransId="{805211F8-2C7C-45F2-9900-D0E677393C46}" sibTransId="{9440ECD5-0F99-49EA-AE1A-5F7B92472291}"/>
    <dgm:cxn modelId="{F74CAD6C-C473-9642-A7F9-31073A6869DB}" type="presOf" srcId="{1107957A-2AAB-4659-AF5D-C3820A9027EF}" destId="{0E831D54-0B43-4A41-9C51-29511F3EFDD7}" srcOrd="0" destOrd="0" presId="urn:microsoft.com/office/officeart/2005/8/layout/vList2"/>
    <dgm:cxn modelId="{D70932BB-40F8-9D44-98E1-8156ADAAB211}" type="presParOf" srcId="{6F22B5F9-327A-4426-A47B-CFC5BB628BB9}" destId="{0E831D54-0B43-4A41-9C51-29511F3EFDD7}"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1.xml><?xml version="1.0" encoding="utf-8"?>
<dgm:dataModel xmlns:dgm="http://schemas.openxmlformats.org/drawingml/2006/diagram" xmlns:a="http://schemas.openxmlformats.org/drawingml/2006/main">
  <dgm:ptLst>
    <dgm:pt modelId="{8F57F47D-F5A0-4E4D-A197-91E82A0E61BE}" type="doc">
      <dgm:prSet loTypeId="urn:microsoft.com/office/officeart/2005/8/layout/list1" loCatId="list" qsTypeId="urn:microsoft.com/office/officeart/2005/8/quickstyle/3d1" qsCatId="3D" csTypeId="urn:microsoft.com/office/officeart/2005/8/colors/colorful4" csCatId="colorful" phldr="1"/>
      <dgm:spPr/>
      <dgm:t>
        <a:bodyPr/>
        <a:lstStyle/>
        <a:p>
          <a:endParaRPr lang="en-US"/>
        </a:p>
      </dgm:t>
    </dgm:pt>
    <dgm:pt modelId="{B8B31200-154F-C440-89C4-8E9BE754CD1D}">
      <dgm:prSet custT="1"/>
      <dgm:spPr>
        <a:solidFill>
          <a:srgbClr val="800000"/>
        </a:solidFill>
      </dgm:spPr>
      <dgm:t>
        <a:bodyPr/>
        <a:lstStyle/>
        <a:p>
          <a:r>
            <a:rPr lang="en-US" sz="2000" u="none" dirty="0"/>
            <a:t>I</a:t>
          </a:r>
          <a:r>
            <a:rPr lang="en-US" sz="2000" b="1" u="none" dirty="0"/>
            <a:t>ntroduction to CHARACTER COUNTS!</a:t>
          </a:r>
          <a:r>
            <a:rPr lang="en-US" sz="2000" u="none" dirty="0"/>
            <a:t>™ </a:t>
          </a:r>
        </a:p>
      </dgm:t>
    </dgm:pt>
    <dgm:pt modelId="{BD475301-037E-8043-B657-F0AF73CA2843}" type="parTrans" cxnId="{15583201-4A74-C448-9087-AFC0196F8698}">
      <dgm:prSet/>
      <dgm:spPr/>
      <dgm:t>
        <a:bodyPr/>
        <a:lstStyle/>
        <a:p>
          <a:endParaRPr lang="en-GB"/>
        </a:p>
      </dgm:t>
    </dgm:pt>
    <dgm:pt modelId="{7478110A-1F0E-9147-BEF6-59D8157DB0AE}" type="sibTrans" cxnId="{15583201-4A74-C448-9087-AFC0196F8698}">
      <dgm:prSet/>
      <dgm:spPr/>
      <dgm:t>
        <a:bodyPr/>
        <a:lstStyle/>
        <a:p>
          <a:endParaRPr lang="en-GB"/>
        </a:p>
      </dgm:t>
    </dgm:pt>
    <dgm:pt modelId="{5DC598D9-1787-A842-AB14-C8587D422FAD}">
      <dgm:prSet custT="1"/>
      <dgm:spPr>
        <a:solidFill>
          <a:srgbClr val="800000"/>
        </a:solidFill>
      </dgm:spPr>
      <dgm:t>
        <a:bodyPr/>
        <a:lstStyle/>
        <a:p>
          <a:r>
            <a:rPr lang="en-US" sz="2000" b="1" u="none" dirty="0"/>
            <a:t>Integrating CHARACTER COUNTS!</a:t>
          </a:r>
          <a:r>
            <a:rPr lang="en-US" sz="2000" u="none" dirty="0"/>
            <a:t>™</a:t>
          </a:r>
        </a:p>
      </dgm:t>
    </dgm:pt>
    <dgm:pt modelId="{1F181541-E29D-F24C-9384-59F55C67D1CC}" type="parTrans" cxnId="{61801E86-E494-CF40-A9AB-8486BCF5686A}">
      <dgm:prSet/>
      <dgm:spPr/>
      <dgm:t>
        <a:bodyPr/>
        <a:lstStyle/>
        <a:p>
          <a:endParaRPr lang="en-GB"/>
        </a:p>
      </dgm:t>
    </dgm:pt>
    <dgm:pt modelId="{34F64CAB-DE77-AB4E-BE10-F0CBFEAE84CB}" type="sibTrans" cxnId="{61801E86-E494-CF40-A9AB-8486BCF5686A}">
      <dgm:prSet/>
      <dgm:spPr/>
      <dgm:t>
        <a:bodyPr/>
        <a:lstStyle/>
        <a:p>
          <a:endParaRPr lang="en-GB"/>
        </a:p>
      </dgm:t>
    </dgm:pt>
    <dgm:pt modelId="{0B4056E6-D228-184B-AACE-FF9B38B63028}">
      <dgm:prSet custT="1"/>
      <dgm:spPr>
        <a:solidFill>
          <a:srgbClr val="800000"/>
        </a:solidFill>
      </dgm:spPr>
      <dgm:t>
        <a:bodyPr/>
        <a:lstStyle/>
        <a:p>
          <a:r>
            <a:rPr lang="en-US" sz="2000" b="1" u="none" dirty="0"/>
            <a:t>Combatting Bullying by Creating a Culture of Kindness</a:t>
          </a:r>
          <a:r>
            <a:rPr lang="en-US" sz="2000" u="none" dirty="0"/>
            <a:t> </a:t>
          </a:r>
        </a:p>
      </dgm:t>
    </dgm:pt>
    <dgm:pt modelId="{612DFE0D-19C6-3342-BA3A-8EE1494CCE05}" type="parTrans" cxnId="{8C1A4013-B320-9C4F-966D-9E8F41906087}">
      <dgm:prSet/>
      <dgm:spPr/>
      <dgm:t>
        <a:bodyPr/>
        <a:lstStyle/>
        <a:p>
          <a:endParaRPr lang="en-GB"/>
        </a:p>
      </dgm:t>
    </dgm:pt>
    <dgm:pt modelId="{1C1D0E1B-040F-8C4D-8C82-39AEA29E9E15}" type="sibTrans" cxnId="{8C1A4013-B320-9C4F-966D-9E8F41906087}">
      <dgm:prSet/>
      <dgm:spPr/>
      <dgm:t>
        <a:bodyPr/>
        <a:lstStyle/>
        <a:p>
          <a:endParaRPr lang="en-GB"/>
        </a:p>
      </dgm:t>
    </dgm:pt>
    <dgm:pt modelId="{3E9A248C-3818-BF4C-BB9E-FEF9C2D39E3C}">
      <dgm:prSet custT="1"/>
      <dgm:spPr>
        <a:solidFill>
          <a:srgbClr val="800000"/>
        </a:solidFill>
      </dgm:spPr>
      <dgm:t>
        <a:bodyPr/>
        <a:lstStyle/>
        <a:p>
          <a:r>
            <a:rPr lang="en-US" sz="2000" b="1" u="none" dirty="0"/>
            <a:t>Building a Positive School Climate That's Awesome</a:t>
          </a:r>
          <a:r>
            <a:rPr lang="en-US" sz="2000" u="none" dirty="0"/>
            <a:t> </a:t>
          </a:r>
        </a:p>
      </dgm:t>
    </dgm:pt>
    <dgm:pt modelId="{7DF4AD29-B7DF-5043-94DA-F300BB021F10}" type="parTrans" cxnId="{73FC5FDB-1780-EA4E-BCFC-6BF17DB5080C}">
      <dgm:prSet/>
      <dgm:spPr/>
      <dgm:t>
        <a:bodyPr/>
        <a:lstStyle/>
        <a:p>
          <a:endParaRPr lang="en-GB"/>
        </a:p>
      </dgm:t>
    </dgm:pt>
    <dgm:pt modelId="{2C850CDA-6108-994D-8B1D-338DAE6C048B}" type="sibTrans" cxnId="{73FC5FDB-1780-EA4E-BCFC-6BF17DB5080C}">
      <dgm:prSet/>
      <dgm:spPr/>
      <dgm:t>
        <a:bodyPr/>
        <a:lstStyle/>
        <a:p>
          <a:endParaRPr lang="en-GB"/>
        </a:p>
      </dgm:t>
    </dgm:pt>
    <dgm:pt modelId="{A2807796-8604-F247-9B28-38E73C56923E}">
      <dgm:prSet custT="1"/>
      <dgm:spPr>
        <a:solidFill>
          <a:srgbClr val="800000"/>
        </a:solidFill>
      </dgm:spPr>
      <dgm:t>
        <a:bodyPr/>
        <a:lstStyle/>
        <a:p>
          <a:r>
            <a:rPr lang="en-US" sz="2000" b="1" u="none" dirty="0"/>
            <a:t>Dealing with Attention Disorder and Similar Challenges</a:t>
          </a:r>
          <a:r>
            <a:rPr lang="en-US" sz="2000" u="none" dirty="0"/>
            <a:t> </a:t>
          </a:r>
        </a:p>
      </dgm:t>
    </dgm:pt>
    <dgm:pt modelId="{52C8F07D-7914-B04C-8DE0-52BF23021449}" type="parTrans" cxnId="{AB0B485F-7923-5347-9D4A-683372A71C77}">
      <dgm:prSet/>
      <dgm:spPr/>
      <dgm:t>
        <a:bodyPr/>
        <a:lstStyle/>
        <a:p>
          <a:endParaRPr lang="en-GB"/>
        </a:p>
      </dgm:t>
    </dgm:pt>
    <dgm:pt modelId="{FF4FD7EF-110B-444D-8817-42E6B09D751A}" type="sibTrans" cxnId="{AB0B485F-7923-5347-9D4A-683372A71C77}">
      <dgm:prSet/>
      <dgm:spPr/>
      <dgm:t>
        <a:bodyPr/>
        <a:lstStyle/>
        <a:p>
          <a:endParaRPr lang="en-GB"/>
        </a:p>
      </dgm:t>
    </dgm:pt>
    <dgm:pt modelId="{063DFBCD-FD29-7F40-BFB3-5307CB79FD83}">
      <dgm:prSet custT="1"/>
      <dgm:spPr>
        <a:solidFill>
          <a:srgbClr val="800000"/>
        </a:solidFill>
      </dgm:spPr>
      <dgm:t>
        <a:bodyPr/>
        <a:lstStyle/>
        <a:p>
          <a:r>
            <a:rPr lang="en-US" sz="2000" b="1" u="none" dirty="0"/>
            <a:t>Managing Behaviors of At-Risk Youth and their Parents</a:t>
          </a:r>
          <a:r>
            <a:rPr lang="en-US" sz="2000" u="none" dirty="0"/>
            <a:t> </a:t>
          </a:r>
        </a:p>
      </dgm:t>
    </dgm:pt>
    <dgm:pt modelId="{FC79CD86-C3B1-1C47-B453-044423A5A26D}" type="parTrans" cxnId="{EF59E512-1DCF-7644-998A-6E183D774EE9}">
      <dgm:prSet/>
      <dgm:spPr/>
      <dgm:t>
        <a:bodyPr/>
        <a:lstStyle/>
        <a:p>
          <a:endParaRPr lang="en-GB"/>
        </a:p>
      </dgm:t>
    </dgm:pt>
    <dgm:pt modelId="{DB419E97-1BA5-A247-BCC0-8454CBF42EB4}" type="sibTrans" cxnId="{EF59E512-1DCF-7644-998A-6E183D774EE9}">
      <dgm:prSet/>
      <dgm:spPr/>
      <dgm:t>
        <a:bodyPr/>
        <a:lstStyle/>
        <a:p>
          <a:endParaRPr lang="en-GB"/>
        </a:p>
      </dgm:t>
    </dgm:pt>
    <dgm:pt modelId="{5FAC32A0-26E5-F941-9F45-A15BE192D348}">
      <dgm:prSet custT="1"/>
      <dgm:spPr>
        <a:solidFill>
          <a:srgbClr val="800000"/>
        </a:solidFill>
      </dgm:spPr>
      <dgm:t>
        <a:bodyPr/>
        <a:lstStyle/>
        <a:p>
          <a:r>
            <a:rPr lang="en-US" sz="2000" b="1" u="none" dirty="0"/>
            <a:t>Using Video Clips or Other Social Media While Teaching</a:t>
          </a:r>
          <a:r>
            <a:rPr lang="en-US" sz="2000" u="none" dirty="0"/>
            <a:t> </a:t>
          </a:r>
        </a:p>
      </dgm:t>
    </dgm:pt>
    <dgm:pt modelId="{01F74D8D-56CB-3D49-A866-DE97D4E8A9F7}" type="parTrans" cxnId="{DDE0B99D-842C-7945-B730-F66D10A8F78F}">
      <dgm:prSet/>
      <dgm:spPr/>
      <dgm:t>
        <a:bodyPr/>
        <a:lstStyle/>
        <a:p>
          <a:endParaRPr lang="en-GB"/>
        </a:p>
      </dgm:t>
    </dgm:pt>
    <dgm:pt modelId="{F6C36D47-F081-EC48-8B41-F421D2C509B7}" type="sibTrans" cxnId="{DDE0B99D-842C-7945-B730-F66D10A8F78F}">
      <dgm:prSet/>
      <dgm:spPr/>
      <dgm:t>
        <a:bodyPr/>
        <a:lstStyle/>
        <a:p>
          <a:endParaRPr lang="en-GB"/>
        </a:p>
      </dgm:t>
    </dgm:pt>
    <dgm:pt modelId="{95AFABA8-1B2F-3C4B-B199-CBFBB389974E}">
      <dgm:prSet custT="1"/>
      <dgm:spPr>
        <a:solidFill>
          <a:srgbClr val="800000"/>
        </a:solidFill>
      </dgm:spPr>
      <dgm:t>
        <a:bodyPr/>
        <a:lstStyle/>
        <a:p>
          <a:r>
            <a:rPr lang="en-US" sz="2000" b="1" u="none" dirty="0"/>
            <a:t>Instilling Self-Confidence and Building Resilience</a:t>
          </a:r>
          <a:r>
            <a:rPr lang="en-US" sz="2000" u="none" dirty="0"/>
            <a:t> </a:t>
          </a:r>
        </a:p>
      </dgm:t>
    </dgm:pt>
    <dgm:pt modelId="{FAEB42AF-C5B5-E845-8EF7-DF70787481AD}" type="parTrans" cxnId="{3B118172-D5F3-834E-8B8C-ABEE45E05A73}">
      <dgm:prSet/>
      <dgm:spPr/>
      <dgm:t>
        <a:bodyPr/>
        <a:lstStyle/>
        <a:p>
          <a:endParaRPr lang="en-GB"/>
        </a:p>
      </dgm:t>
    </dgm:pt>
    <dgm:pt modelId="{61B129DA-6D3A-FE4C-9D95-84392C971D68}" type="sibTrans" cxnId="{3B118172-D5F3-834E-8B8C-ABEE45E05A73}">
      <dgm:prSet/>
      <dgm:spPr/>
      <dgm:t>
        <a:bodyPr/>
        <a:lstStyle/>
        <a:p>
          <a:endParaRPr lang="en-GB"/>
        </a:p>
      </dgm:t>
    </dgm:pt>
    <dgm:pt modelId="{7C845CC5-132B-468E-8622-BBE7D1C18C32}" type="pres">
      <dgm:prSet presAssocID="{8F57F47D-F5A0-4E4D-A197-91E82A0E61BE}" presName="linear" presStyleCnt="0">
        <dgm:presLayoutVars>
          <dgm:dir/>
          <dgm:animLvl val="lvl"/>
          <dgm:resizeHandles val="exact"/>
        </dgm:presLayoutVars>
      </dgm:prSet>
      <dgm:spPr/>
    </dgm:pt>
    <dgm:pt modelId="{9383456B-A43A-3645-9F3B-296E71278E96}" type="pres">
      <dgm:prSet presAssocID="{B8B31200-154F-C440-89C4-8E9BE754CD1D}" presName="parentLin" presStyleCnt="0"/>
      <dgm:spPr/>
    </dgm:pt>
    <dgm:pt modelId="{2C4B48FB-9409-1C43-A7D9-067EBBC427E9}" type="pres">
      <dgm:prSet presAssocID="{B8B31200-154F-C440-89C4-8E9BE754CD1D}" presName="parentLeftMargin" presStyleLbl="node1" presStyleIdx="0" presStyleCnt="8"/>
      <dgm:spPr/>
    </dgm:pt>
    <dgm:pt modelId="{57230E98-AC98-0F42-8796-F178F7FBBD5F}" type="pres">
      <dgm:prSet presAssocID="{B8B31200-154F-C440-89C4-8E9BE754CD1D}" presName="parentText" presStyleLbl="node1" presStyleIdx="0" presStyleCnt="8" custScaleX="142857" custLinFactNeighborY="11472">
        <dgm:presLayoutVars>
          <dgm:chMax val="0"/>
          <dgm:bulletEnabled val="1"/>
        </dgm:presLayoutVars>
      </dgm:prSet>
      <dgm:spPr/>
    </dgm:pt>
    <dgm:pt modelId="{6B290656-5DC1-7F4E-9907-C45789C631F4}" type="pres">
      <dgm:prSet presAssocID="{B8B31200-154F-C440-89C4-8E9BE754CD1D}" presName="negativeSpace" presStyleCnt="0"/>
      <dgm:spPr/>
    </dgm:pt>
    <dgm:pt modelId="{828B2FC1-BDE4-C747-9E42-35C0865A6B19}" type="pres">
      <dgm:prSet presAssocID="{B8B31200-154F-C440-89C4-8E9BE754CD1D}" presName="childText" presStyleLbl="conFgAcc1" presStyleIdx="0" presStyleCnt="8">
        <dgm:presLayoutVars>
          <dgm:bulletEnabled val="1"/>
        </dgm:presLayoutVars>
      </dgm:prSet>
      <dgm:spPr/>
    </dgm:pt>
    <dgm:pt modelId="{CA4C8C1B-6A03-8A48-896C-F4113184D04F}" type="pres">
      <dgm:prSet presAssocID="{7478110A-1F0E-9147-BEF6-59D8157DB0AE}" presName="spaceBetweenRectangles" presStyleCnt="0"/>
      <dgm:spPr/>
    </dgm:pt>
    <dgm:pt modelId="{82F7966F-E145-E940-A217-4AA690BD9D7C}" type="pres">
      <dgm:prSet presAssocID="{5DC598D9-1787-A842-AB14-C8587D422FAD}" presName="parentLin" presStyleCnt="0"/>
      <dgm:spPr/>
    </dgm:pt>
    <dgm:pt modelId="{905832BC-FDF6-0243-88A2-5BFBD780C35C}" type="pres">
      <dgm:prSet presAssocID="{5DC598D9-1787-A842-AB14-C8587D422FAD}" presName="parentLeftMargin" presStyleLbl="node1" presStyleIdx="0" presStyleCnt="8"/>
      <dgm:spPr/>
    </dgm:pt>
    <dgm:pt modelId="{75CBA5E5-DF3F-4348-A2DB-48CBAAF95DD4}" type="pres">
      <dgm:prSet presAssocID="{5DC598D9-1787-A842-AB14-C8587D422FAD}" presName="parentText" presStyleLbl="node1" presStyleIdx="1" presStyleCnt="8" custScaleX="142857" custLinFactNeighborY="11472">
        <dgm:presLayoutVars>
          <dgm:chMax val="0"/>
          <dgm:bulletEnabled val="1"/>
        </dgm:presLayoutVars>
      </dgm:prSet>
      <dgm:spPr/>
    </dgm:pt>
    <dgm:pt modelId="{18D571C9-C29B-8348-84CF-022735AF39EC}" type="pres">
      <dgm:prSet presAssocID="{5DC598D9-1787-A842-AB14-C8587D422FAD}" presName="negativeSpace" presStyleCnt="0"/>
      <dgm:spPr/>
    </dgm:pt>
    <dgm:pt modelId="{C9E32635-261E-0649-A9EF-AD20840DE225}" type="pres">
      <dgm:prSet presAssocID="{5DC598D9-1787-A842-AB14-C8587D422FAD}" presName="childText" presStyleLbl="conFgAcc1" presStyleIdx="1" presStyleCnt="8">
        <dgm:presLayoutVars>
          <dgm:bulletEnabled val="1"/>
        </dgm:presLayoutVars>
      </dgm:prSet>
      <dgm:spPr/>
    </dgm:pt>
    <dgm:pt modelId="{8771E623-9907-3B4E-9B29-38401DBD6BC0}" type="pres">
      <dgm:prSet presAssocID="{34F64CAB-DE77-AB4E-BE10-F0CBFEAE84CB}" presName="spaceBetweenRectangles" presStyleCnt="0"/>
      <dgm:spPr/>
    </dgm:pt>
    <dgm:pt modelId="{93A18AE0-B08A-0F45-98E8-A4A11C8B923E}" type="pres">
      <dgm:prSet presAssocID="{0B4056E6-D228-184B-AACE-FF9B38B63028}" presName="parentLin" presStyleCnt="0"/>
      <dgm:spPr/>
    </dgm:pt>
    <dgm:pt modelId="{61FD9620-0585-6544-A7F8-03215B8BF0D4}" type="pres">
      <dgm:prSet presAssocID="{0B4056E6-D228-184B-AACE-FF9B38B63028}" presName="parentLeftMargin" presStyleLbl="node1" presStyleIdx="1" presStyleCnt="8"/>
      <dgm:spPr/>
    </dgm:pt>
    <dgm:pt modelId="{32138075-8F74-1F40-BC9E-82E128D2C586}" type="pres">
      <dgm:prSet presAssocID="{0B4056E6-D228-184B-AACE-FF9B38B63028}" presName="parentText" presStyleLbl="node1" presStyleIdx="2" presStyleCnt="8" custScaleX="142857" custLinFactNeighborY="11472">
        <dgm:presLayoutVars>
          <dgm:chMax val="0"/>
          <dgm:bulletEnabled val="1"/>
        </dgm:presLayoutVars>
      </dgm:prSet>
      <dgm:spPr/>
    </dgm:pt>
    <dgm:pt modelId="{E51BBCFA-BDDD-FC4F-B859-B45893C2FCA2}" type="pres">
      <dgm:prSet presAssocID="{0B4056E6-D228-184B-AACE-FF9B38B63028}" presName="negativeSpace" presStyleCnt="0"/>
      <dgm:spPr/>
    </dgm:pt>
    <dgm:pt modelId="{ADCBFC00-C0C6-EF44-AB2B-D3C2E225F7A3}" type="pres">
      <dgm:prSet presAssocID="{0B4056E6-D228-184B-AACE-FF9B38B63028}" presName="childText" presStyleLbl="conFgAcc1" presStyleIdx="2" presStyleCnt="8">
        <dgm:presLayoutVars>
          <dgm:bulletEnabled val="1"/>
        </dgm:presLayoutVars>
      </dgm:prSet>
      <dgm:spPr/>
    </dgm:pt>
    <dgm:pt modelId="{2CDF12E0-2A1D-C54C-8931-0076240BFA9B}" type="pres">
      <dgm:prSet presAssocID="{1C1D0E1B-040F-8C4D-8C82-39AEA29E9E15}" presName="spaceBetweenRectangles" presStyleCnt="0"/>
      <dgm:spPr/>
    </dgm:pt>
    <dgm:pt modelId="{7FB38D82-CE3D-A147-BF25-A67A58FB57D0}" type="pres">
      <dgm:prSet presAssocID="{3E9A248C-3818-BF4C-BB9E-FEF9C2D39E3C}" presName="parentLin" presStyleCnt="0"/>
      <dgm:spPr/>
    </dgm:pt>
    <dgm:pt modelId="{D24430BA-115D-B04D-8F77-0542CDFEA7C9}" type="pres">
      <dgm:prSet presAssocID="{3E9A248C-3818-BF4C-BB9E-FEF9C2D39E3C}" presName="parentLeftMargin" presStyleLbl="node1" presStyleIdx="2" presStyleCnt="8"/>
      <dgm:spPr/>
    </dgm:pt>
    <dgm:pt modelId="{718E0086-3E5B-994F-9F7D-12BCFF8D514D}" type="pres">
      <dgm:prSet presAssocID="{3E9A248C-3818-BF4C-BB9E-FEF9C2D39E3C}" presName="parentText" presStyleLbl="node1" presStyleIdx="3" presStyleCnt="8" custScaleX="142857" custLinFactNeighborY="11472">
        <dgm:presLayoutVars>
          <dgm:chMax val="0"/>
          <dgm:bulletEnabled val="1"/>
        </dgm:presLayoutVars>
      </dgm:prSet>
      <dgm:spPr/>
    </dgm:pt>
    <dgm:pt modelId="{F51EF757-9C17-394B-9EE0-4908D8A5CD2B}" type="pres">
      <dgm:prSet presAssocID="{3E9A248C-3818-BF4C-BB9E-FEF9C2D39E3C}" presName="negativeSpace" presStyleCnt="0"/>
      <dgm:spPr/>
    </dgm:pt>
    <dgm:pt modelId="{861AC5DC-A46D-C145-ACB8-7959C664610A}" type="pres">
      <dgm:prSet presAssocID="{3E9A248C-3818-BF4C-BB9E-FEF9C2D39E3C}" presName="childText" presStyleLbl="conFgAcc1" presStyleIdx="3" presStyleCnt="8">
        <dgm:presLayoutVars>
          <dgm:bulletEnabled val="1"/>
        </dgm:presLayoutVars>
      </dgm:prSet>
      <dgm:spPr/>
    </dgm:pt>
    <dgm:pt modelId="{2B0D09CA-0CA9-4C42-840D-99CB6EA2F485}" type="pres">
      <dgm:prSet presAssocID="{2C850CDA-6108-994D-8B1D-338DAE6C048B}" presName="spaceBetweenRectangles" presStyleCnt="0"/>
      <dgm:spPr/>
    </dgm:pt>
    <dgm:pt modelId="{8017BA43-54FD-074A-8B4F-F3959DB579F3}" type="pres">
      <dgm:prSet presAssocID="{A2807796-8604-F247-9B28-38E73C56923E}" presName="parentLin" presStyleCnt="0"/>
      <dgm:spPr/>
    </dgm:pt>
    <dgm:pt modelId="{7110813E-5480-714A-9295-98C3A8A4E53B}" type="pres">
      <dgm:prSet presAssocID="{A2807796-8604-F247-9B28-38E73C56923E}" presName="parentLeftMargin" presStyleLbl="node1" presStyleIdx="3" presStyleCnt="8"/>
      <dgm:spPr/>
    </dgm:pt>
    <dgm:pt modelId="{765E142B-38D7-C04B-979E-72DE39C30015}" type="pres">
      <dgm:prSet presAssocID="{A2807796-8604-F247-9B28-38E73C56923E}" presName="parentText" presStyleLbl="node1" presStyleIdx="4" presStyleCnt="8" custScaleX="142857" custLinFactNeighborY="11472">
        <dgm:presLayoutVars>
          <dgm:chMax val="0"/>
          <dgm:bulletEnabled val="1"/>
        </dgm:presLayoutVars>
      </dgm:prSet>
      <dgm:spPr/>
    </dgm:pt>
    <dgm:pt modelId="{DD0247EA-6109-2141-988F-30500F8732DC}" type="pres">
      <dgm:prSet presAssocID="{A2807796-8604-F247-9B28-38E73C56923E}" presName="negativeSpace" presStyleCnt="0"/>
      <dgm:spPr/>
    </dgm:pt>
    <dgm:pt modelId="{D365CEC7-CEE8-F749-8F43-1B3613DEB295}" type="pres">
      <dgm:prSet presAssocID="{A2807796-8604-F247-9B28-38E73C56923E}" presName="childText" presStyleLbl="conFgAcc1" presStyleIdx="4" presStyleCnt="8">
        <dgm:presLayoutVars>
          <dgm:bulletEnabled val="1"/>
        </dgm:presLayoutVars>
      </dgm:prSet>
      <dgm:spPr/>
    </dgm:pt>
    <dgm:pt modelId="{A2464B4C-DBF3-EE43-86CC-39EE20CBC238}" type="pres">
      <dgm:prSet presAssocID="{FF4FD7EF-110B-444D-8817-42E6B09D751A}" presName="spaceBetweenRectangles" presStyleCnt="0"/>
      <dgm:spPr/>
    </dgm:pt>
    <dgm:pt modelId="{C482565D-12C9-5744-8973-624B04B5ACFA}" type="pres">
      <dgm:prSet presAssocID="{063DFBCD-FD29-7F40-BFB3-5307CB79FD83}" presName="parentLin" presStyleCnt="0"/>
      <dgm:spPr/>
    </dgm:pt>
    <dgm:pt modelId="{4B41B69A-FF1E-EA48-AC2D-C4C8EB2DCE7A}" type="pres">
      <dgm:prSet presAssocID="{063DFBCD-FD29-7F40-BFB3-5307CB79FD83}" presName="parentLeftMargin" presStyleLbl="node1" presStyleIdx="4" presStyleCnt="8"/>
      <dgm:spPr/>
    </dgm:pt>
    <dgm:pt modelId="{F2E9DDF7-8DD0-3F42-A459-E1BE2247C480}" type="pres">
      <dgm:prSet presAssocID="{063DFBCD-FD29-7F40-BFB3-5307CB79FD83}" presName="parentText" presStyleLbl="node1" presStyleIdx="5" presStyleCnt="8" custScaleX="142857" custLinFactNeighborY="11472">
        <dgm:presLayoutVars>
          <dgm:chMax val="0"/>
          <dgm:bulletEnabled val="1"/>
        </dgm:presLayoutVars>
      </dgm:prSet>
      <dgm:spPr/>
    </dgm:pt>
    <dgm:pt modelId="{62974682-7F00-6B45-9B54-D987A5C61DCE}" type="pres">
      <dgm:prSet presAssocID="{063DFBCD-FD29-7F40-BFB3-5307CB79FD83}" presName="negativeSpace" presStyleCnt="0"/>
      <dgm:spPr/>
    </dgm:pt>
    <dgm:pt modelId="{7E05B991-5BED-8A42-BA4C-454349CB5361}" type="pres">
      <dgm:prSet presAssocID="{063DFBCD-FD29-7F40-BFB3-5307CB79FD83}" presName="childText" presStyleLbl="conFgAcc1" presStyleIdx="5" presStyleCnt="8">
        <dgm:presLayoutVars>
          <dgm:bulletEnabled val="1"/>
        </dgm:presLayoutVars>
      </dgm:prSet>
      <dgm:spPr/>
    </dgm:pt>
    <dgm:pt modelId="{FBCAFF9A-E185-5E4E-B016-6D18FAA94184}" type="pres">
      <dgm:prSet presAssocID="{DB419E97-1BA5-A247-BCC0-8454CBF42EB4}" presName="spaceBetweenRectangles" presStyleCnt="0"/>
      <dgm:spPr/>
    </dgm:pt>
    <dgm:pt modelId="{3F5B45F0-D90D-F14D-A9BF-0C06AD9C93D0}" type="pres">
      <dgm:prSet presAssocID="{5FAC32A0-26E5-F941-9F45-A15BE192D348}" presName="parentLin" presStyleCnt="0"/>
      <dgm:spPr/>
    </dgm:pt>
    <dgm:pt modelId="{EEB79313-9B60-3646-8CDD-B1B3EF7E78A6}" type="pres">
      <dgm:prSet presAssocID="{5FAC32A0-26E5-F941-9F45-A15BE192D348}" presName="parentLeftMargin" presStyleLbl="node1" presStyleIdx="5" presStyleCnt="8"/>
      <dgm:spPr/>
    </dgm:pt>
    <dgm:pt modelId="{574E702D-7EDF-EF44-9F9D-D05DF6DEC734}" type="pres">
      <dgm:prSet presAssocID="{5FAC32A0-26E5-F941-9F45-A15BE192D348}" presName="parentText" presStyleLbl="node1" presStyleIdx="6" presStyleCnt="8" custScaleX="142857" custLinFactNeighborY="11472">
        <dgm:presLayoutVars>
          <dgm:chMax val="0"/>
          <dgm:bulletEnabled val="1"/>
        </dgm:presLayoutVars>
      </dgm:prSet>
      <dgm:spPr/>
    </dgm:pt>
    <dgm:pt modelId="{5C66EBD0-809F-324C-86E4-0CDB939F5F32}" type="pres">
      <dgm:prSet presAssocID="{5FAC32A0-26E5-F941-9F45-A15BE192D348}" presName="negativeSpace" presStyleCnt="0"/>
      <dgm:spPr/>
    </dgm:pt>
    <dgm:pt modelId="{176B03FD-DC0D-2645-AA07-C81B8EAD8B65}" type="pres">
      <dgm:prSet presAssocID="{5FAC32A0-26E5-F941-9F45-A15BE192D348}" presName="childText" presStyleLbl="conFgAcc1" presStyleIdx="6" presStyleCnt="8">
        <dgm:presLayoutVars>
          <dgm:bulletEnabled val="1"/>
        </dgm:presLayoutVars>
      </dgm:prSet>
      <dgm:spPr/>
    </dgm:pt>
    <dgm:pt modelId="{FF3592A3-5D7E-6B43-A581-D18FEA78C520}" type="pres">
      <dgm:prSet presAssocID="{F6C36D47-F081-EC48-8B41-F421D2C509B7}" presName="spaceBetweenRectangles" presStyleCnt="0"/>
      <dgm:spPr/>
    </dgm:pt>
    <dgm:pt modelId="{C94C8612-2FE4-E24E-857A-F6202F4C91E5}" type="pres">
      <dgm:prSet presAssocID="{95AFABA8-1B2F-3C4B-B199-CBFBB389974E}" presName="parentLin" presStyleCnt="0"/>
      <dgm:spPr/>
    </dgm:pt>
    <dgm:pt modelId="{3FB0D9E9-B716-C549-AEFC-549BDB04700F}" type="pres">
      <dgm:prSet presAssocID="{95AFABA8-1B2F-3C4B-B199-CBFBB389974E}" presName="parentLeftMargin" presStyleLbl="node1" presStyleIdx="6" presStyleCnt="8"/>
      <dgm:spPr/>
    </dgm:pt>
    <dgm:pt modelId="{805CE6EE-3312-4944-AE98-F5C8A6BE7D10}" type="pres">
      <dgm:prSet presAssocID="{95AFABA8-1B2F-3C4B-B199-CBFBB389974E}" presName="parentText" presStyleLbl="node1" presStyleIdx="7" presStyleCnt="8" custScaleX="142857" custLinFactNeighborY="11472">
        <dgm:presLayoutVars>
          <dgm:chMax val="0"/>
          <dgm:bulletEnabled val="1"/>
        </dgm:presLayoutVars>
      </dgm:prSet>
      <dgm:spPr/>
    </dgm:pt>
    <dgm:pt modelId="{0EDCB355-4319-F94B-B6B8-579D44CD4F3F}" type="pres">
      <dgm:prSet presAssocID="{95AFABA8-1B2F-3C4B-B199-CBFBB389974E}" presName="negativeSpace" presStyleCnt="0"/>
      <dgm:spPr/>
    </dgm:pt>
    <dgm:pt modelId="{CF670262-C47E-D541-A69D-230B58FC4F38}" type="pres">
      <dgm:prSet presAssocID="{95AFABA8-1B2F-3C4B-B199-CBFBB389974E}" presName="childText" presStyleLbl="conFgAcc1" presStyleIdx="7" presStyleCnt="8">
        <dgm:presLayoutVars>
          <dgm:bulletEnabled val="1"/>
        </dgm:presLayoutVars>
      </dgm:prSet>
      <dgm:spPr/>
    </dgm:pt>
  </dgm:ptLst>
  <dgm:cxnLst>
    <dgm:cxn modelId="{15583201-4A74-C448-9087-AFC0196F8698}" srcId="{8F57F47D-F5A0-4E4D-A197-91E82A0E61BE}" destId="{B8B31200-154F-C440-89C4-8E9BE754CD1D}" srcOrd="0" destOrd="0" parTransId="{BD475301-037E-8043-B657-F0AF73CA2843}" sibTransId="{7478110A-1F0E-9147-BEF6-59D8157DB0AE}"/>
    <dgm:cxn modelId="{AA6F2902-8244-1340-85EC-66B512EAAD1A}" type="presOf" srcId="{95AFABA8-1B2F-3C4B-B199-CBFBB389974E}" destId="{3FB0D9E9-B716-C549-AEFC-549BDB04700F}" srcOrd="0" destOrd="0" presId="urn:microsoft.com/office/officeart/2005/8/layout/list1"/>
    <dgm:cxn modelId="{99E4B412-880A-5647-BBF7-69F6C31A35F2}" type="presOf" srcId="{5FAC32A0-26E5-F941-9F45-A15BE192D348}" destId="{574E702D-7EDF-EF44-9F9D-D05DF6DEC734}" srcOrd="1" destOrd="0" presId="urn:microsoft.com/office/officeart/2005/8/layout/list1"/>
    <dgm:cxn modelId="{EF59E512-1DCF-7644-998A-6E183D774EE9}" srcId="{8F57F47D-F5A0-4E4D-A197-91E82A0E61BE}" destId="{063DFBCD-FD29-7F40-BFB3-5307CB79FD83}" srcOrd="5" destOrd="0" parTransId="{FC79CD86-C3B1-1C47-B453-044423A5A26D}" sibTransId="{DB419E97-1BA5-A247-BCC0-8454CBF42EB4}"/>
    <dgm:cxn modelId="{8C1A4013-B320-9C4F-966D-9E8F41906087}" srcId="{8F57F47D-F5A0-4E4D-A197-91E82A0E61BE}" destId="{0B4056E6-D228-184B-AACE-FF9B38B63028}" srcOrd="2" destOrd="0" parTransId="{612DFE0D-19C6-3342-BA3A-8EE1494CCE05}" sibTransId="{1C1D0E1B-040F-8C4D-8C82-39AEA29E9E15}"/>
    <dgm:cxn modelId="{6AFF8A16-59FE-F245-91C4-6012D83D0ED4}" type="presOf" srcId="{0B4056E6-D228-184B-AACE-FF9B38B63028}" destId="{32138075-8F74-1F40-BC9E-82E128D2C586}" srcOrd="1" destOrd="0" presId="urn:microsoft.com/office/officeart/2005/8/layout/list1"/>
    <dgm:cxn modelId="{96383823-46A9-294C-B414-D5FE4BE15A9F}" type="presOf" srcId="{3E9A248C-3818-BF4C-BB9E-FEF9C2D39E3C}" destId="{718E0086-3E5B-994F-9F7D-12BCFF8D514D}" srcOrd="1" destOrd="0" presId="urn:microsoft.com/office/officeart/2005/8/layout/list1"/>
    <dgm:cxn modelId="{874E6F34-28A8-DD44-BBE6-1A411BDA707E}" type="presOf" srcId="{95AFABA8-1B2F-3C4B-B199-CBFBB389974E}" destId="{805CE6EE-3312-4944-AE98-F5C8A6BE7D10}" srcOrd="1" destOrd="0" presId="urn:microsoft.com/office/officeart/2005/8/layout/list1"/>
    <dgm:cxn modelId="{EEE44B49-5862-A94D-8C05-D30AF9DF29FB}" type="presOf" srcId="{3E9A248C-3818-BF4C-BB9E-FEF9C2D39E3C}" destId="{D24430BA-115D-B04D-8F77-0542CDFEA7C9}" srcOrd="0" destOrd="0" presId="urn:microsoft.com/office/officeart/2005/8/layout/list1"/>
    <dgm:cxn modelId="{6932304B-54D2-0042-8A17-97563242409C}" type="presOf" srcId="{5FAC32A0-26E5-F941-9F45-A15BE192D348}" destId="{EEB79313-9B60-3646-8CDD-B1B3EF7E78A6}" srcOrd="0" destOrd="0" presId="urn:microsoft.com/office/officeart/2005/8/layout/list1"/>
    <dgm:cxn modelId="{AB0B485F-7923-5347-9D4A-683372A71C77}" srcId="{8F57F47D-F5A0-4E4D-A197-91E82A0E61BE}" destId="{A2807796-8604-F247-9B28-38E73C56923E}" srcOrd="4" destOrd="0" parTransId="{52C8F07D-7914-B04C-8DE0-52BF23021449}" sibTransId="{FF4FD7EF-110B-444D-8817-42E6B09D751A}"/>
    <dgm:cxn modelId="{E2686C68-C290-D04D-97FD-C9E54CB701E2}" type="presOf" srcId="{063DFBCD-FD29-7F40-BFB3-5307CB79FD83}" destId="{F2E9DDF7-8DD0-3F42-A459-E1BE2247C480}" srcOrd="1" destOrd="0" presId="urn:microsoft.com/office/officeart/2005/8/layout/list1"/>
    <dgm:cxn modelId="{222E3B6D-AA3A-2B4E-8D76-B6C64C8261AC}" type="presOf" srcId="{0B4056E6-D228-184B-AACE-FF9B38B63028}" destId="{61FD9620-0585-6544-A7F8-03215B8BF0D4}" srcOrd="0" destOrd="0" presId="urn:microsoft.com/office/officeart/2005/8/layout/list1"/>
    <dgm:cxn modelId="{3B118172-D5F3-834E-8B8C-ABEE45E05A73}" srcId="{8F57F47D-F5A0-4E4D-A197-91E82A0E61BE}" destId="{95AFABA8-1B2F-3C4B-B199-CBFBB389974E}" srcOrd="7" destOrd="0" parTransId="{FAEB42AF-C5B5-E845-8EF7-DF70787481AD}" sibTransId="{61B129DA-6D3A-FE4C-9D95-84392C971D68}"/>
    <dgm:cxn modelId="{61801E86-E494-CF40-A9AB-8486BCF5686A}" srcId="{8F57F47D-F5A0-4E4D-A197-91E82A0E61BE}" destId="{5DC598D9-1787-A842-AB14-C8587D422FAD}" srcOrd="1" destOrd="0" parTransId="{1F181541-E29D-F24C-9384-59F55C67D1CC}" sibTransId="{34F64CAB-DE77-AB4E-BE10-F0CBFEAE84CB}"/>
    <dgm:cxn modelId="{DDE0B99D-842C-7945-B730-F66D10A8F78F}" srcId="{8F57F47D-F5A0-4E4D-A197-91E82A0E61BE}" destId="{5FAC32A0-26E5-F941-9F45-A15BE192D348}" srcOrd="6" destOrd="0" parTransId="{01F74D8D-56CB-3D49-A866-DE97D4E8A9F7}" sibTransId="{F6C36D47-F081-EC48-8B41-F421D2C509B7}"/>
    <dgm:cxn modelId="{CA1A8CAA-365C-9B40-8574-F100B970B1FD}" type="presOf" srcId="{5DC598D9-1787-A842-AB14-C8587D422FAD}" destId="{905832BC-FDF6-0243-88A2-5BFBD780C35C}" srcOrd="0" destOrd="0" presId="urn:microsoft.com/office/officeart/2005/8/layout/list1"/>
    <dgm:cxn modelId="{4094E6B3-CCCA-1941-8AB9-BF8025CC45AC}" type="presOf" srcId="{063DFBCD-FD29-7F40-BFB3-5307CB79FD83}" destId="{4B41B69A-FF1E-EA48-AC2D-C4C8EB2DCE7A}" srcOrd="0" destOrd="0" presId="urn:microsoft.com/office/officeart/2005/8/layout/list1"/>
    <dgm:cxn modelId="{8608A6BD-F3FD-0F42-90CD-545F7DD9C745}" type="presOf" srcId="{B8B31200-154F-C440-89C4-8E9BE754CD1D}" destId="{57230E98-AC98-0F42-8796-F178F7FBBD5F}" srcOrd="1" destOrd="0" presId="urn:microsoft.com/office/officeart/2005/8/layout/list1"/>
    <dgm:cxn modelId="{0F697DD8-9A42-A941-962C-CEB147401C5E}" type="presOf" srcId="{A2807796-8604-F247-9B28-38E73C56923E}" destId="{765E142B-38D7-C04B-979E-72DE39C30015}" srcOrd="1" destOrd="0" presId="urn:microsoft.com/office/officeart/2005/8/layout/list1"/>
    <dgm:cxn modelId="{73FC5FDB-1780-EA4E-BCFC-6BF17DB5080C}" srcId="{8F57F47D-F5A0-4E4D-A197-91E82A0E61BE}" destId="{3E9A248C-3818-BF4C-BB9E-FEF9C2D39E3C}" srcOrd="3" destOrd="0" parTransId="{7DF4AD29-B7DF-5043-94DA-F300BB021F10}" sibTransId="{2C850CDA-6108-994D-8B1D-338DAE6C048B}"/>
    <dgm:cxn modelId="{AA0721DC-1499-E74B-A997-6A98BDD7DF32}" type="presOf" srcId="{8F57F47D-F5A0-4E4D-A197-91E82A0E61BE}" destId="{7C845CC5-132B-468E-8622-BBE7D1C18C32}" srcOrd="0" destOrd="0" presId="urn:microsoft.com/office/officeart/2005/8/layout/list1"/>
    <dgm:cxn modelId="{C92353E2-E2A6-8A40-8DA4-3835F7AE4BF9}" type="presOf" srcId="{5DC598D9-1787-A842-AB14-C8587D422FAD}" destId="{75CBA5E5-DF3F-4348-A2DB-48CBAAF95DD4}" srcOrd="1" destOrd="0" presId="urn:microsoft.com/office/officeart/2005/8/layout/list1"/>
    <dgm:cxn modelId="{216463F5-2A12-1540-9C5F-023EBEB7BE9E}" type="presOf" srcId="{A2807796-8604-F247-9B28-38E73C56923E}" destId="{7110813E-5480-714A-9295-98C3A8A4E53B}" srcOrd="0" destOrd="0" presId="urn:microsoft.com/office/officeart/2005/8/layout/list1"/>
    <dgm:cxn modelId="{79DDA5FC-1B9F-4443-A522-30A35C68F09D}" type="presOf" srcId="{B8B31200-154F-C440-89C4-8E9BE754CD1D}" destId="{2C4B48FB-9409-1C43-A7D9-067EBBC427E9}" srcOrd="0" destOrd="0" presId="urn:microsoft.com/office/officeart/2005/8/layout/list1"/>
    <dgm:cxn modelId="{9C2B1646-CD75-4448-A36E-1692A6778547}" type="presParOf" srcId="{7C845CC5-132B-468E-8622-BBE7D1C18C32}" destId="{9383456B-A43A-3645-9F3B-296E71278E96}" srcOrd="0" destOrd="0" presId="urn:microsoft.com/office/officeart/2005/8/layout/list1"/>
    <dgm:cxn modelId="{60463520-5371-3C4C-AB8C-74D2DD2EAF92}" type="presParOf" srcId="{9383456B-A43A-3645-9F3B-296E71278E96}" destId="{2C4B48FB-9409-1C43-A7D9-067EBBC427E9}" srcOrd="0" destOrd="0" presId="urn:microsoft.com/office/officeart/2005/8/layout/list1"/>
    <dgm:cxn modelId="{519DB21C-C9BC-B245-BA52-B8DD90E4FC3F}" type="presParOf" srcId="{9383456B-A43A-3645-9F3B-296E71278E96}" destId="{57230E98-AC98-0F42-8796-F178F7FBBD5F}" srcOrd="1" destOrd="0" presId="urn:microsoft.com/office/officeart/2005/8/layout/list1"/>
    <dgm:cxn modelId="{627C7DC0-5E31-AA4D-B6D7-ECB05C565E25}" type="presParOf" srcId="{7C845CC5-132B-468E-8622-BBE7D1C18C32}" destId="{6B290656-5DC1-7F4E-9907-C45789C631F4}" srcOrd="1" destOrd="0" presId="urn:microsoft.com/office/officeart/2005/8/layout/list1"/>
    <dgm:cxn modelId="{25D18650-91EB-4D49-B34E-CCB82F1BC17A}" type="presParOf" srcId="{7C845CC5-132B-468E-8622-BBE7D1C18C32}" destId="{828B2FC1-BDE4-C747-9E42-35C0865A6B19}" srcOrd="2" destOrd="0" presId="urn:microsoft.com/office/officeart/2005/8/layout/list1"/>
    <dgm:cxn modelId="{BD80838F-7FA5-2442-8CFF-820EECB88228}" type="presParOf" srcId="{7C845CC5-132B-468E-8622-BBE7D1C18C32}" destId="{CA4C8C1B-6A03-8A48-896C-F4113184D04F}" srcOrd="3" destOrd="0" presId="urn:microsoft.com/office/officeart/2005/8/layout/list1"/>
    <dgm:cxn modelId="{68EF1DD9-352D-2248-8283-89635E1621A8}" type="presParOf" srcId="{7C845CC5-132B-468E-8622-BBE7D1C18C32}" destId="{82F7966F-E145-E940-A217-4AA690BD9D7C}" srcOrd="4" destOrd="0" presId="urn:microsoft.com/office/officeart/2005/8/layout/list1"/>
    <dgm:cxn modelId="{277BAB37-357C-3E43-ACB4-2DBD376E332C}" type="presParOf" srcId="{82F7966F-E145-E940-A217-4AA690BD9D7C}" destId="{905832BC-FDF6-0243-88A2-5BFBD780C35C}" srcOrd="0" destOrd="0" presId="urn:microsoft.com/office/officeart/2005/8/layout/list1"/>
    <dgm:cxn modelId="{CDDA0706-6C0F-1E4D-91BD-F69FF759AAE4}" type="presParOf" srcId="{82F7966F-E145-E940-A217-4AA690BD9D7C}" destId="{75CBA5E5-DF3F-4348-A2DB-48CBAAF95DD4}" srcOrd="1" destOrd="0" presId="urn:microsoft.com/office/officeart/2005/8/layout/list1"/>
    <dgm:cxn modelId="{04CD0023-F6C2-BE4B-BE86-C14404F18786}" type="presParOf" srcId="{7C845CC5-132B-468E-8622-BBE7D1C18C32}" destId="{18D571C9-C29B-8348-84CF-022735AF39EC}" srcOrd="5" destOrd="0" presId="urn:microsoft.com/office/officeart/2005/8/layout/list1"/>
    <dgm:cxn modelId="{601B4FA3-ED56-084F-844D-3342415AE985}" type="presParOf" srcId="{7C845CC5-132B-468E-8622-BBE7D1C18C32}" destId="{C9E32635-261E-0649-A9EF-AD20840DE225}" srcOrd="6" destOrd="0" presId="urn:microsoft.com/office/officeart/2005/8/layout/list1"/>
    <dgm:cxn modelId="{A302D317-8F9B-FB4C-92BA-F4785CBD3CBD}" type="presParOf" srcId="{7C845CC5-132B-468E-8622-BBE7D1C18C32}" destId="{8771E623-9907-3B4E-9B29-38401DBD6BC0}" srcOrd="7" destOrd="0" presId="urn:microsoft.com/office/officeart/2005/8/layout/list1"/>
    <dgm:cxn modelId="{00CF391A-D81B-844E-A65E-99CDD456BA57}" type="presParOf" srcId="{7C845CC5-132B-468E-8622-BBE7D1C18C32}" destId="{93A18AE0-B08A-0F45-98E8-A4A11C8B923E}" srcOrd="8" destOrd="0" presId="urn:microsoft.com/office/officeart/2005/8/layout/list1"/>
    <dgm:cxn modelId="{BA31C911-D67B-B34B-8954-96DD306EF93B}" type="presParOf" srcId="{93A18AE0-B08A-0F45-98E8-A4A11C8B923E}" destId="{61FD9620-0585-6544-A7F8-03215B8BF0D4}" srcOrd="0" destOrd="0" presId="urn:microsoft.com/office/officeart/2005/8/layout/list1"/>
    <dgm:cxn modelId="{FCC484E3-0FB2-9C49-8954-557EF89ABDA2}" type="presParOf" srcId="{93A18AE0-B08A-0F45-98E8-A4A11C8B923E}" destId="{32138075-8F74-1F40-BC9E-82E128D2C586}" srcOrd="1" destOrd="0" presId="urn:microsoft.com/office/officeart/2005/8/layout/list1"/>
    <dgm:cxn modelId="{A5944A93-0FD2-1C44-A3B8-11C648C671B7}" type="presParOf" srcId="{7C845CC5-132B-468E-8622-BBE7D1C18C32}" destId="{E51BBCFA-BDDD-FC4F-B859-B45893C2FCA2}" srcOrd="9" destOrd="0" presId="urn:microsoft.com/office/officeart/2005/8/layout/list1"/>
    <dgm:cxn modelId="{5E481871-1124-DF40-ABBC-3AD9123F2761}" type="presParOf" srcId="{7C845CC5-132B-468E-8622-BBE7D1C18C32}" destId="{ADCBFC00-C0C6-EF44-AB2B-D3C2E225F7A3}" srcOrd="10" destOrd="0" presId="urn:microsoft.com/office/officeart/2005/8/layout/list1"/>
    <dgm:cxn modelId="{C79521F1-AFB6-E048-B673-6ECAC19CC04A}" type="presParOf" srcId="{7C845CC5-132B-468E-8622-BBE7D1C18C32}" destId="{2CDF12E0-2A1D-C54C-8931-0076240BFA9B}" srcOrd="11" destOrd="0" presId="urn:microsoft.com/office/officeart/2005/8/layout/list1"/>
    <dgm:cxn modelId="{74F3FC32-233E-6B49-832D-35AFCAEBA8B9}" type="presParOf" srcId="{7C845CC5-132B-468E-8622-BBE7D1C18C32}" destId="{7FB38D82-CE3D-A147-BF25-A67A58FB57D0}" srcOrd="12" destOrd="0" presId="urn:microsoft.com/office/officeart/2005/8/layout/list1"/>
    <dgm:cxn modelId="{9945FC8A-2998-A443-96E3-17C7958B8276}" type="presParOf" srcId="{7FB38D82-CE3D-A147-BF25-A67A58FB57D0}" destId="{D24430BA-115D-B04D-8F77-0542CDFEA7C9}" srcOrd="0" destOrd="0" presId="urn:microsoft.com/office/officeart/2005/8/layout/list1"/>
    <dgm:cxn modelId="{7938776E-5E4F-D74C-9914-F70F57A2359C}" type="presParOf" srcId="{7FB38D82-CE3D-A147-BF25-A67A58FB57D0}" destId="{718E0086-3E5B-994F-9F7D-12BCFF8D514D}" srcOrd="1" destOrd="0" presId="urn:microsoft.com/office/officeart/2005/8/layout/list1"/>
    <dgm:cxn modelId="{F10C4F47-A8EC-8C4B-8A37-CD20FF85F4D3}" type="presParOf" srcId="{7C845CC5-132B-468E-8622-BBE7D1C18C32}" destId="{F51EF757-9C17-394B-9EE0-4908D8A5CD2B}" srcOrd="13" destOrd="0" presId="urn:microsoft.com/office/officeart/2005/8/layout/list1"/>
    <dgm:cxn modelId="{7D67488B-3350-CB4F-A466-668C2793CBB9}" type="presParOf" srcId="{7C845CC5-132B-468E-8622-BBE7D1C18C32}" destId="{861AC5DC-A46D-C145-ACB8-7959C664610A}" srcOrd="14" destOrd="0" presId="urn:microsoft.com/office/officeart/2005/8/layout/list1"/>
    <dgm:cxn modelId="{66C1B63C-17C0-5B48-9E49-BF4E9C956AB8}" type="presParOf" srcId="{7C845CC5-132B-468E-8622-BBE7D1C18C32}" destId="{2B0D09CA-0CA9-4C42-840D-99CB6EA2F485}" srcOrd="15" destOrd="0" presId="urn:microsoft.com/office/officeart/2005/8/layout/list1"/>
    <dgm:cxn modelId="{6CFB5145-A9D7-F547-90A1-618E5E45411E}" type="presParOf" srcId="{7C845CC5-132B-468E-8622-BBE7D1C18C32}" destId="{8017BA43-54FD-074A-8B4F-F3959DB579F3}" srcOrd="16" destOrd="0" presId="urn:microsoft.com/office/officeart/2005/8/layout/list1"/>
    <dgm:cxn modelId="{E26A29E9-13FA-5B46-8FF6-D511CC0EA25A}" type="presParOf" srcId="{8017BA43-54FD-074A-8B4F-F3959DB579F3}" destId="{7110813E-5480-714A-9295-98C3A8A4E53B}" srcOrd="0" destOrd="0" presId="urn:microsoft.com/office/officeart/2005/8/layout/list1"/>
    <dgm:cxn modelId="{441E4BE2-C5C0-9043-8D9C-80EF57A82902}" type="presParOf" srcId="{8017BA43-54FD-074A-8B4F-F3959DB579F3}" destId="{765E142B-38D7-C04B-979E-72DE39C30015}" srcOrd="1" destOrd="0" presId="urn:microsoft.com/office/officeart/2005/8/layout/list1"/>
    <dgm:cxn modelId="{2A91A303-07DC-4E44-A63D-943BE5E6C45B}" type="presParOf" srcId="{7C845CC5-132B-468E-8622-BBE7D1C18C32}" destId="{DD0247EA-6109-2141-988F-30500F8732DC}" srcOrd="17" destOrd="0" presId="urn:microsoft.com/office/officeart/2005/8/layout/list1"/>
    <dgm:cxn modelId="{1D4BC9A9-22A6-DD4A-B02C-776B4D602A4D}" type="presParOf" srcId="{7C845CC5-132B-468E-8622-BBE7D1C18C32}" destId="{D365CEC7-CEE8-F749-8F43-1B3613DEB295}" srcOrd="18" destOrd="0" presId="urn:microsoft.com/office/officeart/2005/8/layout/list1"/>
    <dgm:cxn modelId="{ED747A1C-5F6B-E143-B953-966D0EC5E209}" type="presParOf" srcId="{7C845CC5-132B-468E-8622-BBE7D1C18C32}" destId="{A2464B4C-DBF3-EE43-86CC-39EE20CBC238}" srcOrd="19" destOrd="0" presId="urn:microsoft.com/office/officeart/2005/8/layout/list1"/>
    <dgm:cxn modelId="{1B564EA3-A59F-3E42-AFD0-3BDC8F5D89EC}" type="presParOf" srcId="{7C845CC5-132B-468E-8622-BBE7D1C18C32}" destId="{C482565D-12C9-5744-8973-624B04B5ACFA}" srcOrd="20" destOrd="0" presId="urn:microsoft.com/office/officeart/2005/8/layout/list1"/>
    <dgm:cxn modelId="{6306E9F6-2775-254C-95C4-914184B9B374}" type="presParOf" srcId="{C482565D-12C9-5744-8973-624B04B5ACFA}" destId="{4B41B69A-FF1E-EA48-AC2D-C4C8EB2DCE7A}" srcOrd="0" destOrd="0" presId="urn:microsoft.com/office/officeart/2005/8/layout/list1"/>
    <dgm:cxn modelId="{31B20754-7D4F-DB4B-8E53-CF78E200D33B}" type="presParOf" srcId="{C482565D-12C9-5744-8973-624B04B5ACFA}" destId="{F2E9DDF7-8DD0-3F42-A459-E1BE2247C480}" srcOrd="1" destOrd="0" presId="urn:microsoft.com/office/officeart/2005/8/layout/list1"/>
    <dgm:cxn modelId="{5AA5D28C-D8FA-CA44-BB28-0BEF609C562C}" type="presParOf" srcId="{7C845CC5-132B-468E-8622-BBE7D1C18C32}" destId="{62974682-7F00-6B45-9B54-D987A5C61DCE}" srcOrd="21" destOrd="0" presId="urn:microsoft.com/office/officeart/2005/8/layout/list1"/>
    <dgm:cxn modelId="{69C59CB6-D260-774D-AA61-61009D6B1EA8}" type="presParOf" srcId="{7C845CC5-132B-468E-8622-BBE7D1C18C32}" destId="{7E05B991-5BED-8A42-BA4C-454349CB5361}" srcOrd="22" destOrd="0" presId="urn:microsoft.com/office/officeart/2005/8/layout/list1"/>
    <dgm:cxn modelId="{5D35C2EB-D5BB-D749-943F-64E46093B4A0}" type="presParOf" srcId="{7C845CC5-132B-468E-8622-BBE7D1C18C32}" destId="{FBCAFF9A-E185-5E4E-B016-6D18FAA94184}" srcOrd="23" destOrd="0" presId="urn:microsoft.com/office/officeart/2005/8/layout/list1"/>
    <dgm:cxn modelId="{AA789C64-AF66-7247-B26B-BCBFCF83F11D}" type="presParOf" srcId="{7C845CC5-132B-468E-8622-BBE7D1C18C32}" destId="{3F5B45F0-D90D-F14D-A9BF-0C06AD9C93D0}" srcOrd="24" destOrd="0" presId="urn:microsoft.com/office/officeart/2005/8/layout/list1"/>
    <dgm:cxn modelId="{A9CD51EB-11F9-E04C-84CE-299BDB7B3323}" type="presParOf" srcId="{3F5B45F0-D90D-F14D-A9BF-0C06AD9C93D0}" destId="{EEB79313-9B60-3646-8CDD-B1B3EF7E78A6}" srcOrd="0" destOrd="0" presId="urn:microsoft.com/office/officeart/2005/8/layout/list1"/>
    <dgm:cxn modelId="{3B2302D7-7E0F-9A44-B09D-BB51DBE60BE6}" type="presParOf" srcId="{3F5B45F0-D90D-F14D-A9BF-0C06AD9C93D0}" destId="{574E702D-7EDF-EF44-9F9D-D05DF6DEC734}" srcOrd="1" destOrd="0" presId="urn:microsoft.com/office/officeart/2005/8/layout/list1"/>
    <dgm:cxn modelId="{9F0D21FB-C583-634F-9E8D-D074B44BA1C9}" type="presParOf" srcId="{7C845CC5-132B-468E-8622-BBE7D1C18C32}" destId="{5C66EBD0-809F-324C-86E4-0CDB939F5F32}" srcOrd="25" destOrd="0" presId="urn:microsoft.com/office/officeart/2005/8/layout/list1"/>
    <dgm:cxn modelId="{05D63BF6-DAE7-6E45-90E3-7A7086BE72D1}" type="presParOf" srcId="{7C845CC5-132B-468E-8622-BBE7D1C18C32}" destId="{176B03FD-DC0D-2645-AA07-C81B8EAD8B65}" srcOrd="26" destOrd="0" presId="urn:microsoft.com/office/officeart/2005/8/layout/list1"/>
    <dgm:cxn modelId="{235E6F2F-BBA6-294E-9B51-6CCBF0299527}" type="presParOf" srcId="{7C845CC5-132B-468E-8622-BBE7D1C18C32}" destId="{FF3592A3-5D7E-6B43-A581-D18FEA78C520}" srcOrd="27" destOrd="0" presId="urn:microsoft.com/office/officeart/2005/8/layout/list1"/>
    <dgm:cxn modelId="{242B973D-1BE9-554C-ABAD-9F2006780B7A}" type="presParOf" srcId="{7C845CC5-132B-468E-8622-BBE7D1C18C32}" destId="{C94C8612-2FE4-E24E-857A-F6202F4C91E5}" srcOrd="28" destOrd="0" presId="urn:microsoft.com/office/officeart/2005/8/layout/list1"/>
    <dgm:cxn modelId="{A3758505-FAFE-F54B-9CFB-574CE8C2B2E3}" type="presParOf" srcId="{C94C8612-2FE4-E24E-857A-F6202F4C91E5}" destId="{3FB0D9E9-B716-C549-AEFC-549BDB04700F}" srcOrd="0" destOrd="0" presId="urn:microsoft.com/office/officeart/2005/8/layout/list1"/>
    <dgm:cxn modelId="{BF92E348-10AC-9447-9D58-3E0FCCE69F1E}" type="presParOf" srcId="{C94C8612-2FE4-E24E-857A-F6202F4C91E5}" destId="{805CE6EE-3312-4944-AE98-F5C8A6BE7D10}" srcOrd="1" destOrd="0" presId="urn:microsoft.com/office/officeart/2005/8/layout/list1"/>
    <dgm:cxn modelId="{29FBA663-C8B1-FC4F-819C-FE15F1D268DE}" type="presParOf" srcId="{7C845CC5-132B-468E-8622-BBE7D1C18C32}" destId="{0EDCB355-4319-F94B-B6B8-579D44CD4F3F}" srcOrd="29" destOrd="0" presId="urn:microsoft.com/office/officeart/2005/8/layout/list1"/>
    <dgm:cxn modelId="{1711A7BB-A965-AC45-8557-C09F3729AE33}" type="presParOf" srcId="{7C845CC5-132B-468E-8622-BBE7D1C18C32}" destId="{CF670262-C47E-D541-A69D-230B58FC4F38}" srcOrd="30" destOrd="0" presId="urn:microsoft.com/office/officeart/2005/8/layout/list1"/>
  </dgm:cxnLst>
  <dgm:bg>
    <a:solidFill>
      <a:srgbClr val="008000"/>
    </a:solid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72.xml><?xml version="1.0" encoding="utf-8"?>
<dgm:dataModel xmlns:dgm="http://schemas.openxmlformats.org/drawingml/2006/diagram" xmlns:a="http://schemas.openxmlformats.org/drawingml/2006/main">
  <dgm:ptLst>
    <dgm:pt modelId="{8F57F47D-F5A0-4E4D-A197-91E82A0E61BE}" type="doc">
      <dgm:prSet loTypeId="urn:microsoft.com/office/officeart/2005/8/layout/list1" loCatId="list" qsTypeId="urn:microsoft.com/office/officeart/2005/8/quickstyle/3d1" qsCatId="3D" csTypeId="urn:microsoft.com/office/officeart/2005/8/colors/colorful4" csCatId="colorful" phldr="1"/>
      <dgm:spPr/>
      <dgm:t>
        <a:bodyPr/>
        <a:lstStyle/>
        <a:p>
          <a:endParaRPr lang="en-US"/>
        </a:p>
      </dgm:t>
    </dgm:pt>
    <dgm:pt modelId="{DC04E664-9B23-B04D-B015-060A6AE92B57}">
      <dgm:prSet custT="1"/>
      <dgm:spPr>
        <a:solidFill>
          <a:srgbClr val="800000"/>
        </a:solidFill>
      </dgm:spPr>
      <dgm:t>
        <a:bodyPr/>
        <a:lstStyle/>
        <a:p>
          <a:r>
            <a:rPr lang="en-US" sz="2400" b="1" u="none" dirty="0"/>
            <a:t>Creat</a:t>
          </a:r>
          <a:r>
            <a:rPr lang="en-US" sz="2200" b="1" u="none" dirty="0"/>
            <a:t>ing a Professional Learning Environment for Teachers </a:t>
          </a:r>
        </a:p>
      </dgm:t>
    </dgm:pt>
    <dgm:pt modelId="{B54E0C21-7462-6740-A8C2-1FAB3E08358E}" type="parTrans" cxnId="{9864B458-92AF-B344-AD50-F3BDE3CF6B08}">
      <dgm:prSet/>
      <dgm:spPr/>
      <dgm:t>
        <a:bodyPr/>
        <a:lstStyle/>
        <a:p>
          <a:endParaRPr lang="en-GB"/>
        </a:p>
      </dgm:t>
    </dgm:pt>
    <dgm:pt modelId="{0D7FF84D-C128-1C43-A640-C3175CC93FD7}" type="sibTrans" cxnId="{9864B458-92AF-B344-AD50-F3BDE3CF6B08}">
      <dgm:prSet/>
      <dgm:spPr/>
      <dgm:t>
        <a:bodyPr/>
        <a:lstStyle/>
        <a:p>
          <a:endParaRPr lang="en-GB"/>
        </a:p>
      </dgm:t>
    </dgm:pt>
    <dgm:pt modelId="{6A38848A-7E23-0C42-B86C-634040A72930}">
      <dgm:prSet custT="1"/>
      <dgm:spPr>
        <a:solidFill>
          <a:srgbClr val="800000"/>
        </a:solidFill>
      </dgm:spPr>
      <dgm:t>
        <a:bodyPr/>
        <a:lstStyle/>
        <a:p>
          <a:r>
            <a:rPr lang="en-US" sz="2200" b="1" u="none" dirty="0"/>
            <a:t>The TEAM Method of Teaching Character </a:t>
          </a:r>
        </a:p>
      </dgm:t>
    </dgm:pt>
    <dgm:pt modelId="{84D937B5-0993-C841-8D0C-AB4AE7FFE3DA}" type="parTrans" cxnId="{E8098803-D060-004B-B6BB-58621CB3F89E}">
      <dgm:prSet/>
      <dgm:spPr/>
      <dgm:t>
        <a:bodyPr/>
        <a:lstStyle/>
        <a:p>
          <a:endParaRPr lang="en-GB"/>
        </a:p>
      </dgm:t>
    </dgm:pt>
    <dgm:pt modelId="{A630B410-E212-CF4C-A01B-F3478F4450BA}" type="sibTrans" cxnId="{E8098803-D060-004B-B6BB-58621CB3F89E}">
      <dgm:prSet/>
      <dgm:spPr/>
      <dgm:t>
        <a:bodyPr/>
        <a:lstStyle/>
        <a:p>
          <a:endParaRPr lang="en-GB"/>
        </a:p>
      </dgm:t>
    </dgm:pt>
    <dgm:pt modelId="{0FE70917-D0C0-814F-ADC0-A0BF612AB271}">
      <dgm:prSet custT="1"/>
      <dgm:spPr>
        <a:solidFill>
          <a:srgbClr val="800000"/>
        </a:solidFill>
      </dgm:spPr>
      <dgm:t>
        <a:bodyPr/>
        <a:lstStyle/>
        <a:p>
          <a:r>
            <a:rPr lang="en-US" sz="2200" b="1" u="none" dirty="0"/>
            <a:t>A Positive Learning Framework for Class Management </a:t>
          </a:r>
        </a:p>
      </dgm:t>
    </dgm:pt>
    <dgm:pt modelId="{40D23B77-542B-1049-883E-869A3952696A}" type="parTrans" cxnId="{BAA4613C-FE12-2C4E-9B7A-E8666EA056BC}">
      <dgm:prSet/>
      <dgm:spPr/>
      <dgm:t>
        <a:bodyPr/>
        <a:lstStyle/>
        <a:p>
          <a:endParaRPr lang="en-GB"/>
        </a:p>
      </dgm:t>
    </dgm:pt>
    <dgm:pt modelId="{CBBF1881-E77F-7149-96AE-78388E3E8851}" type="sibTrans" cxnId="{BAA4613C-FE12-2C4E-9B7A-E8666EA056BC}">
      <dgm:prSet/>
      <dgm:spPr/>
      <dgm:t>
        <a:bodyPr/>
        <a:lstStyle/>
        <a:p>
          <a:endParaRPr lang="en-GB"/>
        </a:p>
      </dgm:t>
    </dgm:pt>
    <dgm:pt modelId="{C0DD2F4D-18D1-6D4C-8B06-027385FBA8C8}">
      <dgm:prSet custT="1"/>
      <dgm:spPr>
        <a:solidFill>
          <a:srgbClr val="800000"/>
        </a:solidFill>
      </dgm:spPr>
      <dgm:t>
        <a:bodyPr/>
        <a:lstStyle/>
        <a:p>
          <a:r>
            <a:rPr lang="en-US" sz="2200" b="1" u="none" dirty="0"/>
            <a:t>Getting the Most and Best from Parents </a:t>
          </a:r>
        </a:p>
      </dgm:t>
    </dgm:pt>
    <dgm:pt modelId="{9CE059A7-7698-244F-B87E-5B34C67CA782}" type="parTrans" cxnId="{7498AB2A-2CBB-3A42-B180-8B710A4369FB}">
      <dgm:prSet/>
      <dgm:spPr/>
      <dgm:t>
        <a:bodyPr/>
        <a:lstStyle/>
        <a:p>
          <a:endParaRPr lang="en-GB"/>
        </a:p>
      </dgm:t>
    </dgm:pt>
    <dgm:pt modelId="{E2C0F888-6F15-2A48-9635-4FB0C3F9C63A}" type="sibTrans" cxnId="{7498AB2A-2CBB-3A42-B180-8B710A4369FB}">
      <dgm:prSet/>
      <dgm:spPr/>
      <dgm:t>
        <a:bodyPr/>
        <a:lstStyle/>
        <a:p>
          <a:endParaRPr lang="en-GB"/>
        </a:p>
      </dgm:t>
    </dgm:pt>
    <dgm:pt modelId="{541ADFDF-9B54-1B41-BB15-1C8A241E3738}">
      <dgm:prSet custT="1"/>
      <dgm:spPr>
        <a:solidFill>
          <a:srgbClr val="800000"/>
        </a:solidFill>
      </dgm:spPr>
      <dgm:t>
        <a:bodyPr/>
        <a:lstStyle/>
        <a:p>
          <a:r>
            <a:rPr lang="en-US" sz="2200" b="1" u="none" dirty="0"/>
            <a:t>Applying Growth Mindset in Your School </a:t>
          </a:r>
        </a:p>
      </dgm:t>
    </dgm:pt>
    <dgm:pt modelId="{75D50AF1-88EC-284A-9F36-43CB158A7F44}" type="parTrans" cxnId="{1B8573AD-124A-0442-9141-B0A7E141368C}">
      <dgm:prSet/>
      <dgm:spPr/>
      <dgm:t>
        <a:bodyPr/>
        <a:lstStyle/>
        <a:p>
          <a:endParaRPr lang="en-GB"/>
        </a:p>
      </dgm:t>
    </dgm:pt>
    <dgm:pt modelId="{0504FA76-CC93-5C4D-931A-1AAADFFEBC4B}" type="sibTrans" cxnId="{1B8573AD-124A-0442-9141-B0A7E141368C}">
      <dgm:prSet/>
      <dgm:spPr/>
      <dgm:t>
        <a:bodyPr/>
        <a:lstStyle/>
        <a:p>
          <a:endParaRPr lang="en-GB"/>
        </a:p>
      </dgm:t>
    </dgm:pt>
    <dgm:pt modelId="{69C0627A-7286-DC46-A813-760F544D1AA3}">
      <dgm:prSet custT="1"/>
      <dgm:spPr>
        <a:solidFill>
          <a:srgbClr val="800000"/>
        </a:solidFill>
      </dgm:spPr>
      <dgm:t>
        <a:bodyPr/>
        <a:lstStyle/>
        <a:p>
          <a:r>
            <a:rPr lang="en-US" sz="2200" b="1" u="none" dirty="0"/>
            <a:t>Integrated Approach to Teaching Responsible Citizenship </a:t>
          </a:r>
        </a:p>
      </dgm:t>
    </dgm:pt>
    <dgm:pt modelId="{D33E3A24-335D-664B-9DDC-EE5349C616A1}" type="parTrans" cxnId="{F206B31C-FC3B-9F48-8348-512A16CBD883}">
      <dgm:prSet/>
      <dgm:spPr/>
      <dgm:t>
        <a:bodyPr/>
        <a:lstStyle/>
        <a:p>
          <a:endParaRPr lang="en-GB"/>
        </a:p>
      </dgm:t>
    </dgm:pt>
    <dgm:pt modelId="{D01116AE-B594-1F40-A0C4-2A2F42D26E79}" type="sibTrans" cxnId="{F206B31C-FC3B-9F48-8348-512A16CBD883}">
      <dgm:prSet/>
      <dgm:spPr/>
      <dgm:t>
        <a:bodyPr/>
        <a:lstStyle/>
        <a:p>
          <a:endParaRPr lang="en-GB"/>
        </a:p>
      </dgm:t>
    </dgm:pt>
    <dgm:pt modelId="{6C2523CE-18C8-D64B-A76A-D6C9AA208004}">
      <dgm:prSet custT="1"/>
      <dgm:spPr>
        <a:solidFill>
          <a:srgbClr val="800000"/>
        </a:solidFill>
      </dgm:spPr>
      <dgm:t>
        <a:bodyPr/>
        <a:lstStyle/>
        <a:p>
          <a:r>
            <a:rPr lang="en-US" sz="2200" b="1" u="none" dirty="0"/>
            <a:t>Pursuing Victory with Honor </a:t>
          </a:r>
        </a:p>
      </dgm:t>
    </dgm:pt>
    <dgm:pt modelId="{02A9D9FC-03BD-0F4F-A70E-89C76CFFC5DA}" type="parTrans" cxnId="{40FBE7BD-29BA-2B46-B0CA-F80D40B42819}">
      <dgm:prSet/>
      <dgm:spPr/>
      <dgm:t>
        <a:bodyPr/>
        <a:lstStyle/>
        <a:p>
          <a:endParaRPr lang="en-GB"/>
        </a:p>
      </dgm:t>
    </dgm:pt>
    <dgm:pt modelId="{F25E33E0-22C8-5A4B-B239-0A9D64DFEF63}" type="sibTrans" cxnId="{40FBE7BD-29BA-2B46-B0CA-F80D40B42819}">
      <dgm:prSet/>
      <dgm:spPr/>
      <dgm:t>
        <a:bodyPr/>
        <a:lstStyle/>
        <a:p>
          <a:endParaRPr lang="en-GB"/>
        </a:p>
      </dgm:t>
    </dgm:pt>
    <dgm:pt modelId="{7C845CC5-132B-468E-8622-BBE7D1C18C32}" type="pres">
      <dgm:prSet presAssocID="{8F57F47D-F5A0-4E4D-A197-91E82A0E61BE}" presName="linear" presStyleCnt="0">
        <dgm:presLayoutVars>
          <dgm:dir/>
          <dgm:animLvl val="lvl"/>
          <dgm:resizeHandles val="exact"/>
        </dgm:presLayoutVars>
      </dgm:prSet>
      <dgm:spPr/>
    </dgm:pt>
    <dgm:pt modelId="{E8659CED-9CE3-804A-9F34-DCCC95249B66}" type="pres">
      <dgm:prSet presAssocID="{DC04E664-9B23-B04D-B015-060A6AE92B57}" presName="parentLin" presStyleCnt="0"/>
      <dgm:spPr/>
    </dgm:pt>
    <dgm:pt modelId="{9B248E60-F8AB-264E-96C3-D125FD322490}" type="pres">
      <dgm:prSet presAssocID="{DC04E664-9B23-B04D-B015-060A6AE92B57}" presName="parentLeftMargin" presStyleLbl="node1" presStyleIdx="0" presStyleCnt="7"/>
      <dgm:spPr/>
    </dgm:pt>
    <dgm:pt modelId="{6605071B-D737-1944-975B-DBF557015EB0}" type="pres">
      <dgm:prSet presAssocID="{DC04E664-9B23-B04D-B015-060A6AE92B57}" presName="parentText" presStyleLbl="node1" presStyleIdx="0" presStyleCnt="7" custScaleX="142857" custScaleY="148061">
        <dgm:presLayoutVars>
          <dgm:chMax val="0"/>
          <dgm:bulletEnabled val="1"/>
        </dgm:presLayoutVars>
      </dgm:prSet>
      <dgm:spPr/>
    </dgm:pt>
    <dgm:pt modelId="{6305DA40-7401-BB45-B086-C55986468D07}" type="pres">
      <dgm:prSet presAssocID="{DC04E664-9B23-B04D-B015-060A6AE92B57}" presName="negativeSpace" presStyleCnt="0"/>
      <dgm:spPr/>
    </dgm:pt>
    <dgm:pt modelId="{142D711B-FCF0-E642-9CAC-D01492C6F18B}" type="pres">
      <dgm:prSet presAssocID="{DC04E664-9B23-B04D-B015-060A6AE92B57}" presName="childText" presStyleLbl="conFgAcc1" presStyleIdx="0" presStyleCnt="7">
        <dgm:presLayoutVars>
          <dgm:bulletEnabled val="1"/>
        </dgm:presLayoutVars>
      </dgm:prSet>
      <dgm:spPr/>
    </dgm:pt>
    <dgm:pt modelId="{7B7153A3-E18C-7347-B87C-EE8B0DEDD77D}" type="pres">
      <dgm:prSet presAssocID="{0D7FF84D-C128-1C43-A640-C3175CC93FD7}" presName="spaceBetweenRectangles" presStyleCnt="0"/>
      <dgm:spPr/>
    </dgm:pt>
    <dgm:pt modelId="{DCD88EF0-E5F8-D547-9A2E-7D8C713F9A69}" type="pres">
      <dgm:prSet presAssocID="{6A38848A-7E23-0C42-B86C-634040A72930}" presName="parentLin" presStyleCnt="0"/>
      <dgm:spPr/>
    </dgm:pt>
    <dgm:pt modelId="{1F1853A8-3EA0-D94A-8B21-659C5C97238C}" type="pres">
      <dgm:prSet presAssocID="{6A38848A-7E23-0C42-B86C-634040A72930}" presName="parentLeftMargin" presStyleLbl="node1" presStyleIdx="0" presStyleCnt="7"/>
      <dgm:spPr/>
    </dgm:pt>
    <dgm:pt modelId="{9660122E-1410-EC4E-9F8A-0E62A8F2C074}" type="pres">
      <dgm:prSet presAssocID="{6A38848A-7E23-0C42-B86C-634040A72930}" presName="parentText" presStyleLbl="node1" presStyleIdx="1" presStyleCnt="7" custScaleX="142857" custScaleY="148061">
        <dgm:presLayoutVars>
          <dgm:chMax val="0"/>
          <dgm:bulletEnabled val="1"/>
        </dgm:presLayoutVars>
      </dgm:prSet>
      <dgm:spPr/>
    </dgm:pt>
    <dgm:pt modelId="{67BD2624-377F-FA49-B185-90FE658C672B}" type="pres">
      <dgm:prSet presAssocID="{6A38848A-7E23-0C42-B86C-634040A72930}" presName="negativeSpace" presStyleCnt="0"/>
      <dgm:spPr/>
    </dgm:pt>
    <dgm:pt modelId="{66905106-CC17-5842-BFA0-70BA72D70235}" type="pres">
      <dgm:prSet presAssocID="{6A38848A-7E23-0C42-B86C-634040A72930}" presName="childText" presStyleLbl="conFgAcc1" presStyleIdx="1" presStyleCnt="7">
        <dgm:presLayoutVars>
          <dgm:bulletEnabled val="1"/>
        </dgm:presLayoutVars>
      </dgm:prSet>
      <dgm:spPr/>
    </dgm:pt>
    <dgm:pt modelId="{CAAEC8A6-3EB2-E14E-B051-3AE7A938D870}" type="pres">
      <dgm:prSet presAssocID="{A630B410-E212-CF4C-A01B-F3478F4450BA}" presName="spaceBetweenRectangles" presStyleCnt="0"/>
      <dgm:spPr/>
    </dgm:pt>
    <dgm:pt modelId="{4E2AE4DE-D53A-B54F-82D3-777B7F56BF33}" type="pres">
      <dgm:prSet presAssocID="{0FE70917-D0C0-814F-ADC0-A0BF612AB271}" presName="parentLin" presStyleCnt="0"/>
      <dgm:spPr/>
    </dgm:pt>
    <dgm:pt modelId="{9835C6FF-03EC-FF43-BD9D-F5AAB3F6F5D8}" type="pres">
      <dgm:prSet presAssocID="{0FE70917-D0C0-814F-ADC0-A0BF612AB271}" presName="parentLeftMargin" presStyleLbl="node1" presStyleIdx="1" presStyleCnt="7"/>
      <dgm:spPr/>
    </dgm:pt>
    <dgm:pt modelId="{641F5751-28D7-7748-AFCD-9DEE97A4FCD6}" type="pres">
      <dgm:prSet presAssocID="{0FE70917-D0C0-814F-ADC0-A0BF612AB271}" presName="parentText" presStyleLbl="node1" presStyleIdx="2" presStyleCnt="7" custScaleX="142857" custScaleY="148061">
        <dgm:presLayoutVars>
          <dgm:chMax val="0"/>
          <dgm:bulletEnabled val="1"/>
        </dgm:presLayoutVars>
      </dgm:prSet>
      <dgm:spPr/>
    </dgm:pt>
    <dgm:pt modelId="{555BE266-E1DE-154C-8CAF-AF66F04DB7B3}" type="pres">
      <dgm:prSet presAssocID="{0FE70917-D0C0-814F-ADC0-A0BF612AB271}" presName="negativeSpace" presStyleCnt="0"/>
      <dgm:spPr/>
    </dgm:pt>
    <dgm:pt modelId="{506BE77A-3CF8-6947-AA78-B54F350B57FF}" type="pres">
      <dgm:prSet presAssocID="{0FE70917-D0C0-814F-ADC0-A0BF612AB271}" presName="childText" presStyleLbl="conFgAcc1" presStyleIdx="2" presStyleCnt="7">
        <dgm:presLayoutVars>
          <dgm:bulletEnabled val="1"/>
        </dgm:presLayoutVars>
      </dgm:prSet>
      <dgm:spPr/>
    </dgm:pt>
    <dgm:pt modelId="{07AF114D-8214-194A-84CC-9F17FF9C8176}" type="pres">
      <dgm:prSet presAssocID="{CBBF1881-E77F-7149-96AE-78388E3E8851}" presName="spaceBetweenRectangles" presStyleCnt="0"/>
      <dgm:spPr/>
    </dgm:pt>
    <dgm:pt modelId="{760C700D-47E2-E341-AA4D-04F3018FA9CF}" type="pres">
      <dgm:prSet presAssocID="{C0DD2F4D-18D1-6D4C-8B06-027385FBA8C8}" presName="parentLin" presStyleCnt="0"/>
      <dgm:spPr/>
    </dgm:pt>
    <dgm:pt modelId="{CF8329FE-742A-114F-A29D-4D1FD9BA85D4}" type="pres">
      <dgm:prSet presAssocID="{C0DD2F4D-18D1-6D4C-8B06-027385FBA8C8}" presName="parentLeftMargin" presStyleLbl="node1" presStyleIdx="2" presStyleCnt="7"/>
      <dgm:spPr/>
    </dgm:pt>
    <dgm:pt modelId="{5EB47A90-E5CE-5A46-BBFA-72CADEBA7859}" type="pres">
      <dgm:prSet presAssocID="{C0DD2F4D-18D1-6D4C-8B06-027385FBA8C8}" presName="parentText" presStyleLbl="node1" presStyleIdx="3" presStyleCnt="7" custScaleX="142857" custScaleY="148061">
        <dgm:presLayoutVars>
          <dgm:chMax val="0"/>
          <dgm:bulletEnabled val="1"/>
        </dgm:presLayoutVars>
      </dgm:prSet>
      <dgm:spPr/>
    </dgm:pt>
    <dgm:pt modelId="{DBF03133-FF09-F741-BB70-13C433C64ECF}" type="pres">
      <dgm:prSet presAssocID="{C0DD2F4D-18D1-6D4C-8B06-027385FBA8C8}" presName="negativeSpace" presStyleCnt="0"/>
      <dgm:spPr/>
    </dgm:pt>
    <dgm:pt modelId="{7C91EFF5-B4B7-8A4F-89D9-8094F6AD189D}" type="pres">
      <dgm:prSet presAssocID="{C0DD2F4D-18D1-6D4C-8B06-027385FBA8C8}" presName="childText" presStyleLbl="conFgAcc1" presStyleIdx="3" presStyleCnt="7">
        <dgm:presLayoutVars>
          <dgm:bulletEnabled val="1"/>
        </dgm:presLayoutVars>
      </dgm:prSet>
      <dgm:spPr/>
    </dgm:pt>
    <dgm:pt modelId="{391FEA1D-4394-E344-B572-9576748D2265}" type="pres">
      <dgm:prSet presAssocID="{E2C0F888-6F15-2A48-9635-4FB0C3F9C63A}" presName="spaceBetweenRectangles" presStyleCnt="0"/>
      <dgm:spPr/>
    </dgm:pt>
    <dgm:pt modelId="{45ADFDC0-BBEB-E64C-A6FA-49EA3F921972}" type="pres">
      <dgm:prSet presAssocID="{541ADFDF-9B54-1B41-BB15-1C8A241E3738}" presName="parentLin" presStyleCnt="0"/>
      <dgm:spPr/>
    </dgm:pt>
    <dgm:pt modelId="{DAEA9DAE-6A2C-A44C-BEC8-7F9FB7AF4141}" type="pres">
      <dgm:prSet presAssocID="{541ADFDF-9B54-1B41-BB15-1C8A241E3738}" presName="parentLeftMargin" presStyleLbl="node1" presStyleIdx="3" presStyleCnt="7"/>
      <dgm:spPr/>
    </dgm:pt>
    <dgm:pt modelId="{2E8FBCDD-1A0F-6D4A-A04B-4B369BEAEDE9}" type="pres">
      <dgm:prSet presAssocID="{541ADFDF-9B54-1B41-BB15-1C8A241E3738}" presName="parentText" presStyleLbl="node1" presStyleIdx="4" presStyleCnt="7" custScaleX="142857" custScaleY="148061">
        <dgm:presLayoutVars>
          <dgm:chMax val="0"/>
          <dgm:bulletEnabled val="1"/>
        </dgm:presLayoutVars>
      </dgm:prSet>
      <dgm:spPr/>
    </dgm:pt>
    <dgm:pt modelId="{E3D079BB-EC1C-884F-8458-7F6BF39BD73C}" type="pres">
      <dgm:prSet presAssocID="{541ADFDF-9B54-1B41-BB15-1C8A241E3738}" presName="negativeSpace" presStyleCnt="0"/>
      <dgm:spPr/>
    </dgm:pt>
    <dgm:pt modelId="{3475C2E9-5464-E848-B7AA-0A07FB439C60}" type="pres">
      <dgm:prSet presAssocID="{541ADFDF-9B54-1B41-BB15-1C8A241E3738}" presName="childText" presStyleLbl="conFgAcc1" presStyleIdx="4" presStyleCnt="7">
        <dgm:presLayoutVars>
          <dgm:bulletEnabled val="1"/>
        </dgm:presLayoutVars>
      </dgm:prSet>
      <dgm:spPr/>
    </dgm:pt>
    <dgm:pt modelId="{A7CB59C3-E9C5-C54B-9D99-D6C80C53F78C}" type="pres">
      <dgm:prSet presAssocID="{0504FA76-CC93-5C4D-931A-1AAADFFEBC4B}" presName="spaceBetweenRectangles" presStyleCnt="0"/>
      <dgm:spPr/>
    </dgm:pt>
    <dgm:pt modelId="{142838E3-9109-0E49-85A0-33E09A2D2D46}" type="pres">
      <dgm:prSet presAssocID="{69C0627A-7286-DC46-A813-760F544D1AA3}" presName="parentLin" presStyleCnt="0"/>
      <dgm:spPr/>
    </dgm:pt>
    <dgm:pt modelId="{F15ECF7B-9F22-8C47-856C-9E000AE2DCAC}" type="pres">
      <dgm:prSet presAssocID="{69C0627A-7286-DC46-A813-760F544D1AA3}" presName="parentLeftMargin" presStyleLbl="node1" presStyleIdx="4" presStyleCnt="7"/>
      <dgm:spPr/>
    </dgm:pt>
    <dgm:pt modelId="{B1E12987-FF41-6E46-B633-512D656073B2}" type="pres">
      <dgm:prSet presAssocID="{69C0627A-7286-DC46-A813-760F544D1AA3}" presName="parentText" presStyleLbl="node1" presStyleIdx="5" presStyleCnt="7" custScaleX="142857" custScaleY="148061">
        <dgm:presLayoutVars>
          <dgm:chMax val="0"/>
          <dgm:bulletEnabled val="1"/>
        </dgm:presLayoutVars>
      </dgm:prSet>
      <dgm:spPr/>
    </dgm:pt>
    <dgm:pt modelId="{BEEDC671-A926-C54C-8FC6-B038D01EE4DF}" type="pres">
      <dgm:prSet presAssocID="{69C0627A-7286-DC46-A813-760F544D1AA3}" presName="negativeSpace" presStyleCnt="0"/>
      <dgm:spPr/>
    </dgm:pt>
    <dgm:pt modelId="{2E58561E-AE93-364A-96A2-4D45DBBE6572}" type="pres">
      <dgm:prSet presAssocID="{69C0627A-7286-DC46-A813-760F544D1AA3}" presName="childText" presStyleLbl="conFgAcc1" presStyleIdx="5" presStyleCnt="7">
        <dgm:presLayoutVars>
          <dgm:bulletEnabled val="1"/>
        </dgm:presLayoutVars>
      </dgm:prSet>
      <dgm:spPr/>
    </dgm:pt>
    <dgm:pt modelId="{192719A5-9234-D743-AC06-E386FB7456D4}" type="pres">
      <dgm:prSet presAssocID="{D01116AE-B594-1F40-A0C4-2A2F42D26E79}" presName="spaceBetweenRectangles" presStyleCnt="0"/>
      <dgm:spPr/>
    </dgm:pt>
    <dgm:pt modelId="{4A112DA6-3F72-AC45-9088-97B87EB8F08C}" type="pres">
      <dgm:prSet presAssocID="{6C2523CE-18C8-D64B-A76A-D6C9AA208004}" presName="parentLin" presStyleCnt="0"/>
      <dgm:spPr/>
    </dgm:pt>
    <dgm:pt modelId="{B61855B1-8F3D-084B-8055-81E7968327B9}" type="pres">
      <dgm:prSet presAssocID="{6C2523CE-18C8-D64B-A76A-D6C9AA208004}" presName="parentLeftMargin" presStyleLbl="node1" presStyleIdx="5" presStyleCnt="7"/>
      <dgm:spPr/>
    </dgm:pt>
    <dgm:pt modelId="{7729D72E-525B-6D4D-B160-6771E052EFCF}" type="pres">
      <dgm:prSet presAssocID="{6C2523CE-18C8-D64B-A76A-D6C9AA208004}" presName="parentText" presStyleLbl="node1" presStyleIdx="6" presStyleCnt="7" custScaleX="142857" custScaleY="148061">
        <dgm:presLayoutVars>
          <dgm:chMax val="0"/>
          <dgm:bulletEnabled val="1"/>
        </dgm:presLayoutVars>
      </dgm:prSet>
      <dgm:spPr/>
    </dgm:pt>
    <dgm:pt modelId="{75761AE8-7628-4E49-8DBA-300023E44541}" type="pres">
      <dgm:prSet presAssocID="{6C2523CE-18C8-D64B-A76A-D6C9AA208004}" presName="negativeSpace" presStyleCnt="0"/>
      <dgm:spPr/>
    </dgm:pt>
    <dgm:pt modelId="{37C7AD73-B71D-3D4D-9AA4-DCEF0621E4BF}" type="pres">
      <dgm:prSet presAssocID="{6C2523CE-18C8-D64B-A76A-D6C9AA208004}" presName="childText" presStyleLbl="conFgAcc1" presStyleIdx="6" presStyleCnt="7">
        <dgm:presLayoutVars>
          <dgm:bulletEnabled val="1"/>
        </dgm:presLayoutVars>
      </dgm:prSet>
      <dgm:spPr/>
    </dgm:pt>
  </dgm:ptLst>
  <dgm:cxnLst>
    <dgm:cxn modelId="{E8098803-D060-004B-B6BB-58621CB3F89E}" srcId="{8F57F47D-F5A0-4E4D-A197-91E82A0E61BE}" destId="{6A38848A-7E23-0C42-B86C-634040A72930}" srcOrd="1" destOrd="0" parTransId="{84D937B5-0993-C841-8D0C-AB4AE7FFE3DA}" sibTransId="{A630B410-E212-CF4C-A01B-F3478F4450BA}"/>
    <dgm:cxn modelId="{0A53BF0D-3B0C-294F-A331-15418696BC78}" type="presOf" srcId="{DC04E664-9B23-B04D-B015-060A6AE92B57}" destId="{9B248E60-F8AB-264E-96C3-D125FD322490}" srcOrd="0" destOrd="0" presId="urn:microsoft.com/office/officeart/2005/8/layout/list1"/>
    <dgm:cxn modelId="{89C9C812-9868-1344-8CF7-52DCC41B086C}" type="presOf" srcId="{C0DD2F4D-18D1-6D4C-8B06-027385FBA8C8}" destId="{CF8329FE-742A-114F-A29D-4D1FD9BA85D4}" srcOrd="0" destOrd="0" presId="urn:microsoft.com/office/officeart/2005/8/layout/list1"/>
    <dgm:cxn modelId="{5DC4771B-0769-F54B-916D-0A00E35F6154}" type="presOf" srcId="{6A38848A-7E23-0C42-B86C-634040A72930}" destId="{1F1853A8-3EA0-D94A-8B21-659C5C97238C}" srcOrd="0" destOrd="0" presId="urn:microsoft.com/office/officeart/2005/8/layout/list1"/>
    <dgm:cxn modelId="{F206B31C-FC3B-9F48-8348-512A16CBD883}" srcId="{8F57F47D-F5A0-4E4D-A197-91E82A0E61BE}" destId="{69C0627A-7286-DC46-A813-760F544D1AA3}" srcOrd="5" destOrd="0" parTransId="{D33E3A24-335D-664B-9DDC-EE5349C616A1}" sibTransId="{D01116AE-B594-1F40-A0C4-2A2F42D26E79}"/>
    <dgm:cxn modelId="{6D01FC29-E551-D949-8289-559A0BCC43E7}" type="presOf" srcId="{69C0627A-7286-DC46-A813-760F544D1AA3}" destId="{F15ECF7B-9F22-8C47-856C-9E000AE2DCAC}" srcOrd="0" destOrd="0" presId="urn:microsoft.com/office/officeart/2005/8/layout/list1"/>
    <dgm:cxn modelId="{7498AB2A-2CBB-3A42-B180-8B710A4369FB}" srcId="{8F57F47D-F5A0-4E4D-A197-91E82A0E61BE}" destId="{C0DD2F4D-18D1-6D4C-8B06-027385FBA8C8}" srcOrd="3" destOrd="0" parTransId="{9CE059A7-7698-244F-B87E-5B34C67CA782}" sibTransId="{E2C0F888-6F15-2A48-9635-4FB0C3F9C63A}"/>
    <dgm:cxn modelId="{26F5A233-CFCD-104D-952C-AED7F756E4B4}" type="presOf" srcId="{DC04E664-9B23-B04D-B015-060A6AE92B57}" destId="{6605071B-D737-1944-975B-DBF557015EB0}" srcOrd="1" destOrd="0" presId="urn:microsoft.com/office/officeart/2005/8/layout/list1"/>
    <dgm:cxn modelId="{5F7F7239-D2A2-B140-AF74-6576F9DD0901}" type="presOf" srcId="{541ADFDF-9B54-1B41-BB15-1C8A241E3738}" destId="{DAEA9DAE-6A2C-A44C-BEC8-7F9FB7AF4141}" srcOrd="0" destOrd="0" presId="urn:microsoft.com/office/officeart/2005/8/layout/list1"/>
    <dgm:cxn modelId="{BAA4613C-FE12-2C4E-9B7A-E8666EA056BC}" srcId="{8F57F47D-F5A0-4E4D-A197-91E82A0E61BE}" destId="{0FE70917-D0C0-814F-ADC0-A0BF612AB271}" srcOrd="2" destOrd="0" parTransId="{40D23B77-542B-1049-883E-869A3952696A}" sibTransId="{CBBF1881-E77F-7149-96AE-78388E3E8851}"/>
    <dgm:cxn modelId="{766ED644-117A-3945-8613-23EA5E74EB56}" type="presOf" srcId="{6C2523CE-18C8-D64B-A76A-D6C9AA208004}" destId="{7729D72E-525B-6D4D-B160-6771E052EFCF}" srcOrd="1" destOrd="0" presId="urn:microsoft.com/office/officeart/2005/8/layout/list1"/>
    <dgm:cxn modelId="{6D50CD4B-B835-4844-A086-381098E5CA64}" type="presOf" srcId="{0FE70917-D0C0-814F-ADC0-A0BF612AB271}" destId="{641F5751-28D7-7748-AFCD-9DEE97A4FCD6}" srcOrd="1" destOrd="0" presId="urn:microsoft.com/office/officeart/2005/8/layout/list1"/>
    <dgm:cxn modelId="{9864B458-92AF-B344-AD50-F3BDE3CF6B08}" srcId="{8F57F47D-F5A0-4E4D-A197-91E82A0E61BE}" destId="{DC04E664-9B23-B04D-B015-060A6AE92B57}" srcOrd="0" destOrd="0" parTransId="{B54E0C21-7462-6740-A8C2-1FAB3E08358E}" sibTransId="{0D7FF84D-C128-1C43-A640-C3175CC93FD7}"/>
    <dgm:cxn modelId="{8973CB79-CF0F-B441-A555-5859A2ECB8EF}" type="presOf" srcId="{6C2523CE-18C8-D64B-A76A-D6C9AA208004}" destId="{B61855B1-8F3D-084B-8055-81E7968327B9}" srcOrd="0" destOrd="0" presId="urn:microsoft.com/office/officeart/2005/8/layout/list1"/>
    <dgm:cxn modelId="{3DB28980-01BA-BA4F-927F-540A677B41B3}" type="presOf" srcId="{C0DD2F4D-18D1-6D4C-8B06-027385FBA8C8}" destId="{5EB47A90-E5CE-5A46-BBFA-72CADEBA7859}" srcOrd="1" destOrd="0" presId="urn:microsoft.com/office/officeart/2005/8/layout/list1"/>
    <dgm:cxn modelId="{A441DA8B-B245-7545-8F60-CF8F7F25D745}" type="presOf" srcId="{541ADFDF-9B54-1B41-BB15-1C8A241E3738}" destId="{2E8FBCDD-1A0F-6D4A-A04B-4B369BEAEDE9}" srcOrd="1" destOrd="0" presId="urn:microsoft.com/office/officeart/2005/8/layout/list1"/>
    <dgm:cxn modelId="{4AE49B90-E190-6B4B-B207-4DD9508F68AA}" type="presOf" srcId="{8F57F47D-F5A0-4E4D-A197-91E82A0E61BE}" destId="{7C845CC5-132B-468E-8622-BBE7D1C18C32}" srcOrd="0" destOrd="0" presId="urn:microsoft.com/office/officeart/2005/8/layout/list1"/>
    <dgm:cxn modelId="{1B8573AD-124A-0442-9141-B0A7E141368C}" srcId="{8F57F47D-F5A0-4E4D-A197-91E82A0E61BE}" destId="{541ADFDF-9B54-1B41-BB15-1C8A241E3738}" srcOrd="4" destOrd="0" parTransId="{75D50AF1-88EC-284A-9F36-43CB158A7F44}" sibTransId="{0504FA76-CC93-5C4D-931A-1AAADFFEBC4B}"/>
    <dgm:cxn modelId="{769238B8-78FD-1F4C-B731-ED5FD111A0B5}" type="presOf" srcId="{0FE70917-D0C0-814F-ADC0-A0BF612AB271}" destId="{9835C6FF-03EC-FF43-BD9D-F5AAB3F6F5D8}" srcOrd="0" destOrd="0" presId="urn:microsoft.com/office/officeart/2005/8/layout/list1"/>
    <dgm:cxn modelId="{40FBE7BD-29BA-2B46-B0CA-F80D40B42819}" srcId="{8F57F47D-F5A0-4E4D-A197-91E82A0E61BE}" destId="{6C2523CE-18C8-D64B-A76A-D6C9AA208004}" srcOrd="6" destOrd="0" parTransId="{02A9D9FC-03BD-0F4F-A70E-89C76CFFC5DA}" sibTransId="{F25E33E0-22C8-5A4B-B239-0A9D64DFEF63}"/>
    <dgm:cxn modelId="{FD0C21DB-75F9-2546-8B0F-A5BE6B410C54}" type="presOf" srcId="{69C0627A-7286-DC46-A813-760F544D1AA3}" destId="{B1E12987-FF41-6E46-B633-512D656073B2}" srcOrd="1" destOrd="0" presId="urn:microsoft.com/office/officeart/2005/8/layout/list1"/>
    <dgm:cxn modelId="{795035F6-8C74-C044-8DC1-0A2EAD8FBA9A}" type="presOf" srcId="{6A38848A-7E23-0C42-B86C-634040A72930}" destId="{9660122E-1410-EC4E-9F8A-0E62A8F2C074}" srcOrd="1" destOrd="0" presId="urn:microsoft.com/office/officeart/2005/8/layout/list1"/>
    <dgm:cxn modelId="{6B2AB88D-63B3-5B4F-AB31-13E504027BB4}" type="presParOf" srcId="{7C845CC5-132B-468E-8622-BBE7D1C18C32}" destId="{E8659CED-9CE3-804A-9F34-DCCC95249B66}" srcOrd="0" destOrd="0" presId="urn:microsoft.com/office/officeart/2005/8/layout/list1"/>
    <dgm:cxn modelId="{3FA85F66-9A8F-8D41-B792-35BD12D2A74A}" type="presParOf" srcId="{E8659CED-9CE3-804A-9F34-DCCC95249B66}" destId="{9B248E60-F8AB-264E-96C3-D125FD322490}" srcOrd="0" destOrd="0" presId="urn:microsoft.com/office/officeart/2005/8/layout/list1"/>
    <dgm:cxn modelId="{0E6622CC-9317-9B44-9E13-958ABE4E70AE}" type="presParOf" srcId="{E8659CED-9CE3-804A-9F34-DCCC95249B66}" destId="{6605071B-D737-1944-975B-DBF557015EB0}" srcOrd="1" destOrd="0" presId="urn:microsoft.com/office/officeart/2005/8/layout/list1"/>
    <dgm:cxn modelId="{DF659008-009D-3B4D-A0F0-96D8D8045FB6}" type="presParOf" srcId="{7C845CC5-132B-468E-8622-BBE7D1C18C32}" destId="{6305DA40-7401-BB45-B086-C55986468D07}" srcOrd="1" destOrd="0" presId="urn:microsoft.com/office/officeart/2005/8/layout/list1"/>
    <dgm:cxn modelId="{47620A59-B931-B34B-A220-1FFD61B8429F}" type="presParOf" srcId="{7C845CC5-132B-468E-8622-BBE7D1C18C32}" destId="{142D711B-FCF0-E642-9CAC-D01492C6F18B}" srcOrd="2" destOrd="0" presId="urn:microsoft.com/office/officeart/2005/8/layout/list1"/>
    <dgm:cxn modelId="{4033A9CA-2BC7-4F45-8CFB-05FD2E521A00}" type="presParOf" srcId="{7C845CC5-132B-468E-8622-BBE7D1C18C32}" destId="{7B7153A3-E18C-7347-B87C-EE8B0DEDD77D}" srcOrd="3" destOrd="0" presId="urn:microsoft.com/office/officeart/2005/8/layout/list1"/>
    <dgm:cxn modelId="{40788140-14F6-344C-8E98-FECA9E6FB619}" type="presParOf" srcId="{7C845CC5-132B-468E-8622-BBE7D1C18C32}" destId="{DCD88EF0-E5F8-D547-9A2E-7D8C713F9A69}" srcOrd="4" destOrd="0" presId="urn:microsoft.com/office/officeart/2005/8/layout/list1"/>
    <dgm:cxn modelId="{6A606D7D-91D7-0941-804E-5751B3891C07}" type="presParOf" srcId="{DCD88EF0-E5F8-D547-9A2E-7D8C713F9A69}" destId="{1F1853A8-3EA0-D94A-8B21-659C5C97238C}" srcOrd="0" destOrd="0" presId="urn:microsoft.com/office/officeart/2005/8/layout/list1"/>
    <dgm:cxn modelId="{23419550-C627-494C-8CD8-1F81D94A6E46}" type="presParOf" srcId="{DCD88EF0-E5F8-D547-9A2E-7D8C713F9A69}" destId="{9660122E-1410-EC4E-9F8A-0E62A8F2C074}" srcOrd="1" destOrd="0" presId="urn:microsoft.com/office/officeart/2005/8/layout/list1"/>
    <dgm:cxn modelId="{756C2B02-BAE9-1641-A794-23EC5D30B387}" type="presParOf" srcId="{7C845CC5-132B-468E-8622-BBE7D1C18C32}" destId="{67BD2624-377F-FA49-B185-90FE658C672B}" srcOrd="5" destOrd="0" presId="urn:microsoft.com/office/officeart/2005/8/layout/list1"/>
    <dgm:cxn modelId="{98058DEA-5AA5-B644-9E9B-444F2769EEEA}" type="presParOf" srcId="{7C845CC5-132B-468E-8622-BBE7D1C18C32}" destId="{66905106-CC17-5842-BFA0-70BA72D70235}" srcOrd="6" destOrd="0" presId="urn:microsoft.com/office/officeart/2005/8/layout/list1"/>
    <dgm:cxn modelId="{DB9BA982-C856-DD4E-85B5-FDDFF0D7C84E}" type="presParOf" srcId="{7C845CC5-132B-468E-8622-BBE7D1C18C32}" destId="{CAAEC8A6-3EB2-E14E-B051-3AE7A938D870}" srcOrd="7" destOrd="0" presId="urn:microsoft.com/office/officeart/2005/8/layout/list1"/>
    <dgm:cxn modelId="{6F37EA24-77A9-1140-8F1C-3ED578766F97}" type="presParOf" srcId="{7C845CC5-132B-468E-8622-BBE7D1C18C32}" destId="{4E2AE4DE-D53A-B54F-82D3-777B7F56BF33}" srcOrd="8" destOrd="0" presId="urn:microsoft.com/office/officeart/2005/8/layout/list1"/>
    <dgm:cxn modelId="{97508E14-5B19-7C44-BDD4-DF94DB111EED}" type="presParOf" srcId="{4E2AE4DE-D53A-B54F-82D3-777B7F56BF33}" destId="{9835C6FF-03EC-FF43-BD9D-F5AAB3F6F5D8}" srcOrd="0" destOrd="0" presId="urn:microsoft.com/office/officeart/2005/8/layout/list1"/>
    <dgm:cxn modelId="{AA870AE5-0A24-9B4B-BE4A-9F0BDA50C1F8}" type="presParOf" srcId="{4E2AE4DE-D53A-B54F-82D3-777B7F56BF33}" destId="{641F5751-28D7-7748-AFCD-9DEE97A4FCD6}" srcOrd="1" destOrd="0" presId="urn:microsoft.com/office/officeart/2005/8/layout/list1"/>
    <dgm:cxn modelId="{1F77071C-5500-7E4A-BDB8-172E8D0DA92F}" type="presParOf" srcId="{7C845CC5-132B-468E-8622-BBE7D1C18C32}" destId="{555BE266-E1DE-154C-8CAF-AF66F04DB7B3}" srcOrd="9" destOrd="0" presId="urn:microsoft.com/office/officeart/2005/8/layout/list1"/>
    <dgm:cxn modelId="{CA4312F0-4B0A-4742-AF57-4CA04BE7E057}" type="presParOf" srcId="{7C845CC5-132B-468E-8622-BBE7D1C18C32}" destId="{506BE77A-3CF8-6947-AA78-B54F350B57FF}" srcOrd="10" destOrd="0" presId="urn:microsoft.com/office/officeart/2005/8/layout/list1"/>
    <dgm:cxn modelId="{A2F8E64E-4192-1C40-9CA5-524B8511B61D}" type="presParOf" srcId="{7C845CC5-132B-468E-8622-BBE7D1C18C32}" destId="{07AF114D-8214-194A-84CC-9F17FF9C8176}" srcOrd="11" destOrd="0" presId="urn:microsoft.com/office/officeart/2005/8/layout/list1"/>
    <dgm:cxn modelId="{E05847C5-297E-8D47-B84D-72AC11D7AE93}" type="presParOf" srcId="{7C845CC5-132B-468E-8622-BBE7D1C18C32}" destId="{760C700D-47E2-E341-AA4D-04F3018FA9CF}" srcOrd="12" destOrd="0" presId="urn:microsoft.com/office/officeart/2005/8/layout/list1"/>
    <dgm:cxn modelId="{7A3C6F30-A59C-1647-B8EC-10FBF10F8549}" type="presParOf" srcId="{760C700D-47E2-E341-AA4D-04F3018FA9CF}" destId="{CF8329FE-742A-114F-A29D-4D1FD9BA85D4}" srcOrd="0" destOrd="0" presId="urn:microsoft.com/office/officeart/2005/8/layout/list1"/>
    <dgm:cxn modelId="{2E90D3A4-9ED8-8345-91E2-028347BE2A18}" type="presParOf" srcId="{760C700D-47E2-E341-AA4D-04F3018FA9CF}" destId="{5EB47A90-E5CE-5A46-BBFA-72CADEBA7859}" srcOrd="1" destOrd="0" presId="urn:microsoft.com/office/officeart/2005/8/layout/list1"/>
    <dgm:cxn modelId="{6DA0C130-1D1F-2742-89E0-72A9F9426C60}" type="presParOf" srcId="{7C845CC5-132B-468E-8622-BBE7D1C18C32}" destId="{DBF03133-FF09-F741-BB70-13C433C64ECF}" srcOrd="13" destOrd="0" presId="urn:microsoft.com/office/officeart/2005/8/layout/list1"/>
    <dgm:cxn modelId="{808E400B-CF56-864A-B823-3DD6659C5190}" type="presParOf" srcId="{7C845CC5-132B-468E-8622-BBE7D1C18C32}" destId="{7C91EFF5-B4B7-8A4F-89D9-8094F6AD189D}" srcOrd="14" destOrd="0" presId="urn:microsoft.com/office/officeart/2005/8/layout/list1"/>
    <dgm:cxn modelId="{3368A90D-A764-E245-8BEE-0F6CF4E5B586}" type="presParOf" srcId="{7C845CC5-132B-468E-8622-BBE7D1C18C32}" destId="{391FEA1D-4394-E344-B572-9576748D2265}" srcOrd="15" destOrd="0" presId="urn:microsoft.com/office/officeart/2005/8/layout/list1"/>
    <dgm:cxn modelId="{91453DC5-11E2-AF42-9873-B89E904A9DD1}" type="presParOf" srcId="{7C845CC5-132B-468E-8622-BBE7D1C18C32}" destId="{45ADFDC0-BBEB-E64C-A6FA-49EA3F921972}" srcOrd="16" destOrd="0" presId="urn:microsoft.com/office/officeart/2005/8/layout/list1"/>
    <dgm:cxn modelId="{F19467E9-7ED6-A141-A5D6-FF1EC9BFED3D}" type="presParOf" srcId="{45ADFDC0-BBEB-E64C-A6FA-49EA3F921972}" destId="{DAEA9DAE-6A2C-A44C-BEC8-7F9FB7AF4141}" srcOrd="0" destOrd="0" presId="urn:microsoft.com/office/officeart/2005/8/layout/list1"/>
    <dgm:cxn modelId="{4E8C8065-262F-5643-A5C9-C600D6BAE968}" type="presParOf" srcId="{45ADFDC0-BBEB-E64C-A6FA-49EA3F921972}" destId="{2E8FBCDD-1A0F-6D4A-A04B-4B369BEAEDE9}" srcOrd="1" destOrd="0" presId="urn:microsoft.com/office/officeart/2005/8/layout/list1"/>
    <dgm:cxn modelId="{623FAB34-79F0-F54F-87D1-1A29981C8F33}" type="presParOf" srcId="{7C845CC5-132B-468E-8622-BBE7D1C18C32}" destId="{E3D079BB-EC1C-884F-8458-7F6BF39BD73C}" srcOrd="17" destOrd="0" presId="urn:microsoft.com/office/officeart/2005/8/layout/list1"/>
    <dgm:cxn modelId="{8BA4E29B-0E05-A344-8662-5F78C3340EFD}" type="presParOf" srcId="{7C845CC5-132B-468E-8622-BBE7D1C18C32}" destId="{3475C2E9-5464-E848-B7AA-0A07FB439C60}" srcOrd="18" destOrd="0" presId="urn:microsoft.com/office/officeart/2005/8/layout/list1"/>
    <dgm:cxn modelId="{C27C632C-F183-F741-950C-797522B2711F}" type="presParOf" srcId="{7C845CC5-132B-468E-8622-BBE7D1C18C32}" destId="{A7CB59C3-E9C5-C54B-9D99-D6C80C53F78C}" srcOrd="19" destOrd="0" presId="urn:microsoft.com/office/officeart/2005/8/layout/list1"/>
    <dgm:cxn modelId="{D623C91C-26CC-1A49-9290-E75D7FBF7529}" type="presParOf" srcId="{7C845CC5-132B-468E-8622-BBE7D1C18C32}" destId="{142838E3-9109-0E49-85A0-33E09A2D2D46}" srcOrd="20" destOrd="0" presId="urn:microsoft.com/office/officeart/2005/8/layout/list1"/>
    <dgm:cxn modelId="{18A2A0B5-C151-5640-A240-0B67FC8DD95E}" type="presParOf" srcId="{142838E3-9109-0E49-85A0-33E09A2D2D46}" destId="{F15ECF7B-9F22-8C47-856C-9E000AE2DCAC}" srcOrd="0" destOrd="0" presId="urn:microsoft.com/office/officeart/2005/8/layout/list1"/>
    <dgm:cxn modelId="{DF8AB0EA-E207-444F-B678-8977E5B62D1D}" type="presParOf" srcId="{142838E3-9109-0E49-85A0-33E09A2D2D46}" destId="{B1E12987-FF41-6E46-B633-512D656073B2}" srcOrd="1" destOrd="0" presId="urn:microsoft.com/office/officeart/2005/8/layout/list1"/>
    <dgm:cxn modelId="{80E483C3-553C-524F-AFF1-5A451F773819}" type="presParOf" srcId="{7C845CC5-132B-468E-8622-BBE7D1C18C32}" destId="{BEEDC671-A926-C54C-8FC6-B038D01EE4DF}" srcOrd="21" destOrd="0" presId="urn:microsoft.com/office/officeart/2005/8/layout/list1"/>
    <dgm:cxn modelId="{15A56A62-DD97-9D4C-B1EB-AA3CC67ED96A}" type="presParOf" srcId="{7C845CC5-132B-468E-8622-BBE7D1C18C32}" destId="{2E58561E-AE93-364A-96A2-4D45DBBE6572}" srcOrd="22" destOrd="0" presId="urn:microsoft.com/office/officeart/2005/8/layout/list1"/>
    <dgm:cxn modelId="{0476173B-DC88-CB4F-9EF1-B5792137C19A}" type="presParOf" srcId="{7C845CC5-132B-468E-8622-BBE7D1C18C32}" destId="{192719A5-9234-D743-AC06-E386FB7456D4}" srcOrd="23" destOrd="0" presId="urn:microsoft.com/office/officeart/2005/8/layout/list1"/>
    <dgm:cxn modelId="{E5FAE9FB-D22D-B541-8BF2-92B225085020}" type="presParOf" srcId="{7C845CC5-132B-468E-8622-BBE7D1C18C32}" destId="{4A112DA6-3F72-AC45-9088-97B87EB8F08C}" srcOrd="24" destOrd="0" presId="urn:microsoft.com/office/officeart/2005/8/layout/list1"/>
    <dgm:cxn modelId="{32B86DE4-B634-0142-86FF-7D9D7FA0C591}" type="presParOf" srcId="{4A112DA6-3F72-AC45-9088-97B87EB8F08C}" destId="{B61855B1-8F3D-084B-8055-81E7968327B9}" srcOrd="0" destOrd="0" presId="urn:microsoft.com/office/officeart/2005/8/layout/list1"/>
    <dgm:cxn modelId="{9160CD02-1D87-1E47-B6F6-F1BDB0B427FA}" type="presParOf" srcId="{4A112DA6-3F72-AC45-9088-97B87EB8F08C}" destId="{7729D72E-525B-6D4D-B160-6771E052EFCF}" srcOrd="1" destOrd="0" presId="urn:microsoft.com/office/officeart/2005/8/layout/list1"/>
    <dgm:cxn modelId="{9928C2B6-A001-B345-9E6B-ECB0E263281F}" type="presParOf" srcId="{7C845CC5-132B-468E-8622-BBE7D1C18C32}" destId="{75761AE8-7628-4E49-8DBA-300023E44541}" srcOrd="25" destOrd="0" presId="urn:microsoft.com/office/officeart/2005/8/layout/list1"/>
    <dgm:cxn modelId="{0F908030-7C86-3749-8306-297854A28225}" type="presParOf" srcId="{7C845CC5-132B-468E-8622-BBE7D1C18C32}" destId="{37C7AD73-B71D-3D4D-9AA4-DCEF0621E4BF}" srcOrd="26" destOrd="0" presId="urn:microsoft.com/office/officeart/2005/8/layout/list1"/>
  </dgm:cxnLst>
  <dgm:bg>
    <a:solidFill>
      <a:srgbClr val="008000"/>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73.xml><?xml version="1.0" encoding="utf-8"?>
<dgm:dataModel xmlns:dgm="http://schemas.openxmlformats.org/drawingml/2006/diagram" xmlns:a="http://schemas.openxmlformats.org/drawingml/2006/main">
  <dgm:ptLst>
    <dgm:pt modelId="{638A3372-C52E-4E39-AE89-E56AEEFA2829}"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US"/>
        </a:p>
      </dgm:t>
    </dgm:pt>
    <dgm:pt modelId="{1107957A-2AAB-4659-AF5D-C3820A9027EF}">
      <dgm:prSet custT="1"/>
      <dgm:spPr/>
      <dgm:t>
        <a:bodyPr/>
        <a:lstStyle/>
        <a:p>
          <a:pPr algn="ctr" rtl="0"/>
          <a:r>
            <a:rPr lang="en-US" sz="2800" b="0" dirty="0">
              <a:effectLst>
                <a:outerShdw blurRad="38100" dist="38100" dir="2700000" algn="tl">
                  <a:srgbClr val="000000">
                    <a:alpha val="43137"/>
                  </a:srgbClr>
                </a:outerShdw>
              </a:effectLst>
              <a:latin typeface="Arial Black"/>
              <a:cs typeface="Arial Black"/>
            </a:rPr>
            <a:t>Full Day or Half Day Workshops by CHARACTER COUNTS! Trainers  </a:t>
          </a:r>
        </a:p>
      </dgm:t>
    </dgm:pt>
    <dgm:pt modelId="{805211F8-2C7C-45F2-9900-D0E677393C46}" type="parTrans" cxnId="{56D1E04A-335C-4BEF-8A9E-B299E03381AE}">
      <dgm:prSet/>
      <dgm:spPr/>
      <dgm:t>
        <a:bodyPr/>
        <a:lstStyle/>
        <a:p>
          <a:endParaRPr lang="en-US"/>
        </a:p>
      </dgm:t>
    </dgm:pt>
    <dgm:pt modelId="{9440ECD5-0F99-49EA-AE1A-5F7B92472291}" type="sibTrans" cxnId="{56D1E04A-335C-4BEF-8A9E-B299E03381AE}">
      <dgm:prSet/>
      <dgm:spPr/>
      <dgm:t>
        <a:bodyPr/>
        <a:lstStyle/>
        <a:p>
          <a:endParaRPr lang="en-US"/>
        </a:p>
      </dgm:t>
    </dgm:pt>
    <dgm:pt modelId="{6F22B5F9-327A-4426-A47B-CFC5BB628BB9}" type="pres">
      <dgm:prSet presAssocID="{638A3372-C52E-4E39-AE89-E56AEEFA2829}" presName="linear" presStyleCnt="0">
        <dgm:presLayoutVars>
          <dgm:animLvl val="lvl"/>
          <dgm:resizeHandles val="exact"/>
        </dgm:presLayoutVars>
      </dgm:prSet>
      <dgm:spPr/>
    </dgm:pt>
    <dgm:pt modelId="{0E831D54-0B43-4A41-9C51-29511F3EFDD7}" type="pres">
      <dgm:prSet presAssocID="{1107957A-2AAB-4659-AF5D-C3820A9027EF}" presName="parentText" presStyleLbl="node1" presStyleIdx="0" presStyleCnt="1" custScaleY="268279">
        <dgm:presLayoutVars>
          <dgm:chMax val="0"/>
          <dgm:bulletEnabled val="1"/>
        </dgm:presLayoutVars>
      </dgm:prSet>
      <dgm:spPr/>
    </dgm:pt>
  </dgm:ptLst>
  <dgm:cxnLst>
    <dgm:cxn modelId="{E6B51B24-A14B-D44B-B30B-4C8FA8C1FA14}" type="presOf" srcId="{638A3372-C52E-4E39-AE89-E56AEEFA2829}" destId="{6F22B5F9-327A-4426-A47B-CFC5BB628BB9}" srcOrd="0" destOrd="0" presId="urn:microsoft.com/office/officeart/2005/8/layout/vList2"/>
    <dgm:cxn modelId="{56D1E04A-335C-4BEF-8A9E-B299E03381AE}" srcId="{638A3372-C52E-4E39-AE89-E56AEEFA2829}" destId="{1107957A-2AAB-4659-AF5D-C3820A9027EF}" srcOrd="0" destOrd="0" parTransId="{805211F8-2C7C-45F2-9900-D0E677393C46}" sibTransId="{9440ECD5-0F99-49EA-AE1A-5F7B92472291}"/>
    <dgm:cxn modelId="{5FA4956A-6040-1040-B51A-F06FA3FEB1D5}" type="presOf" srcId="{1107957A-2AAB-4659-AF5D-C3820A9027EF}" destId="{0E831D54-0B43-4A41-9C51-29511F3EFDD7}" srcOrd="0" destOrd="0" presId="urn:microsoft.com/office/officeart/2005/8/layout/vList2"/>
    <dgm:cxn modelId="{27A81139-BA32-4343-A53F-63FEA0B1B33D}" type="presParOf" srcId="{6F22B5F9-327A-4426-A47B-CFC5BB628BB9}" destId="{0E831D54-0B43-4A41-9C51-29511F3EFDD7}"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4.xml><?xml version="1.0" encoding="utf-8"?>
<dgm:dataModel xmlns:dgm="http://schemas.openxmlformats.org/drawingml/2006/diagram" xmlns:a="http://schemas.openxmlformats.org/drawingml/2006/main">
  <dgm:ptLst>
    <dgm:pt modelId="{D95BB17C-448A-D84E-95C8-D6A2A1485C76}"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n-US"/>
        </a:p>
      </dgm:t>
    </dgm:pt>
    <dgm:pt modelId="{29E6D114-90DE-8F49-8CA3-871F21808553}">
      <dgm:prSet phldrT="[Text]" custT="1"/>
      <dgm:spPr>
        <a:solidFill>
          <a:srgbClr val="800000"/>
        </a:solidFill>
      </dgm:spPr>
      <dgm:t>
        <a:bodyPr/>
        <a:lstStyle/>
        <a:p>
          <a:r>
            <a:rPr lang="en-US" sz="2200" dirty="0"/>
            <a:t>Review the goals you had for this workshop. Do they reflect the desired action plan goals for this coming school year? </a:t>
          </a:r>
        </a:p>
      </dgm:t>
    </dgm:pt>
    <dgm:pt modelId="{771CCDD2-A103-9548-9341-88E490D9F6CA}" type="parTrans" cxnId="{A0C7DDD4-E0BF-1C4A-829F-E28D7CB550E6}">
      <dgm:prSet/>
      <dgm:spPr/>
      <dgm:t>
        <a:bodyPr/>
        <a:lstStyle/>
        <a:p>
          <a:endParaRPr lang="en-US"/>
        </a:p>
      </dgm:t>
    </dgm:pt>
    <dgm:pt modelId="{DDE7E77F-4724-714C-ADA3-FBBFD260F993}" type="sibTrans" cxnId="{A0C7DDD4-E0BF-1C4A-829F-E28D7CB550E6}">
      <dgm:prSet/>
      <dgm:spPr/>
      <dgm:t>
        <a:bodyPr/>
        <a:lstStyle/>
        <a:p>
          <a:endParaRPr lang="en-US"/>
        </a:p>
      </dgm:t>
    </dgm:pt>
    <dgm:pt modelId="{D8F51651-FBCB-594E-85BF-132EB7A0B644}">
      <dgm:prSet phldrT="[Text]" custT="1"/>
      <dgm:spPr>
        <a:solidFill>
          <a:schemeClr val="accent3">
            <a:lumMod val="50000"/>
          </a:schemeClr>
        </a:solidFill>
      </dgm:spPr>
      <dgm:t>
        <a:bodyPr/>
        <a:lstStyle/>
        <a:p>
          <a:r>
            <a:rPr lang="en-US" sz="2200" dirty="0"/>
            <a:t>Include in your plan the components of an effective CC! initiative from the CHANGE CHART.</a:t>
          </a:r>
        </a:p>
      </dgm:t>
    </dgm:pt>
    <dgm:pt modelId="{13F5F9AF-88ED-554D-99D6-F99CAF82281B}" type="parTrans" cxnId="{DD9AC847-1CB5-BE4A-8FFE-9ACD11C221C7}">
      <dgm:prSet/>
      <dgm:spPr/>
      <dgm:t>
        <a:bodyPr/>
        <a:lstStyle/>
        <a:p>
          <a:endParaRPr lang="en-US"/>
        </a:p>
      </dgm:t>
    </dgm:pt>
    <dgm:pt modelId="{1D0961E1-2929-304A-AEEE-03A338581DE6}" type="sibTrans" cxnId="{DD9AC847-1CB5-BE4A-8FFE-9ACD11C221C7}">
      <dgm:prSet/>
      <dgm:spPr/>
      <dgm:t>
        <a:bodyPr/>
        <a:lstStyle/>
        <a:p>
          <a:endParaRPr lang="en-US"/>
        </a:p>
      </dgm:t>
    </dgm:pt>
    <dgm:pt modelId="{F91B0FF5-DB06-164F-9538-033FA6E63064}">
      <dgm:prSet phldrT="[Text]" custT="1"/>
      <dgm:spPr>
        <a:solidFill>
          <a:schemeClr val="accent5">
            <a:lumMod val="75000"/>
          </a:schemeClr>
        </a:solidFill>
      </dgm:spPr>
      <dgm:t>
        <a:bodyPr/>
        <a:lstStyle/>
        <a:p>
          <a:r>
            <a:rPr lang="en-US" sz="2000" dirty="0"/>
            <a:t>Review ASSESSING YOUR CC! INITIATIVE (Page A-24)</a:t>
          </a:r>
        </a:p>
      </dgm:t>
    </dgm:pt>
    <dgm:pt modelId="{433D8929-1681-CE42-9F88-5E2641AE46BE}" type="parTrans" cxnId="{64E6484F-5471-F045-879B-7F988806FF3C}">
      <dgm:prSet/>
      <dgm:spPr/>
      <dgm:t>
        <a:bodyPr/>
        <a:lstStyle/>
        <a:p>
          <a:endParaRPr lang="en-US"/>
        </a:p>
      </dgm:t>
    </dgm:pt>
    <dgm:pt modelId="{EAEB0F1D-B86B-554F-952C-099A480127FF}" type="sibTrans" cxnId="{64E6484F-5471-F045-879B-7F988806FF3C}">
      <dgm:prSet/>
      <dgm:spPr/>
      <dgm:t>
        <a:bodyPr/>
        <a:lstStyle/>
        <a:p>
          <a:endParaRPr lang="en-US"/>
        </a:p>
      </dgm:t>
    </dgm:pt>
    <dgm:pt modelId="{5534F6BF-F1D7-BB42-ACB0-217CDB3E0A0E}">
      <dgm:prSet phldrT="[Text]" custT="1"/>
      <dgm:spPr/>
      <dgm:t>
        <a:bodyPr/>
        <a:lstStyle/>
        <a:p>
          <a:r>
            <a:rPr lang="en-US" sz="2200" dirty="0"/>
            <a:t>Vision</a:t>
          </a:r>
        </a:p>
      </dgm:t>
    </dgm:pt>
    <dgm:pt modelId="{0E18AFD3-7775-F745-9ADE-06D21C0BD261}" type="parTrans" cxnId="{1FD45683-A755-144F-9D6D-3F540B723833}">
      <dgm:prSet/>
      <dgm:spPr/>
      <dgm:t>
        <a:bodyPr/>
        <a:lstStyle/>
        <a:p>
          <a:endParaRPr lang="en-US"/>
        </a:p>
      </dgm:t>
    </dgm:pt>
    <dgm:pt modelId="{98E6693E-9F79-FD4C-ABCB-ABC38C804A07}" type="sibTrans" cxnId="{1FD45683-A755-144F-9D6D-3F540B723833}">
      <dgm:prSet/>
      <dgm:spPr/>
      <dgm:t>
        <a:bodyPr/>
        <a:lstStyle/>
        <a:p>
          <a:endParaRPr lang="en-US"/>
        </a:p>
      </dgm:t>
    </dgm:pt>
    <dgm:pt modelId="{9D4FB75B-E626-0447-96F5-25E38AC75A54}">
      <dgm:prSet phldrT="[Text]" custT="1"/>
      <dgm:spPr/>
      <dgm:t>
        <a:bodyPr/>
        <a:lstStyle/>
        <a:p>
          <a:r>
            <a:rPr lang="en-US" sz="2200" dirty="0"/>
            <a:t>Commitment</a:t>
          </a:r>
        </a:p>
      </dgm:t>
    </dgm:pt>
    <dgm:pt modelId="{5FE2BA43-5C6A-8148-BE28-8B2F0E9BAA76}" type="parTrans" cxnId="{9346C94B-C779-2343-B27E-FFF9A75BECC7}">
      <dgm:prSet/>
      <dgm:spPr/>
      <dgm:t>
        <a:bodyPr/>
        <a:lstStyle/>
        <a:p>
          <a:endParaRPr lang="en-US"/>
        </a:p>
      </dgm:t>
    </dgm:pt>
    <dgm:pt modelId="{CA67462B-18C5-BC41-844F-822CA0427262}" type="sibTrans" cxnId="{9346C94B-C779-2343-B27E-FFF9A75BECC7}">
      <dgm:prSet/>
      <dgm:spPr/>
      <dgm:t>
        <a:bodyPr/>
        <a:lstStyle/>
        <a:p>
          <a:endParaRPr lang="en-US"/>
        </a:p>
      </dgm:t>
    </dgm:pt>
    <dgm:pt modelId="{83C0F69B-2F38-C04E-8379-07DD2E6CCAA4}">
      <dgm:prSet phldrT="[Text]" custT="1"/>
      <dgm:spPr/>
      <dgm:t>
        <a:bodyPr/>
        <a:lstStyle/>
        <a:p>
          <a:r>
            <a:rPr lang="en-US" sz="2200" dirty="0"/>
            <a:t>PD – </a:t>
          </a:r>
          <a:r>
            <a:rPr lang="en-US" sz="2200" b="1" dirty="0">
              <a:solidFill>
                <a:srgbClr val="800000"/>
              </a:solidFill>
            </a:rPr>
            <a:t>When? Who? How What?</a:t>
          </a:r>
        </a:p>
      </dgm:t>
    </dgm:pt>
    <dgm:pt modelId="{F5D250D6-7B31-1F43-A1C1-3F8E221C14C9}" type="parTrans" cxnId="{6126A224-3FDF-0A43-8F14-CEA2DA8D9F9C}">
      <dgm:prSet/>
      <dgm:spPr/>
      <dgm:t>
        <a:bodyPr/>
        <a:lstStyle/>
        <a:p>
          <a:endParaRPr lang="en-US"/>
        </a:p>
      </dgm:t>
    </dgm:pt>
    <dgm:pt modelId="{6A30A093-3D5D-8346-9A1F-23558F96B172}" type="sibTrans" cxnId="{6126A224-3FDF-0A43-8F14-CEA2DA8D9F9C}">
      <dgm:prSet/>
      <dgm:spPr/>
      <dgm:t>
        <a:bodyPr/>
        <a:lstStyle/>
        <a:p>
          <a:endParaRPr lang="en-US"/>
        </a:p>
      </dgm:t>
    </dgm:pt>
    <dgm:pt modelId="{81ADFD0D-95AF-6F42-9BB0-7C2DBCB8D814}">
      <dgm:prSet phldrT="[Text]" custT="1"/>
      <dgm:spPr/>
      <dgm:t>
        <a:bodyPr/>
        <a:lstStyle/>
        <a:p>
          <a:r>
            <a:rPr lang="en-US" sz="2200" dirty="0"/>
            <a:t>Assessment – </a:t>
          </a:r>
          <a:r>
            <a:rPr lang="en-US" sz="2200" b="1" dirty="0">
              <a:solidFill>
                <a:srgbClr val="800000"/>
              </a:solidFill>
            </a:rPr>
            <a:t>See Addendum</a:t>
          </a:r>
        </a:p>
      </dgm:t>
    </dgm:pt>
    <dgm:pt modelId="{F9995069-BAB0-5E46-97AB-7C295296B3D8}" type="parTrans" cxnId="{578C84FC-6F91-6944-89E7-96089A282FE4}">
      <dgm:prSet/>
      <dgm:spPr/>
      <dgm:t>
        <a:bodyPr/>
        <a:lstStyle/>
        <a:p>
          <a:endParaRPr lang="en-US"/>
        </a:p>
      </dgm:t>
    </dgm:pt>
    <dgm:pt modelId="{BA068F8F-CAAA-214D-8398-FC0F7F4BB5AB}" type="sibTrans" cxnId="{578C84FC-6F91-6944-89E7-96089A282FE4}">
      <dgm:prSet/>
      <dgm:spPr/>
      <dgm:t>
        <a:bodyPr/>
        <a:lstStyle/>
        <a:p>
          <a:endParaRPr lang="en-US"/>
        </a:p>
      </dgm:t>
    </dgm:pt>
    <dgm:pt modelId="{C2EEBEF4-33DB-FB48-B47D-C908BD1D449C}">
      <dgm:prSet phldrT="[Text]" custT="1"/>
      <dgm:spPr/>
      <dgm:t>
        <a:bodyPr/>
        <a:lstStyle/>
        <a:p>
          <a:r>
            <a:rPr lang="en-US" sz="2200" dirty="0"/>
            <a:t>Resources – </a:t>
          </a:r>
          <a:r>
            <a:rPr lang="en-US" sz="2200" b="1" dirty="0">
              <a:solidFill>
                <a:srgbClr val="800000"/>
              </a:solidFill>
            </a:rPr>
            <a:t>Purchased? Using existing resources? Prepare from the Training Workbook?</a:t>
          </a:r>
        </a:p>
      </dgm:t>
    </dgm:pt>
    <dgm:pt modelId="{DEE94A1B-2162-8543-86F2-E0108163FDA3}" type="parTrans" cxnId="{B5036039-FE18-8945-995C-D6F05E5991BD}">
      <dgm:prSet/>
      <dgm:spPr/>
      <dgm:t>
        <a:bodyPr/>
        <a:lstStyle/>
        <a:p>
          <a:endParaRPr lang="en-US"/>
        </a:p>
      </dgm:t>
    </dgm:pt>
    <dgm:pt modelId="{109699F0-C434-D643-AFD5-3FDD8A53B72C}" type="sibTrans" cxnId="{B5036039-FE18-8945-995C-D6F05E5991BD}">
      <dgm:prSet/>
      <dgm:spPr/>
      <dgm:t>
        <a:bodyPr/>
        <a:lstStyle/>
        <a:p>
          <a:endParaRPr lang="en-US"/>
        </a:p>
      </dgm:t>
    </dgm:pt>
    <dgm:pt modelId="{221A67AE-3923-6149-BAA6-647222868AF5}">
      <dgm:prSet phldrT="[Text]" custT="1"/>
      <dgm:spPr>
        <a:solidFill>
          <a:schemeClr val="bg1"/>
        </a:solidFill>
      </dgm:spPr>
      <dgm:t>
        <a:bodyPr/>
        <a:lstStyle/>
        <a:p>
          <a:endParaRPr lang="en-US" sz="1800" dirty="0"/>
        </a:p>
      </dgm:t>
    </dgm:pt>
    <dgm:pt modelId="{FDCAF044-B3B5-3B46-9760-055526A795A5}" type="parTrans" cxnId="{18F276CB-75E8-5342-BEF4-996A4BB849FD}">
      <dgm:prSet/>
      <dgm:spPr/>
      <dgm:t>
        <a:bodyPr/>
        <a:lstStyle/>
        <a:p>
          <a:endParaRPr lang="en-US"/>
        </a:p>
      </dgm:t>
    </dgm:pt>
    <dgm:pt modelId="{39C90E0A-05A0-EB49-9756-55F6C929940D}" type="sibTrans" cxnId="{18F276CB-75E8-5342-BEF4-996A4BB849FD}">
      <dgm:prSet/>
      <dgm:spPr/>
      <dgm:t>
        <a:bodyPr/>
        <a:lstStyle/>
        <a:p>
          <a:endParaRPr lang="en-US"/>
        </a:p>
      </dgm:t>
    </dgm:pt>
    <dgm:pt modelId="{D4936181-C38F-8F45-8F8F-3E0BF1659C34}">
      <dgm:prSet phldrT="[Text]" custT="1"/>
      <dgm:spPr/>
      <dgm:t>
        <a:bodyPr/>
        <a:lstStyle/>
        <a:p>
          <a:r>
            <a:rPr lang="en-US" sz="2200" b="1" dirty="0">
              <a:solidFill>
                <a:srgbClr val="800000"/>
              </a:solidFill>
            </a:rPr>
            <a:t>Access resources on Graduate Portal</a:t>
          </a:r>
        </a:p>
      </dgm:t>
    </dgm:pt>
    <dgm:pt modelId="{25B0676E-D4DD-714D-AC1E-E0B32119BD43}" type="parTrans" cxnId="{6D402E5A-2E92-5449-ABAB-A8E399FF6CB0}">
      <dgm:prSet/>
      <dgm:spPr/>
      <dgm:t>
        <a:bodyPr/>
        <a:lstStyle/>
        <a:p>
          <a:endParaRPr lang="en-US"/>
        </a:p>
      </dgm:t>
    </dgm:pt>
    <dgm:pt modelId="{549190EC-50B5-F749-9934-3864DBBE4049}" type="sibTrans" cxnId="{6D402E5A-2E92-5449-ABAB-A8E399FF6CB0}">
      <dgm:prSet/>
      <dgm:spPr/>
      <dgm:t>
        <a:bodyPr/>
        <a:lstStyle/>
        <a:p>
          <a:endParaRPr lang="en-US"/>
        </a:p>
      </dgm:t>
    </dgm:pt>
    <dgm:pt modelId="{3D2D8C10-5E11-FE48-B02F-87636874240F}" type="pres">
      <dgm:prSet presAssocID="{D95BB17C-448A-D84E-95C8-D6A2A1485C76}" presName="linear" presStyleCnt="0">
        <dgm:presLayoutVars>
          <dgm:dir/>
          <dgm:animLvl val="lvl"/>
          <dgm:resizeHandles val="exact"/>
        </dgm:presLayoutVars>
      </dgm:prSet>
      <dgm:spPr/>
    </dgm:pt>
    <dgm:pt modelId="{B7B40C13-7F3B-3941-9E48-87B27FC0FE39}" type="pres">
      <dgm:prSet presAssocID="{29E6D114-90DE-8F49-8CA3-871F21808553}" presName="parentLin" presStyleCnt="0"/>
      <dgm:spPr/>
    </dgm:pt>
    <dgm:pt modelId="{1BD8DF0C-98E7-5E4D-8363-63EE1D589A74}" type="pres">
      <dgm:prSet presAssocID="{29E6D114-90DE-8F49-8CA3-871F21808553}" presName="parentLeftMargin" presStyleLbl="node1" presStyleIdx="0" presStyleCnt="3"/>
      <dgm:spPr/>
    </dgm:pt>
    <dgm:pt modelId="{159CE58D-679C-054F-9962-61A568904395}" type="pres">
      <dgm:prSet presAssocID="{29E6D114-90DE-8F49-8CA3-871F21808553}" presName="parentText" presStyleLbl="node1" presStyleIdx="0" presStyleCnt="3" custScaleX="142857" custScaleY="100923" custLinFactNeighborY="-14979">
        <dgm:presLayoutVars>
          <dgm:chMax val="0"/>
          <dgm:bulletEnabled val="1"/>
        </dgm:presLayoutVars>
      </dgm:prSet>
      <dgm:spPr/>
    </dgm:pt>
    <dgm:pt modelId="{F1965B5F-3146-A54D-964D-0D67B4694AED}" type="pres">
      <dgm:prSet presAssocID="{29E6D114-90DE-8F49-8CA3-871F21808553}" presName="negativeSpace" presStyleCnt="0"/>
      <dgm:spPr/>
    </dgm:pt>
    <dgm:pt modelId="{5476420C-D858-E64F-A519-93C8A33DAF36}" type="pres">
      <dgm:prSet presAssocID="{29E6D114-90DE-8F49-8CA3-871F21808553}" presName="childText" presStyleLbl="conFgAcc1" presStyleIdx="0" presStyleCnt="3" custLinFactNeighborX="502" custLinFactNeighborY="-90071">
        <dgm:presLayoutVars>
          <dgm:bulletEnabled val="1"/>
        </dgm:presLayoutVars>
      </dgm:prSet>
      <dgm:spPr/>
    </dgm:pt>
    <dgm:pt modelId="{84B47C8E-3DF4-A74C-91A8-FBD56781A4C9}" type="pres">
      <dgm:prSet presAssocID="{DDE7E77F-4724-714C-ADA3-FBBFD260F993}" presName="spaceBetweenRectangles" presStyleCnt="0"/>
      <dgm:spPr/>
    </dgm:pt>
    <dgm:pt modelId="{7FE5D26E-FC44-9C41-B776-8BC6AC0F53CF}" type="pres">
      <dgm:prSet presAssocID="{D8F51651-FBCB-594E-85BF-132EB7A0B644}" presName="parentLin" presStyleCnt="0"/>
      <dgm:spPr/>
    </dgm:pt>
    <dgm:pt modelId="{E731A25A-DB2F-F341-9EC9-95635FBFD41F}" type="pres">
      <dgm:prSet presAssocID="{D8F51651-FBCB-594E-85BF-132EB7A0B644}" presName="parentLeftMargin" presStyleLbl="node1" presStyleIdx="0" presStyleCnt="3"/>
      <dgm:spPr/>
    </dgm:pt>
    <dgm:pt modelId="{10630A79-7F1A-AB48-8472-A056D02A5B9E}" type="pres">
      <dgm:prSet presAssocID="{D8F51651-FBCB-594E-85BF-132EB7A0B644}" presName="parentText" presStyleLbl="node1" presStyleIdx="1" presStyleCnt="3" custScaleX="142857" custScaleY="122377" custLinFactNeighborY="-32953">
        <dgm:presLayoutVars>
          <dgm:chMax val="0"/>
          <dgm:bulletEnabled val="1"/>
        </dgm:presLayoutVars>
      </dgm:prSet>
      <dgm:spPr/>
    </dgm:pt>
    <dgm:pt modelId="{460A7C31-CF1D-FE49-A18B-D4D4D7F8E469}" type="pres">
      <dgm:prSet presAssocID="{D8F51651-FBCB-594E-85BF-132EB7A0B644}" presName="negativeSpace" presStyleCnt="0"/>
      <dgm:spPr/>
    </dgm:pt>
    <dgm:pt modelId="{DE483B9E-45FC-0D41-87A8-18BBBA9648FD}" type="pres">
      <dgm:prSet presAssocID="{D8F51651-FBCB-594E-85BF-132EB7A0B644}" presName="childText" presStyleLbl="conFgAcc1" presStyleIdx="1" presStyleCnt="3" custScaleY="91001" custLinFactNeighborX="502" custLinFactNeighborY="-83910">
        <dgm:presLayoutVars>
          <dgm:bulletEnabled val="1"/>
        </dgm:presLayoutVars>
      </dgm:prSet>
      <dgm:spPr/>
    </dgm:pt>
    <dgm:pt modelId="{4363CD67-FF36-3743-8960-A71B90445EB8}" type="pres">
      <dgm:prSet presAssocID="{1D0961E1-2929-304A-AEEE-03A338581DE6}" presName="spaceBetweenRectangles" presStyleCnt="0"/>
      <dgm:spPr/>
    </dgm:pt>
    <dgm:pt modelId="{DEC9D4AA-5BF6-D34B-98A9-D4B1B27C935E}" type="pres">
      <dgm:prSet presAssocID="{F91B0FF5-DB06-164F-9538-033FA6E63064}" presName="parentLin" presStyleCnt="0"/>
      <dgm:spPr/>
    </dgm:pt>
    <dgm:pt modelId="{191F70B3-7CAB-0B46-A170-016F632B1957}" type="pres">
      <dgm:prSet presAssocID="{F91B0FF5-DB06-164F-9538-033FA6E63064}" presName="parentLeftMargin" presStyleLbl="node1" presStyleIdx="1" presStyleCnt="3"/>
      <dgm:spPr/>
    </dgm:pt>
    <dgm:pt modelId="{941871F2-6B9A-734B-8953-5F7561BCC768}" type="pres">
      <dgm:prSet presAssocID="{F91B0FF5-DB06-164F-9538-033FA6E63064}" presName="parentText" presStyleLbl="node1" presStyleIdx="2" presStyleCnt="3" custScaleX="142857" custScaleY="64793" custLinFactNeighborY="-17135">
        <dgm:presLayoutVars>
          <dgm:chMax val="0"/>
          <dgm:bulletEnabled val="1"/>
        </dgm:presLayoutVars>
      </dgm:prSet>
      <dgm:spPr/>
    </dgm:pt>
    <dgm:pt modelId="{5CBD7F33-E56D-A947-B385-9D8BB162274F}" type="pres">
      <dgm:prSet presAssocID="{F91B0FF5-DB06-164F-9538-033FA6E63064}" presName="negativeSpace" presStyleCnt="0"/>
      <dgm:spPr/>
    </dgm:pt>
    <dgm:pt modelId="{DF7E3389-D7F6-5348-9BFE-078AF6679360}" type="pres">
      <dgm:prSet presAssocID="{F91B0FF5-DB06-164F-9538-033FA6E63064}" presName="childText" presStyleLbl="conFgAcc1" presStyleIdx="2" presStyleCnt="3">
        <dgm:presLayoutVars>
          <dgm:bulletEnabled val="1"/>
        </dgm:presLayoutVars>
      </dgm:prSet>
      <dgm:spPr/>
    </dgm:pt>
  </dgm:ptLst>
  <dgm:cxnLst>
    <dgm:cxn modelId="{7E824601-3055-A74A-9CC4-8C05B33B8CDC}" type="presOf" srcId="{C2EEBEF4-33DB-FB48-B47D-C908BD1D449C}" destId="{DE483B9E-45FC-0D41-87A8-18BBBA9648FD}" srcOrd="0" destOrd="4" presId="urn:microsoft.com/office/officeart/2005/8/layout/list1"/>
    <dgm:cxn modelId="{6126A224-3FDF-0A43-8F14-CEA2DA8D9F9C}" srcId="{D8F51651-FBCB-594E-85BF-132EB7A0B644}" destId="{83C0F69B-2F38-C04E-8379-07DD2E6CCAA4}" srcOrd="2" destOrd="0" parTransId="{F5D250D6-7B31-1F43-A1C1-3F8E221C14C9}" sibTransId="{6A30A093-3D5D-8346-9A1F-23558F96B172}"/>
    <dgm:cxn modelId="{D18E6F2C-F45B-7348-8353-1D24C3669BD0}" type="presOf" srcId="{221A67AE-3923-6149-BAA6-647222868AF5}" destId="{5476420C-D858-E64F-A519-93C8A33DAF36}" srcOrd="0" destOrd="0" presId="urn:microsoft.com/office/officeart/2005/8/layout/list1"/>
    <dgm:cxn modelId="{0DBE3B34-FDC6-2842-B356-479140619156}" type="presOf" srcId="{D8F51651-FBCB-594E-85BF-132EB7A0B644}" destId="{10630A79-7F1A-AB48-8472-A056D02A5B9E}" srcOrd="1" destOrd="0" presId="urn:microsoft.com/office/officeart/2005/8/layout/list1"/>
    <dgm:cxn modelId="{B5036039-FE18-8945-995C-D6F05E5991BD}" srcId="{D8F51651-FBCB-594E-85BF-132EB7A0B644}" destId="{C2EEBEF4-33DB-FB48-B47D-C908BD1D449C}" srcOrd="4" destOrd="0" parTransId="{DEE94A1B-2162-8543-86F2-E0108163FDA3}" sibTransId="{109699F0-C434-D643-AFD5-3FDD8A53B72C}"/>
    <dgm:cxn modelId="{6DDD9146-44B9-0843-9FC6-C481DEDD8B3C}" type="presOf" srcId="{D4936181-C38F-8F45-8F8F-3E0BF1659C34}" destId="{DE483B9E-45FC-0D41-87A8-18BBBA9648FD}" srcOrd="0" destOrd="5" presId="urn:microsoft.com/office/officeart/2005/8/layout/list1"/>
    <dgm:cxn modelId="{DD9AC847-1CB5-BE4A-8FFE-9ACD11C221C7}" srcId="{D95BB17C-448A-D84E-95C8-D6A2A1485C76}" destId="{D8F51651-FBCB-594E-85BF-132EB7A0B644}" srcOrd="1" destOrd="0" parTransId="{13F5F9AF-88ED-554D-99D6-F99CAF82281B}" sibTransId="{1D0961E1-2929-304A-AEEE-03A338581DE6}"/>
    <dgm:cxn modelId="{1379CF49-8F9F-4344-BDA0-FABBF6A9C433}" type="presOf" srcId="{29E6D114-90DE-8F49-8CA3-871F21808553}" destId="{1BD8DF0C-98E7-5E4D-8363-63EE1D589A74}" srcOrd="0" destOrd="0" presId="urn:microsoft.com/office/officeart/2005/8/layout/list1"/>
    <dgm:cxn modelId="{9346C94B-C779-2343-B27E-FFF9A75BECC7}" srcId="{D8F51651-FBCB-594E-85BF-132EB7A0B644}" destId="{9D4FB75B-E626-0447-96F5-25E38AC75A54}" srcOrd="1" destOrd="0" parTransId="{5FE2BA43-5C6A-8148-BE28-8B2F0E9BAA76}" sibTransId="{CA67462B-18C5-BC41-844F-822CA0427262}"/>
    <dgm:cxn modelId="{64E6484F-5471-F045-879B-7F988806FF3C}" srcId="{D95BB17C-448A-D84E-95C8-D6A2A1485C76}" destId="{F91B0FF5-DB06-164F-9538-033FA6E63064}" srcOrd="2" destOrd="0" parTransId="{433D8929-1681-CE42-9F88-5E2641AE46BE}" sibTransId="{EAEB0F1D-B86B-554F-952C-099A480127FF}"/>
    <dgm:cxn modelId="{B021BF4F-098C-EC4F-BF2F-7C311B2235AF}" type="presOf" srcId="{D95BB17C-448A-D84E-95C8-D6A2A1485C76}" destId="{3D2D8C10-5E11-FE48-B02F-87636874240F}" srcOrd="0" destOrd="0" presId="urn:microsoft.com/office/officeart/2005/8/layout/list1"/>
    <dgm:cxn modelId="{D9217051-80D9-DF48-B95B-0B7858FB2147}" type="presOf" srcId="{29E6D114-90DE-8F49-8CA3-871F21808553}" destId="{159CE58D-679C-054F-9962-61A568904395}" srcOrd="1" destOrd="0" presId="urn:microsoft.com/office/officeart/2005/8/layout/list1"/>
    <dgm:cxn modelId="{6D402E5A-2E92-5449-ABAB-A8E399FF6CB0}" srcId="{D8F51651-FBCB-594E-85BF-132EB7A0B644}" destId="{D4936181-C38F-8F45-8F8F-3E0BF1659C34}" srcOrd="5" destOrd="0" parTransId="{25B0676E-D4DD-714D-AC1E-E0B32119BD43}" sibTransId="{549190EC-50B5-F749-9934-3864DBBE4049}"/>
    <dgm:cxn modelId="{76F6115D-F40C-8349-9250-E663B3F63E3D}" type="presOf" srcId="{F91B0FF5-DB06-164F-9538-033FA6E63064}" destId="{941871F2-6B9A-734B-8953-5F7561BCC768}" srcOrd="1" destOrd="0" presId="urn:microsoft.com/office/officeart/2005/8/layout/list1"/>
    <dgm:cxn modelId="{90F8E665-9C8B-C84A-BAF4-D9458835FB22}" type="presOf" srcId="{83C0F69B-2F38-C04E-8379-07DD2E6CCAA4}" destId="{DE483B9E-45FC-0D41-87A8-18BBBA9648FD}" srcOrd="0" destOrd="2" presId="urn:microsoft.com/office/officeart/2005/8/layout/list1"/>
    <dgm:cxn modelId="{1FD45683-A755-144F-9D6D-3F540B723833}" srcId="{D8F51651-FBCB-594E-85BF-132EB7A0B644}" destId="{5534F6BF-F1D7-BB42-ACB0-217CDB3E0A0E}" srcOrd="0" destOrd="0" parTransId="{0E18AFD3-7775-F745-9ADE-06D21C0BD261}" sibTransId="{98E6693E-9F79-FD4C-ABCB-ABC38C804A07}"/>
    <dgm:cxn modelId="{B3EF8B83-D474-3D4C-82AA-0570E2FE8F6C}" type="presOf" srcId="{81ADFD0D-95AF-6F42-9BB0-7C2DBCB8D814}" destId="{DE483B9E-45FC-0D41-87A8-18BBBA9648FD}" srcOrd="0" destOrd="3" presId="urn:microsoft.com/office/officeart/2005/8/layout/list1"/>
    <dgm:cxn modelId="{B3B94E9A-3B0F-984B-9CAE-E176BB0F7FBD}" type="presOf" srcId="{F91B0FF5-DB06-164F-9538-033FA6E63064}" destId="{191F70B3-7CAB-0B46-A170-016F632B1957}" srcOrd="0" destOrd="0" presId="urn:microsoft.com/office/officeart/2005/8/layout/list1"/>
    <dgm:cxn modelId="{478C88C3-303C-A849-AAB6-2264CA19DBE4}" type="presOf" srcId="{D8F51651-FBCB-594E-85BF-132EB7A0B644}" destId="{E731A25A-DB2F-F341-9EC9-95635FBFD41F}" srcOrd="0" destOrd="0" presId="urn:microsoft.com/office/officeart/2005/8/layout/list1"/>
    <dgm:cxn modelId="{18F276CB-75E8-5342-BEF4-996A4BB849FD}" srcId="{29E6D114-90DE-8F49-8CA3-871F21808553}" destId="{221A67AE-3923-6149-BAA6-647222868AF5}" srcOrd="0" destOrd="0" parTransId="{FDCAF044-B3B5-3B46-9760-055526A795A5}" sibTransId="{39C90E0A-05A0-EB49-9756-55F6C929940D}"/>
    <dgm:cxn modelId="{A0C7DDD4-E0BF-1C4A-829F-E28D7CB550E6}" srcId="{D95BB17C-448A-D84E-95C8-D6A2A1485C76}" destId="{29E6D114-90DE-8F49-8CA3-871F21808553}" srcOrd="0" destOrd="0" parTransId="{771CCDD2-A103-9548-9341-88E490D9F6CA}" sibTransId="{DDE7E77F-4724-714C-ADA3-FBBFD260F993}"/>
    <dgm:cxn modelId="{3A0FCCD8-CB8D-C74B-B1EC-C32CC0209710}" type="presOf" srcId="{9D4FB75B-E626-0447-96F5-25E38AC75A54}" destId="{DE483B9E-45FC-0D41-87A8-18BBBA9648FD}" srcOrd="0" destOrd="1" presId="urn:microsoft.com/office/officeart/2005/8/layout/list1"/>
    <dgm:cxn modelId="{13AF38F6-5DC5-C844-8152-30AFCCCC56E1}" type="presOf" srcId="{5534F6BF-F1D7-BB42-ACB0-217CDB3E0A0E}" destId="{DE483B9E-45FC-0D41-87A8-18BBBA9648FD}" srcOrd="0" destOrd="0" presId="urn:microsoft.com/office/officeart/2005/8/layout/list1"/>
    <dgm:cxn modelId="{578C84FC-6F91-6944-89E7-96089A282FE4}" srcId="{D8F51651-FBCB-594E-85BF-132EB7A0B644}" destId="{81ADFD0D-95AF-6F42-9BB0-7C2DBCB8D814}" srcOrd="3" destOrd="0" parTransId="{F9995069-BAB0-5E46-97AB-7C295296B3D8}" sibTransId="{BA068F8F-CAAA-214D-8398-FC0F7F4BB5AB}"/>
    <dgm:cxn modelId="{82A67492-D362-7D4C-A676-E90B4C10F7B5}" type="presParOf" srcId="{3D2D8C10-5E11-FE48-B02F-87636874240F}" destId="{B7B40C13-7F3B-3941-9E48-87B27FC0FE39}" srcOrd="0" destOrd="0" presId="urn:microsoft.com/office/officeart/2005/8/layout/list1"/>
    <dgm:cxn modelId="{08A17493-A148-824F-8EA2-A8BC51AED440}" type="presParOf" srcId="{B7B40C13-7F3B-3941-9E48-87B27FC0FE39}" destId="{1BD8DF0C-98E7-5E4D-8363-63EE1D589A74}" srcOrd="0" destOrd="0" presId="urn:microsoft.com/office/officeart/2005/8/layout/list1"/>
    <dgm:cxn modelId="{180AC869-EF29-3F4A-B589-3B6F88EB52B9}" type="presParOf" srcId="{B7B40C13-7F3B-3941-9E48-87B27FC0FE39}" destId="{159CE58D-679C-054F-9962-61A568904395}" srcOrd="1" destOrd="0" presId="urn:microsoft.com/office/officeart/2005/8/layout/list1"/>
    <dgm:cxn modelId="{50FE0A1A-B393-0E4E-A709-EF3E8486D872}" type="presParOf" srcId="{3D2D8C10-5E11-FE48-B02F-87636874240F}" destId="{F1965B5F-3146-A54D-964D-0D67B4694AED}" srcOrd="1" destOrd="0" presId="urn:microsoft.com/office/officeart/2005/8/layout/list1"/>
    <dgm:cxn modelId="{3E43D4FC-3D44-8A41-B25F-5DDC5761FD06}" type="presParOf" srcId="{3D2D8C10-5E11-FE48-B02F-87636874240F}" destId="{5476420C-D858-E64F-A519-93C8A33DAF36}" srcOrd="2" destOrd="0" presId="urn:microsoft.com/office/officeart/2005/8/layout/list1"/>
    <dgm:cxn modelId="{8CA75BFD-3A9C-6F4C-9248-82D005E6E139}" type="presParOf" srcId="{3D2D8C10-5E11-FE48-B02F-87636874240F}" destId="{84B47C8E-3DF4-A74C-91A8-FBD56781A4C9}" srcOrd="3" destOrd="0" presId="urn:microsoft.com/office/officeart/2005/8/layout/list1"/>
    <dgm:cxn modelId="{9242B5C9-C468-6B4A-BF3B-0356C1863D75}" type="presParOf" srcId="{3D2D8C10-5E11-FE48-B02F-87636874240F}" destId="{7FE5D26E-FC44-9C41-B776-8BC6AC0F53CF}" srcOrd="4" destOrd="0" presId="urn:microsoft.com/office/officeart/2005/8/layout/list1"/>
    <dgm:cxn modelId="{E8E3711B-9642-D547-A667-BCD3B4AE5BA5}" type="presParOf" srcId="{7FE5D26E-FC44-9C41-B776-8BC6AC0F53CF}" destId="{E731A25A-DB2F-F341-9EC9-95635FBFD41F}" srcOrd="0" destOrd="0" presId="urn:microsoft.com/office/officeart/2005/8/layout/list1"/>
    <dgm:cxn modelId="{B2B3EFFA-3320-1141-8C2E-CED1D38E341D}" type="presParOf" srcId="{7FE5D26E-FC44-9C41-B776-8BC6AC0F53CF}" destId="{10630A79-7F1A-AB48-8472-A056D02A5B9E}" srcOrd="1" destOrd="0" presId="urn:microsoft.com/office/officeart/2005/8/layout/list1"/>
    <dgm:cxn modelId="{0F0463DD-39A6-A140-A44B-3C326FE2C9C3}" type="presParOf" srcId="{3D2D8C10-5E11-FE48-B02F-87636874240F}" destId="{460A7C31-CF1D-FE49-A18B-D4D4D7F8E469}" srcOrd="5" destOrd="0" presId="urn:microsoft.com/office/officeart/2005/8/layout/list1"/>
    <dgm:cxn modelId="{EA5675A0-FE62-4B40-BE1A-EF46959A2F56}" type="presParOf" srcId="{3D2D8C10-5E11-FE48-B02F-87636874240F}" destId="{DE483B9E-45FC-0D41-87A8-18BBBA9648FD}" srcOrd="6" destOrd="0" presId="urn:microsoft.com/office/officeart/2005/8/layout/list1"/>
    <dgm:cxn modelId="{3BEEF269-FA39-5F4F-B03B-E770E475255C}" type="presParOf" srcId="{3D2D8C10-5E11-FE48-B02F-87636874240F}" destId="{4363CD67-FF36-3743-8960-A71B90445EB8}" srcOrd="7" destOrd="0" presId="urn:microsoft.com/office/officeart/2005/8/layout/list1"/>
    <dgm:cxn modelId="{30EDFAC9-AF88-6A4B-A369-A89B98C242E5}" type="presParOf" srcId="{3D2D8C10-5E11-FE48-B02F-87636874240F}" destId="{DEC9D4AA-5BF6-D34B-98A9-D4B1B27C935E}" srcOrd="8" destOrd="0" presId="urn:microsoft.com/office/officeart/2005/8/layout/list1"/>
    <dgm:cxn modelId="{DDE965AD-AD89-CE4E-94D2-D65798783A45}" type="presParOf" srcId="{DEC9D4AA-5BF6-D34B-98A9-D4B1B27C935E}" destId="{191F70B3-7CAB-0B46-A170-016F632B1957}" srcOrd="0" destOrd="0" presId="urn:microsoft.com/office/officeart/2005/8/layout/list1"/>
    <dgm:cxn modelId="{02CC7E24-5B32-0E49-B8F8-04627543E4B1}" type="presParOf" srcId="{DEC9D4AA-5BF6-D34B-98A9-D4B1B27C935E}" destId="{941871F2-6B9A-734B-8953-5F7561BCC768}" srcOrd="1" destOrd="0" presId="urn:microsoft.com/office/officeart/2005/8/layout/list1"/>
    <dgm:cxn modelId="{B2DD4FBD-5F3F-1E4E-8A5B-20F5661DDD0F}" type="presParOf" srcId="{3D2D8C10-5E11-FE48-B02F-87636874240F}" destId="{5CBD7F33-E56D-A947-B385-9D8BB162274F}" srcOrd="9" destOrd="0" presId="urn:microsoft.com/office/officeart/2005/8/layout/list1"/>
    <dgm:cxn modelId="{FF47924C-6180-EF43-B953-2A9E49A45178}" type="presParOf" srcId="{3D2D8C10-5E11-FE48-B02F-87636874240F}" destId="{DF7E3389-D7F6-5348-9BFE-078AF6679360}"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5.xml><?xml version="1.0" encoding="utf-8"?>
<dgm:dataModel xmlns:dgm="http://schemas.openxmlformats.org/drawingml/2006/diagram" xmlns:a="http://schemas.openxmlformats.org/drawingml/2006/main">
  <dgm:ptLst>
    <dgm:pt modelId="{C90116E8-5DEF-BE4C-B54D-FE24338898CA}" type="doc">
      <dgm:prSet loTypeId="urn:microsoft.com/office/officeart/2005/8/layout/default#11" loCatId="list" qsTypeId="urn:microsoft.com/office/officeart/2005/8/quickstyle/simple4" qsCatId="simple" csTypeId="urn:microsoft.com/office/officeart/2005/8/colors/accent1_2" csCatId="accent1" phldr="1"/>
      <dgm:spPr/>
      <dgm:t>
        <a:bodyPr/>
        <a:lstStyle/>
        <a:p>
          <a:endParaRPr lang="en-US"/>
        </a:p>
      </dgm:t>
    </dgm:pt>
    <dgm:pt modelId="{47DDC6FB-A056-764A-B823-A91BF40875F8}">
      <dgm:prSet phldrT="[Text]" custT="1"/>
      <dgm:spPr>
        <a:solidFill>
          <a:srgbClr val="DC3835"/>
        </a:solidFill>
      </dgm:spPr>
      <dgm:t>
        <a:bodyPr/>
        <a:lstStyle/>
        <a:p>
          <a:pPr algn="ctr"/>
          <a:r>
            <a:rPr lang="en-US" sz="2800" b="1" dirty="0">
              <a:effectLst>
                <a:outerShdw blurRad="38100" dist="38100" dir="2700000" algn="tl">
                  <a:srgbClr val="000000">
                    <a:alpha val="43137"/>
                  </a:srgbClr>
                </a:outerShdw>
              </a:effectLst>
            </a:rPr>
            <a:t>Engaging Parents - </a:t>
          </a:r>
          <a:r>
            <a:rPr lang="en-US" sz="2800" b="1" dirty="0"/>
            <a:t>Character Building Begins at Home </a:t>
          </a:r>
        </a:p>
      </dgm:t>
    </dgm:pt>
    <dgm:pt modelId="{D71AE312-E523-524C-86AB-88AEA641CC05}" type="parTrans" cxnId="{0DD63692-C490-7248-9198-CCBD9DA18B96}">
      <dgm:prSet/>
      <dgm:spPr/>
      <dgm:t>
        <a:bodyPr/>
        <a:lstStyle/>
        <a:p>
          <a:endParaRPr lang="en-US"/>
        </a:p>
      </dgm:t>
    </dgm:pt>
    <dgm:pt modelId="{E233CC2E-FFA0-7E47-A708-FC7698CDAED7}" type="sibTrans" cxnId="{0DD63692-C490-7248-9198-CCBD9DA18B96}">
      <dgm:prSet/>
      <dgm:spPr/>
      <dgm:t>
        <a:bodyPr/>
        <a:lstStyle/>
        <a:p>
          <a:endParaRPr lang="en-US"/>
        </a:p>
      </dgm:t>
    </dgm:pt>
    <dgm:pt modelId="{61F84596-C709-694B-AD9B-1FF67F80EE54}" type="pres">
      <dgm:prSet presAssocID="{C90116E8-5DEF-BE4C-B54D-FE24338898CA}" presName="diagram" presStyleCnt="0">
        <dgm:presLayoutVars>
          <dgm:dir/>
          <dgm:resizeHandles val="exact"/>
        </dgm:presLayoutVars>
      </dgm:prSet>
      <dgm:spPr/>
    </dgm:pt>
    <dgm:pt modelId="{E8180370-0D59-D549-9607-63A3D5B7FFC3}" type="pres">
      <dgm:prSet presAssocID="{47DDC6FB-A056-764A-B823-A91BF40875F8}" presName="node" presStyleLbl="node1" presStyleIdx="0" presStyleCnt="1" custScaleY="25720" custLinFactNeighborX="1202" custLinFactNeighborY="-32671">
        <dgm:presLayoutVars>
          <dgm:bulletEnabled val="1"/>
        </dgm:presLayoutVars>
      </dgm:prSet>
      <dgm:spPr/>
    </dgm:pt>
  </dgm:ptLst>
  <dgm:cxnLst>
    <dgm:cxn modelId="{DC9B711D-5701-F94C-A4CE-4EA90D37D72A}" type="presOf" srcId="{C90116E8-5DEF-BE4C-B54D-FE24338898CA}" destId="{61F84596-C709-694B-AD9B-1FF67F80EE54}" srcOrd="0" destOrd="0" presId="urn:microsoft.com/office/officeart/2005/8/layout/default#11"/>
    <dgm:cxn modelId="{CE26458E-BA0A-D340-9EDA-7C05CB46FDC1}" type="presOf" srcId="{47DDC6FB-A056-764A-B823-A91BF40875F8}" destId="{E8180370-0D59-D549-9607-63A3D5B7FFC3}" srcOrd="0" destOrd="0" presId="urn:microsoft.com/office/officeart/2005/8/layout/default#11"/>
    <dgm:cxn modelId="{0DD63692-C490-7248-9198-CCBD9DA18B96}" srcId="{C90116E8-5DEF-BE4C-B54D-FE24338898CA}" destId="{47DDC6FB-A056-764A-B823-A91BF40875F8}" srcOrd="0" destOrd="0" parTransId="{D71AE312-E523-524C-86AB-88AEA641CC05}" sibTransId="{E233CC2E-FFA0-7E47-A708-FC7698CDAED7}"/>
    <dgm:cxn modelId="{58903547-C93F-8245-AA0F-51FD7D9B1342}" type="presParOf" srcId="{61F84596-C709-694B-AD9B-1FF67F80EE54}" destId="{E8180370-0D59-D549-9607-63A3D5B7FFC3}" srcOrd="0" destOrd="0" presId="urn:microsoft.com/office/officeart/2005/8/layout/default#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6.xml><?xml version="1.0" encoding="utf-8"?>
<dgm:dataModel xmlns:dgm="http://schemas.openxmlformats.org/drawingml/2006/diagram" xmlns:a="http://schemas.openxmlformats.org/drawingml/2006/main">
  <dgm:ptLst>
    <dgm:pt modelId="{AE74EF78-4058-DA4C-8CB7-038C5284E2A6}" type="doc">
      <dgm:prSet loTypeId="urn:microsoft.com/office/officeart/2005/8/layout/list1" loCatId="" qsTypeId="urn:microsoft.com/office/officeart/2005/8/quickstyle/simple4" qsCatId="simple" csTypeId="urn:microsoft.com/office/officeart/2005/8/colors/colorful1" csCatId="colorful" phldr="1"/>
      <dgm:spPr/>
      <dgm:t>
        <a:bodyPr/>
        <a:lstStyle/>
        <a:p>
          <a:endParaRPr lang="en-US"/>
        </a:p>
      </dgm:t>
    </dgm:pt>
    <dgm:pt modelId="{AEF37C62-BDDE-FB4B-8C0C-4E26E32AD26C}">
      <dgm:prSet custT="1"/>
      <dgm:spPr/>
      <dgm:t>
        <a:bodyPr/>
        <a:lstStyle/>
        <a:p>
          <a:pPr rtl="0"/>
          <a:r>
            <a:rPr lang="en-US" sz="2000" b="1" dirty="0"/>
            <a:t>Provide for their basic needs on a consistent basis (love, proper nutrition, healthy activities, reading for enjoyment, etc.).</a:t>
          </a:r>
          <a:endParaRPr lang="en-US" sz="2000" dirty="0"/>
        </a:p>
      </dgm:t>
    </dgm:pt>
    <dgm:pt modelId="{475C098C-4BE7-DF44-ACE6-6D52BCEF541C}" type="parTrans" cxnId="{6F8B6DA0-5C0E-E347-A394-F107B50C53D2}">
      <dgm:prSet/>
      <dgm:spPr/>
      <dgm:t>
        <a:bodyPr/>
        <a:lstStyle/>
        <a:p>
          <a:endParaRPr lang="en-US"/>
        </a:p>
      </dgm:t>
    </dgm:pt>
    <dgm:pt modelId="{9FBBF7F0-246F-1D45-B30F-EFE7E89F111B}" type="sibTrans" cxnId="{6F8B6DA0-5C0E-E347-A394-F107B50C53D2}">
      <dgm:prSet/>
      <dgm:spPr/>
      <dgm:t>
        <a:bodyPr/>
        <a:lstStyle/>
        <a:p>
          <a:endParaRPr lang="en-US"/>
        </a:p>
      </dgm:t>
    </dgm:pt>
    <dgm:pt modelId="{FAA913AB-EABA-A745-B094-AFA86DBA0FF4}">
      <dgm:prSet custT="1"/>
      <dgm:spPr>
        <a:solidFill>
          <a:srgbClr val="008000"/>
        </a:solidFill>
      </dgm:spPr>
      <dgm:t>
        <a:bodyPr/>
        <a:lstStyle/>
        <a:p>
          <a:pPr rtl="0"/>
          <a:r>
            <a:rPr lang="en-US" sz="2000" b="1" dirty="0"/>
            <a:t>Develop a calm, emotionally responsive, and stable home environment, with a proper balance of freedom and structure.</a:t>
          </a:r>
          <a:endParaRPr lang="en-US" sz="2000" dirty="0"/>
        </a:p>
      </dgm:t>
    </dgm:pt>
    <dgm:pt modelId="{5A90EF03-BBE1-6449-92CC-B4C905EFE4C9}" type="parTrans" cxnId="{C62FA9CA-5FBA-FA49-BF4C-7CC2568307BE}">
      <dgm:prSet/>
      <dgm:spPr/>
      <dgm:t>
        <a:bodyPr/>
        <a:lstStyle/>
        <a:p>
          <a:endParaRPr lang="en-US"/>
        </a:p>
      </dgm:t>
    </dgm:pt>
    <dgm:pt modelId="{CC825E7D-7525-6942-B6AF-2F9298D98EE5}" type="sibTrans" cxnId="{C62FA9CA-5FBA-FA49-BF4C-7CC2568307BE}">
      <dgm:prSet/>
      <dgm:spPr/>
      <dgm:t>
        <a:bodyPr/>
        <a:lstStyle/>
        <a:p>
          <a:endParaRPr lang="en-US"/>
        </a:p>
      </dgm:t>
    </dgm:pt>
    <dgm:pt modelId="{130C1530-E9CD-1B42-904F-0D38B7BF0459}">
      <dgm:prSet custT="1"/>
      <dgm:spPr/>
      <dgm:t>
        <a:bodyPr/>
        <a:lstStyle/>
        <a:p>
          <a:pPr rtl="0"/>
          <a:r>
            <a:rPr lang="en-US" sz="2000" b="1" dirty="0"/>
            <a:t>Develop family rules and consequences in a preventative manner and use consistent discipline to educate.</a:t>
          </a:r>
          <a:endParaRPr lang="en-US" sz="2000" dirty="0"/>
        </a:p>
      </dgm:t>
    </dgm:pt>
    <dgm:pt modelId="{CE493668-259C-6845-81CD-3E25A4E147FC}" type="parTrans" cxnId="{A935035D-D7AF-BC4B-BC18-9A6CA2FC22A8}">
      <dgm:prSet/>
      <dgm:spPr/>
      <dgm:t>
        <a:bodyPr/>
        <a:lstStyle/>
        <a:p>
          <a:endParaRPr lang="en-US"/>
        </a:p>
      </dgm:t>
    </dgm:pt>
    <dgm:pt modelId="{7F000EC6-4D41-F94A-BBBE-1670D87BF5DB}" type="sibTrans" cxnId="{A935035D-D7AF-BC4B-BC18-9A6CA2FC22A8}">
      <dgm:prSet/>
      <dgm:spPr/>
      <dgm:t>
        <a:bodyPr/>
        <a:lstStyle/>
        <a:p>
          <a:endParaRPr lang="en-US"/>
        </a:p>
      </dgm:t>
    </dgm:pt>
    <dgm:pt modelId="{05201A02-222C-C343-A609-4CCE83312C76}">
      <dgm:prSet custT="1"/>
      <dgm:spPr>
        <a:solidFill>
          <a:srgbClr val="000090"/>
        </a:solidFill>
      </dgm:spPr>
      <dgm:t>
        <a:bodyPr/>
        <a:lstStyle/>
        <a:p>
          <a:pPr rtl="0"/>
          <a:r>
            <a:rPr lang="en-US" sz="2000" b="1" dirty="0"/>
            <a:t>If applicable, model a marital or partner relationship that demonstrates honesty, integrity, promise-keeping, and loyalty.</a:t>
          </a:r>
          <a:endParaRPr lang="en-US" sz="2000" dirty="0"/>
        </a:p>
      </dgm:t>
    </dgm:pt>
    <dgm:pt modelId="{BAC499B0-C825-E042-8664-37CAA66DE63F}" type="parTrans" cxnId="{8E7B6B63-D3EC-3348-8B16-E3B945E1AFAC}">
      <dgm:prSet/>
      <dgm:spPr/>
      <dgm:t>
        <a:bodyPr/>
        <a:lstStyle/>
        <a:p>
          <a:endParaRPr lang="en-US"/>
        </a:p>
      </dgm:t>
    </dgm:pt>
    <dgm:pt modelId="{82993BDD-84BB-E54D-983A-3EAAF0978B30}" type="sibTrans" cxnId="{8E7B6B63-D3EC-3348-8B16-E3B945E1AFAC}">
      <dgm:prSet/>
      <dgm:spPr/>
      <dgm:t>
        <a:bodyPr/>
        <a:lstStyle/>
        <a:p>
          <a:endParaRPr lang="en-US"/>
        </a:p>
      </dgm:t>
    </dgm:pt>
    <dgm:pt modelId="{746904F8-F990-9A41-84DF-55615FF80CB8}" type="pres">
      <dgm:prSet presAssocID="{AE74EF78-4058-DA4C-8CB7-038C5284E2A6}" presName="linear" presStyleCnt="0">
        <dgm:presLayoutVars>
          <dgm:dir/>
          <dgm:animLvl val="lvl"/>
          <dgm:resizeHandles val="exact"/>
        </dgm:presLayoutVars>
      </dgm:prSet>
      <dgm:spPr/>
    </dgm:pt>
    <dgm:pt modelId="{B472002D-9C40-3F4B-9430-C3CECEB543B0}" type="pres">
      <dgm:prSet presAssocID="{AEF37C62-BDDE-FB4B-8C0C-4E26E32AD26C}" presName="parentLin" presStyleCnt="0"/>
      <dgm:spPr/>
    </dgm:pt>
    <dgm:pt modelId="{5DC8DD62-4871-904B-A113-87844A41D739}" type="pres">
      <dgm:prSet presAssocID="{AEF37C62-BDDE-FB4B-8C0C-4E26E32AD26C}" presName="parentLeftMargin" presStyleLbl="node1" presStyleIdx="0" presStyleCnt="4"/>
      <dgm:spPr/>
    </dgm:pt>
    <dgm:pt modelId="{299998DC-54BF-574A-81C9-F43CA0A15600}" type="pres">
      <dgm:prSet presAssocID="{AEF37C62-BDDE-FB4B-8C0C-4E26E32AD26C}" presName="parentText" presStyleLbl="node1" presStyleIdx="0" presStyleCnt="4" custScaleX="142857">
        <dgm:presLayoutVars>
          <dgm:chMax val="0"/>
          <dgm:bulletEnabled val="1"/>
        </dgm:presLayoutVars>
      </dgm:prSet>
      <dgm:spPr/>
    </dgm:pt>
    <dgm:pt modelId="{C6B51554-FD52-9446-9761-420172343697}" type="pres">
      <dgm:prSet presAssocID="{AEF37C62-BDDE-FB4B-8C0C-4E26E32AD26C}" presName="negativeSpace" presStyleCnt="0"/>
      <dgm:spPr/>
    </dgm:pt>
    <dgm:pt modelId="{495F45B0-11C7-274A-8B26-F232D1906AAC}" type="pres">
      <dgm:prSet presAssocID="{AEF37C62-BDDE-FB4B-8C0C-4E26E32AD26C}" presName="childText" presStyleLbl="conFgAcc1" presStyleIdx="0" presStyleCnt="4">
        <dgm:presLayoutVars>
          <dgm:bulletEnabled val="1"/>
        </dgm:presLayoutVars>
      </dgm:prSet>
      <dgm:spPr/>
    </dgm:pt>
    <dgm:pt modelId="{C68BBE86-50D5-F449-AD88-E9E57F3FE6CD}" type="pres">
      <dgm:prSet presAssocID="{9FBBF7F0-246F-1D45-B30F-EFE7E89F111B}" presName="spaceBetweenRectangles" presStyleCnt="0"/>
      <dgm:spPr/>
    </dgm:pt>
    <dgm:pt modelId="{34F48A5E-6B41-E74A-8544-9E24F5B01126}" type="pres">
      <dgm:prSet presAssocID="{FAA913AB-EABA-A745-B094-AFA86DBA0FF4}" presName="parentLin" presStyleCnt="0"/>
      <dgm:spPr/>
    </dgm:pt>
    <dgm:pt modelId="{542B367C-5AE2-4342-9BD3-AEEF10D0AA6F}" type="pres">
      <dgm:prSet presAssocID="{FAA913AB-EABA-A745-B094-AFA86DBA0FF4}" presName="parentLeftMargin" presStyleLbl="node1" presStyleIdx="0" presStyleCnt="4"/>
      <dgm:spPr/>
    </dgm:pt>
    <dgm:pt modelId="{C596D43A-9ECD-3548-A523-F766DCB109A9}" type="pres">
      <dgm:prSet presAssocID="{FAA913AB-EABA-A745-B094-AFA86DBA0FF4}" presName="parentText" presStyleLbl="node1" presStyleIdx="1" presStyleCnt="4" custScaleX="142857">
        <dgm:presLayoutVars>
          <dgm:chMax val="0"/>
          <dgm:bulletEnabled val="1"/>
        </dgm:presLayoutVars>
      </dgm:prSet>
      <dgm:spPr/>
    </dgm:pt>
    <dgm:pt modelId="{33C68CE2-80EA-B546-8A25-3AEDDB355909}" type="pres">
      <dgm:prSet presAssocID="{FAA913AB-EABA-A745-B094-AFA86DBA0FF4}" presName="negativeSpace" presStyleCnt="0"/>
      <dgm:spPr/>
    </dgm:pt>
    <dgm:pt modelId="{71E92E11-706C-4241-BE1D-A883BA90BA9C}" type="pres">
      <dgm:prSet presAssocID="{FAA913AB-EABA-A745-B094-AFA86DBA0FF4}" presName="childText" presStyleLbl="conFgAcc1" presStyleIdx="1" presStyleCnt="4">
        <dgm:presLayoutVars>
          <dgm:bulletEnabled val="1"/>
        </dgm:presLayoutVars>
      </dgm:prSet>
      <dgm:spPr/>
    </dgm:pt>
    <dgm:pt modelId="{A126D525-9283-E748-99F6-79CA03E45DCF}" type="pres">
      <dgm:prSet presAssocID="{CC825E7D-7525-6942-B6AF-2F9298D98EE5}" presName="spaceBetweenRectangles" presStyleCnt="0"/>
      <dgm:spPr/>
    </dgm:pt>
    <dgm:pt modelId="{836155DC-5BB6-194A-A30E-95D36C8A41EB}" type="pres">
      <dgm:prSet presAssocID="{130C1530-E9CD-1B42-904F-0D38B7BF0459}" presName="parentLin" presStyleCnt="0"/>
      <dgm:spPr/>
    </dgm:pt>
    <dgm:pt modelId="{44B1EF47-2DBD-8349-BC45-2D53696292C4}" type="pres">
      <dgm:prSet presAssocID="{130C1530-E9CD-1B42-904F-0D38B7BF0459}" presName="parentLeftMargin" presStyleLbl="node1" presStyleIdx="1" presStyleCnt="4"/>
      <dgm:spPr/>
    </dgm:pt>
    <dgm:pt modelId="{0FDCE3FC-78B5-A146-96F4-8534560550B2}" type="pres">
      <dgm:prSet presAssocID="{130C1530-E9CD-1B42-904F-0D38B7BF0459}" presName="parentText" presStyleLbl="node1" presStyleIdx="2" presStyleCnt="4" custScaleX="142857">
        <dgm:presLayoutVars>
          <dgm:chMax val="0"/>
          <dgm:bulletEnabled val="1"/>
        </dgm:presLayoutVars>
      </dgm:prSet>
      <dgm:spPr/>
    </dgm:pt>
    <dgm:pt modelId="{BAADF229-35A0-4F43-9E9D-50806D264E16}" type="pres">
      <dgm:prSet presAssocID="{130C1530-E9CD-1B42-904F-0D38B7BF0459}" presName="negativeSpace" presStyleCnt="0"/>
      <dgm:spPr/>
    </dgm:pt>
    <dgm:pt modelId="{CFF4B035-87BE-EF40-AECB-8ACF93A77A63}" type="pres">
      <dgm:prSet presAssocID="{130C1530-E9CD-1B42-904F-0D38B7BF0459}" presName="childText" presStyleLbl="conFgAcc1" presStyleIdx="2" presStyleCnt="4">
        <dgm:presLayoutVars>
          <dgm:bulletEnabled val="1"/>
        </dgm:presLayoutVars>
      </dgm:prSet>
      <dgm:spPr/>
    </dgm:pt>
    <dgm:pt modelId="{1052B152-D97B-B74F-8619-4BAA548526CE}" type="pres">
      <dgm:prSet presAssocID="{7F000EC6-4D41-F94A-BBBE-1670D87BF5DB}" presName="spaceBetweenRectangles" presStyleCnt="0"/>
      <dgm:spPr/>
    </dgm:pt>
    <dgm:pt modelId="{84824508-66FF-E54A-A064-D73FE61E7FB0}" type="pres">
      <dgm:prSet presAssocID="{05201A02-222C-C343-A609-4CCE83312C76}" presName="parentLin" presStyleCnt="0"/>
      <dgm:spPr/>
    </dgm:pt>
    <dgm:pt modelId="{BBE9C941-5458-DB43-84A1-77BF1A93A4B4}" type="pres">
      <dgm:prSet presAssocID="{05201A02-222C-C343-A609-4CCE83312C76}" presName="parentLeftMargin" presStyleLbl="node1" presStyleIdx="2" presStyleCnt="4"/>
      <dgm:spPr/>
    </dgm:pt>
    <dgm:pt modelId="{F1F0CD4F-CA4B-C145-A371-78C2E6A4829D}" type="pres">
      <dgm:prSet presAssocID="{05201A02-222C-C343-A609-4CCE83312C76}" presName="parentText" presStyleLbl="node1" presStyleIdx="3" presStyleCnt="4" custScaleX="142857">
        <dgm:presLayoutVars>
          <dgm:chMax val="0"/>
          <dgm:bulletEnabled val="1"/>
        </dgm:presLayoutVars>
      </dgm:prSet>
      <dgm:spPr/>
    </dgm:pt>
    <dgm:pt modelId="{7C8FD1F5-F0DD-3743-AAD2-A1B95CBE7538}" type="pres">
      <dgm:prSet presAssocID="{05201A02-222C-C343-A609-4CCE83312C76}" presName="negativeSpace" presStyleCnt="0"/>
      <dgm:spPr/>
    </dgm:pt>
    <dgm:pt modelId="{1EB1A75E-2E0A-ED47-8634-9FE0D838B409}" type="pres">
      <dgm:prSet presAssocID="{05201A02-222C-C343-A609-4CCE83312C76}" presName="childText" presStyleLbl="conFgAcc1" presStyleIdx="3" presStyleCnt="4">
        <dgm:presLayoutVars>
          <dgm:bulletEnabled val="1"/>
        </dgm:presLayoutVars>
      </dgm:prSet>
      <dgm:spPr/>
    </dgm:pt>
  </dgm:ptLst>
  <dgm:cxnLst>
    <dgm:cxn modelId="{48D72A1D-79B7-A945-BA7E-4BC4B77A991A}" type="presOf" srcId="{AEF37C62-BDDE-FB4B-8C0C-4E26E32AD26C}" destId="{299998DC-54BF-574A-81C9-F43CA0A15600}" srcOrd="1" destOrd="0" presId="urn:microsoft.com/office/officeart/2005/8/layout/list1"/>
    <dgm:cxn modelId="{54430552-C2AA-3C4C-A4DF-31460C1B93B2}" type="presOf" srcId="{AE74EF78-4058-DA4C-8CB7-038C5284E2A6}" destId="{746904F8-F990-9A41-84DF-55615FF80CB8}" srcOrd="0" destOrd="0" presId="urn:microsoft.com/office/officeart/2005/8/layout/list1"/>
    <dgm:cxn modelId="{8233A15B-1087-8047-AD59-76C003AEC3F1}" type="presOf" srcId="{130C1530-E9CD-1B42-904F-0D38B7BF0459}" destId="{0FDCE3FC-78B5-A146-96F4-8534560550B2}" srcOrd="1" destOrd="0" presId="urn:microsoft.com/office/officeart/2005/8/layout/list1"/>
    <dgm:cxn modelId="{A935035D-D7AF-BC4B-BC18-9A6CA2FC22A8}" srcId="{AE74EF78-4058-DA4C-8CB7-038C5284E2A6}" destId="{130C1530-E9CD-1B42-904F-0D38B7BF0459}" srcOrd="2" destOrd="0" parTransId="{CE493668-259C-6845-81CD-3E25A4E147FC}" sibTransId="{7F000EC6-4D41-F94A-BBBE-1670D87BF5DB}"/>
    <dgm:cxn modelId="{8E7B6B63-D3EC-3348-8B16-E3B945E1AFAC}" srcId="{AE74EF78-4058-DA4C-8CB7-038C5284E2A6}" destId="{05201A02-222C-C343-A609-4CCE83312C76}" srcOrd="3" destOrd="0" parTransId="{BAC499B0-C825-E042-8664-37CAA66DE63F}" sibTransId="{82993BDD-84BB-E54D-983A-3EAAF0978B30}"/>
    <dgm:cxn modelId="{A5550A6B-D22B-234B-931B-9BF7CBAE77F5}" type="presOf" srcId="{FAA913AB-EABA-A745-B094-AFA86DBA0FF4}" destId="{542B367C-5AE2-4342-9BD3-AEEF10D0AA6F}" srcOrd="0" destOrd="0" presId="urn:microsoft.com/office/officeart/2005/8/layout/list1"/>
    <dgm:cxn modelId="{FF77FC76-9AC4-AA46-984A-FAB45BCC9CFC}" type="presOf" srcId="{130C1530-E9CD-1B42-904F-0D38B7BF0459}" destId="{44B1EF47-2DBD-8349-BC45-2D53696292C4}" srcOrd="0" destOrd="0" presId="urn:microsoft.com/office/officeart/2005/8/layout/list1"/>
    <dgm:cxn modelId="{EFED547C-FAE9-CB46-BEA1-2BD894B3D453}" type="presOf" srcId="{FAA913AB-EABA-A745-B094-AFA86DBA0FF4}" destId="{C596D43A-9ECD-3548-A523-F766DCB109A9}" srcOrd="1" destOrd="0" presId="urn:microsoft.com/office/officeart/2005/8/layout/list1"/>
    <dgm:cxn modelId="{3A86E38D-DD3B-8545-B4CC-E9E0A7E80552}" type="presOf" srcId="{AEF37C62-BDDE-FB4B-8C0C-4E26E32AD26C}" destId="{5DC8DD62-4871-904B-A113-87844A41D739}" srcOrd="0" destOrd="0" presId="urn:microsoft.com/office/officeart/2005/8/layout/list1"/>
    <dgm:cxn modelId="{D4915193-73FE-F245-B08B-324A2B1D2252}" type="presOf" srcId="{05201A02-222C-C343-A609-4CCE83312C76}" destId="{F1F0CD4F-CA4B-C145-A371-78C2E6A4829D}" srcOrd="1" destOrd="0" presId="urn:microsoft.com/office/officeart/2005/8/layout/list1"/>
    <dgm:cxn modelId="{6F8B6DA0-5C0E-E347-A394-F107B50C53D2}" srcId="{AE74EF78-4058-DA4C-8CB7-038C5284E2A6}" destId="{AEF37C62-BDDE-FB4B-8C0C-4E26E32AD26C}" srcOrd="0" destOrd="0" parTransId="{475C098C-4BE7-DF44-ACE6-6D52BCEF541C}" sibTransId="{9FBBF7F0-246F-1D45-B30F-EFE7E89F111B}"/>
    <dgm:cxn modelId="{C24236C9-69D7-9040-997C-AFEA475D73B0}" type="presOf" srcId="{05201A02-222C-C343-A609-4CCE83312C76}" destId="{BBE9C941-5458-DB43-84A1-77BF1A93A4B4}" srcOrd="0" destOrd="0" presId="urn:microsoft.com/office/officeart/2005/8/layout/list1"/>
    <dgm:cxn modelId="{C62FA9CA-5FBA-FA49-BF4C-7CC2568307BE}" srcId="{AE74EF78-4058-DA4C-8CB7-038C5284E2A6}" destId="{FAA913AB-EABA-A745-B094-AFA86DBA0FF4}" srcOrd="1" destOrd="0" parTransId="{5A90EF03-BBE1-6449-92CC-B4C905EFE4C9}" sibTransId="{CC825E7D-7525-6942-B6AF-2F9298D98EE5}"/>
    <dgm:cxn modelId="{5EA193DE-281A-F747-9256-3686AB695AB6}" type="presParOf" srcId="{746904F8-F990-9A41-84DF-55615FF80CB8}" destId="{B472002D-9C40-3F4B-9430-C3CECEB543B0}" srcOrd="0" destOrd="0" presId="urn:microsoft.com/office/officeart/2005/8/layout/list1"/>
    <dgm:cxn modelId="{9E9E9566-A3CB-CE47-A18E-C62DA8BE454E}" type="presParOf" srcId="{B472002D-9C40-3F4B-9430-C3CECEB543B0}" destId="{5DC8DD62-4871-904B-A113-87844A41D739}" srcOrd="0" destOrd="0" presId="urn:microsoft.com/office/officeart/2005/8/layout/list1"/>
    <dgm:cxn modelId="{B524D988-3C7B-0543-8AB4-A308752F8511}" type="presParOf" srcId="{B472002D-9C40-3F4B-9430-C3CECEB543B0}" destId="{299998DC-54BF-574A-81C9-F43CA0A15600}" srcOrd="1" destOrd="0" presId="urn:microsoft.com/office/officeart/2005/8/layout/list1"/>
    <dgm:cxn modelId="{A2D254ED-7297-ED4D-856D-55E4F3A6D029}" type="presParOf" srcId="{746904F8-F990-9A41-84DF-55615FF80CB8}" destId="{C6B51554-FD52-9446-9761-420172343697}" srcOrd="1" destOrd="0" presId="urn:microsoft.com/office/officeart/2005/8/layout/list1"/>
    <dgm:cxn modelId="{8E4DEA59-82C2-284E-9BC7-F7D579EABCF8}" type="presParOf" srcId="{746904F8-F990-9A41-84DF-55615FF80CB8}" destId="{495F45B0-11C7-274A-8B26-F232D1906AAC}" srcOrd="2" destOrd="0" presId="urn:microsoft.com/office/officeart/2005/8/layout/list1"/>
    <dgm:cxn modelId="{74524557-A3D5-1143-AE46-8EABD4D604F3}" type="presParOf" srcId="{746904F8-F990-9A41-84DF-55615FF80CB8}" destId="{C68BBE86-50D5-F449-AD88-E9E57F3FE6CD}" srcOrd="3" destOrd="0" presId="urn:microsoft.com/office/officeart/2005/8/layout/list1"/>
    <dgm:cxn modelId="{581AB351-CCEA-4C4F-8A52-157C1C972BBE}" type="presParOf" srcId="{746904F8-F990-9A41-84DF-55615FF80CB8}" destId="{34F48A5E-6B41-E74A-8544-9E24F5B01126}" srcOrd="4" destOrd="0" presId="urn:microsoft.com/office/officeart/2005/8/layout/list1"/>
    <dgm:cxn modelId="{8EB49D6A-4DDE-5B40-8A53-405907A6EFFA}" type="presParOf" srcId="{34F48A5E-6B41-E74A-8544-9E24F5B01126}" destId="{542B367C-5AE2-4342-9BD3-AEEF10D0AA6F}" srcOrd="0" destOrd="0" presId="urn:microsoft.com/office/officeart/2005/8/layout/list1"/>
    <dgm:cxn modelId="{685718E0-B39C-8442-AACB-9F94A7690C49}" type="presParOf" srcId="{34F48A5E-6B41-E74A-8544-9E24F5B01126}" destId="{C596D43A-9ECD-3548-A523-F766DCB109A9}" srcOrd="1" destOrd="0" presId="urn:microsoft.com/office/officeart/2005/8/layout/list1"/>
    <dgm:cxn modelId="{2476A9F5-9760-F741-8511-D4ED4F1E2AEB}" type="presParOf" srcId="{746904F8-F990-9A41-84DF-55615FF80CB8}" destId="{33C68CE2-80EA-B546-8A25-3AEDDB355909}" srcOrd="5" destOrd="0" presId="urn:microsoft.com/office/officeart/2005/8/layout/list1"/>
    <dgm:cxn modelId="{6BEA6A85-8011-7841-864E-7D1DBCC80891}" type="presParOf" srcId="{746904F8-F990-9A41-84DF-55615FF80CB8}" destId="{71E92E11-706C-4241-BE1D-A883BA90BA9C}" srcOrd="6" destOrd="0" presId="urn:microsoft.com/office/officeart/2005/8/layout/list1"/>
    <dgm:cxn modelId="{4D7E2A2F-0A76-0C4C-9315-95BC7CEA7ED8}" type="presParOf" srcId="{746904F8-F990-9A41-84DF-55615FF80CB8}" destId="{A126D525-9283-E748-99F6-79CA03E45DCF}" srcOrd="7" destOrd="0" presId="urn:microsoft.com/office/officeart/2005/8/layout/list1"/>
    <dgm:cxn modelId="{DE02303E-486C-F043-A398-B56D11318787}" type="presParOf" srcId="{746904F8-F990-9A41-84DF-55615FF80CB8}" destId="{836155DC-5BB6-194A-A30E-95D36C8A41EB}" srcOrd="8" destOrd="0" presId="urn:microsoft.com/office/officeart/2005/8/layout/list1"/>
    <dgm:cxn modelId="{316A3A9B-0736-C347-867E-861B289E88C4}" type="presParOf" srcId="{836155DC-5BB6-194A-A30E-95D36C8A41EB}" destId="{44B1EF47-2DBD-8349-BC45-2D53696292C4}" srcOrd="0" destOrd="0" presId="urn:microsoft.com/office/officeart/2005/8/layout/list1"/>
    <dgm:cxn modelId="{1A8163BC-219D-C44A-AB44-2A2CF67C9BAC}" type="presParOf" srcId="{836155DC-5BB6-194A-A30E-95D36C8A41EB}" destId="{0FDCE3FC-78B5-A146-96F4-8534560550B2}" srcOrd="1" destOrd="0" presId="urn:microsoft.com/office/officeart/2005/8/layout/list1"/>
    <dgm:cxn modelId="{52DAE347-6382-C04D-BE94-8A2C2A8D4F32}" type="presParOf" srcId="{746904F8-F990-9A41-84DF-55615FF80CB8}" destId="{BAADF229-35A0-4F43-9E9D-50806D264E16}" srcOrd="9" destOrd="0" presId="urn:microsoft.com/office/officeart/2005/8/layout/list1"/>
    <dgm:cxn modelId="{27A1F7FB-1490-FA4C-B180-B9748896EDF2}" type="presParOf" srcId="{746904F8-F990-9A41-84DF-55615FF80CB8}" destId="{CFF4B035-87BE-EF40-AECB-8ACF93A77A63}" srcOrd="10" destOrd="0" presId="urn:microsoft.com/office/officeart/2005/8/layout/list1"/>
    <dgm:cxn modelId="{FF599AC6-1E86-5740-8F4C-78AD350DB06A}" type="presParOf" srcId="{746904F8-F990-9A41-84DF-55615FF80CB8}" destId="{1052B152-D97B-B74F-8619-4BAA548526CE}" srcOrd="11" destOrd="0" presId="urn:microsoft.com/office/officeart/2005/8/layout/list1"/>
    <dgm:cxn modelId="{9B67CE23-8D4A-D045-80BC-D88C4F4ADE7D}" type="presParOf" srcId="{746904F8-F990-9A41-84DF-55615FF80CB8}" destId="{84824508-66FF-E54A-A064-D73FE61E7FB0}" srcOrd="12" destOrd="0" presId="urn:microsoft.com/office/officeart/2005/8/layout/list1"/>
    <dgm:cxn modelId="{6E0F05FA-8492-9D4F-B7AE-C5D1237C258B}" type="presParOf" srcId="{84824508-66FF-E54A-A064-D73FE61E7FB0}" destId="{BBE9C941-5458-DB43-84A1-77BF1A93A4B4}" srcOrd="0" destOrd="0" presId="urn:microsoft.com/office/officeart/2005/8/layout/list1"/>
    <dgm:cxn modelId="{CCCEE680-EF35-9D4A-B929-CFEE346A1C8E}" type="presParOf" srcId="{84824508-66FF-E54A-A064-D73FE61E7FB0}" destId="{F1F0CD4F-CA4B-C145-A371-78C2E6A4829D}" srcOrd="1" destOrd="0" presId="urn:microsoft.com/office/officeart/2005/8/layout/list1"/>
    <dgm:cxn modelId="{DFC0EA0E-D651-CB42-9940-5B3F32D020A2}" type="presParOf" srcId="{746904F8-F990-9A41-84DF-55615FF80CB8}" destId="{7C8FD1F5-F0DD-3743-AAD2-A1B95CBE7538}" srcOrd="13" destOrd="0" presId="urn:microsoft.com/office/officeart/2005/8/layout/list1"/>
    <dgm:cxn modelId="{357B580D-C064-2345-89EC-E885408BD7DA}" type="presParOf" srcId="{746904F8-F990-9A41-84DF-55615FF80CB8}" destId="{1EB1A75E-2E0A-ED47-8634-9FE0D838B409}"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7.xml><?xml version="1.0" encoding="utf-8"?>
<dgm:dataModel xmlns:dgm="http://schemas.openxmlformats.org/drawingml/2006/diagram" xmlns:a="http://schemas.openxmlformats.org/drawingml/2006/main">
  <dgm:ptLst>
    <dgm:pt modelId="{A1BF5E6B-0E23-2647-9D7B-A9614BC27133}" type="doc">
      <dgm:prSet loTypeId="urn:microsoft.com/office/officeart/2005/8/layout/list1" loCatId="" qsTypeId="urn:microsoft.com/office/officeart/2005/8/quickstyle/simple4" qsCatId="simple" csTypeId="urn:microsoft.com/office/officeart/2005/8/colors/colorful2" csCatId="colorful" phldr="1"/>
      <dgm:spPr/>
      <dgm:t>
        <a:bodyPr/>
        <a:lstStyle/>
        <a:p>
          <a:endParaRPr lang="en-US"/>
        </a:p>
      </dgm:t>
    </dgm:pt>
    <dgm:pt modelId="{757E40AB-3877-464A-A1EF-992ADC4511FC}">
      <dgm:prSet custT="1"/>
      <dgm:spPr/>
      <dgm:t>
        <a:bodyPr/>
        <a:lstStyle/>
        <a:p>
          <a:pPr rtl="0"/>
          <a:r>
            <a:rPr lang="en-US" sz="2000" b="1" dirty="0"/>
            <a:t>Treat your youngster with respect, and insist on respectful treatment from your child.</a:t>
          </a:r>
          <a:endParaRPr lang="en-US" sz="2000" dirty="0"/>
        </a:p>
      </dgm:t>
    </dgm:pt>
    <dgm:pt modelId="{5E8E88AF-55C5-3049-A230-5F79584E377C}" type="parTrans" cxnId="{194374B0-4096-A949-893B-DAE9D0DBCCE2}">
      <dgm:prSet/>
      <dgm:spPr/>
      <dgm:t>
        <a:bodyPr/>
        <a:lstStyle/>
        <a:p>
          <a:endParaRPr lang="en-US"/>
        </a:p>
      </dgm:t>
    </dgm:pt>
    <dgm:pt modelId="{EF556630-B262-8248-8C75-B9F975DEC8DA}" type="sibTrans" cxnId="{194374B0-4096-A949-893B-DAE9D0DBCCE2}">
      <dgm:prSet/>
      <dgm:spPr/>
      <dgm:t>
        <a:bodyPr/>
        <a:lstStyle/>
        <a:p>
          <a:endParaRPr lang="en-US"/>
        </a:p>
      </dgm:t>
    </dgm:pt>
    <dgm:pt modelId="{4A4A11A5-7321-C545-9395-E0B731BA6FE5}">
      <dgm:prSet custT="1"/>
      <dgm:spPr/>
      <dgm:t>
        <a:bodyPr/>
        <a:lstStyle/>
        <a:p>
          <a:pPr rtl="0"/>
          <a:r>
            <a:rPr lang="en-US" sz="2000" b="1" dirty="0"/>
            <a:t>Insist that your child treats everyone with respect and models respectful behavior at all times.</a:t>
          </a:r>
          <a:endParaRPr lang="en-US" sz="2000" dirty="0"/>
        </a:p>
      </dgm:t>
    </dgm:pt>
    <dgm:pt modelId="{DE118400-C465-2F47-B118-9069F33EE2FB}" type="parTrans" cxnId="{2A7E1753-E2DE-3A43-9340-A9BD277F63A0}">
      <dgm:prSet/>
      <dgm:spPr/>
      <dgm:t>
        <a:bodyPr/>
        <a:lstStyle/>
        <a:p>
          <a:endParaRPr lang="en-US"/>
        </a:p>
      </dgm:t>
    </dgm:pt>
    <dgm:pt modelId="{8D54A4BD-ED26-6C44-B305-9DE69FCAA281}" type="sibTrans" cxnId="{2A7E1753-E2DE-3A43-9340-A9BD277F63A0}">
      <dgm:prSet/>
      <dgm:spPr/>
      <dgm:t>
        <a:bodyPr/>
        <a:lstStyle/>
        <a:p>
          <a:endParaRPr lang="en-US"/>
        </a:p>
      </dgm:t>
    </dgm:pt>
    <dgm:pt modelId="{BC023DB5-45EF-714F-A288-CEABBBD5D5C8}">
      <dgm:prSet custT="1"/>
      <dgm:spPr>
        <a:solidFill>
          <a:srgbClr val="000090"/>
        </a:solidFill>
      </dgm:spPr>
      <dgm:t>
        <a:bodyPr/>
        <a:lstStyle/>
        <a:p>
          <a:pPr rtl="0"/>
          <a:r>
            <a:rPr lang="en-US" sz="2000" b="1" dirty="0"/>
            <a:t>Model good manners.</a:t>
          </a:r>
          <a:endParaRPr lang="en-US" sz="2000" dirty="0"/>
        </a:p>
      </dgm:t>
    </dgm:pt>
    <dgm:pt modelId="{7F262624-E0F7-254B-9768-2E63D18B10F7}" type="parTrans" cxnId="{128E62E3-1885-FA48-9197-803D4BC05BE4}">
      <dgm:prSet/>
      <dgm:spPr/>
      <dgm:t>
        <a:bodyPr/>
        <a:lstStyle/>
        <a:p>
          <a:endParaRPr lang="en-US"/>
        </a:p>
      </dgm:t>
    </dgm:pt>
    <dgm:pt modelId="{FE3D6694-CA1A-4C49-ADFF-F266F3452A9C}" type="sibTrans" cxnId="{128E62E3-1885-FA48-9197-803D4BC05BE4}">
      <dgm:prSet/>
      <dgm:spPr/>
      <dgm:t>
        <a:bodyPr/>
        <a:lstStyle/>
        <a:p>
          <a:endParaRPr lang="en-US"/>
        </a:p>
      </dgm:t>
    </dgm:pt>
    <dgm:pt modelId="{0D66E7D3-9A08-004E-87EF-BA387C7DEF7E}">
      <dgm:prSet custT="1"/>
      <dgm:spPr>
        <a:solidFill>
          <a:srgbClr val="008000"/>
        </a:solidFill>
      </dgm:spPr>
      <dgm:t>
        <a:bodyPr/>
        <a:lstStyle/>
        <a:p>
          <a:pPr rtl="0"/>
          <a:r>
            <a:rPr lang="en-US" sz="2000" b="1" dirty="0"/>
            <a:t>Embrace diversity by respecting reasonable social customs of others.</a:t>
          </a:r>
          <a:endParaRPr lang="en-US" sz="2000" dirty="0"/>
        </a:p>
      </dgm:t>
    </dgm:pt>
    <dgm:pt modelId="{62068AE5-F6FB-244B-8065-2982D85E3BAC}" type="parTrans" cxnId="{CB286E58-E9C4-224D-A89E-18F99694CBB6}">
      <dgm:prSet/>
      <dgm:spPr/>
      <dgm:t>
        <a:bodyPr/>
        <a:lstStyle/>
        <a:p>
          <a:endParaRPr lang="en-US"/>
        </a:p>
      </dgm:t>
    </dgm:pt>
    <dgm:pt modelId="{68834905-FE69-8B4F-82DD-0553240BAEBD}" type="sibTrans" cxnId="{CB286E58-E9C4-224D-A89E-18F99694CBB6}">
      <dgm:prSet/>
      <dgm:spPr/>
      <dgm:t>
        <a:bodyPr/>
        <a:lstStyle/>
        <a:p>
          <a:endParaRPr lang="en-US"/>
        </a:p>
      </dgm:t>
    </dgm:pt>
    <dgm:pt modelId="{7A33A2CC-72FC-994B-9FF5-B8679F156211}">
      <dgm:prSet custT="1"/>
      <dgm:spPr>
        <a:solidFill>
          <a:srgbClr val="800000"/>
        </a:solidFill>
      </dgm:spPr>
      <dgm:t>
        <a:bodyPr/>
        <a:lstStyle/>
        <a:p>
          <a:pPr rtl="0"/>
          <a:r>
            <a:rPr lang="en-US" sz="2000" b="1" dirty="0"/>
            <a:t>Respect privacy unless suspicious behaviors necessitate otherwise.</a:t>
          </a:r>
          <a:endParaRPr lang="en-US" sz="2000" dirty="0"/>
        </a:p>
      </dgm:t>
    </dgm:pt>
    <dgm:pt modelId="{47691597-E789-AD49-831F-11CDEC89BE48}" type="parTrans" cxnId="{07CDD884-D6A3-D840-85A2-3EE6107F1939}">
      <dgm:prSet/>
      <dgm:spPr/>
      <dgm:t>
        <a:bodyPr/>
        <a:lstStyle/>
        <a:p>
          <a:endParaRPr lang="en-US"/>
        </a:p>
      </dgm:t>
    </dgm:pt>
    <dgm:pt modelId="{DE5D7F09-A68D-604D-B337-F83E8D2A4631}" type="sibTrans" cxnId="{07CDD884-D6A3-D840-85A2-3EE6107F1939}">
      <dgm:prSet/>
      <dgm:spPr/>
      <dgm:t>
        <a:bodyPr/>
        <a:lstStyle/>
        <a:p>
          <a:endParaRPr lang="en-US"/>
        </a:p>
      </dgm:t>
    </dgm:pt>
    <dgm:pt modelId="{D9208320-0A1F-6047-9E60-C5128BD5CA74}" type="pres">
      <dgm:prSet presAssocID="{A1BF5E6B-0E23-2647-9D7B-A9614BC27133}" presName="linear" presStyleCnt="0">
        <dgm:presLayoutVars>
          <dgm:dir/>
          <dgm:animLvl val="lvl"/>
          <dgm:resizeHandles val="exact"/>
        </dgm:presLayoutVars>
      </dgm:prSet>
      <dgm:spPr/>
    </dgm:pt>
    <dgm:pt modelId="{4F35D708-1803-2347-86BB-D895A204BB66}" type="pres">
      <dgm:prSet presAssocID="{757E40AB-3877-464A-A1EF-992ADC4511FC}" presName="parentLin" presStyleCnt="0"/>
      <dgm:spPr/>
    </dgm:pt>
    <dgm:pt modelId="{F4B42603-9312-5A40-BD40-6D782D329298}" type="pres">
      <dgm:prSet presAssocID="{757E40AB-3877-464A-A1EF-992ADC4511FC}" presName="parentLeftMargin" presStyleLbl="node1" presStyleIdx="0" presStyleCnt="5"/>
      <dgm:spPr/>
    </dgm:pt>
    <dgm:pt modelId="{C88AE43D-5CFB-C749-BD3C-ACDD3534328A}" type="pres">
      <dgm:prSet presAssocID="{757E40AB-3877-464A-A1EF-992ADC4511FC}" presName="parentText" presStyleLbl="node1" presStyleIdx="0" presStyleCnt="5" custScaleX="142857">
        <dgm:presLayoutVars>
          <dgm:chMax val="0"/>
          <dgm:bulletEnabled val="1"/>
        </dgm:presLayoutVars>
      </dgm:prSet>
      <dgm:spPr/>
    </dgm:pt>
    <dgm:pt modelId="{1A10FC40-0472-BD40-9C24-8C7E855FE52D}" type="pres">
      <dgm:prSet presAssocID="{757E40AB-3877-464A-A1EF-992ADC4511FC}" presName="negativeSpace" presStyleCnt="0"/>
      <dgm:spPr/>
    </dgm:pt>
    <dgm:pt modelId="{8498485B-FD8E-234D-85D9-FF1AFE0B7B8B}" type="pres">
      <dgm:prSet presAssocID="{757E40AB-3877-464A-A1EF-992ADC4511FC}" presName="childText" presStyleLbl="conFgAcc1" presStyleIdx="0" presStyleCnt="5">
        <dgm:presLayoutVars>
          <dgm:bulletEnabled val="1"/>
        </dgm:presLayoutVars>
      </dgm:prSet>
      <dgm:spPr/>
    </dgm:pt>
    <dgm:pt modelId="{B310B82C-0428-C645-85BB-BBF5A0114FB4}" type="pres">
      <dgm:prSet presAssocID="{EF556630-B262-8248-8C75-B9F975DEC8DA}" presName="spaceBetweenRectangles" presStyleCnt="0"/>
      <dgm:spPr/>
    </dgm:pt>
    <dgm:pt modelId="{561A9918-994F-544E-86C8-85BB44797CC0}" type="pres">
      <dgm:prSet presAssocID="{4A4A11A5-7321-C545-9395-E0B731BA6FE5}" presName="parentLin" presStyleCnt="0"/>
      <dgm:spPr/>
    </dgm:pt>
    <dgm:pt modelId="{739CAC75-BB7A-544C-8D43-BECFB03624EE}" type="pres">
      <dgm:prSet presAssocID="{4A4A11A5-7321-C545-9395-E0B731BA6FE5}" presName="parentLeftMargin" presStyleLbl="node1" presStyleIdx="0" presStyleCnt="5"/>
      <dgm:spPr/>
    </dgm:pt>
    <dgm:pt modelId="{50C9EB05-F009-634E-9F52-8ED22DE4C6D1}" type="pres">
      <dgm:prSet presAssocID="{4A4A11A5-7321-C545-9395-E0B731BA6FE5}" presName="parentText" presStyleLbl="node1" presStyleIdx="1" presStyleCnt="5" custScaleX="142857">
        <dgm:presLayoutVars>
          <dgm:chMax val="0"/>
          <dgm:bulletEnabled val="1"/>
        </dgm:presLayoutVars>
      </dgm:prSet>
      <dgm:spPr/>
    </dgm:pt>
    <dgm:pt modelId="{FAE43269-4779-984C-9DCE-82C2DD374A5D}" type="pres">
      <dgm:prSet presAssocID="{4A4A11A5-7321-C545-9395-E0B731BA6FE5}" presName="negativeSpace" presStyleCnt="0"/>
      <dgm:spPr/>
    </dgm:pt>
    <dgm:pt modelId="{BC3DC540-6C69-AE48-91A1-181AADE9264E}" type="pres">
      <dgm:prSet presAssocID="{4A4A11A5-7321-C545-9395-E0B731BA6FE5}" presName="childText" presStyleLbl="conFgAcc1" presStyleIdx="1" presStyleCnt="5">
        <dgm:presLayoutVars>
          <dgm:bulletEnabled val="1"/>
        </dgm:presLayoutVars>
      </dgm:prSet>
      <dgm:spPr/>
    </dgm:pt>
    <dgm:pt modelId="{08EE5991-EF2B-5847-8F35-DFFD1E692137}" type="pres">
      <dgm:prSet presAssocID="{8D54A4BD-ED26-6C44-B305-9DE69FCAA281}" presName="spaceBetweenRectangles" presStyleCnt="0"/>
      <dgm:spPr/>
    </dgm:pt>
    <dgm:pt modelId="{4F66A4B1-B062-C64E-B2A9-AD9F3506ED66}" type="pres">
      <dgm:prSet presAssocID="{BC023DB5-45EF-714F-A288-CEABBBD5D5C8}" presName="parentLin" presStyleCnt="0"/>
      <dgm:spPr/>
    </dgm:pt>
    <dgm:pt modelId="{628ECDCB-7673-6F4B-8675-2F3ED6C61D1A}" type="pres">
      <dgm:prSet presAssocID="{BC023DB5-45EF-714F-A288-CEABBBD5D5C8}" presName="parentLeftMargin" presStyleLbl="node1" presStyleIdx="1" presStyleCnt="5"/>
      <dgm:spPr/>
    </dgm:pt>
    <dgm:pt modelId="{A0E56748-F4E4-FF41-ADB8-B90BAA2DA0FD}" type="pres">
      <dgm:prSet presAssocID="{BC023DB5-45EF-714F-A288-CEABBBD5D5C8}" presName="parentText" presStyleLbl="node1" presStyleIdx="2" presStyleCnt="5" custScaleX="142857">
        <dgm:presLayoutVars>
          <dgm:chMax val="0"/>
          <dgm:bulletEnabled val="1"/>
        </dgm:presLayoutVars>
      </dgm:prSet>
      <dgm:spPr/>
    </dgm:pt>
    <dgm:pt modelId="{28EEFBBB-4431-D842-8654-0484432AF6D6}" type="pres">
      <dgm:prSet presAssocID="{BC023DB5-45EF-714F-A288-CEABBBD5D5C8}" presName="negativeSpace" presStyleCnt="0"/>
      <dgm:spPr/>
    </dgm:pt>
    <dgm:pt modelId="{52EBCB9D-3E04-0D47-A178-3EB71DF79F32}" type="pres">
      <dgm:prSet presAssocID="{BC023DB5-45EF-714F-A288-CEABBBD5D5C8}" presName="childText" presStyleLbl="conFgAcc1" presStyleIdx="2" presStyleCnt="5">
        <dgm:presLayoutVars>
          <dgm:bulletEnabled val="1"/>
        </dgm:presLayoutVars>
      </dgm:prSet>
      <dgm:spPr/>
    </dgm:pt>
    <dgm:pt modelId="{844E2417-08A7-0F4A-AFC8-B08A0A7BADF7}" type="pres">
      <dgm:prSet presAssocID="{FE3D6694-CA1A-4C49-ADFF-F266F3452A9C}" presName="spaceBetweenRectangles" presStyleCnt="0"/>
      <dgm:spPr/>
    </dgm:pt>
    <dgm:pt modelId="{5918BDBD-B134-F34F-B05E-156B33CD6943}" type="pres">
      <dgm:prSet presAssocID="{0D66E7D3-9A08-004E-87EF-BA387C7DEF7E}" presName="parentLin" presStyleCnt="0"/>
      <dgm:spPr/>
    </dgm:pt>
    <dgm:pt modelId="{DBD59CEA-C1CE-8545-AFA2-96C41F47B8BC}" type="pres">
      <dgm:prSet presAssocID="{0D66E7D3-9A08-004E-87EF-BA387C7DEF7E}" presName="parentLeftMargin" presStyleLbl="node1" presStyleIdx="2" presStyleCnt="5"/>
      <dgm:spPr/>
    </dgm:pt>
    <dgm:pt modelId="{961ABEBD-5D3A-234E-A9AB-7E3939303FF0}" type="pres">
      <dgm:prSet presAssocID="{0D66E7D3-9A08-004E-87EF-BA387C7DEF7E}" presName="parentText" presStyleLbl="node1" presStyleIdx="3" presStyleCnt="5" custScaleX="142857">
        <dgm:presLayoutVars>
          <dgm:chMax val="0"/>
          <dgm:bulletEnabled val="1"/>
        </dgm:presLayoutVars>
      </dgm:prSet>
      <dgm:spPr/>
    </dgm:pt>
    <dgm:pt modelId="{6A13E591-AE49-3D41-9237-B30CDD8D64AA}" type="pres">
      <dgm:prSet presAssocID="{0D66E7D3-9A08-004E-87EF-BA387C7DEF7E}" presName="negativeSpace" presStyleCnt="0"/>
      <dgm:spPr/>
    </dgm:pt>
    <dgm:pt modelId="{43778879-3E31-8E48-9FEA-0BD841BBDB41}" type="pres">
      <dgm:prSet presAssocID="{0D66E7D3-9A08-004E-87EF-BA387C7DEF7E}" presName="childText" presStyleLbl="conFgAcc1" presStyleIdx="3" presStyleCnt="5">
        <dgm:presLayoutVars>
          <dgm:bulletEnabled val="1"/>
        </dgm:presLayoutVars>
      </dgm:prSet>
      <dgm:spPr/>
    </dgm:pt>
    <dgm:pt modelId="{2B97B612-0B3B-6B4B-9E33-7CE7F9CD559D}" type="pres">
      <dgm:prSet presAssocID="{68834905-FE69-8B4F-82DD-0553240BAEBD}" presName="spaceBetweenRectangles" presStyleCnt="0"/>
      <dgm:spPr/>
    </dgm:pt>
    <dgm:pt modelId="{CD1EFC65-9C27-3645-8635-5A86C6A8A572}" type="pres">
      <dgm:prSet presAssocID="{7A33A2CC-72FC-994B-9FF5-B8679F156211}" presName="parentLin" presStyleCnt="0"/>
      <dgm:spPr/>
    </dgm:pt>
    <dgm:pt modelId="{C937A64F-345E-C84B-8C67-3D1BC73FAF31}" type="pres">
      <dgm:prSet presAssocID="{7A33A2CC-72FC-994B-9FF5-B8679F156211}" presName="parentLeftMargin" presStyleLbl="node1" presStyleIdx="3" presStyleCnt="5"/>
      <dgm:spPr/>
    </dgm:pt>
    <dgm:pt modelId="{B429ABF9-3508-054F-94D1-F03222208549}" type="pres">
      <dgm:prSet presAssocID="{7A33A2CC-72FC-994B-9FF5-B8679F156211}" presName="parentText" presStyleLbl="node1" presStyleIdx="4" presStyleCnt="5" custScaleX="142857">
        <dgm:presLayoutVars>
          <dgm:chMax val="0"/>
          <dgm:bulletEnabled val="1"/>
        </dgm:presLayoutVars>
      </dgm:prSet>
      <dgm:spPr/>
    </dgm:pt>
    <dgm:pt modelId="{2609686E-1536-2D42-BDF8-E5909A9CFCCE}" type="pres">
      <dgm:prSet presAssocID="{7A33A2CC-72FC-994B-9FF5-B8679F156211}" presName="negativeSpace" presStyleCnt="0"/>
      <dgm:spPr/>
    </dgm:pt>
    <dgm:pt modelId="{961A738B-D0E2-B04E-8D45-134F38406517}" type="pres">
      <dgm:prSet presAssocID="{7A33A2CC-72FC-994B-9FF5-B8679F156211}" presName="childText" presStyleLbl="conFgAcc1" presStyleIdx="4" presStyleCnt="5">
        <dgm:presLayoutVars>
          <dgm:bulletEnabled val="1"/>
        </dgm:presLayoutVars>
      </dgm:prSet>
      <dgm:spPr/>
    </dgm:pt>
  </dgm:ptLst>
  <dgm:cxnLst>
    <dgm:cxn modelId="{8EB83B0D-755D-D344-AEA2-8FCF96F8E1B7}" type="presOf" srcId="{BC023DB5-45EF-714F-A288-CEABBBD5D5C8}" destId="{628ECDCB-7673-6F4B-8675-2F3ED6C61D1A}" srcOrd="0" destOrd="0" presId="urn:microsoft.com/office/officeart/2005/8/layout/list1"/>
    <dgm:cxn modelId="{EF34FF12-6028-364F-BD4C-F1F603A5BF00}" type="presOf" srcId="{0D66E7D3-9A08-004E-87EF-BA387C7DEF7E}" destId="{961ABEBD-5D3A-234E-A9AB-7E3939303FF0}" srcOrd="1" destOrd="0" presId="urn:microsoft.com/office/officeart/2005/8/layout/list1"/>
    <dgm:cxn modelId="{6E2CED3C-811F-E44F-8991-41679A2852FB}" type="presOf" srcId="{BC023DB5-45EF-714F-A288-CEABBBD5D5C8}" destId="{A0E56748-F4E4-FF41-ADB8-B90BAA2DA0FD}" srcOrd="1" destOrd="0" presId="urn:microsoft.com/office/officeart/2005/8/layout/list1"/>
    <dgm:cxn modelId="{AE48FB40-BB6E-954B-B092-7806E77F699C}" type="presOf" srcId="{7A33A2CC-72FC-994B-9FF5-B8679F156211}" destId="{C937A64F-345E-C84B-8C67-3D1BC73FAF31}" srcOrd="0" destOrd="0" presId="urn:microsoft.com/office/officeart/2005/8/layout/list1"/>
    <dgm:cxn modelId="{DB00DD44-93A0-1C42-B4A1-41255C60D7D8}" type="presOf" srcId="{7A33A2CC-72FC-994B-9FF5-B8679F156211}" destId="{B429ABF9-3508-054F-94D1-F03222208549}" srcOrd="1" destOrd="0" presId="urn:microsoft.com/office/officeart/2005/8/layout/list1"/>
    <dgm:cxn modelId="{2A7E1753-E2DE-3A43-9340-A9BD277F63A0}" srcId="{A1BF5E6B-0E23-2647-9D7B-A9614BC27133}" destId="{4A4A11A5-7321-C545-9395-E0B731BA6FE5}" srcOrd="1" destOrd="0" parTransId="{DE118400-C465-2F47-B118-9069F33EE2FB}" sibTransId="{8D54A4BD-ED26-6C44-B305-9DE69FCAA281}"/>
    <dgm:cxn modelId="{295B5555-CBE2-8344-ABD3-45DFA322A634}" type="presOf" srcId="{757E40AB-3877-464A-A1EF-992ADC4511FC}" destId="{F4B42603-9312-5A40-BD40-6D782D329298}" srcOrd="0" destOrd="0" presId="urn:microsoft.com/office/officeart/2005/8/layout/list1"/>
    <dgm:cxn modelId="{CB286E58-E9C4-224D-A89E-18F99694CBB6}" srcId="{A1BF5E6B-0E23-2647-9D7B-A9614BC27133}" destId="{0D66E7D3-9A08-004E-87EF-BA387C7DEF7E}" srcOrd="3" destOrd="0" parTransId="{62068AE5-F6FB-244B-8065-2982D85E3BAC}" sibTransId="{68834905-FE69-8B4F-82DD-0553240BAEBD}"/>
    <dgm:cxn modelId="{B4154B69-D437-4E49-83EC-3066689C0D49}" type="presOf" srcId="{757E40AB-3877-464A-A1EF-992ADC4511FC}" destId="{C88AE43D-5CFB-C749-BD3C-ACDD3534328A}" srcOrd="1" destOrd="0" presId="urn:microsoft.com/office/officeart/2005/8/layout/list1"/>
    <dgm:cxn modelId="{B00CB172-838E-784C-9A95-A83CA8F304C6}" type="presOf" srcId="{4A4A11A5-7321-C545-9395-E0B731BA6FE5}" destId="{50C9EB05-F009-634E-9F52-8ED22DE4C6D1}" srcOrd="1" destOrd="0" presId="urn:microsoft.com/office/officeart/2005/8/layout/list1"/>
    <dgm:cxn modelId="{07CDD884-D6A3-D840-85A2-3EE6107F1939}" srcId="{A1BF5E6B-0E23-2647-9D7B-A9614BC27133}" destId="{7A33A2CC-72FC-994B-9FF5-B8679F156211}" srcOrd="4" destOrd="0" parTransId="{47691597-E789-AD49-831F-11CDEC89BE48}" sibTransId="{DE5D7F09-A68D-604D-B337-F83E8D2A4631}"/>
    <dgm:cxn modelId="{07511D87-EE10-514E-AF2F-8665773E1448}" type="presOf" srcId="{A1BF5E6B-0E23-2647-9D7B-A9614BC27133}" destId="{D9208320-0A1F-6047-9E60-C5128BD5CA74}" srcOrd="0" destOrd="0" presId="urn:microsoft.com/office/officeart/2005/8/layout/list1"/>
    <dgm:cxn modelId="{7350079C-94F9-3F4C-AE87-7C89228F9C0E}" type="presOf" srcId="{4A4A11A5-7321-C545-9395-E0B731BA6FE5}" destId="{739CAC75-BB7A-544C-8D43-BECFB03624EE}" srcOrd="0" destOrd="0" presId="urn:microsoft.com/office/officeart/2005/8/layout/list1"/>
    <dgm:cxn modelId="{194374B0-4096-A949-893B-DAE9D0DBCCE2}" srcId="{A1BF5E6B-0E23-2647-9D7B-A9614BC27133}" destId="{757E40AB-3877-464A-A1EF-992ADC4511FC}" srcOrd="0" destOrd="0" parTransId="{5E8E88AF-55C5-3049-A230-5F79584E377C}" sibTransId="{EF556630-B262-8248-8C75-B9F975DEC8DA}"/>
    <dgm:cxn modelId="{95732ADA-E4F6-264A-ACFA-D481B7FBFCB6}" type="presOf" srcId="{0D66E7D3-9A08-004E-87EF-BA387C7DEF7E}" destId="{DBD59CEA-C1CE-8545-AFA2-96C41F47B8BC}" srcOrd="0" destOrd="0" presId="urn:microsoft.com/office/officeart/2005/8/layout/list1"/>
    <dgm:cxn modelId="{128E62E3-1885-FA48-9197-803D4BC05BE4}" srcId="{A1BF5E6B-0E23-2647-9D7B-A9614BC27133}" destId="{BC023DB5-45EF-714F-A288-CEABBBD5D5C8}" srcOrd="2" destOrd="0" parTransId="{7F262624-E0F7-254B-9768-2E63D18B10F7}" sibTransId="{FE3D6694-CA1A-4C49-ADFF-F266F3452A9C}"/>
    <dgm:cxn modelId="{6BC974E8-1C62-5846-9F78-2028261AB615}" type="presParOf" srcId="{D9208320-0A1F-6047-9E60-C5128BD5CA74}" destId="{4F35D708-1803-2347-86BB-D895A204BB66}" srcOrd="0" destOrd="0" presId="urn:microsoft.com/office/officeart/2005/8/layout/list1"/>
    <dgm:cxn modelId="{D3A6D9E7-DDB8-CD49-B30C-506563A0A7A3}" type="presParOf" srcId="{4F35D708-1803-2347-86BB-D895A204BB66}" destId="{F4B42603-9312-5A40-BD40-6D782D329298}" srcOrd="0" destOrd="0" presId="urn:microsoft.com/office/officeart/2005/8/layout/list1"/>
    <dgm:cxn modelId="{6248C672-8508-5E41-AC49-9DCABE7F2B01}" type="presParOf" srcId="{4F35D708-1803-2347-86BB-D895A204BB66}" destId="{C88AE43D-5CFB-C749-BD3C-ACDD3534328A}" srcOrd="1" destOrd="0" presId="urn:microsoft.com/office/officeart/2005/8/layout/list1"/>
    <dgm:cxn modelId="{E777A95E-B0BF-244C-909D-CD5C4F012413}" type="presParOf" srcId="{D9208320-0A1F-6047-9E60-C5128BD5CA74}" destId="{1A10FC40-0472-BD40-9C24-8C7E855FE52D}" srcOrd="1" destOrd="0" presId="urn:microsoft.com/office/officeart/2005/8/layout/list1"/>
    <dgm:cxn modelId="{797BA301-24D1-9B45-9037-01DDA625D31E}" type="presParOf" srcId="{D9208320-0A1F-6047-9E60-C5128BD5CA74}" destId="{8498485B-FD8E-234D-85D9-FF1AFE0B7B8B}" srcOrd="2" destOrd="0" presId="urn:microsoft.com/office/officeart/2005/8/layout/list1"/>
    <dgm:cxn modelId="{80E1F8EE-5485-6044-8BD3-0483E4F2529A}" type="presParOf" srcId="{D9208320-0A1F-6047-9E60-C5128BD5CA74}" destId="{B310B82C-0428-C645-85BB-BBF5A0114FB4}" srcOrd="3" destOrd="0" presId="urn:microsoft.com/office/officeart/2005/8/layout/list1"/>
    <dgm:cxn modelId="{B44F4471-0951-1046-8523-AD51EED11214}" type="presParOf" srcId="{D9208320-0A1F-6047-9E60-C5128BD5CA74}" destId="{561A9918-994F-544E-86C8-85BB44797CC0}" srcOrd="4" destOrd="0" presId="urn:microsoft.com/office/officeart/2005/8/layout/list1"/>
    <dgm:cxn modelId="{08B98777-07A9-D148-B721-EA74C223BAC1}" type="presParOf" srcId="{561A9918-994F-544E-86C8-85BB44797CC0}" destId="{739CAC75-BB7A-544C-8D43-BECFB03624EE}" srcOrd="0" destOrd="0" presId="urn:microsoft.com/office/officeart/2005/8/layout/list1"/>
    <dgm:cxn modelId="{38D8213C-1A74-144F-86CE-C900B84508F0}" type="presParOf" srcId="{561A9918-994F-544E-86C8-85BB44797CC0}" destId="{50C9EB05-F009-634E-9F52-8ED22DE4C6D1}" srcOrd="1" destOrd="0" presId="urn:microsoft.com/office/officeart/2005/8/layout/list1"/>
    <dgm:cxn modelId="{D9EB9847-C1D3-2B44-B631-4966E6BB272E}" type="presParOf" srcId="{D9208320-0A1F-6047-9E60-C5128BD5CA74}" destId="{FAE43269-4779-984C-9DCE-82C2DD374A5D}" srcOrd="5" destOrd="0" presId="urn:microsoft.com/office/officeart/2005/8/layout/list1"/>
    <dgm:cxn modelId="{520E4CA6-A6F4-CF45-95FC-ADB81FCCCEF1}" type="presParOf" srcId="{D9208320-0A1F-6047-9E60-C5128BD5CA74}" destId="{BC3DC540-6C69-AE48-91A1-181AADE9264E}" srcOrd="6" destOrd="0" presId="urn:microsoft.com/office/officeart/2005/8/layout/list1"/>
    <dgm:cxn modelId="{FA96C132-6B7B-8B45-A40B-88DF94B74CAD}" type="presParOf" srcId="{D9208320-0A1F-6047-9E60-C5128BD5CA74}" destId="{08EE5991-EF2B-5847-8F35-DFFD1E692137}" srcOrd="7" destOrd="0" presId="urn:microsoft.com/office/officeart/2005/8/layout/list1"/>
    <dgm:cxn modelId="{9E9D21CC-640A-EF49-A828-8666D11B2188}" type="presParOf" srcId="{D9208320-0A1F-6047-9E60-C5128BD5CA74}" destId="{4F66A4B1-B062-C64E-B2A9-AD9F3506ED66}" srcOrd="8" destOrd="0" presId="urn:microsoft.com/office/officeart/2005/8/layout/list1"/>
    <dgm:cxn modelId="{B6C1EFCC-4F29-864D-B4B0-93BA76E5B3F9}" type="presParOf" srcId="{4F66A4B1-B062-C64E-B2A9-AD9F3506ED66}" destId="{628ECDCB-7673-6F4B-8675-2F3ED6C61D1A}" srcOrd="0" destOrd="0" presId="urn:microsoft.com/office/officeart/2005/8/layout/list1"/>
    <dgm:cxn modelId="{62B42751-645B-B147-BDD6-1EEF0850F67F}" type="presParOf" srcId="{4F66A4B1-B062-C64E-B2A9-AD9F3506ED66}" destId="{A0E56748-F4E4-FF41-ADB8-B90BAA2DA0FD}" srcOrd="1" destOrd="0" presId="urn:microsoft.com/office/officeart/2005/8/layout/list1"/>
    <dgm:cxn modelId="{486BB6A9-7242-274B-BEB7-1428827A350D}" type="presParOf" srcId="{D9208320-0A1F-6047-9E60-C5128BD5CA74}" destId="{28EEFBBB-4431-D842-8654-0484432AF6D6}" srcOrd="9" destOrd="0" presId="urn:microsoft.com/office/officeart/2005/8/layout/list1"/>
    <dgm:cxn modelId="{069A628C-302F-DB4A-8980-B4E1E73EB9CD}" type="presParOf" srcId="{D9208320-0A1F-6047-9E60-C5128BD5CA74}" destId="{52EBCB9D-3E04-0D47-A178-3EB71DF79F32}" srcOrd="10" destOrd="0" presId="urn:microsoft.com/office/officeart/2005/8/layout/list1"/>
    <dgm:cxn modelId="{BA6E12D0-E23B-6E44-85EB-F3207D71A51F}" type="presParOf" srcId="{D9208320-0A1F-6047-9E60-C5128BD5CA74}" destId="{844E2417-08A7-0F4A-AFC8-B08A0A7BADF7}" srcOrd="11" destOrd="0" presId="urn:microsoft.com/office/officeart/2005/8/layout/list1"/>
    <dgm:cxn modelId="{437D1EB4-668B-8B4C-971C-D836E868A554}" type="presParOf" srcId="{D9208320-0A1F-6047-9E60-C5128BD5CA74}" destId="{5918BDBD-B134-F34F-B05E-156B33CD6943}" srcOrd="12" destOrd="0" presId="urn:microsoft.com/office/officeart/2005/8/layout/list1"/>
    <dgm:cxn modelId="{FEFBB633-45FC-6C40-BA6C-A417E95C356A}" type="presParOf" srcId="{5918BDBD-B134-F34F-B05E-156B33CD6943}" destId="{DBD59CEA-C1CE-8545-AFA2-96C41F47B8BC}" srcOrd="0" destOrd="0" presId="urn:microsoft.com/office/officeart/2005/8/layout/list1"/>
    <dgm:cxn modelId="{22115461-20E7-E845-A5A5-6B82AE9AD78A}" type="presParOf" srcId="{5918BDBD-B134-F34F-B05E-156B33CD6943}" destId="{961ABEBD-5D3A-234E-A9AB-7E3939303FF0}" srcOrd="1" destOrd="0" presId="urn:microsoft.com/office/officeart/2005/8/layout/list1"/>
    <dgm:cxn modelId="{4B0EF253-0940-7045-991A-E342C97101FF}" type="presParOf" srcId="{D9208320-0A1F-6047-9E60-C5128BD5CA74}" destId="{6A13E591-AE49-3D41-9237-B30CDD8D64AA}" srcOrd="13" destOrd="0" presId="urn:microsoft.com/office/officeart/2005/8/layout/list1"/>
    <dgm:cxn modelId="{2931D688-0B9C-F84F-8AB2-FD53109CF282}" type="presParOf" srcId="{D9208320-0A1F-6047-9E60-C5128BD5CA74}" destId="{43778879-3E31-8E48-9FEA-0BD841BBDB41}" srcOrd="14" destOrd="0" presId="urn:microsoft.com/office/officeart/2005/8/layout/list1"/>
    <dgm:cxn modelId="{34AF1CFB-EF39-DA4D-9D31-081E316E1864}" type="presParOf" srcId="{D9208320-0A1F-6047-9E60-C5128BD5CA74}" destId="{2B97B612-0B3B-6B4B-9E33-7CE7F9CD559D}" srcOrd="15" destOrd="0" presId="urn:microsoft.com/office/officeart/2005/8/layout/list1"/>
    <dgm:cxn modelId="{B0BD3A2B-8A91-594B-8E19-1D901441584A}" type="presParOf" srcId="{D9208320-0A1F-6047-9E60-C5128BD5CA74}" destId="{CD1EFC65-9C27-3645-8635-5A86C6A8A572}" srcOrd="16" destOrd="0" presId="urn:microsoft.com/office/officeart/2005/8/layout/list1"/>
    <dgm:cxn modelId="{3CE859DD-664B-EB46-8A80-AF37099BBE70}" type="presParOf" srcId="{CD1EFC65-9C27-3645-8635-5A86C6A8A572}" destId="{C937A64F-345E-C84B-8C67-3D1BC73FAF31}" srcOrd="0" destOrd="0" presId="urn:microsoft.com/office/officeart/2005/8/layout/list1"/>
    <dgm:cxn modelId="{790D6A2A-66C6-234A-BAB6-480969AAE57F}" type="presParOf" srcId="{CD1EFC65-9C27-3645-8635-5A86C6A8A572}" destId="{B429ABF9-3508-054F-94D1-F03222208549}" srcOrd="1" destOrd="0" presId="urn:microsoft.com/office/officeart/2005/8/layout/list1"/>
    <dgm:cxn modelId="{C37DB3F5-16BA-EE46-AAD0-668D998AE61B}" type="presParOf" srcId="{D9208320-0A1F-6047-9E60-C5128BD5CA74}" destId="{2609686E-1536-2D42-BDF8-E5909A9CFCCE}" srcOrd="17" destOrd="0" presId="urn:microsoft.com/office/officeart/2005/8/layout/list1"/>
    <dgm:cxn modelId="{6864406C-DBC7-B946-8B77-3302E40BE2CE}" type="presParOf" srcId="{D9208320-0A1F-6047-9E60-C5128BD5CA74}" destId="{961A738B-D0E2-B04E-8D45-134F38406517}"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8.xml><?xml version="1.0" encoding="utf-8"?>
<dgm:dataModel xmlns:dgm="http://schemas.openxmlformats.org/drawingml/2006/diagram" xmlns:a="http://schemas.openxmlformats.org/drawingml/2006/main">
  <dgm:ptLst>
    <dgm:pt modelId="{D9096A13-2080-EF43-9498-0899115D0DA9}"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n-US"/>
        </a:p>
      </dgm:t>
    </dgm:pt>
    <dgm:pt modelId="{3B2E502E-8942-2549-86E7-9ECD92920236}">
      <dgm:prSet custT="1"/>
      <dgm:spPr/>
      <dgm:t>
        <a:bodyPr/>
        <a:lstStyle/>
        <a:p>
          <a:pPr rtl="0"/>
          <a:r>
            <a:rPr lang="en-US" sz="2000" b="1" dirty="0"/>
            <a:t>Give their youngsters tasks at home to accomplish.</a:t>
          </a:r>
          <a:endParaRPr lang="en-US" sz="2000" dirty="0"/>
        </a:p>
      </dgm:t>
    </dgm:pt>
    <dgm:pt modelId="{63B41672-CC99-1C4E-B15F-DEACAD9E198C}" type="parTrans" cxnId="{6AF59305-99A0-9B45-B65D-E0C60596DB56}">
      <dgm:prSet/>
      <dgm:spPr/>
      <dgm:t>
        <a:bodyPr/>
        <a:lstStyle/>
        <a:p>
          <a:endParaRPr lang="en-US"/>
        </a:p>
      </dgm:t>
    </dgm:pt>
    <dgm:pt modelId="{77C22FBC-81FC-AC4A-AB70-68A17FA1DE49}" type="sibTrans" cxnId="{6AF59305-99A0-9B45-B65D-E0C60596DB56}">
      <dgm:prSet/>
      <dgm:spPr/>
      <dgm:t>
        <a:bodyPr/>
        <a:lstStyle/>
        <a:p>
          <a:endParaRPr lang="en-US"/>
        </a:p>
      </dgm:t>
    </dgm:pt>
    <dgm:pt modelId="{18F636FB-76A8-3940-907F-74DADE89D163}">
      <dgm:prSet custT="1"/>
      <dgm:spPr/>
      <dgm:t>
        <a:bodyPr/>
        <a:lstStyle/>
        <a:p>
          <a:pPr rtl="0"/>
          <a:r>
            <a:rPr lang="en-US" sz="2000" b="1" dirty="0"/>
            <a:t>Focus on effort and a positive attitude rather than over-emphasizing outcome.</a:t>
          </a:r>
          <a:endParaRPr lang="en-US" sz="2000" dirty="0"/>
        </a:p>
      </dgm:t>
    </dgm:pt>
    <dgm:pt modelId="{05A70242-A3CF-384D-98FB-9FF46917F62D}" type="parTrans" cxnId="{EA7372D3-167A-5344-B6CE-52EEADF3C869}">
      <dgm:prSet/>
      <dgm:spPr/>
      <dgm:t>
        <a:bodyPr/>
        <a:lstStyle/>
        <a:p>
          <a:endParaRPr lang="en-US"/>
        </a:p>
      </dgm:t>
    </dgm:pt>
    <dgm:pt modelId="{0BCA1DAF-9100-5546-BD3E-236789114228}" type="sibTrans" cxnId="{EA7372D3-167A-5344-B6CE-52EEADF3C869}">
      <dgm:prSet/>
      <dgm:spPr/>
      <dgm:t>
        <a:bodyPr/>
        <a:lstStyle/>
        <a:p>
          <a:endParaRPr lang="en-US"/>
        </a:p>
      </dgm:t>
    </dgm:pt>
    <dgm:pt modelId="{0F1E0322-4A97-7145-BCB5-9F9F689057C3}">
      <dgm:prSet custT="1"/>
      <dgm:spPr/>
      <dgm:t>
        <a:bodyPr/>
        <a:lstStyle/>
        <a:p>
          <a:pPr rtl="0"/>
          <a:r>
            <a:rPr lang="en-US" sz="2000" b="1" dirty="0"/>
            <a:t>Applaud courageous social behaviors when your child avoids temptations.</a:t>
          </a:r>
          <a:endParaRPr lang="en-US" sz="2000" dirty="0"/>
        </a:p>
      </dgm:t>
    </dgm:pt>
    <dgm:pt modelId="{C5FE2ADA-0D19-044A-8837-11E9E84803AE}" type="parTrans" cxnId="{528E992A-6C71-9844-A3E1-494551FFC162}">
      <dgm:prSet/>
      <dgm:spPr/>
      <dgm:t>
        <a:bodyPr/>
        <a:lstStyle/>
        <a:p>
          <a:endParaRPr lang="en-US"/>
        </a:p>
      </dgm:t>
    </dgm:pt>
    <dgm:pt modelId="{FC62D5D1-8899-9141-9E68-555459C0B8A5}" type="sibTrans" cxnId="{528E992A-6C71-9844-A3E1-494551FFC162}">
      <dgm:prSet/>
      <dgm:spPr/>
      <dgm:t>
        <a:bodyPr/>
        <a:lstStyle/>
        <a:p>
          <a:endParaRPr lang="en-US"/>
        </a:p>
      </dgm:t>
    </dgm:pt>
    <dgm:pt modelId="{3FC8BE52-117C-2048-9582-EE07694B920D}">
      <dgm:prSet custT="1"/>
      <dgm:spPr/>
      <dgm:t>
        <a:bodyPr/>
        <a:lstStyle/>
        <a:p>
          <a:pPr rtl="0"/>
          <a:r>
            <a:rPr lang="en-US" sz="2000" b="1" dirty="0"/>
            <a:t>Insist that they take ownership for their own mistakes.</a:t>
          </a:r>
          <a:endParaRPr lang="en-US" sz="2000" dirty="0"/>
        </a:p>
      </dgm:t>
    </dgm:pt>
    <dgm:pt modelId="{7AAC249C-696B-F648-9996-45B1CF8FCAFF}" type="parTrans" cxnId="{C5DC73D9-0E85-BF4E-98CA-4C061DAD8FB5}">
      <dgm:prSet/>
      <dgm:spPr/>
      <dgm:t>
        <a:bodyPr/>
        <a:lstStyle/>
        <a:p>
          <a:endParaRPr lang="en-US"/>
        </a:p>
      </dgm:t>
    </dgm:pt>
    <dgm:pt modelId="{EA600329-A278-D041-A57F-F3D43D56DA34}" type="sibTrans" cxnId="{C5DC73D9-0E85-BF4E-98CA-4C061DAD8FB5}">
      <dgm:prSet/>
      <dgm:spPr/>
      <dgm:t>
        <a:bodyPr/>
        <a:lstStyle/>
        <a:p>
          <a:endParaRPr lang="en-US"/>
        </a:p>
      </dgm:t>
    </dgm:pt>
    <dgm:pt modelId="{FB127BAD-D4A8-8748-99A1-8E58BBEB9500}">
      <dgm:prSet custT="1"/>
      <dgm:spPr/>
      <dgm:t>
        <a:bodyPr/>
        <a:lstStyle/>
        <a:p>
          <a:pPr rtl="0"/>
          <a:r>
            <a:rPr lang="en-US" sz="2000" b="1" dirty="0"/>
            <a:t>Develop high expectations and link consequences to poor choices.</a:t>
          </a:r>
          <a:endParaRPr lang="en-US" sz="2000" dirty="0"/>
        </a:p>
      </dgm:t>
    </dgm:pt>
    <dgm:pt modelId="{3410054C-BC89-8544-A9BE-BFC1F0034D23}" type="parTrans" cxnId="{4797B66E-43A7-D041-8B5A-0421506FD030}">
      <dgm:prSet/>
      <dgm:spPr/>
      <dgm:t>
        <a:bodyPr/>
        <a:lstStyle/>
        <a:p>
          <a:endParaRPr lang="en-US"/>
        </a:p>
      </dgm:t>
    </dgm:pt>
    <dgm:pt modelId="{E03A9604-861F-8F49-962C-397728A910C8}" type="sibTrans" cxnId="{4797B66E-43A7-D041-8B5A-0421506FD030}">
      <dgm:prSet/>
      <dgm:spPr/>
      <dgm:t>
        <a:bodyPr/>
        <a:lstStyle/>
        <a:p>
          <a:endParaRPr lang="en-US"/>
        </a:p>
      </dgm:t>
    </dgm:pt>
    <dgm:pt modelId="{3C55A279-6BA7-E047-BCCA-51F0A86EE06F}">
      <dgm:prSet custT="1"/>
      <dgm:spPr/>
      <dgm:t>
        <a:bodyPr/>
        <a:lstStyle/>
        <a:p>
          <a:pPr rtl="0"/>
          <a:r>
            <a:rPr lang="en-US" sz="2000" b="1" dirty="0"/>
            <a:t>Emphasize the importance of education, role-modeling, and self-control.</a:t>
          </a:r>
          <a:endParaRPr lang="en-US" sz="2000" dirty="0"/>
        </a:p>
      </dgm:t>
    </dgm:pt>
    <dgm:pt modelId="{A7C32855-A6A2-7047-A8BE-1C1906028534}" type="parTrans" cxnId="{B9007040-3A3B-FE45-9944-FA6DEA4201EB}">
      <dgm:prSet/>
      <dgm:spPr/>
      <dgm:t>
        <a:bodyPr/>
        <a:lstStyle/>
        <a:p>
          <a:endParaRPr lang="en-US"/>
        </a:p>
      </dgm:t>
    </dgm:pt>
    <dgm:pt modelId="{C1DBAA17-F203-274D-96CD-C8C69DEE8D6F}" type="sibTrans" cxnId="{B9007040-3A3B-FE45-9944-FA6DEA4201EB}">
      <dgm:prSet/>
      <dgm:spPr/>
      <dgm:t>
        <a:bodyPr/>
        <a:lstStyle/>
        <a:p>
          <a:endParaRPr lang="en-US"/>
        </a:p>
      </dgm:t>
    </dgm:pt>
    <dgm:pt modelId="{FFA4ADAB-546F-0B45-80DB-FC720959BCFC}" type="pres">
      <dgm:prSet presAssocID="{D9096A13-2080-EF43-9498-0899115D0DA9}" presName="linear" presStyleCnt="0">
        <dgm:presLayoutVars>
          <dgm:dir/>
          <dgm:animLvl val="lvl"/>
          <dgm:resizeHandles val="exact"/>
        </dgm:presLayoutVars>
      </dgm:prSet>
      <dgm:spPr/>
    </dgm:pt>
    <dgm:pt modelId="{CC5225E4-974A-7F4E-8C30-FDF86CB6D489}" type="pres">
      <dgm:prSet presAssocID="{3B2E502E-8942-2549-86E7-9ECD92920236}" presName="parentLin" presStyleCnt="0"/>
      <dgm:spPr/>
    </dgm:pt>
    <dgm:pt modelId="{0AFAEBB9-F4AA-D742-8609-6FC99F58F159}" type="pres">
      <dgm:prSet presAssocID="{3B2E502E-8942-2549-86E7-9ECD92920236}" presName="parentLeftMargin" presStyleLbl="node1" presStyleIdx="0" presStyleCnt="6"/>
      <dgm:spPr/>
    </dgm:pt>
    <dgm:pt modelId="{7BDDB4D3-CC78-4E4F-AEEA-B8F4611D83DD}" type="pres">
      <dgm:prSet presAssocID="{3B2E502E-8942-2549-86E7-9ECD92920236}" presName="parentText" presStyleLbl="node1" presStyleIdx="0" presStyleCnt="6" custScaleX="142857">
        <dgm:presLayoutVars>
          <dgm:chMax val="0"/>
          <dgm:bulletEnabled val="1"/>
        </dgm:presLayoutVars>
      </dgm:prSet>
      <dgm:spPr/>
    </dgm:pt>
    <dgm:pt modelId="{2DCF69D1-65B6-4348-9E76-D68E65F8F5F7}" type="pres">
      <dgm:prSet presAssocID="{3B2E502E-8942-2549-86E7-9ECD92920236}" presName="negativeSpace" presStyleCnt="0"/>
      <dgm:spPr/>
    </dgm:pt>
    <dgm:pt modelId="{2F89946C-A801-5B48-9A70-92372885A3D0}" type="pres">
      <dgm:prSet presAssocID="{3B2E502E-8942-2549-86E7-9ECD92920236}" presName="childText" presStyleLbl="conFgAcc1" presStyleIdx="0" presStyleCnt="6">
        <dgm:presLayoutVars>
          <dgm:bulletEnabled val="1"/>
        </dgm:presLayoutVars>
      </dgm:prSet>
      <dgm:spPr/>
    </dgm:pt>
    <dgm:pt modelId="{3B9C73EF-BB09-7845-BAB3-2867B8F8C362}" type="pres">
      <dgm:prSet presAssocID="{77C22FBC-81FC-AC4A-AB70-68A17FA1DE49}" presName="spaceBetweenRectangles" presStyleCnt="0"/>
      <dgm:spPr/>
    </dgm:pt>
    <dgm:pt modelId="{F78D3DD6-B1CB-5342-ADF5-63E92A81B5FA}" type="pres">
      <dgm:prSet presAssocID="{18F636FB-76A8-3940-907F-74DADE89D163}" presName="parentLin" presStyleCnt="0"/>
      <dgm:spPr/>
    </dgm:pt>
    <dgm:pt modelId="{C64789AC-D1ED-244F-BDC4-A34D0B31617B}" type="pres">
      <dgm:prSet presAssocID="{18F636FB-76A8-3940-907F-74DADE89D163}" presName="parentLeftMargin" presStyleLbl="node1" presStyleIdx="0" presStyleCnt="6"/>
      <dgm:spPr/>
    </dgm:pt>
    <dgm:pt modelId="{CC49E9AC-D3CF-EA48-B27D-9B1D6E374D8F}" type="pres">
      <dgm:prSet presAssocID="{18F636FB-76A8-3940-907F-74DADE89D163}" presName="parentText" presStyleLbl="node1" presStyleIdx="1" presStyleCnt="6" custScaleX="142857">
        <dgm:presLayoutVars>
          <dgm:chMax val="0"/>
          <dgm:bulletEnabled val="1"/>
        </dgm:presLayoutVars>
      </dgm:prSet>
      <dgm:spPr/>
    </dgm:pt>
    <dgm:pt modelId="{01A46160-B96D-5245-9F75-D3422C12A10E}" type="pres">
      <dgm:prSet presAssocID="{18F636FB-76A8-3940-907F-74DADE89D163}" presName="negativeSpace" presStyleCnt="0"/>
      <dgm:spPr/>
    </dgm:pt>
    <dgm:pt modelId="{34F38D85-2C26-914E-871B-150F9898D917}" type="pres">
      <dgm:prSet presAssocID="{18F636FB-76A8-3940-907F-74DADE89D163}" presName="childText" presStyleLbl="conFgAcc1" presStyleIdx="1" presStyleCnt="6">
        <dgm:presLayoutVars>
          <dgm:bulletEnabled val="1"/>
        </dgm:presLayoutVars>
      </dgm:prSet>
      <dgm:spPr/>
    </dgm:pt>
    <dgm:pt modelId="{DEB1BCBD-7391-864F-9392-FDB288468C3C}" type="pres">
      <dgm:prSet presAssocID="{0BCA1DAF-9100-5546-BD3E-236789114228}" presName="spaceBetweenRectangles" presStyleCnt="0"/>
      <dgm:spPr/>
    </dgm:pt>
    <dgm:pt modelId="{FBB31FCF-777F-6F4E-8F8A-44F55352B911}" type="pres">
      <dgm:prSet presAssocID="{0F1E0322-4A97-7145-BCB5-9F9F689057C3}" presName="parentLin" presStyleCnt="0"/>
      <dgm:spPr/>
    </dgm:pt>
    <dgm:pt modelId="{0EDEEEA0-0863-5949-A457-AE1E325D5478}" type="pres">
      <dgm:prSet presAssocID="{0F1E0322-4A97-7145-BCB5-9F9F689057C3}" presName="parentLeftMargin" presStyleLbl="node1" presStyleIdx="1" presStyleCnt="6"/>
      <dgm:spPr/>
    </dgm:pt>
    <dgm:pt modelId="{8BE13163-D65D-F440-B02E-C7496AF4A44F}" type="pres">
      <dgm:prSet presAssocID="{0F1E0322-4A97-7145-BCB5-9F9F689057C3}" presName="parentText" presStyleLbl="node1" presStyleIdx="2" presStyleCnt="6" custScaleX="142857">
        <dgm:presLayoutVars>
          <dgm:chMax val="0"/>
          <dgm:bulletEnabled val="1"/>
        </dgm:presLayoutVars>
      </dgm:prSet>
      <dgm:spPr/>
    </dgm:pt>
    <dgm:pt modelId="{7D686687-4162-4D4A-9440-7269A306C5FF}" type="pres">
      <dgm:prSet presAssocID="{0F1E0322-4A97-7145-BCB5-9F9F689057C3}" presName="negativeSpace" presStyleCnt="0"/>
      <dgm:spPr/>
    </dgm:pt>
    <dgm:pt modelId="{8E498C8E-C268-7842-A84E-87C224A4E71C}" type="pres">
      <dgm:prSet presAssocID="{0F1E0322-4A97-7145-BCB5-9F9F689057C3}" presName="childText" presStyleLbl="conFgAcc1" presStyleIdx="2" presStyleCnt="6">
        <dgm:presLayoutVars>
          <dgm:bulletEnabled val="1"/>
        </dgm:presLayoutVars>
      </dgm:prSet>
      <dgm:spPr/>
    </dgm:pt>
    <dgm:pt modelId="{C84DDA61-4C2A-744B-9289-3B8089FCA105}" type="pres">
      <dgm:prSet presAssocID="{FC62D5D1-8899-9141-9E68-555459C0B8A5}" presName="spaceBetweenRectangles" presStyleCnt="0"/>
      <dgm:spPr/>
    </dgm:pt>
    <dgm:pt modelId="{6C0B0BE2-65D1-D846-BFC1-E306DD879366}" type="pres">
      <dgm:prSet presAssocID="{3FC8BE52-117C-2048-9582-EE07694B920D}" presName="parentLin" presStyleCnt="0"/>
      <dgm:spPr/>
    </dgm:pt>
    <dgm:pt modelId="{93AA435B-028D-D642-A221-193AB2226D8F}" type="pres">
      <dgm:prSet presAssocID="{3FC8BE52-117C-2048-9582-EE07694B920D}" presName="parentLeftMargin" presStyleLbl="node1" presStyleIdx="2" presStyleCnt="6"/>
      <dgm:spPr/>
    </dgm:pt>
    <dgm:pt modelId="{33280BE0-E7B5-274A-9C0D-A896F94DF02F}" type="pres">
      <dgm:prSet presAssocID="{3FC8BE52-117C-2048-9582-EE07694B920D}" presName="parentText" presStyleLbl="node1" presStyleIdx="3" presStyleCnt="6" custScaleX="142857">
        <dgm:presLayoutVars>
          <dgm:chMax val="0"/>
          <dgm:bulletEnabled val="1"/>
        </dgm:presLayoutVars>
      </dgm:prSet>
      <dgm:spPr/>
    </dgm:pt>
    <dgm:pt modelId="{EC30EDAC-6FD9-3B49-99CD-465EFF3EF80B}" type="pres">
      <dgm:prSet presAssocID="{3FC8BE52-117C-2048-9582-EE07694B920D}" presName="negativeSpace" presStyleCnt="0"/>
      <dgm:spPr/>
    </dgm:pt>
    <dgm:pt modelId="{AB8EFCC2-0F95-6F4B-A6B5-43FF8F8A1AF9}" type="pres">
      <dgm:prSet presAssocID="{3FC8BE52-117C-2048-9582-EE07694B920D}" presName="childText" presStyleLbl="conFgAcc1" presStyleIdx="3" presStyleCnt="6">
        <dgm:presLayoutVars>
          <dgm:bulletEnabled val="1"/>
        </dgm:presLayoutVars>
      </dgm:prSet>
      <dgm:spPr/>
    </dgm:pt>
    <dgm:pt modelId="{6BB5AAE3-D9A4-C84B-82BF-A9271FBDDD1D}" type="pres">
      <dgm:prSet presAssocID="{EA600329-A278-D041-A57F-F3D43D56DA34}" presName="spaceBetweenRectangles" presStyleCnt="0"/>
      <dgm:spPr/>
    </dgm:pt>
    <dgm:pt modelId="{5ACECB4E-1297-7342-B668-84702A18BF41}" type="pres">
      <dgm:prSet presAssocID="{FB127BAD-D4A8-8748-99A1-8E58BBEB9500}" presName="parentLin" presStyleCnt="0"/>
      <dgm:spPr/>
    </dgm:pt>
    <dgm:pt modelId="{0AC91C71-E485-6442-B338-C103F1145CA0}" type="pres">
      <dgm:prSet presAssocID="{FB127BAD-D4A8-8748-99A1-8E58BBEB9500}" presName="parentLeftMargin" presStyleLbl="node1" presStyleIdx="3" presStyleCnt="6"/>
      <dgm:spPr/>
    </dgm:pt>
    <dgm:pt modelId="{BB49AE62-9582-DC4F-8B57-9225A515AC56}" type="pres">
      <dgm:prSet presAssocID="{FB127BAD-D4A8-8748-99A1-8E58BBEB9500}" presName="parentText" presStyleLbl="node1" presStyleIdx="4" presStyleCnt="6" custScaleX="142857">
        <dgm:presLayoutVars>
          <dgm:chMax val="0"/>
          <dgm:bulletEnabled val="1"/>
        </dgm:presLayoutVars>
      </dgm:prSet>
      <dgm:spPr/>
    </dgm:pt>
    <dgm:pt modelId="{9232007F-C397-0D45-BC60-4EA6E2712A78}" type="pres">
      <dgm:prSet presAssocID="{FB127BAD-D4A8-8748-99A1-8E58BBEB9500}" presName="negativeSpace" presStyleCnt="0"/>
      <dgm:spPr/>
    </dgm:pt>
    <dgm:pt modelId="{320E421C-7C0E-5544-862B-5C7B7A31A7EF}" type="pres">
      <dgm:prSet presAssocID="{FB127BAD-D4A8-8748-99A1-8E58BBEB9500}" presName="childText" presStyleLbl="conFgAcc1" presStyleIdx="4" presStyleCnt="6">
        <dgm:presLayoutVars>
          <dgm:bulletEnabled val="1"/>
        </dgm:presLayoutVars>
      </dgm:prSet>
      <dgm:spPr/>
    </dgm:pt>
    <dgm:pt modelId="{D0A6B11A-9DCB-8841-8774-2025921C1CA2}" type="pres">
      <dgm:prSet presAssocID="{E03A9604-861F-8F49-962C-397728A910C8}" presName="spaceBetweenRectangles" presStyleCnt="0"/>
      <dgm:spPr/>
    </dgm:pt>
    <dgm:pt modelId="{F22ECD2A-DD6C-714C-86EC-0CB597AFC082}" type="pres">
      <dgm:prSet presAssocID="{3C55A279-6BA7-E047-BCCA-51F0A86EE06F}" presName="parentLin" presStyleCnt="0"/>
      <dgm:spPr/>
    </dgm:pt>
    <dgm:pt modelId="{6F10883E-EE39-4B4F-9E8D-9CA906D57BED}" type="pres">
      <dgm:prSet presAssocID="{3C55A279-6BA7-E047-BCCA-51F0A86EE06F}" presName="parentLeftMargin" presStyleLbl="node1" presStyleIdx="4" presStyleCnt="6"/>
      <dgm:spPr/>
    </dgm:pt>
    <dgm:pt modelId="{01CB68F5-81A4-0C4A-A7BB-31C28F8E9CC3}" type="pres">
      <dgm:prSet presAssocID="{3C55A279-6BA7-E047-BCCA-51F0A86EE06F}" presName="parentText" presStyleLbl="node1" presStyleIdx="5" presStyleCnt="6" custScaleX="142857">
        <dgm:presLayoutVars>
          <dgm:chMax val="0"/>
          <dgm:bulletEnabled val="1"/>
        </dgm:presLayoutVars>
      </dgm:prSet>
      <dgm:spPr/>
    </dgm:pt>
    <dgm:pt modelId="{7E59D485-AA31-DC4D-8C61-2B480DA8B43E}" type="pres">
      <dgm:prSet presAssocID="{3C55A279-6BA7-E047-BCCA-51F0A86EE06F}" presName="negativeSpace" presStyleCnt="0"/>
      <dgm:spPr/>
    </dgm:pt>
    <dgm:pt modelId="{FAE46FFB-F157-D54D-91A8-8E267BE7FA38}" type="pres">
      <dgm:prSet presAssocID="{3C55A279-6BA7-E047-BCCA-51F0A86EE06F}" presName="childText" presStyleLbl="conFgAcc1" presStyleIdx="5" presStyleCnt="6">
        <dgm:presLayoutVars>
          <dgm:bulletEnabled val="1"/>
        </dgm:presLayoutVars>
      </dgm:prSet>
      <dgm:spPr/>
    </dgm:pt>
  </dgm:ptLst>
  <dgm:cxnLst>
    <dgm:cxn modelId="{FD7A7B00-34EF-0149-A91C-FFBD8736D322}" type="presOf" srcId="{FB127BAD-D4A8-8748-99A1-8E58BBEB9500}" destId="{BB49AE62-9582-DC4F-8B57-9225A515AC56}" srcOrd="1" destOrd="0" presId="urn:microsoft.com/office/officeart/2005/8/layout/list1"/>
    <dgm:cxn modelId="{6AF59305-99A0-9B45-B65D-E0C60596DB56}" srcId="{D9096A13-2080-EF43-9498-0899115D0DA9}" destId="{3B2E502E-8942-2549-86E7-9ECD92920236}" srcOrd="0" destOrd="0" parTransId="{63B41672-CC99-1C4E-B15F-DEACAD9E198C}" sibTransId="{77C22FBC-81FC-AC4A-AB70-68A17FA1DE49}"/>
    <dgm:cxn modelId="{2B266809-5381-5E4A-98F1-B3E9234D83AB}" type="presOf" srcId="{3FC8BE52-117C-2048-9582-EE07694B920D}" destId="{33280BE0-E7B5-274A-9C0D-A896F94DF02F}" srcOrd="1" destOrd="0" presId="urn:microsoft.com/office/officeart/2005/8/layout/list1"/>
    <dgm:cxn modelId="{E04DCA1D-9662-4F4B-AC2D-88DBEFFCDF96}" type="presOf" srcId="{3B2E502E-8942-2549-86E7-9ECD92920236}" destId="{0AFAEBB9-F4AA-D742-8609-6FC99F58F159}" srcOrd="0" destOrd="0" presId="urn:microsoft.com/office/officeart/2005/8/layout/list1"/>
    <dgm:cxn modelId="{528E992A-6C71-9844-A3E1-494551FFC162}" srcId="{D9096A13-2080-EF43-9498-0899115D0DA9}" destId="{0F1E0322-4A97-7145-BCB5-9F9F689057C3}" srcOrd="2" destOrd="0" parTransId="{C5FE2ADA-0D19-044A-8837-11E9E84803AE}" sibTransId="{FC62D5D1-8899-9141-9E68-555459C0B8A5}"/>
    <dgm:cxn modelId="{B9007040-3A3B-FE45-9944-FA6DEA4201EB}" srcId="{D9096A13-2080-EF43-9498-0899115D0DA9}" destId="{3C55A279-6BA7-E047-BCCA-51F0A86EE06F}" srcOrd="5" destOrd="0" parTransId="{A7C32855-A6A2-7047-A8BE-1C1906028534}" sibTransId="{C1DBAA17-F203-274D-96CD-C8C69DEE8D6F}"/>
    <dgm:cxn modelId="{4797B66E-43A7-D041-8B5A-0421506FD030}" srcId="{D9096A13-2080-EF43-9498-0899115D0DA9}" destId="{FB127BAD-D4A8-8748-99A1-8E58BBEB9500}" srcOrd="4" destOrd="0" parTransId="{3410054C-BC89-8544-A9BE-BFC1F0034D23}" sibTransId="{E03A9604-861F-8F49-962C-397728A910C8}"/>
    <dgm:cxn modelId="{4691A36F-260A-B347-9DC7-3C68B43D0454}" type="presOf" srcId="{18F636FB-76A8-3940-907F-74DADE89D163}" destId="{CC49E9AC-D3CF-EA48-B27D-9B1D6E374D8F}" srcOrd="1" destOrd="0" presId="urn:microsoft.com/office/officeart/2005/8/layout/list1"/>
    <dgm:cxn modelId="{32B0BD70-07C2-E442-9E14-4711ABC8E298}" type="presOf" srcId="{0F1E0322-4A97-7145-BCB5-9F9F689057C3}" destId="{0EDEEEA0-0863-5949-A457-AE1E325D5478}" srcOrd="0" destOrd="0" presId="urn:microsoft.com/office/officeart/2005/8/layout/list1"/>
    <dgm:cxn modelId="{13844D73-33FD-2E49-9152-F12C1CA4A76A}" type="presOf" srcId="{18F636FB-76A8-3940-907F-74DADE89D163}" destId="{C64789AC-D1ED-244F-BDC4-A34D0B31617B}" srcOrd="0" destOrd="0" presId="urn:microsoft.com/office/officeart/2005/8/layout/list1"/>
    <dgm:cxn modelId="{8E85248C-3FA6-4348-BC72-68B82CE9BE21}" type="presOf" srcId="{D9096A13-2080-EF43-9498-0899115D0DA9}" destId="{FFA4ADAB-546F-0B45-80DB-FC720959BCFC}" srcOrd="0" destOrd="0" presId="urn:microsoft.com/office/officeart/2005/8/layout/list1"/>
    <dgm:cxn modelId="{E6CBA798-1BD5-C04B-BAF8-3E80109BCEC7}" type="presOf" srcId="{3C55A279-6BA7-E047-BCCA-51F0A86EE06F}" destId="{6F10883E-EE39-4B4F-9E8D-9CA906D57BED}" srcOrd="0" destOrd="0" presId="urn:microsoft.com/office/officeart/2005/8/layout/list1"/>
    <dgm:cxn modelId="{43C73FBB-892E-EE4C-A5A3-0EF4B42187DB}" type="presOf" srcId="{FB127BAD-D4A8-8748-99A1-8E58BBEB9500}" destId="{0AC91C71-E485-6442-B338-C103F1145CA0}" srcOrd="0" destOrd="0" presId="urn:microsoft.com/office/officeart/2005/8/layout/list1"/>
    <dgm:cxn modelId="{70580DC1-A7D0-CF48-8EEC-2AE77F054628}" type="presOf" srcId="{0F1E0322-4A97-7145-BCB5-9F9F689057C3}" destId="{8BE13163-D65D-F440-B02E-C7496AF4A44F}" srcOrd="1" destOrd="0" presId="urn:microsoft.com/office/officeart/2005/8/layout/list1"/>
    <dgm:cxn modelId="{C11ED5C2-D133-B940-AAC6-B58D722F9032}" type="presOf" srcId="{3B2E502E-8942-2549-86E7-9ECD92920236}" destId="{7BDDB4D3-CC78-4E4F-AEEA-B8F4611D83DD}" srcOrd="1" destOrd="0" presId="urn:microsoft.com/office/officeart/2005/8/layout/list1"/>
    <dgm:cxn modelId="{EA7372D3-167A-5344-B6CE-52EEADF3C869}" srcId="{D9096A13-2080-EF43-9498-0899115D0DA9}" destId="{18F636FB-76A8-3940-907F-74DADE89D163}" srcOrd="1" destOrd="0" parTransId="{05A70242-A3CF-384D-98FB-9FF46917F62D}" sibTransId="{0BCA1DAF-9100-5546-BD3E-236789114228}"/>
    <dgm:cxn modelId="{E39419D6-CEC0-D84A-AC87-1024A9EBF92F}" type="presOf" srcId="{3C55A279-6BA7-E047-BCCA-51F0A86EE06F}" destId="{01CB68F5-81A4-0C4A-A7BB-31C28F8E9CC3}" srcOrd="1" destOrd="0" presId="urn:microsoft.com/office/officeart/2005/8/layout/list1"/>
    <dgm:cxn modelId="{C5DC73D9-0E85-BF4E-98CA-4C061DAD8FB5}" srcId="{D9096A13-2080-EF43-9498-0899115D0DA9}" destId="{3FC8BE52-117C-2048-9582-EE07694B920D}" srcOrd="3" destOrd="0" parTransId="{7AAC249C-696B-F648-9996-45B1CF8FCAFF}" sibTransId="{EA600329-A278-D041-A57F-F3D43D56DA34}"/>
    <dgm:cxn modelId="{9F5FEBFF-E6CF-074D-9DA1-6E29E92195FD}" type="presOf" srcId="{3FC8BE52-117C-2048-9582-EE07694B920D}" destId="{93AA435B-028D-D642-A221-193AB2226D8F}" srcOrd="0" destOrd="0" presId="urn:microsoft.com/office/officeart/2005/8/layout/list1"/>
    <dgm:cxn modelId="{69735CF5-FA35-9F4B-B89E-21518506E5FC}" type="presParOf" srcId="{FFA4ADAB-546F-0B45-80DB-FC720959BCFC}" destId="{CC5225E4-974A-7F4E-8C30-FDF86CB6D489}" srcOrd="0" destOrd="0" presId="urn:microsoft.com/office/officeart/2005/8/layout/list1"/>
    <dgm:cxn modelId="{0BB22888-7E83-AD4D-94BA-51F9AFDCA756}" type="presParOf" srcId="{CC5225E4-974A-7F4E-8C30-FDF86CB6D489}" destId="{0AFAEBB9-F4AA-D742-8609-6FC99F58F159}" srcOrd="0" destOrd="0" presId="urn:microsoft.com/office/officeart/2005/8/layout/list1"/>
    <dgm:cxn modelId="{58CFB57B-45F2-C04B-AA12-C19CCA7A1E7F}" type="presParOf" srcId="{CC5225E4-974A-7F4E-8C30-FDF86CB6D489}" destId="{7BDDB4D3-CC78-4E4F-AEEA-B8F4611D83DD}" srcOrd="1" destOrd="0" presId="urn:microsoft.com/office/officeart/2005/8/layout/list1"/>
    <dgm:cxn modelId="{887E2416-ABFE-5D47-A835-B35995573EEE}" type="presParOf" srcId="{FFA4ADAB-546F-0B45-80DB-FC720959BCFC}" destId="{2DCF69D1-65B6-4348-9E76-D68E65F8F5F7}" srcOrd="1" destOrd="0" presId="urn:microsoft.com/office/officeart/2005/8/layout/list1"/>
    <dgm:cxn modelId="{0DC44553-21BA-914C-99E5-9002ED95FE1A}" type="presParOf" srcId="{FFA4ADAB-546F-0B45-80DB-FC720959BCFC}" destId="{2F89946C-A801-5B48-9A70-92372885A3D0}" srcOrd="2" destOrd="0" presId="urn:microsoft.com/office/officeart/2005/8/layout/list1"/>
    <dgm:cxn modelId="{F371B9A0-920B-D642-8440-05EC5FC4BF6E}" type="presParOf" srcId="{FFA4ADAB-546F-0B45-80DB-FC720959BCFC}" destId="{3B9C73EF-BB09-7845-BAB3-2867B8F8C362}" srcOrd="3" destOrd="0" presId="urn:microsoft.com/office/officeart/2005/8/layout/list1"/>
    <dgm:cxn modelId="{0CF373D0-F41C-4748-82F2-AEE9E753B8D3}" type="presParOf" srcId="{FFA4ADAB-546F-0B45-80DB-FC720959BCFC}" destId="{F78D3DD6-B1CB-5342-ADF5-63E92A81B5FA}" srcOrd="4" destOrd="0" presId="urn:microsoft.com/office/officeart/2005/8/layout/list1"/>
    <dgm:cxn modelId="{20C1FB84-C932-8344-B96E-CD9A91ECE63A}" type="presParOf" srcId="{F78D3DD6-B1CB-5342-ADF5-63E92A81B5FA}" destId="{C64789AC-D1ED-244F-BDC4-A34D0B31617B}" srcOrd="0" destOrd="0" presId="urn:microsoft.com/office/officeart/2005/8/layout/list1"/>
    <dgm:cxn modelId="{E93CD84A-7ABD-8F42-8E4E-E55A4212E042}" type="presParOf" srcId="{F78D3DD6-B1CB-5342-ADF5-63E92A81B5FA}" destId="{CC49E9AC-D3CF-EA48-B27D-9B1D6E374D8F}" srcOrd="1" destOrd="0" presId="urn:microsoft.com/office/officeart/2005/8/layout/list1"/>
    <dgm:cxn modelId="{4F45950B-B909-6640-A7A4-554976B4CDD7}" type="presParOf" srcId="{FFA4ADAB-546F-0B45-80DB-FC720959BCFC}" destId="{01A46160-B96D-5245-9F75-D3422C12A10E}" srcOrd="5" destOrd="0" presId="urn:microsoft.com/office/officeart/2005/8/layout/list1"/>
    <dgm:cxn modelId="{067C1107-0A48-F647-9EF8-EC94FC4C81B2}" type="presParOf" srcId="{FFA4ADAB-546F-0B45-80DB-FC720959BCFC}" destId="{34F38D85-2C26-914E-871B-150F9898D917}" srcOrd="6" destOrd="0" presId="urn:microsoft.com/office/officeart/2005/8/layout/list1"/>
    <dgm:cxn modelId="{A638B899-AAC9-F94F-BCEF-C9BBCE3264D4}" type="presParOf" srcId="{FFA4ADAB-546F-0B45-80DB-FC720959BCFC}" destId="{DEB1BCBD-7391-864F-9392-FDB288468C3C}" srcOrd="7" destOrd="0" presId="urn:microsoft.com/office/officeart/2005/8/layout/list1"/>
    <dgm:cxn modelId="{F1B0ABCA-AA6D-9040-A480-5731809B4E29}" type="presParOf" srcId="{FFA4ADAB-546F-0B45-80DB-FC720959BCFC}" destId="{FBB31FCF-777F-6F4E-8F8A-44F55352B911}" srcOrd="8" destOrd="0" presId="urn:microsoft.com/office/officeart/2005/8/layout/list1"/>
    <dgm:cxn modelId="{38443241-B8A9-B048-8064-C1F797CC9BF5}" type="presParOf" srcId="{FBB31FCF-777F-6F4E-8F8A-44F55352B911}" destId="{0EDEEEA0-0863-5949-A457-AE1E325D5478}" srcOrd="0" destOrd="0" presId="urn:microsoft.com/office/officeart/2005/8/layout/list1"/>
    <dgm:cxn modelId="{3090AF08-4E92-9248-881F-823951C216B3}" type="presParOf" srcId="{FBB31FCF-777F-6F4E-8F8A-44F55352B911}" destId="{8BE13163-D65D-F440-B02E-C7496AF4A44F}" srcOrd="1" destOrd="0" presId="urn:microsoft.com/office/officeart/2005/8/layout/list1"/>
    <dgm:cxn modelId="{7D244FC9-4C1F-3D4C-B5CC-1E6971831D1B}" type="presParOf" srcId="{FFA4ADAB-546F-0B45-80DB-FC720959BCFC}" destId="{7D686687-4162-4D4A-9440-7269A306C5FF}" srcOrd="9" destOrd="0" presId="urn:microsoft.com/office/officeart/2005/8/layout/list1"/>
    <dgm:cxn modelId="{4377AF03-29CC-7441-BA16-4E96F53D1AB6}" type="presParOf" srcId="{FFA4ADAB-546F-0B45-80DB-FC720959BCFC}" destId="{8E498C8E-C268-7842-A84E-87C224A4E71C}" srcOrd="10" destOrd="0" presId="urn:microsoft.com/office/officeart/2005/8/layout/list1"/>
    <dgm:cxn modelId="{999BD58A-BC9E-464F-9330-F12320C8E0AC}" type="presParOf" srcId="{FFA4ADAB-546F-0B45-80DB-FC720959BCFC}" destId="{C84DDA61-4C2A-744B-9289-3B8089FCA105}" srcOrd="11" destOrd="0" presId="urn:microsoft.com/office/officeart/2005/8/layout/list1"/>
    <dgm:cxn modelId="{42A608F9-18B7-294E-AED9-6E8E1A01F14E}" type="presParOf" srcId="{FFA4ADAB-546F-0B45-80DB-FC720959BCFC}" destId="{6C0B0BE2-65D1-D846-BFC1-E306DD879366}" srcOrd="12" destOrd="0" presId="urn:microsoft.com/office/officeart/2005/8/layout/list1"/>
    <dgm:cxn modelId="{0722CC25-A6E3-FF44-9FF1-CC5B1E306EF1}" type="presParOf" srcId="{6C0B0BE2-65D1-D846-BFC1-E306DD879366}" destId="{93AA435B-028D-D642-A221-193AB2226D8F}" srcOrd="0" destOrd="0" presId="urn:microsoft.com/office/officeart/2005/8/layout/list1"/>
    <dgm:cxn modelId="{940DFBBA-C5FD-114E-9106-E7307BD30D6C}" type="presParOf" srcId="{6C0B0BE2-65D1-D846-BFC1-E306DD879366}" destId="{33280BE0-E7B5-274A-9C0D-A896F94DF02F}" srcOrd="1" destOrd="0" presId="urn:microsoft.com/office/officeart/2005/8/layout/list1"/>
    <dgm:cxn modelId="{9733E58E-BF52-584B-BC6D-4731174520F8}" type="presParOf" srcId="{FFA4ADAB-546F-0B45-80DB-FC720959BCFC}" destId="{EC30EDAC-6FD9-3B49-99CD-465EFF3EF80B}" srcOrd="13" destOrd="0" presId="urn:microsoft.com/office/officeart/2005/8/layout/list1"/>
    <dgm:cxn modelId="{AC0B0053-9D2D-3C4E-8014-6870C1717865}" type="presParOf" srcId="{FFA4ADAB-546F-0B45-80DB-FC720959BCFC}" destId="{AB8EFCC2-0F95-6F4B-A6B5-43FF8F8A1AF9}" srcOrd="14" destOrd="0" presId="urn:microsoft.com/office/officeart/2005/8/layout/list1"/>
    <dgm:cxn modelId="{66340BAC-17D3-8F48-A380-89FE82FCF33E}" type="presParOf" srcId="{FFA4ADAB-546F-0B45-80DB-FC720959BCFC}" destId="{6BB5AAE3-D9A4-C84B-82BF-A9271FBDDD1D}" srcOrd="15" destOrd="0" presId="urn:microsoft.com/office/officeart/2005/8/layout/list1"/>
    <dgm:cxn modelId="{57546B7F-BAD1-9F4D-B341-2F5823B1C209}" type="presParOf" srcId="{FFA4ADAB-546F-0B45-80DB-FC720959BCFC}" destId="{5ACECB4E-1297-7342-B668-84702A18BF41}" srcOrd="16" destOrd="0" presId="urn:microsoft.com/office/officeart/2005/8/layout/list1"/>
    <dgm:cxn modelId="{8AD07D59-1AAD-9949-9226-008ABAA84CED}" type="presParOf" srcId="{5ACECB4E-1297-7342-B668-84702A18BF41}" destId="{0AC91C71-E485-6442-B338-C103F1145CA0}" srcOrd="0" destOrd="0" presId="urn:microsoft.com/office/officeart/2005/8/layout/list1"/>
    <dgm:cxn modelId="{018D6DC6-D1C3-5B47-9FAC-3A3ABE8C0673}" type="presParOf" srcId="{5ACECB4E-1297-7342-B668-84702A18BF41}" destId="{BB49AE62-9582-DC4F-8B57-9225A515AC56}" srcOrd="1" destOrd="0" presId="urn:microsoft.com/office/officeart/2005/8/layout/list1"/>
    <dgm:cxn modelId="{0B33B09F-ACB6-D547-B459-F69383055BC9}" type="presParOf" srcId="{FFA4ADAB-546F-0B45-80DB-FC720959BCFC}" destId="{9232007F-C397-0D45-BC60-4EA6E2712A78}" srcOrd="17" destOrd="0" presId="urn:microsoft.com/office/officeart/2005/8/layout/list1"/>
    <dgm:cxn modelId="{77C918E9-59B9-0248-A591-7CE9BD3EEE66}" type="presParOf" srcId="{FFA4ADAB-546F-0B45-80DB-FC720959BCFC}" destId="{320E421C-7C0E-5544-862B-5C7B7A31A7EF}" srcOrd="18" destOrd="0" presId="urn:microsoft.com/office/officeart/2005/8/layout/list1"/>
    <dgm:cxn modelId="{CCAC5B48-659B-8C48-81D4-1444A28104ED}" type="presParOf" srcId="{FFA4ADAB-546F-0B45-80DB-FC720959BCFC}" destId="{D0A6B11A-9DCB-8841-8774-2025921C1CA2}" srcOrd="19" destOrd="0" presId="urn:microsoft.com/office/officeart/2005/8/layout/list1"/>
    <dgm:cxn modelId="{28107661-1668-1C40-A58C-B0CD8AD871EF}" type="presParOf" srcId="{FFA4ADAB-546F-0B45-80DB-FC720959BCFC}" destId="{F22ECD2A-DD6C-714C-86EC-0CB597AFC082}" srcOrd="20" destOrd="0" presId="urn:microsoft.com/office/officeart/2005/8/layout/list1"/>
    <dgm:cxn modelId="{8CC9762C-D407-F74F-A1D3-1662566E64AA}" type="presParOf" srcId="{F22ECD2A-DD6C-714C-86EC-0CB597AFC082}" destId="{6F10883E-EE39-4B4F-9E8D-9CA906D57BED}" srcOrd="0" destOrd="0" presId="urn:microsoft.com/office/officeart/2005/8/layout/list1"/>
    <dgm:cxn modelId="{094E05A4-571F-5943-8354-05BA8AA985B0}" type="presParOf" srcId="{F22ECD2A-DD6C-714C-86EC-0CB597AFC082}" destId="{01CB68F5-81A4-0C4A-A7BB-31C28F8E9CC3}" srcOrd="1" destOrd="0" presId="urn:microsoft.com/office/officeart/2005/8/layout/list1"/>
    <dgm:cxn modelId="{5BB46C10-2E43-ED41-8563-ED28ABAD5FEF}" type="presParOf" srcId="{FFA4ADAB-546F-0B45-80DB-FC720959BCFC}" destId="{7E59D485-AA31-DC4D-8C61-2B480DA8B43E}" srcOrd="21" destOrd="0" presId="urn:microsoft.com/office/officeart/2005/8/layout/list1"/>
    <dgm:cxn modelId="{C74E5020-D1D1-3045-B822-AAD7640A6EDF}" type="presParOf" srcId="{FFA4ADAB-546F-0B45-80DB-FC720959BCFC}" destId="{FAE46FFB-F157-D54D-91A8-8E267BE7FA38}"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9.xml><?xml version="1.0" encoding="utf-8"?>
<dgm:dataModel xmlns:dgm="http://schemas.openxmlformats.org/drawingml/2006/diagram" xmlns:a="http://schemas.openxmlformats.org/drawingml/2006/main">
  <dgm:ptLst>
    <dgm:pt modelId="{46E53C62-A78E-9F4A-862B-7071FF47EECF}" type="doc">
      <dgm:prSet loTypeId="urn:microsoft.com/office/officeart/2005/8/layout/list1" loCatId="" qsTypeId="urn:microsoft.com/office/officeart/2005/8/quickstyle/simple4" qsCatId="simple" csTypeId="urn:microsoft.com/office/officeart/2005/8/colors/colorful1" csCatId="colorful" phldr="1"/>
      <dgm:spPr/>
      <dgm:t>
        <a:bodyPr/>
        <a:lstStyle/>
        <a:p>
          <a:endParaRPr lang="en-US"/>
        </a:p>
      </dgm:t>
    </dgm:pt>
    <dgm:pt modelId="{1662D623-5731-BC4D-803C-D155D318F6B3}">
      <dgm:prSet custT="1"/>
      <dgm:spPr/>
      <dgm:t>
        <a:bodyPr/>
        <a:lstStyle/>
        <a:p>
          <a:pPr rtl="0"/>
          <a:r>
            <a:rPr lang="en-US" sz="2000" b="1" dirty="0"/>
            <a:t>Create a family environment that provides opportunities for each family member to express opinions and participate in decisions.</a:t>
          </a:r>
          <a:endParaRPr lang="en-US" sz="2000" dirty="0"/>
        </a:p>
      </dgm:t>
    </dgm:pt>
    <dgm:pt modelId="{EEFC789D-C8B6-C443-84E6-81E18505662E}" type="parTrans" cxnId="{2CC44FE3-5724-5741-A686-238B0B74A98A}">
      <dgm:prSet/>
      <dgm:spPr/>
      <dgm:t>
        <a:bodyPr/>
        <a:lstStyle/>
        <a:p>
          <a:endParaRPr lang="en-US"/>
        </a:p>
      </dgm:t>
    </dgm:pt>
    <dgm:pt modelId="{598F010D-93EF-B44A-9298-94231DAB328A}" type="sibTrans" cxnId="{2CC44FE3-5724-5741-A686-238B0B74A98A}">
      <dgm:prSet/>
      <dgm:spPr/>
      <dgm:t>
        <a:bodyPr/>
        <a:lstStyle/>
        <a:p>
          <a:endParaRPr lang="en-US"/>
        </a:p>
      </dgm:t>
    </dgm:pt>
    <dgm:pt modelId="{594C0E19-F118-054D-B929-95262AB29FD8}">
      <dgm:prSet custT="1"/>
      <dgm:spPr>
        <a:solidFill>
          <a:srgbClr val="008000"/>
        </a:solidFill>
      </dgm:spPr>
      <dgm:t>
        <a:bodyPr/>
        <a:lstStyle/>
        <a:p>
          <a:pPr rtl="0"/>
          <a:r>
            <a:rPr lang="en-US" sz="2000" b="1" dirty="0"/>
            <a:t>Embrace the uniqueness of each family member, avoiding comparisons with siblings and friends.</a:t>
          </a:r>
          <a:endParaRPr lang="en-US" sz="2000" dirty="0"/>
        </a:p>
      </dgm:t>
    </dgm:pt>
    <dgm:pt modelId="{3A6C98A3-0846-974E-AD58-ECA5DC42EC49}" type="parTrans" cxnId="{8AF46C00-F9A1-B141-9004-6CA282A9B563}">
      <dgm:prSet/>
      <dgm:spPr/>
      <dgm:t>
        <a:bodyPr/>
        <a:lstStyle/>
        <a:p>
          <a:endParaRPr lang="en-US"/>
        </a:p>
      </dgm:t>
    </dgm:pt>
    <dgm:pt modelId="{B4B4A80D-E5E0-7242-982E-584AB4263259}" type="sibTrans" cxnId="{8AF46C00-F9A1-B141-9004-6CA282A9B563}">
      <dgm:prSet/>
      <dgm:spPr/>
      <dgm:t>
        <a:bodyPr/>
        <a:lstStyle/>
        <a:p>
          <a:endParaRPr lang="en-US"/>
        </a:p>
      </dgm:t>
    </dgm:pt>
    <dgm:pt modelId="{09C51FEC-8E94-AD41-B165-53A2195685BA}">
      <dgm:prSet custT="1"/>
      <dgm:spPr/>
      <dgm:t>
        <a:bodyPr/>
        <a:lstStyle/>
        <a:p>
          <a:pPr rtl="0"/>
          <a:r>
            <a:rPr lang="en-US" sz="2000" b="1" dirty="0"/>
            <a:t>Clearly state and consistently apply rules and procedures.</a:t>
          </a:r>
          <a:endParaRPr lang="en-US" sz="2000" dirty="0"/>
        </a:p>
      </dgm:t>
    </dgm:pt>
    <dgm:pt modelId="{A1FAD4E2-C766-354B-87EF-3D555B737983}" type="parTrans" cxnId="{2B2567F3-B68E-0842-8165-53667F466E93}">
      <dgm:prSet/>
      <dgm:spPr/>
      <dgm:t>
        <a:bodyPr/>
        <a:lstStyle/>
        <a:p>
          <a:endParaRPr lang="en-US"/>
        </a:p>
      </dgm:t>
    </dgm:pt>
    <dgm:pt modelId="{37ED9B6D-B97E-564E-9547-4AB3B15AFD06}" type="sibTrans" cxnId="{2B2567F3-B68E-0842-8165-53667F466E93}">
      <dgm:prSet/>
      <dgm:spPr/>
      <dgm:t>
        <a:bodyPr/>
        <a:lstStyle/>
        <a:p>
          <a:endParaRPr lang="en-US"/>
        </a:p>
      </dgm:t>
    </dgm:pt>
    <dgm:pt modelId="{915C0341-A53A-BD45-8B6D-4014C7806C34}">
      <dgm:prSet custT="1"/>
      <dgm:spPr>
        <a:solidFill>
          <a:srgbClr val="000090"/>
        </a:solidFill>
      </dgm:spPr>
      <dgm:t>
        <a:bodyPr/>
        <a:lstStyle/>
        <a:p>
          <a:pPr rtl="0"/>
          <a:r>
            <a:rPr lang="en-US" sz="2000" b="1" dirty="0"/>
            <a:t>Teach open-mindedness as well as consistency.</a:t>
          </a:r>
          <a:endParaRPr lang="en-US" sz="2000" dirty="0"/>
        </a:p>
      </dgm:t>
    </dgm:pt>
    <dgm:pt modelId="{940C626C-68B8-FF42-A3B3-8A509E258FEC}" type="parTrans" cxnId="{0E9CDD79-712C-A640-8C07-C566C62D6454}">
      <dgm:prSet/>
      <dgm:spPr/>
      <dgm:t>
        <a:bodyPr/>
        <a:lstStyle/>
        <a:p>
          <a:endParaRPr lang="en-US"/>
        </a:p>
      </dgm:t>
    </dgm:pt>
    <dgm:pt modelId="{E141B7CF-7DC8-C942-8D21-913F3037AAA5}" type="sibTrans" cxnId="{0E9CDD79-712C-A640-8C07-C566C62D6454}">
      <dgm:prSet/>
      <dgm:spPr/>
      <dgm:t>
        <a:bodyPr/>
        <a:lstStyle/>
        <a:p>
          <a:endParaRPr lang="en-US"/>
        </a:p>
      </dgm:t>
    </dgm:pt>
    <dgm:pt modelId="{AB7012A5-A7C6-E64D-9E3D-5CD544A1826F}">
      <dgm:prSet custT="1"/>
      <dgm:spPr>
        <a:solidFill>
          <a:srgbClr val="800000"/>
        </a:solidFill>
      </dgm:spPr>
      <dgm:t>
        <a:bodyPr/>
        <a:lstStyle/>
        <a:p>
          <a:pPr rtl="0"/>
          <a:r>
            <a:rPr lang="en-US" sz="2000" b="1" dirty="0"/>
            <a:t>Talk frequently about fairness and fair play.</a:t>
          </a:r>
          <a:endParaRPr lang="en-US" sz="2000" dirty="0"/>
        </a:p>
      </dgm:t>
    </dgm:pt>
    <dgm:pt modelId="{7A54D509-C104-924E-BC38-0B092775C628}" type="parTrans" cxnId="{EEF1A543-FA7C-0B47-B16C-61EEF453023A}">
      <dgm:prSet/>
      <dgm:spPr/>
      <dgm:t>
        <a:bodyPr/>
        <a:lstStyle/>
        <a:p>
          <a:endParaRPr lang="en-US"/>
        </a:p>
      </dgm:t>
    </dgm:pt>
    <dgm:pt modelId="{FBF15DEF-EAEB-474F-BD80-69ACD3D7980E}" type="sibTrans" cxnId="{EEF1A543-FA7C-0B47-B16C-61EEF453023A}">
      <dgm:prSet/>
      <dgm:spPr/>
      <dgm:t>
        <a:bodyPr/>
        <a:lstStyle/>
        <a:p>
          <a:endParaRPr lang="en-US"/>
        </a:p>
      </dgm:t>
    </dgm:pt>
    <dgm:pt modelId="{9F48AD82-3FA8-284E-B259-F916762EBC46}">
      <dgm:prSet custT="1"/>
      <dgm:spPr>
        <a:solidFill>
          <a:schemeClr val="tx1">
            <a:lumMod val="95000"/>
            <a:lumOff val="5000"/>
          </a:schemeClr>
        </a:solidFill>
      </dgm:spPr>
      <dgm:t>
        <a:bodyPr/>
        <a:lstStyle/>
        <a:p>
          <a:pPr rtl="0"/>
          <a:r>
            <a:rPr lang="en-US" sz="2000" b="1" dirty="0"/>
            <a:t>Treat others, both inside and outside the family, equitably.</a:t>
          </a:r>
          <a:endParaRPr lang="en-US" sz="2000" dirty="0"/>
        </a:p>
      </dgm:t>
    </dgm:pt>
    <dgm:pt modelId="{FD3DF3DF-99AD-6740-804C-D16E14D840A2}" type="parTrans" cxnId="{CC1BF5F6-6316-7F44-806A-B1B2480DEE3F}">
      <dgm:prSet/>
      <dgm:spPr/>
      <dgm:t>
        <a:bodyPr/>
        <a:lstStyle/>
        <a:p>
          <a:endParaRPr lang="en-US"/>
        </a:p>
      </dgm:t>
    </dgm:pt>
    <dgm:pt modelId="{23E36F95-48A1-7E4B-8732-320C9A62C189}" type="sibTrans" cxnId="{CC1BF5F6-6316-7F44-806A-B1B2480DEE3F}">
      <dgm:prSet/>
      <dgm:spPr/>
      <dgm:t>
        <a:bodyPr/>
        <a:lstStyle/>
        <a:p>
          <a:endParaRPr lang="en-US"/>
        </a:p>
      </dgm:t>
    </dgm:pt>
    <dgm:pt modelId="{652B6CA7-CD1A-6D40-8E55-DC2A1B90D8DE}" type="pres">
      <dgm:prSet presAssocID="{46E53C62-A78E-9F4A-862B-7071FF47EECF}" presName="linear" presStyleCnt="0">
        <dgm:presLayoutVars>
          <dgm:dir/>
          <dgm:animLvl val="lvl"/>
          <dgm:resizeHandles val="exact"/>
        </dgm:presLayoutVars>
      </dgm:prSet>
      <dgm:spPr/>
    </dgm:pt>
    <dgm:pt modelId="{F275D577-40CF-3347-BC97-02E8323CCFE6}" type="pres">
      <dgm:prSet presAssocID="{1662D623-5731-BC4D-803C-D155D318F6B3}" presName="parentLin" presStyleCnt="0"/>
      <dgm:spPr/>
    </dgm:pt>
    <dgm:pt modelId="{81CEC06B-A1D8-0D4E-930A-C8CC92F51480}" type="pres">
      <dgm:prSet presAssocID="{1662D623-5731-BC4D-803C-D155D318F6B3}" presName="parentLeftMargin" presStyleLbl="node1" presStyleIdx="0" presStyleCnt="6"/>
      <dgm:spPr/>
    </dgm:pt>
    <dgm:pt modelId="{1893B5C9-82E7-504E-9287-E2B789605014}" type="pres">
      <dgm:prSet presAssocID="{1662D623-5731-BC4D-803C-D155D318F6B3}" presName="parentText" presStyleLbl="node1" presStyleIdx="0" presStyleCnt="6" custScaleX="142857" custScaleY="155391">
        <dgm:presLayoutVars>
          <dgm:chMax val="0"/>
          <dgm:bulletEnabled val="1"/>
        </dgm:presLayoutVars>
      </dgm:prSet>
      <dgm:spPr/>
    </dgm:pt>
    <dgm:pt modelId="{B1985971-FCA5-7447-8560-39E2B0FDE16C}" type="pres">
      <dgm:prSet presAssocID="{1662D623-5731-BC4D-803C-D155D318F6B3}" presName="negativeSpace" presStyleCnt="0"/>
      <dgm:spPr/>
    </dgm:pt>
    <dgm:pt modelId="{B78B8C2D-2F08-A145-B3B8-283CC60EBB19}" type="pres">
      <dgm:prSet presAssocID="{1662D623-5731-BC4D-803C-D155D318F6B3}" presName="childText" presStyleLbl="conFgAcc1" presStyleIdx="0" presStyleCnt="6">
        <dgm:presLayoutVars>
          <dgm:bulletEnabled val="1"/>
        </dgm:presLayoutVars>
      </dgm:prSet>
      <dgm:spPr/>
    </dgm:pt>
    <dgm:pt modelId="{CDB05EE9-14A5-4249-8FB5-A1202C386721}" type="pres">
      <dgm:prSet presAssocID="{598F010D-93EF-B44A-9298-94231DAB328A}" presName="spaceBetweenRectangles" presStyleCnt="0"/>
      <dgm:spPr/>
    </dgm:pt>
    <dgm:pt modelId="{CBD25B83-E0E1-614A-BB79-2FEBAA864187}" type="pres">
      <dgm:prSet presAssocID="{594C0E19-F118-054D-B929-95262AB29FD8}" presName="parentLin" presStyleCnt="0"/>
      <dgm:spPr/>
    </dgm:pt>
    <dgm:pt modelId="{853821CA-FC0E-BF4A-BB76-CC971CB19620}" type="pres">
      <dgm:prSet presAssocID="{594C0E19-F118-054D-B929-95262AB29FD8}" presName="parentLeftMargin" presStyleLbl="node1" presStyleIdx="0" presStyleCnt="6"/>
      <dgm:spPr/>
    </dgm:pt>
    <dgm:pt modelId="{CD0459FD-EB57-7F48-99D3-F32E9B6BC1C4}" type="pres">
      <dgm:prSet presAssocID="{594C0E19-F118-054D-B929-95262AB29FD8}" presName="parentText" presStyleLbl="node1" presStyleIdx="1" presStyleCnt="6" custScaleX="142857">
        <dgm:presLayoutVars>
          <dgm:chMax val="0"/>
          <dgm:bulletEnabled val="1"/>
        </dgm:presLayoutVars>
      </dgm:prSet>
      <dgm:spPr/>
    </dgm:pt>
    <dgm:pt modelId="{71AB54EB-9F32-BC4A-81A9-FF5CD4D6E469}" type="pres">
      <dgm:prSet presAssocID="{594C0E19-F118-054D-B929-95262AB29FD8}" presName="negativeSpace" presStyleCnt="0"/>
      <dgm:spPr/>
    </dgm:pt>
    <dgm:pt modelId="{CA0FACC0-82B7-E742-B44C-23F71E831A6F}" type="pres">
      <dgm:prSet presAssocID="{594C0E19-F118-054D-B929-95262AB29FD8}" presName="childText" presStyleLbl="conFgAcc1" presStyleIdx="1" presStyleCnt="6">
        <dgm:presLayoutVars>
          <dgm:bulletEnabled val="1"/>
        </dgm:presLayoutVars>
      </dgm:prSet>
      <dgm:spPr/>
    </dgm:pt>
    <dgm:pt modelId="{C8575275-5F9A-BB4A-9823-326CB648A0B6}" type="pres">
      <dgm:prSet presAssocID="{B4B4A80D-E5E0-7242-982E-584AB4263259}" presName="spaceBetweenRectangles" presStyleCnt="0"/>
      <dgm:spPr/>
    </dgm:pt>
    <dgm:pt modelId="{E84CB035-72EA-AA47-848D-52E0DDCD7DA7}" type="pres">
      <dgm:prSet presAssocID="{09C51FEC-8E94-AD41-B165-53A2195685BA}" presName="parentLin" presStyleCnt="0"/>
      <dgm:spPr/>
    </dgm:pt>
    <dgm:pt modelId="{9B485974-4DA6-DC4D-B05E-C12940CCB0BF}" type="pres">
      <dgm:prSet presAssocID="{09C51FEC-8E94-AD41-B165-53A2195685BA}" presName="parentLeftMargin" presStyleLbl="node1" presStyleIdx="1" presStyleCnt="6"/>
      <dgm:spPr/>
    </dgm:pt>
    <dgm:pt modelId="{6BA1A987-7638-7D45-BF97-9F6628D82A6E}" type="pres">
      <dgm:prSet presAssocID="{09C51FEC-8E94-AD41-B165-53A2195685BA}" presName="parentText" presStyleLbl="node1" presStyleIdx="2" presStyleCnt="6" custScaleX="142857">
        <dgm:presLayoutVars>
          <dgm:chMax val="0"/>
          <dgm:bulletEnabled val="1"/>
        </dgm:presLayoutVars>
      </dgm:prSet>
      <dgm:spPr/>
    </dgm:pt>
    <dgm:pt modelId="{44A5A391-179C-4B4D-BC36-D171AB6AF4C2}" type="pres">
      <dgm:prSet presAssocID="{09C51FEC-8E94-AD41-B165-53A2195685BA}" presName="negativeSpace" presStyleCnt="0"/>
      <dgm:spPr/>
    </dgm:pt>
    <dgm:pt modelId="{86E8B142-B7EC-CC42-B2F5-F182C1EC022D}" type="pres">
      <dgm:prSet presAssocID="{09C51FEC-8E94-AD41-B165-53A2195685BA}" presName="childText" presStyleLbl="conFgAcc1" presStyleIdx="2" presStyleCnt="6">
        <dgm:presLayoutVars>
          <dgm:bulletEnabled val="1"/>
        </dgm:presLayoutVars>
      </dgm:prSet>
      <dgm:spPr/>
    </dgm:pt>
    <dgm:pt modelId="{680C4DBB-58BE-5E43-8558-B77C08B28B2A}" type="pres">
      <dgm:prSet presAssocID="{37ED9B6D-B97E-564E-9547-4AB3B15AFD06}" presName="spaceBetweenRectangles" presStyleCnt="0"/>
      <dgm:spPr/>
    </dgm:pt>
    <dgm:pt modelId="{F91C1467-5208-1E4E-91F4-B1988502EC8F}" type="pres">
      <dgm:prSet presAssocID="{915C0341-A53A-BD45-8B6D-4014C7806C34}" presName="parentLin" presStyleCnt="0"/>
      <dgm:spPr/>
    </dgm:pt>
    <dgm:pt modelId="{F51E3BFD-F8D7-554D-A052-EB394B0A887A}" type="pres">
      <dgm:prSet presAssocID="{915C0341-A53A-BD45-8B6D-4014C7806C34}" presName="parentLeftMargin" presStyleLbl="node1" presStyleIdx="2" presStyleCnt="6"/>
      <dgm:spPr/>
    </dgm:pt>
    <dgm:pt modelId="{48A040D9-38E8-F547-BAAA-4F6C9338C5FB}" type="pres">
      <dgm:prSet presAssocID="{915C0341-A53A-BD45-8B6D-4014C7806C34}" presName="parentText" presStyleLbl="node1" presStyleIdx="3" presStyleCnt="6" custScaleX="142857">
        <dgm:presLayoutVars>
          <dgm:chMax val="0"/>
          <dgm:bulletEnabled val="1"/>
        </dgm:presLayoutVars>
      </dgm:prSet>
      <dgm:spPr/>
    </dgm:pt>
    <dgm:pt modelId="{3C94962E-79CA-AE48-991F-6322EFF80F10}" type="pres">
      <dgm:prSet presAssocID="{915C0341-A53A-BD45-8B6D-4014C7806C34}" presName="negativeSpace" presStyleCnt="0"/>
      <dgm:spPr/>
    </dgm:pt>
    <dgm:pt modelId="{1E687B97-6A07-9046-9DB1-9EA84C71A5C9}" type="pres">
      <dgm:prSet presAssocID="{915C0341-A53A-BD45-8B6D-4014C7806C34}" presName="childText" presStyleLbl="conFgAcc1" presStyleIdx="3" presStyleCnt="6">
        <dgm:presLayoutVars>
          <dgm:bulletEnabled val="1"/>
        </dgm:presLayoutVars>
      </dgm:prSet>
      <dgm:spPr/>
    </dgm:pt>
    <dgm:pt modelId="{2A1C38FD-78A3-2A4F-B28E-61652360F7A7}" type="pres">
      <dgm:prSet presAssocID="{E141B7CF-7DC8-C942-8D21-913F3037AAA5}" presName="spaceBetweenRectangles" presStyleCnt="0"/>
      <dgm:spPr/>
    </dgm:pt>
    <dgm:pt modelId="{58B0C39D-4503-574E-9D36-96AF9FF47A5B}" type="pres">
      <dgm:prSet presAssocID="{AB7012A5-A7C6-E64D-9E3D-5CD544A1826F}" presName="parentLin" presStyleCnt="0"/>
      <dgm:spPr/>
    </dgm:pt>
    <dgm:pt modelId="{C25979B0-47D5-F14F-A37B-7560FA6FF3A6}" type="pres">
      <dgm:prSet presAssocID="{AB7012A5-A7C6-E64D-9E3D-5CD544A1826F}" presName="parentLeftMargin" presStyleLbl="node1" presStyleIdx="3" presStyleCnt="6"/>
      <dgm:spPr/>
    </dgm:pt>
    <dgm:pt modelId="{3B833EC6-EE29-CE4F-B14E-9D87DB26F324}" type="pres">
      <dgm:prSet presAssocID="{AB7012A5-A7C6-E64D-9E3D-5CD544A1826F}" presName="parentText" presStyleLbl="node1" presStyleIdx="4" presStyleCnt="6" custScaleX="142857">
        <dgm:presLayoutVars>
          <dgm:chMax val="0"/>
          <dgm:bulletEnabled val="1"/>
        </dgm:presLayoutVars>
      </dgm:prSet>
      <dgm:spPr/>
    </dgm:pt>
    <dgm:pt modelId="{E53EC7AC-6E1E-8249-9E8C-3D25BBD5C822}" type="pres">
      <dgm:prSet presAssocID="{AB7012A5-A7C6-E64D-9E3D-5CD544A1826F}" presName="negativeSpace" presStyleCnt="0"/>
      <dgm:spPr/>
    </dgm:pt>
    <dgm:pt modelId="{C26A414B-DD49-6F44-AE22-2F143592DAE7}" type="pres">
      <dgm:prSet presAssocID="{AB7012A5-A7C6-E64D-9E3D-5CD544A1826F}" presName="childText" presStyleLbl="conFgAcc1" presStyleIdx="4" presStyleCnt="6">
        <dgm:presLayoutVars>
          <dgm:bulletEnabled val="1"/>
        </dgm:presLayoutVars>
      </dgm:prSet>
      <dgm:spPr/>
    </dgm:pt>
    <dgm:pt modelId="{DD803D11-AC8E-044D-AE47-7E60B12FF7D3}" type="pres">
      <dgm:prSet presAssocID="{FBF15DEF-EAEB-474F-BD80-69ACD3D7980E}" presName="spaceBetweenRectangles" presStyleCnt="0"/>
      <dgm:spPr/>
    </dgm:pt>
    <dgm:pt modelId="{2D898034-AFA9-B140-8316-AF44AFCE95E6}" type="pres">
      <dgm:prSet presAssocID="{9F48AD82-3FA8-284E-B259-F916762EBC46}" presName="parentLin" presStyleCnt="0"/>
      <dgm:spPr/>
    </dgm:pt>
    <dgm:pt modelId="{AC9034C7-5E76-FC43-80A9-B57D8ECAD1A8}" type="pres">
      <dgm:prSet presAssocID="{9F48AD82-3FA8-284E-B259-F916762EBC46}" presName="parentLeftMargin" presStyleLbl="node1" presStyleIdx="4" presStyleCnt="6"/>
      <dgm:spPr/>
    </dgm:pt>
    <dgm:pt modelId="{FA6D9D08-A3B0-AB42-B1C6-6BE5BE10A2B0}" type="pres">
      <dgm:prSet presAssocID="{9F48AD82-3FA8-284E-B259-F916762EBC46}" presName="parentText" presStyleLbl="node1" presStyleIdx="5" presStyleCnt="6" custScaleX="142857">
        <dgm:presLayoutVars>
          <dgm:chMax val="0"/>
          <dgm:bulletEnabled val="1"/>
        </dgm:presLayoutVars>
      </dgm:prSet>
      <dgm:spPr/>
    </dgm:pt>
    <dgm:pt modelId="{1F5FCBF7-9BE3-7B41-B79E-81F55B02302D}" type="pres">
      <dgm:prSet presAssocID="{9F48AD82-3FA8-284E-B259-F916762EBC46}" presName="negativeSpace" presStyleCnt="0"/>
      <dgm:spPr/>
    </dgm:pt>
    <dgm:pt modelId="{401A73BC-F942-B841-8F1F-1954FE2724F6}" type="pres">
      <dgm:prSet presAssocID="{9F48AD82-3FA8-284E-B259-F916762EBC46}" presName="childText" presStyleLbl="conFgAcc1" presStyleIdx="5" presStyleCnt="6">
        <dgm:presLayoutVars>
          <dgm:bulletEnabled val="1"/>
        </dgm:presLayoutVars>
      </dgm:prSet>
      <dgm:spPr/>
    </dgm:pt>
  </dgm:ptLst>
  <dgm:cxnLst>
    <dgm:cxn modelId="{8AF46C00-F9A1-B141-9004-6CA282A9B563}" srcId="{46E53C62-A78E-9F4A-862B-7071FF47EECF}" destId="{594C0E19-F118-054D-B929-95262AB29FD8}" srcOrd="1" destOrd="0" parTransId="{3A6C98A3-0846-974E-AD58-ECA5DC42EC49}" sibTransId="{B4B4A80D-E5E0-7242-982E-584AB4263259}"/>
    <dgm:cxn modelId="{D1E5A402-6955-A84B-BF4C-F8FF658C9C67}" type="presOf" srcId="{1662D623-5731-BC4D-803C-D155D318F6B3}" destId="{81CEC06B-A1D8-0D4E-930A-C8CC92F51480}" srcOrd="0" destOrd="0" presId="urn:microsoft.com/office/officeart/2005/8/layout/list1"/>
    <dgm:cxn modelId="{BFCCFA17-29A8-6749-8CF6-F228D1A91958}" type="presOf" srcId="{AB7012A5-A7C6-E64D-9E3D-5CD544A1826F}" destId="{3B833EC6-EE29-CE4F-B14E-9D87DB26F324}" srcOrd="1" destOrd="0" presId="urn:microsoft.com/office/officeart/2005/8/layout/list1"/>
    <dgm:cxn modelId="{239D781E-FEC3-F84E-9BC2-78E7135E965F}" type="presOf" srcId="{915C0341-A53A-BD45-8B6D-4014C7806C34}" destId="{F51E3BFD-F8D7-554D-A052-EB394B0A887A}" srcOrd="0" destOrd="0" presId="urn:microsoft.com/office/officeart/2005/8/layout/list1"/>
    <dgm:cxn modelId="{EEF1A543-FA7C-0B47-B16C-61EEF453023A}" srcId="{46E53C62-A78E-9F4A-862B-7071FF47EECF}" destId="{AB7012A5-A7C6-E64D-9E3D-5CD544A1826F}" srcOrd="4" destOrd="0" parTransId="{7A54D509-C104-924E-BC38-0B092775C628}" sibTransId="{FBF15DEF-EAEB-474F-BD80-69ACD3D7980E}"/>
    <dgm:cxn modelId="{2D617E56-0368-5340-9EE9-4776A7C3B905}" type="presOf" srcId="{1662D623-5731-BC4D-803C-D155D318F6B3}" destId="{1893B5C9-82E7-504E-9287-E2B789605014}" srcOrd="1" destOrd="0" presId="urn:microsoft.com/office/officeart/2005/8/layout/list1"/>
    <dgm:cxn modelId="{9F9C9E58-5C83-CB49-A16F-BEF1EAD7919A}" type="presOf" srcId="{915C0341-A53A-BD45-8B6D-4014C7806C34}" destId="{48A040D9-38E8-F547-BAAA-4F6C9338C5FB}" srcOrd="1" destOrd="0" presId="urn:microsoft.com/office/officeart/2005/8/layout/list1"/>
    <dgm:cxn modelId="{0E9CDD79-712C-A640-8C07-C566C62D6454}" srcId="{46E53C62-A78E-9F4A-862B-7071FF47EECF}" destId="{915C0341-A53A-BD45-8B6D-4014C7806C34}" srcOrd="3" destOrd="0" parTransId="{940C626C-68B8-FF42-A3B3-8A509E258FEC}" sibTransId="{E141B7CF-7DC8-C942-8D21-913F3037AAA5}"/>
    <dgm:cxn modelId="{35D4F191-C6A2-3D41-8176-B540F7053030}" type="presOf" srcId="{09C51FEC-8E94-AD41-B165-53A2195685BA}" destId="{9B485974-4DA6-DC4D-B05E-C12940CCB0BF}" srcOrd="0" destOrd="0" presId="urn:microsoft.com/office/officeart/2005/8/layout/list1"/>
    <dgm:cxn modelId="{01CBD1BA-32A6-8F4A-8A79-B5C2C5E81B46}" type="presOf" srcId="{9F48AD82-3FA8-284E-B259-F916762EBC46}" destId="{FA6D9D08-A3B0-AB42-B1C6-6BE5BE10A2B0}" srcOrd="1" destOrd="0" presId="urn:microsoft.com/office/officeart/2005/8/layout/list1"/>
    <dgm:cxn modelId="{36C876DF-EDD9-2042-BF84-FA8898E59AC9}" type="presOf" srcId="{46E53C62-A78E-9F4A-862B-7071FF47EECF}" destId="{652B6CA7-CD1A-6D40-8E55-DC2A1B90D8DE}" srcOrd="0" destOrd="0" presId="urn:microsoft.com/office/officeart/2005/8/layout/list1"/>
    <dgm:cxn modelId="{2CC44FE3-5724-5741-A686-238B0B74A98A}" srcId="{46E53C62-A78E-9F4A-862B-7071FF47EECF}" destId="{1662D623-5731-BC4D-803C-D155D318F6B3}" srcOrd="0" destOrd="0" parTransId="{EEFC789D-C8B6-C443-84E6-81E18505662E}" sibTransId="{598F010D-93EF-B44A-9298-94231DAB328A}"/>
    <dgm:cxn modelId="{CF2EDBE7-911A-2246-B2CD-0C045BB44C01}" type="presOf" srcId="{09C51FEC-8E94-AD41-B165-53A2195685BA}" destId="{6BA1A987-7638-7D45-BF97-9F6628D82A6E}" srcOrd="1" destOrd="0" presId="urn:microsoft.com/office/officeart/2005/8/layout/list1"/>
    <dgm:cxn modelId="{93901FF2-2CBC-FF4D-8AD8-33B6AF720FE8}" type="presOf" srcId="{9F48AD82-3FA8-284E-B259-F916762EBC46}" destId="{AC9034C7-5E76-FC43-80A9-B57D8ECAD1A8}" srcOrd="0" destOrd="0" presId="urn:microsoft.com/office/officeart/2005/8/layout/list1"/>
    <dgm:cxn modelId="{2B2567F3-B68E-0842-8165-53667F466E93}" srcId="{46E53C62-A78E-9F4A-862B-7071FF47EECF}" destId="{09C51FEC-8E94-AD41-B165-53A2195685BA}" srcOrd="2" destOrd="0" parTransId="{A1FAD4E2-C766-354B-87EF-3D555B737983}" sibTransId="{37ED9B6D-B97E-564E-9547-4AB3B15AFD06}"/>
    <dgm:cxn modelId="{60FF75F3-F133-2E47-86F7-32876ED53661}" type="presOf" srcId="{594C0E19-F118-054D-B929-95262AB29FD8}" destId="{CD0459FD-EB57-7F48-99D3-F32E9B6BC1C4}" srcOrd="1" destOrd="0" presId="urn:microsoft.com/office/officeart/2005/8/layout/list1"/>
    <dgm:cxn modelId="{871172F6-B6CE-7B4D-9CDD-3ACBE1779D64}" type="presOf" srcId="{AB7012A5-A7C6-E64D-9E3D-5CD544A1826F}" destId="{C25979B0-47D5-F14F-A37B-7560FA6FF3A6}" srcOrd="0" destOrd="0" presId="urn:microsoft.com/office/officeart/2005/8/layout/list1"/>
    <dgm:cxn modelId="{CC1BF5F6-6316-7F44-806A-B1B2480DEE3F}" srcId="{46E53C62-A78E-9F4A-862B-7071FF47EECF}" destId="{9F48AD82-3FA8-284E-B259-F916762EBC46}" srcOrd="5" destOrd="0" parTransId="{FD3DF3DF-99AD-6740-804C-D16E14D840A2}" sibTransId="{23E36F95-48A1-7E4B-8732-320C9A62C189}"/>
    <dgm:cxn modelId="{FA52ACFD-8903-324E-AE61-BB48762C8E1B}" type="presOf" srcId="{594C0E19-F118-054D-B929-95262AB29FD8}" destId="{853821CA-FC0E-BF4A-BB76-CC971CB19620}" srcOrd="0" destOrd="0" presId="urn:microsoft.com/office/officeart/2005/8/layout/list1"/>
    <dgm:cxn modelId="{B696328D-703E-9A4D-AAC9-CEC6340ED2D4}" type="presParOf" srcId="{652B6CA7-CD1A-6D40-8E55-DC2A1B90D8DE}" destId="{F275D577-40CF-3347-BC97-02E8323CCFE6}" srcOrd="0" destOrd="0" presId="urn:microsoft.com/office/officeart/2005/8/layout/list1"/>
    <dgm:cxn modelId="{58A3944B-7A57-884D-A646-6CD1E2FAC3B2}" type="presParOf" srcId="{F275D577-40CF-3347-BC97-02E8323CCFE6}" destId="{81CEC06B-A1D8-0D4E-930A-C8CC92F51480}" srcOrd="0" destOrd="0" presId="urn:microsoft.com/office/officeart/2005/8/layout/list1"/>
    <dgm:cxn modelId="{87E4C812-7556-7F44-8009-6659F3F22D8C}" type="presParOf" srcId="{F275D577-40CF-3347-BC97-02E8323CCFE6}" destId="{1893B5C9-82E7-504E-9287-E2B789605014}" srcOrd="1" destOrd="0" presId="urn:microsoft.com/office/officeart/2005/8/layout/list1"/>
    <dgm:cxn modelId="{ED749C77-563E-DA48-9961-11FFCEA2B306}" type="presParOf" srcId="{652B6CA7-CD1A-6D40-8E55-DC2A1B90D8DE}" destId="{B1985971-FCA5-7447-8560-39E2B0FDE16C}" srcOrd="1" destOrd="0" presId="urn:microsoft.com/office/officeart/2005/8/layout/list1"/>
    <dgm:cxn modelId="{3D4CDD47-6925-8C49-A28F-BCF58AC3DFDF}" type="presParOf" srcId="{652B6CA7-CD1A-6D40-8E55-DC2A1B90D8DE}" destId="{B78B8C2D-2F08-A145-B3B8-283CC60EBB19}" srcOrd="2" destOrd="0" presId="urn:microsoft.com/office/officeart/2005/8/layout/list1"/>
    <dgm:cxn modelId="{EE34BB72-9495-4D40-B2CD-6549B3D86C6A}" type="presParOf" srcId="{652B6CA7-CD1A-6D40-8E55-DC2A1B90D8DE}" destId="{CDB05EE9-14A5-4249-8FB5-A1202C386721}" srcOrd="3" destOrd="0" presId="urn:microsoft.com/office/officeart/2005/8/layout/list1"/>
    <dgm:cxn modelId="{1F114F1D-5007-A74B-84C8-5EF9D730F02A}" type="presParOf" srcId="{652B6CA7-CD1A-6D40-8E55-DC2A1B90D8DE}" destId="{CBD25B83-E0E1-614A-BB79-2FEBAA864187}" srcOrd="4" destOrd="0" presId="urn:microsoft.com/office/officeart/2005/8/layout/list1"/>
    <dgm:cxn modelId="{C3D1810B-AF88-5848-B222-5AB55D69517E}" type="presParOf" srcId="{CBD25B83-E0E1-614A-BB79-2FEBAA864187}" destId="{853821CA-FC0E-BF4A-BB76-CC971CB19620}" srcOrd="0" destOrd="0" presId="urn:microsoft.com/office/officeart/2005/8/layout/list1"/>
    <dgm:cxn modelId="{1CEF5042-DBF0-604E-9E61-4D911DBB24CC}" type="presParOf" srcId="{CBD25B83-E0E1-614A-BB79-2FEBAA864187}" destId="{CD0459FD-EB57-7F48-99D3-F32E9B6BC1C4}" srcOrd="1" destOrd="0" presId="urn:microsoft.com/office/officeart/2005/8/layout/list1"/>
    <dgm:cxn modelId="{99997241-2D89-7145-8B7D-2EDFE41DC153}" type="presParOf" srcId="{652B6CA7-CD1A-6D40-8E55-DC2A1B90D8DE}" destId="{71AB54EB-9F32-BC4A-81A9-FF5CD4D6E469}" srcOrd="5" destOrd="0" presId="urn:microsoft.com/office/officeart/2005/8/layout/list1"/>
    <dgm:cxn modelId="{3CA3BF04-8503-904F-B180-BFC4E346EC34}" type="presParOf" srcId="{652B6CA7-CD1A-6D40-8E55-DC2A1B90D8DE}" destId="{CA0FACC0-82B7-E742-B44C-23F71E831A6F}" srcOrd="6" destOrd="0" presId="urn:microsoft.com/office/officeart/2005/8/layout/list1"/>
    <dgm:cxn modelId="{19CFB5C5-651E-4442-967F-A82D10CA7A5E}" type="presParOf" srcId="{652B6CA7-CD1A-6D40-8E55-DC2A1B90D8DE}" destId="{C8575275-5F9A-BB4A-9823-326CB648A0B6}" srcOrd="7" destOrd="0" presId="urn:microsoft.com/office/officeart/2005/8/layout/list1"/>
    <dgm:cxn modelId="{E77B68E1-5BE9-5F4E-A99E-BCEB2D78B88E}" type="presParOf" srcId="{652B6CA7-CD1A-6D40-8E55-DC2A1B90D8DE}" destId="{E84CB035-72EA-AA47-848D-52E0DDCD7DA7}" srcOrd="8" destOrd="0" presId="urn:microsoft.com/office/officeart/2005/8/layout/list1"/>
    <dgm:cxn modelId="{0ED1F502-A665-A94B-99A5-F74AB0845CE9}" type="presParOf" srcId="{E84CB035-72EA-AA47-848D-52E0DDCD7DA7}" destId="{9B485974-4DA6-DC4D-B05E-C12940CCB0BF}" srcOrd="0" destOrd="0" presId="urn:microsoft.com/office/officeart/2005/8/layout/list1"/>
    <dgm:cxn modelId="{E02F0A71-61D8-DE4E-A221-5A5AC0C565AD}" type="presParOf" srcId="{E84CB035-72EA-AA47-848D-52E0DDCD7DA7}" destId="{6BA1A987-7638-7D45-BF97-9F6628D82A6E}" srcOrd="1" destOrd="0" presId="urn:microsoft.com/office/officeart/2005/8/layout/list1"/>
    <dgm:cxn modelId="{00A2E893-ADDA-624B-BBD6-27517B7A1F08}" type="presParOf" srcId="{652B6CA7-CD1A-6D40-8E55-DC2A1B90D8DE}" destId="{44A5A391-179C-4B4D-BC36-D171AB6AF4C2}" srcOrd="9" destOrd="0" presId="urn:microsoft.com/office/officeart/2005/8/layout/list1"/>
    <dgm:cxn modelId="{1BF12C88-FB06-4646-8132-B54AB66060E9}" type="presParOf" srcId="{652B6CA7-CD1A-6D40-8E55-DC2A1B90D8DE}" destId="{86E8B142-B7EC-CC42-B2F5-F182C1EC022D}" srcOrd="10" destOrd="0" presId="urn:microsoft.com/office/officeart/2005/8/layout/list1"/>
    <dgm:cxn modelId="{645EDC3A-73D1-7A4C-8897-5E978D885823}" type="presParOf" srcId="{652B6CA7-CD1A-6D40-8E55-DC2A1B90D8DE}" destId="{680C4DBB-58BE-5E43-8558-B77C08B28B2A}" srcOrd="11" destOrd="0" presId="urn:microsoft.com/office/officeart/2005/8/layout/list1"/>
    <dgm:cxn modelId="{C969870F-9797-004E-BBEE-1FB9B2B7D85A}" type="presParOf" srcId="{652B6CA7-CD1A-6D40-8E55-DC2A1B90D8DE}" destId="{F91C1467-5208-1E4E-91F4-B1988502EC8F}" srcOrd="12" destOrd="0" presId="urn:microsoft.com/office/officeart/2005/8/layout/list1"/>
    <dgm:cxn modelId="{6D5762D1-301E-0244-AA23-8650BFB1A29C}" type="presParOf" srcId="{F91C1467-5208-1E4E-91F4-B1988502EC8F}" destId="{F51E3BFD-F8D7-554D-A052-EB394B0A887A}" srcOrd="0" destOrd="0" presId="urn:microsoft.com/office/officeart/2005/8/layout/list1"/>
    <dgm:cxn modelId="{D452EB29-825A-9946-BE17-1599DD54C2A9}" type="presParOf" srcId="{F91C1467-5208-1E4E-91F4-B1988502EC8F}" destId="{48A040D9-38E8-F547-BAAA-4F6C9338C5FB}" srcOrd="1" destOrd="0" presId="urn:microsoft.com/office/officeart/2005/8/layout/list1"/>
    <dgm:cxn modelId="{CAA4889E-B1C4-C640-AECD-371B862EC2BA}" type="presParOf" srcId="{652B6CA7-CD1A-6D40-8E55-DC2A1B90D8DE}" destId="{3C94962E-79CA-AE48-991F-6322EFF80F10}" srcOrd="13" destOrd="0" presId="urn:microsoft.com/office/officeart/2005/8/layout/list1"/>
    <dgm:cxn modelId="{71DDA750-1681-5D4D-82AF-636F81C196E1}" type="presParOf" srcId="{652B6CA7-CD1A-6D40-8E55-DC2A1B90D8DE}" destId="{1E687B97-6A07-9046-9DB1-9EA84C71A5C9}" srcOrd="14" destOrd="0" presId="urn:microsoft.com/office/officeart/2005/8/layout/list1"/>
    <dgm:cxn modelId="{F56ADB91-4EB0-A84F-9BF4-48A1A229E5F3}" type="presParOf" srcId="{652B6CA7-CD1A-6D40-8E55-DC2A1B90D8DE}" destId="{2A1C38FD-78A3-2A4F-B28E-61652360F7A7}" srcOrd="15" destOrd="0" presId="urn:microsoft.com/office/officeart/2005/8/layout/list1"/>
    <dgm:cxn modelId="{86DAA581-8D09-BF4D-A377-798EA8BEDA54}" type="presParOf" srcId="{652B6CA7-CD1A-6D40-8E55-DC2A1B90D8DE}" destId="{58B0C39D-4503-574E-9D36-96AF9FF47A5B}" srcOrd="16" destOrd="0" presId="urn:microsoft.com/office/officeart/2005/8/layout/list1"/>
    <dgm:cxn modelId="{EC4D521B-9ACC-3146-9B64-93461DC3B4B5}" type="presParOf" srcId="{58B0C39D-4503-574E-9D36-96AF9FF47A5B}" destId="{C25979B0-47D5-F14F-A37B-7560FA6FF3A6}" srcOrd="0" destOrd="0" presId="urn:microsoft.com/office/officeart/2005/8/layout/list1"/>
    <dgm:cxn modelId="{13FB0983-10B3-E647-BEA4-2885406CA9DD}" type="presParOf" srcId="{58B0C39D-4503-574E-9D36-96AF9FF47A5B}" destId="{3B833EC6-EE29-CE4F-B14E-9D87DB26F324}" srcOrd="1" destOrd="0" presId="urn:microsoft.com/office/officeart/2005/8/layout/list1"/>
    <dgm:cxn modelId="{6BD578A2-0F66-9745-BD91-D697F9BEC334}" type="presParOf" srcId="{652B6CA7-CD1A-6D40-8E55-DC2A1B90D8DE}" destId="{E53EC7AC-6E1E-8249-9E8C-3D25BBD5C822}" srcOrd="17" destOrd="0" presId="urn:microsoft.com/office/officeart/2005/8/layout/list1"/>
    <dgm:cxn modelId="{40BADC0F-A68A-6849-BB34-6327BEA81EE9}" type="presParOf" srcId="{652B6CA7-CD1A-6D40-8E55-DC2A1B90D8DE}" destId="{C26A414B-DD49-6F44-AE22-2F143592DAE7}" srcOrd="18" destOrd="0" presId="urn:microsoft.com/office/officeart/2005/8/layout/list1"/>
    <dgm:cxn modelId="{0E9757A7-8DF7-9449-A019-17E620CD675C}" type="presParOf" srcId="{652B6CA7-CD1A-6D40-8E55-DC2A1B90D8DE}" destId="{DD803D11-AC8E-044D-AE47-7E60B12FF7D3}" srcOrd="19" destOrd="0" presId="urn:microsoft.com/office/officeart/2005/8/layout/list1"/>
    <dgm:cxn modelId="{0807C124-2234-5140-8A5A-16C3B7A19DBC}" type="presParOf" srcId="{652B6CA7-CD1A-6D40-8E55-DC2A1B90D8DE}" destId="{2D898034-AFA9-B140-8316-AF44AFCE95E6}" srcOrd="20" destOrd="0" presId="urn:microsoft.com/office/officeart/2005/8/layout/list1"/>
    <dgm:cxn modelId="{9F8015F0-0A41-FB4D-B5BC-6CA2BB9D26DD}" type="presParOf" srcId="{2D898034-AFA9-B140-8316-AF44AFCE95E6}" destId="{AC9034C7-5E76-FC43-80A9-B57D8ECAD1A8}" srcOrd="0" destOrd="0" presId="urn:microsoft.com/office/officeart/2005/8/layout/list1"/>
    <dgm:cxn modelId="{8D573BA6-6124-B44B-9F4A-0FA3BF43C283}" type="presParOf" srcId="{2D898034-AFA9-B140-8316-AF44AFCE95E6}" destId="{FA6D9D08-A3B0-AB42-B1C6-6BE5BE10A2B0}" srcOrd="1" destOrd="0" presId="urn:microsoft.com/office/officeart/2005/8/layout/list1"/>
    <dgm:cxn modelId="{6169FB3F-E882-8F48-8C25-D392DB81CD42}" type="presParOf" srcId="{652B6CA7-CD1A-6D40-8E55-DC2A1B90D8DE}" destId="{1F5FCBF7-9BE3-7B41-B79E-81F55B02302D}" srcOrd="21" destOrd="0" presId="urn:microsoft.com/office/officeart/2005/8/layout/list1"/>
    <dgm:cxn modelId="{0B205CEE-6E8A-1C47-AC7D-F700D372C0F7}" type="presParOf" srcId="{652B6CA7-CD1A-6D40-8E55-DC2A1B90D8DE}" destId="{401A73BC-F942-B841-8F1F-1954FE2724F6}"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9A1EB70-9A35-4702-BA7F-D2AC292BCD8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BB24FF1-96F3-410D-87D3-7DA979F0EBB0}">
      <dgm:prSet/>
      <dgm:spPr>
        <a:solidFill>
          <a:srgbClr val="800000"/>
        </a:solidFill>
      </dgm:spPr>
      <dgm:t>
        <a:bodyPr/>
        <a:lstStyle/>
        <a:p>
          <a:pPr algn="ctr" rtl="0"/>
          <a:r>
            <a:rPr lang="en-US" b="1" dirty="0"/>
            <a:t>School-Wide Messaging</a:t>
          </a:r>
          <a:endParaRPr lang="en-US" dirty="0"/>
        </a:p>
      </dgm:t>
    </dgm:pt>
    <dgm:pt modelId="{BE1B0DE2-99EB-4D36-A5EC-7EE64E67A1F6}" type="parTrans" cxnId="{807BFF80-4EBB-4B26-A719-E80950651C39}">
      <dgm:prSet/>
      <dgm:spPr/>
      <dgm:t>
        <a:bodyPr/>
        <a:lstStyle/>
        <a:p>
          <a:endParaRPr lang="en-US"/>
        </a:p>
      </dgm:t>
    </dgm:pt>
    <dgm:pt modelId="{69C255A2-1FDA-40B1-922E-306812A4067E}" type="sibTrans" cxnId="{807BFF80-4EBB-4B26-A719-E80950651C39}">
      <dgm:prSet/>
      <dgm:spPr/>
      <dgm:t>
        <a:bodyPr/>
        <a:lstStyle/>
        <a:p>
          <a:endParaRPr lang="en-US"/>
        </a:p>
      </dgm:t>
    </dgm:pt>
    <dgm:pt modelId="{D1E78C8A-623C-4667-9B40-5DFB2284D4CE}" type="pres">
      <dgm:prSet presAssocID="{79A1EB70-9A35-4702-BA7F-D2AC292BCD89}" presName="linear" presStyleCnt="0">
        <dgm:presLayoutVars>
          <dgm:animLvl val="lvl"/>
          <dgm:resizeHandles val="exact"/>
        </dgm:presLayoutVars>
      </dgm:prSet>
      <dgm:spPr/>
    </dgm:pt>
    <dgm:pt modelId="{15D22EBA-BEF6-4B82-B9C1-66F260D20FDB}" type="pres">
      <dgm:prSet presAssocID="{EBB24FF1-96F3-410D-87D3-7DA979F0EBB0}" presName="parentText" presStyleLbl="node1" presStyleIdx="0" presStyleCnt="1" custLinFactNeighborX="926" custLinFactNeighborY="-25333">
        <dgm:presLayoutVars>
          <dgm:chMax val="0"/>
          <dgm:bulletEnabled val="1"/>
        </dgm:presLayoutVars>
      </dgm:prSet>
      <dgm:spPr/>
    </dgm:pt>
  </dgm:ptLst>
  <dgm:cxnLst>
    <dgm:cxn modelId="{807BFF80-4EBB-4B26-A719-E80950651C39}" srcId="{79A1EB70-9A35-4702-BA7F-D2AC292BCD89}" destId="{EBB24FF1-96F3-410D-87D3-7DA979F0EBB0}" srcOrd="0" destOrd="0" parTransId="{BE1B0DE2-99EB-4D36-A5EC-7EE64E67A1F6}" sibTransId="{69C255A2-1FDA-40B1-922E-306812A4067E}"/>
    <dgm:cxn modelId="{B50711BD-981D-4644-BCBE-9C9158FA2E40}" type="presOf" srcId="{79A1EB70-9A35-4702-BA7F-D2AC292BCD89}" destId="{D1E78C8A-623C-4667-9B40-5DFB2284D4CE}" srcOrd="0" destOrd="0" presId="urn:microsoft.com/office/officeart/2005/8/layout/vList2"/>
    <dgm:cxn modelId="{08D70CEB-EDB8-8F4C-8B09-80578CE0AF71}" type="presOf" srcId="{EBB24FF1-96F3-410D-87D3-7DA979F0EBB0}" destId="{15D22EBA-BEF6-4B82-B9C1-66F260D20FDB}" srcOrd="0" destOrd="0" presId="urn:microsoft.com/office/officeart/2005/8/layout/vList2"/>
    <dgm:cxn modelId="{51A79C3F-CBA2-A846-A06A-277B3436B94C}" type="presParOf" srcId="{D1E78C8A-623C-4667-9B40-5DFB2284D4CE}" destId="{15D22EBA-BEF6-4B82-B9C1-66F260D20FDB}"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0.xml><?xml version="1.0" encoding="utf-8"?>
<dgm:dataModel xmlns:dgm="http://schemas.openxmlformats.org/drawingml/2006/diagram" xmlns:a="http://schemas.openxmlformats.org/drawingml/2006/main">
  <dgm:ptLst>
    <dgm:pt modelId="{50CD9E92-197D-BA43-A080-499E8EAB5F93}" type="doc">
      <dgm:prSet loTypeId="urn:microsoft.com/office/officeart/2005/8/layout/list1" loCatId="" qsTypeId="urn:microsoft.com/office/officeart/2005/8/quickstyle/simple4" qsCatId="simple" csTypeId="urn:microsoft.com/office/officeart/2005/8/colors/accent2_2" csCatId="accent2" phldr="1"/>
      <dgm:spPr/>
      <dgm:t>
        <a:bodyPr/>
        <a:lstStyle/>
        <a:p>
          <a:endParaRPr lang="en-US"/>
        </a:p>
      </dgm:t>
    </dgm:pt>
    <dgm:pt modelId="{E40B1BB7-4D02-CA41-8E0A-FF0859EFA587}">
      <dgm:prSet custT="1"/>
      <dgm:spPr/>
      <dgm:t>
        <a:bodyPr/>
        <a:lstStyle/>
        <a:p>
          <a:pPr rtl="0"/>
          <a:r>
            <a:rPr lang="en-US" sz="2000" b="1" dirty="0"/>
            <a:t>Demonstrate love and affection. Give time, attention, and praise.</a:t>
          </a:r>
          <a:endParaRPr lang="en-US" sz="2000" dirty="0"/>
        </a:p>
      </dgm:t>
    </dgm:pt>
    <dgm:pt modelId="{4E783ABF-F630-F942-AEE8-9057D0F5F3B8}" type="parTrans" cxnId="{2B51E0F0-FF95-A147-862D-83B3D6FE3736}">
      <dgm:prSet/>
      <dgm:spPr/>
      <dgm:t>
        <a:bodyPr/>
        <a:lstStyle/>
        <a:p>
          <a:endParaRPr lang="en-US"/>
        </a:p>
      </dgm:t>
    </dgm:pt>
    <dgm:pt modelId="{1C366AEF-FA3E-C542-9864-24FAEAC23055}" type="sibTrans" cxnId="{2B51E0F0-FF95-A147-862D-83B3D6FE3736}">
      <dgm:prSet/>
      <dgm:spPr/>
      <dgm:t>
        <a:bodyPr/>
        <a:lstStyle/>
        <a:p>
          <a:endParaRPr lang="en-US"/>
        </a:p>
      </dgm:t>
    </dgm:pt>
    <dgm:pt modelId="{4D19A313-C526-E24B-AF01-3CFA6C209FB7}">
      <dgm:prSet custT="1"/>
      <dgm:spPr/>
      <dgm:t>
        <a:bodyPr/>
        <a:lstStyle/>
        <a:p>
          <a:pPr rtl="0"/>
          <a:r>
            <a:rPr lang="en-US" sz="2000" b="1" dirty="0"/>
            <a:t>Encourage the awareness of and expression of feelings.</a:t>
          </a:r>
          <a:endParaRPr lang="en-US" sz="2000" dirty="0"/>
        </a:p>
      </dgm:t>
    </dgm:pt>
    <dgm:pt modelId="{CDFFDEE7-ADA7-D745-9BD3-E63DDB40F5C4}" type="parTrans" cxnId="{F8F582BE-9C7B-8441-98F1-18210FF023A0}">
      <dgm:prSet/>
      <dgm:spPr/>
      <dgm:t>
        <a:bodyPr/>
        <a:lstStyle/>
        <a:p>
          <a:endParaRPr lang="en-US"/>
        </a:p>
      </dgm:t>
    </dgm:pt>
    <dgm:pt modelId="{DEBAFE5C-AED8-6C40-A59E-ECA63DD3048D}" type="sibTrans" cxnId="{F8F582BE-9C7B-8441-98F1-18210FF023A0}">
      <dgm:prSet/>
      <dgm:spPr/>
      <dgm:t>
        <a:bodyPr/>
        <a:lstStyle/>
        <a:p>
          <a:endParaRPr lang="en-US"/>
        </a:p>
      </dgm:t>
    </dgm:pt>
    <dgm:pt modelId="{9F02E016-B814-184B-9A3B-BAAFFE9B2652}">
      <dgm:prSet custT="1"/>
      <dgm:spPr/>
      <dgm:t>
        <a:bodyPr/>
        <a:lstStyle/>
        <a:p>
          <a:pPr rtl="0"/>
          <a:r>
            <a:rPr lang="en-US" sz="2000" b="1" dirty="0"/>
            <a:t>Teach children to think of the impact their conduct will have on others.</a:t>
          </a:r>
          <a:endParaRPr lang="en-US" sz="2000" dirty="0"/>
        </a:p>
      </dgm:t>
    </dgm:pt>
    <dgm:pt modelId="{2AEBBC89-4AA2-7A40-BD9A-EAB14BCC5522}" type="parTrans" cxnId="{6FBD8A75-D127-AB49-9E31-2D4AFC242EC4}">
      <dgm:prSet/>
      <dgm:spPr/>
      <dgm:t>
        <a:bodyPr/>
        <a:lstStyle/>
        <a:p>
          <a:endParaRPr lang="en-US"/>
        </a:p>
      </dgm:t>
    </dgm:pt>
    <dgm:pt modelId="{31A63B67-18B4-974E-9419-F34341655A72}" type="sibTrans" cxnId="{6FBD8A75-D127-AB49-9E31-2D4AFC242EC4}">
      <dgm:prSet/>
      <dgm:spPr/>
      <dgm:t>
        <a:bodyPr/>
        <a:lstStyle/>
        <a:p>
          <a:endParaRPr lang="en-US"/>
        </a:p>
      </dgm:t>
    </dgm:pt>
    <dgm:pt modelId="{ADF31EB2-7180-EC46-B51C-2080ED3DB51E}">
      <dgm:prSet custT="1"/>
      <dgm:spPr/>
      <dgm:t>
        <a:bodyPr/>
        <a:lstStyle/>
        <a:p>
          <a:pPr rtl="0"/>
          <a:r>
            <a:rPr lang="en-US" sz="2000" b="1" dirty="0"/>
            <a:t>Encourage and model caring, empathy, charity, and service to others.</a:t>
          </a:r>
          <a:endParaRPr lang="en-US" sz="2000" dirty="0"/>
        </a:p>
      </dgm:t>
    </dgm:pt>
    <dgm:pt modelId="{D918B8D6-FE3C-5348-ADE2-429E6F130DBA}" type="parTrans" cxnId="{0EEE71A9-2CC6-0748-9AE2-6546F290ED0D}">
      <dgm:prSet/>
      <dgm:spPr/>
      <dgm:t>
        <a:bodyPr/>
        <a:lstStyle/>
        <a:p>
          <a:endParaRPr lang="en-US"/>
        </a:p>
      </dgm:t>
    </dgm:pt>
    <dgm:pt modelId="{413C09CB-8D1C-1D47-BD20-BAA649A3FEFE}" type="sibTrans" cxnId="{0EEE71A9-2CC6-0748-9AE2-6546F290ED0D}">
      <dgm:prSet/>
      <dgm:spPr/>
      <dgm:t>
        <a:bodyPr/>
        <a:lstStyle/>
        <a:p>
          <a:endParaRPr lang="en-US"/>
        </a:p>
      </dgm:t>
    </dgm:pt>
    <dgm:pt modelId="{ECF49A6E-C619-1348-BF8D-6DF4252DEDC8}" type="pres">
      <dgm:prSet presAssocID="{50CD9E92-197D-BA43-A080-499E8EAB5F93}" presName="linear" presStyleCnt="0">
        <dgm:presLayoutVars>
          <dgm:dir/>
          <dgm:animLvl val="lvl"/>
          <dgm:resizeHandles val="exact"/>
        </dgm:presLayoutVars>
      </dgm:prSet>
      <dgm:spPr/>
    </dgm:pt>
    <dgm:pt modelId="{8C6F03BE-A510-1041-90E4-0BF555A7365A}" type="pres">
      <dgm:prSet presAssocID="{E40B1BB7-4D02-CA41-8E0A-FF0859EFA587}" presName="parentLin" presStyleCnt="0"/>
      <dgm:spPr/>
    </dgm:pt>
    <dgm:pt modelId="{3AAE40A9-4D95-F440-92FC-340E7662F0F0}" type="pres">
      <dgm:prSet presAssocID="{E40B1BB7-4D02-CA41-8E0A-FF0859EFA587}" presName="parentLeftMargin" presStyleLbl="node1" presStyleIdx="0" presStyleCnt="4"/>
      <dgm:spPr/>
    </dgm:pt>
    <dgm:pt modelId="{082BF53D-1FBB-E44C-BB5A-33220A4E78CA}" type="pres">
      <dgm:prSet presAssocID="{E40B1BB7-4D02-CA41-8E0A-FF0859EFA587}" presName="parentText" presStyleLbl="node1" presStyleIdx="0" presStyleCnt="4" custScaleX="142857">
        <dgm:presLayoutVars>
          <dgm:chMax val="0"/>
          <dgm:bulletEnabled val="1"/>
        </dgm:presLayoutVars>
      </dgm:prSet>
      <dgm:spPr/>
    </dgm:pt>
    <dgm:pt modelId="{6298EC5D-17A4-264A-95D1-5619ADEAB126}" type="pres">
      <dgm:prSet presAssocID="{E40B1BB7-4D02-CA41-8E0A-FF0859EFA587}" presName="negativeSpace" presStyleCnt="0"/>
      <dgm:spPr/>
    </dgm:pt>
    <dgm:pt modelId="{EA53928F-E2F1-0B4D-9B37-ADC9FA75EEB4}" type="pres">
      <dgm:prSet presAssocID="{E40B1BB7-4D02-CA41-8E0A-FF0859EFA587}" presName="childText" presStyleLbl="conFgAcc1" presStyleIdx="0" presStyleCnt="4">
        <dgm:presLayoutVars>
          <dgm:bulletEnabled val="1"/>
        </dgm:presLayoutVars>
      </dgm:prSet>
      <dgm:spPr/>
    </dgm:pt>
    <dgm:pt modelId="{C9210F0C-968D-8A41-A6F4-5C2D42A29F9F}" type="pres">
      <dgm:prSet presAssocID="{1C366AEF-FA3E-C542-9864-24FAEAC23055}" presName="spaceBetweenRectangles" presStyleCnt="0"/>
      <dgm:spPr/>
    </dgm:pt>
    <dgm:pt modelId="{CF704861-F7DA-FD4D-8F17-F3AF963401E8}" type="pres">
      <dgm:prSet presAssocID="{4D19A313-C526-E24B-AF01-3CFA6C209FB7}" presName="parentLin" presStyleCnt="0"/>
      <dgm:spPr/>
    </dgm:pt>
    <dgm:pt modelId="{B2A2ACC8-3656-7544-B54F-B00612BE7C09}" type="pres">
      <dgm:prSet presAssocID="{4D19A313-C526-E24B-AF01-3CFA6C209FB7}" presName="parentLeftMargin" presStyleLbl="node1" presStyleIdx="0" presStyleCnt="4"/>
      <dgm:spPr/>
    </dgm:pt>
    <dgm:pt modelId="{D943AE8D-0839-C641-B87C-2D55F04C2F19}" type="pres">
      <dgm:prSet presAssocID="{4D19A313-C526-E24B-AF01-3CFA6C209FB7}" presName="parentText" presStyleLbl="node1" presStyleIdx="1" presStyleCnt="4" custScaleX="142857">
        <dgm:presLayoutVars>
          <dgm:chMax val="0"/>
          <dgm:bulletEnabled val="1"/>
        </dgm:presLayoutVars>
      </dgm:prSet>
      <dgm:spPr/>
    </dgm:pt>
    <dgm:pt modelId="{3BDA1201-DB8D-B54E-8DD2-32976FC861A1}" type="pres">
      <dgm:prSet presAssocID="{4D19A313-C526-E24B-AF01-3CFA6C209FB7}" presName="negativeSpace" presStyleCnt="0"/>
      <dgm:spPr/>
    </dgm:pt>
    <dgm:pt modelId="{93DEA54A-CF8F-CD4A-A078-FCE993D3A537}" type="pres">
      <dgm:prSet presAssocID="{4D19A313-C526-E24B-AF01-3CFA6C209FB7}" presName="childText" presStyleLbl="conFgAcc1" presStyleIdx="1" presStyleCnt="4">
        <dgm:presLayoutVars>
          <dgm:bulletEnabled val="1"/>
        </dgm:presLayoutVars>
      </dgm:prSet>
      <dgm:spPr/>
    </dgm:pt>
    <dgm:pt modelId="{42D52400-FBE3-3043-BF21-B204B72E5266}" type="pres">
      <dgm:prSet presAssocID="{DEBAFE5C-AED8-6C40-A59E-ECA63DD3048D}" presName="spaceBetweenRectangles" presStyleCnt="0"/>
      <dgm:spPr/>
    </dgm:pt>
    <dgm:pt modelId="{E20906F2-5279-F449-98FF-18463A2E219F}" type="pres">
      <dgm:prSet presAssocID="{9F02E016-B814-184B-9A3B-BAAFFE9B2652}" presName="parentLin" presStyleCnt="0"/>
      <dgm:spPr/>
    </dgm:pt>
    <dgm:pt modelId="{5EA8EA40-C72B-C940-A8BF-60DB4E89D278}" type="pres">
      <dgm:prSet presAssocID="{9F02E016-B814-184B-9A3B-BAAFFE9B2652}" presName="parentLeftMargin" presStyleLbl="node1" presStyleIdx="1" presStyleCnt="4"/>
      <dgm:spPr/>
    </dgm:pt>
    <dgm:pt modelId="{849343E9-6626-1346-A602-27BC0F0B9076}" type="pres">
      <dgm:prSet presAssocID="{9F02E016-B814-184B-9A3B-BAAFFE9B2652}" presName="parentText" presStyleLbl="node1" presStyleIdx="2" presStyleCnt="4" custScaleX="142857">
        <dgm:presLayoutVars>
          <dgm:chMax val="0"/>
          <dgm:bulletEnabled val="1"/>
        </dgm:presLayoutVars>
      </dgm:prSet>
      <dgm:spPr/>
    </dgm:pt>
    <dgm:pt modelId="{8AA21DAE-73D3-654F-9EAA-F95E6AE5132E}" type="pres">
      <dgm:prSet presAssocID="{9F02E016-B814-184B-9A3B-BAAFFE9B2652}" presName="negativeSpace" presStyleCnt="0"/>
      <dgm:spPr/>
    </dgm:pt>
    <dgm:pt modelId="{5A82D5DC-3442-D342-B080-7434DEFF312D}" type="pres">
      <dgm:prSet presAssocID="{9F02E016-B814-184B-9A3B-BAAFFE9B2652}" presName="childText" presStyleLbl="conFgAcc1" presStyleIdx="2" presStyleCnt="4">
        <dgm:presLayoutVars>
          <dgm:bulletEnabled val="1"/>
        </dgm:presLayoutVars>
      </dgm:prSet>
      <dgm:spPr/>
    </dgm:pt>
    <dgm:pt modelId="{832B5980-81E6-F849-92F7-B0DA39916A0C}" type="pres">
      <dgm:prSet presAssocID="{31A63B67-18B4-974E-9419-F34341655A72}" presName="spaceBetweenRectangles" presStyleCnt="0"/>
      <dgm:spPr/>
    </dgm:pt>
    <dgm:pt modelId="{5D64F91E-3795-6A43-A165-BFEE13401EA2}" type="pres">
      <dgm:prSet presAssocID="{ADF31EB2-7180-EC46-B51C-2080ED3DB51E}" presName="parentLin" presStyleCnt="0"/>
      <dgm:spPr/>
    </dgm:pt>
    <dgm:pt modelId="{C8FFA3A4-E961-C14C-A905-C8B9496A99CE}" type="pres">
      <dgm:prSet presAssocID="{ADF31EB2-7180-EC46-B51C-2080ED3DB51E}" presName="parentLeftMargin" presStyleLbl="node1" presStyleIdx="2" presStyleCnt="4"/>
      <dgm:spPr/>
    </dgm:pt>
    <dgm:pt modelId="{221FEFD4-6A3A-DE42-909F-88BD31F2BDBA}" type="pres">
      <dgm:prSet presAssocID="{ADF31EB2-7180-EC46-B51C-2080ED3DB51E}" presName="parentText" presStyleLbl="node1" presStyleIdx="3" presStyleCnt="4" custScaleX="142857">
        <dgm:presLayoutVars>
          <dgm:chMax val="0"/>
          <dgm:bulletEnabled val="1"/>
        </dgm:presLayoutVars>
      </dgm:prSet>
      <dgm:spPr/>
    </dgm:pt>
    <dgm:pt modelId="{36B420D9-D0F9-6D4B-8913-11D81F75D121}" type="pres">
      <dgm:prSet presAssocID="{ADF31EB2-7180-EC46-B51C-2080ED3DB51E}" presName="negativeSpace" presStyleCnt="0"/>
      <dgm:spPr/>
    </dgm:pt>
    <dgm:pt modelId="{3EAA55F1-AC9C-CF49-B9C5-BEE34FCD1AFB}" type="pres">
      <dgm:prSet presAssocID="{ADF31EB2-7180-EC46-B51C-2080ED3DB51E}" presName="childText" presStyleLbl="conFgAcc1" presStyleIdx="3" presStyleCnt="4">
        <dgm:presLayoutVars>
          <dgm:bulletEnabled val="1"/>
        </dgm:presLayoutVars>
      </dgm:prSet>
      <dgm:spPr/>
    </dgm:pt>
  </dgm:ptLst>
  <dgm:cxnLst>
    <dgm:cxn modelId="{7BD3D92D-F0C8-264B-BBB7-02019A0AFF97}" type="presOf" srcId="{50CD9E92-197D-BA43-A080-499E8EAB5F93}" destId="{ECF49A6E-C619-1348-BF8D-6DF4252DEDC8}" srcOrd="0" destOrd="0" presId="urn:microsoft.com/office/officeart/2005/8/layout/list1"/>
    <dgm:cxn modelId="{F4FA075E-6CA5-1246-A683-7E0FE464E191}" type="presOf" srcId="{E40B1BB7-4D02-CA41-8E0A-FF0859EFA587}" destId="{3AAE40A9-4D95-F440-92FC-340E7662F0F0}" srcOrd="0" destOrd="0" presId="urn:microsoft.com/office/officeart/2005/8/layout/list1"/>
    <dgm:cxn modelId="{C9604875-D8E7-B344-981A-95778F08D1FB}" type="presOf" srcId="{4D19A313-C526-E24B-AF01-3CFA6C209FB7}" destId="{D943AE8D-0839-C641-B87C-2D55F04C2F19}" srcOrd="1" destOrd="0" presId="urn:microsoft.com/office/officeart/2005/8/layout/list1"/>
    <dgm:cxn modelId="{6FBD8A75-D127-AB49-9E31-2D4AFC242EC4}" srcId="{50CD9E92-197D-BA43-A080-499E8EAB5F93}" destId="{9F02E016-B814-184B-9A3B-BAAFFE9B2652}" srcOrd="2" destOrd="0" parTransId="{2AEBBC89-4AA2-7A40-BD9A-EAB14BCC5522}" sibTransId="{31A63B67-18B4-974E-9419-F34341655A72}"/>
    <dgm:cxn modelId="{60BDEF86-5FD4-B044-A975-82054934E4FA}" type="presOf" srcId="{4D19A313-C526-E24B-AF01-3CFA6C209FB7}" destId="{B2A2ACC8-3656-7544-B54F-B00612BE7C09}" srcOrd="0" destOrd="0" presId="urn:microsoft.com/office/officeart/2005/8/layout/list1"/>
    <dgm:cxn modelId="{14C3368C-B535-C346-8151-43F11289AEFF}" type="presOf" srcId="{9F02E016-B814-184B-9A3B-BAAFFE9B2652}" destId="{849343E9-6626-1346-A602-27BC0F0B9076}" srcOrd="1" destOrd="0" presId="urn:microsoft.com/office/officeart/2005/8/layout/list1"/>
    <dgm:cxn modelId="{BB8183A0-254D-E54B-AF29-36F9FA74F009}" type="presOf" srcId="{ADF31EB2-7180-EC46-B51C-2080ED3DB51E}" destId="{C8FFA3A4-E961-C14C-A905-C8B9496A99CE}" srcOrd="0" destOrd="0" presId="urn:microsoft.com/office/officeart/2005/8/layout/list1"/>
    <dgm:cxn modelId="{0EEE71A9-2CC6-0748-9AE2-6546F290ED0D}" srcId="{50CD9E92-197D-BA43-A080-499E8EAB5F93}" destId="{ADF31EB2-7180-EC46-B51C-2080ED3DB51E}" srcOrd="3" destOrd="0" parTransId="{D918B8D6-FE3C-5348-ADE2-429E6F130DBA}" sibTransId="{413C09CB-8D1C-1D47-BD20-BAA649A3FEFE}"/>
    <dgm:cxn modelId="{F8F582BE-9C7B-8441-98F1-18210FF023A0}" srcId="{50CD9E92-197D-BA43-A080-499E8EAB5F93}" destId="{4D19A313-C526-E24B-AF01-3CFA6C209FB7}" srcOrd="1" destOrd="0" parTransId="{CDFFDEE7-ADA7-D745-9BD3-E63DDB40F5C4}" sibTransId="{DEBAFE5C-AED8-6C40-A59E-ECA63DD3048D}"/>
    <dgm:cxn modelId="{5AE9DCCC-2EDA-C445-9A7B-CE67E39D187D}" type="presOf" srcId="{9F02E016-B814-184B-9A3B-BAAFFE9B2652}" destId="{5EA8EA40-C72B-C940-A8BF-60DB4E89D278}" srcOrd="0" destOrd="0" presId="urn:microsoft.com/office/officeart/2005/8/layout/list1"/>
    <dgm:cxn modelId="{3943D6DA-AE7D-A049-9177-C9FFE30479D0}" type="presOf" srcId="{E40B1BB7-4D02-CA41-8E0A-FF0859EFA587}" destId="{082BF53D-1FBB-E44C-BB5A-33220A4E78CA}" srcOrd="1" destOrd="0" presId="urn:microsoft.com/office/officeart/2005/8/layout/list1"/>
    <dgm:cxn modelId="{2B51E0F0-FF95-A147-862D-83B3D6FE3736}" srcId="{50CD9E92-197D-BA43-A080-499E8EAB5F93}" destId="{E40B1BB7-4D02-CA41-8E0A-FF0859EFA587}" srcOrd="0" destOrd="0" parTransId="{4E783ABF-F630-F942-AEE8-9057D0F5F3B8}" sibTransId="{1C366AEF-FA3E-C542-9864-24FAEAC23055}"/>
    <dgm:cxn modelId="{E401ECF4-3542-834C-A867-BE2DBF18CA7B}" type="presOf" srcId="{ADF31EB2-7180-EC46-B51C-2080ED3DB51E}" destId="{221FEFD4-6A3A-DE42-909F-88BD31F2BDBA}" srcOrd="1" destOrd="0" presId="urn:microsoft.com/office/officeart/2005/8/layout/list1"/>
    <dgm:cxn modelId="{0CDF80E3-F19F-FF49-93C6-674A6F4C4BE8}" type="presParOf" srcId="{ECF49A6E-C619-1348-BF8D-6DF4252DEDC8}" destId="{8C6F03BE-A510-1041-90E4-0BF555A7365A}" srcOrd="0" destOrd="0" presId="urn:microsoft.com/office/officeart/2005/8/layout/list1"/>
    <dgm:cxn modelId="{F503BD15-8AEF-7A4B-A24A-3B25DF1F9CC4}" type="presParOf" srcId="{8C6F03BE-A510-1041-90E4-0BF555A7365A}" destId="{3AAE40A9-4D95-F440-92FC-340E7662F0F0}" srcOrd="0" destOrd="0" presId="urn:microsoft.com/office/officeart/2005/8/layout/list1"/>
    <dgm:cxn modelId="{92E860D0-5CC2-0040-B7CB-C6A0BFB9666E}" type="presParOf" srcId="{8C6F03BE-A510-1041-90E4-0BF555A7365A}" destId="{082BF53D-1FBB-E44C-BB5A-33220A4E78CA}" srcOrd="1" destOrd="0" presId="urn:microsoft.com/office/officeart/2005/8/layout/list1"/>
    <dgm:cxn modelId="{630CC821-7558-3F48-8DCF-AF693FBE07F8}" type="presParOf" srcId="{ECF49A6E-C619-1348-BF8D-6DF4252DEDC8}" destId="{6298EC5D-17A4-264A-95D1-5619ADEAB126}" srcOrd="1" destOrd="0" presId="urn:microsoft.com/office/officeart/2005/8/layout/list1"/>
    <dgm:cxn modelId="{16C21CE6-502F-A74B-8EAF-68FC5D1C47B9}" type="presParOf" srcId="{ECF49A6E-C619-1348-BF8D-6DF4252DEDC8}" destId="{EA53928F-E2F1-0B4D-9B37-ADC9FA75EEB4}" srcOrd="2" destOrd="0" presId="urn:microsoft.com/office/officeart/2005/8/layout/list1"/>
    <dgm:cxn modelId="{8B676CAC-0EEF-3445-AE31-D64634494FA0}" type="presParOf" srcId="{ECF49A6E-C619-1348-BF8D-6DF4252DEDC8}" destId="{C9210F0C-968D-8A41-A6F4-5C2D42A29F9F}" srcOrd="3" destOrd="0" presId="urn:microsoft.com/office/officeart/2005/8/layout/list1"/>
    <dgm:cxn modelId="{591330A8-9434-8842-A8EC-558E041CB1E6}" type="presParOf" srcId="{ECF49A6E-C619-1348-BF8D-6DF4252DEDC8}" destId="{CF704861-F7DA-FD4D-8F17-F3AF963401E8}" srcOrd="4" destOrd="0" presId="urn:microsoft.com/office/officeart/2005/8/layout/list1"/>
    <dgm:cxn modelId="{862D68C3-A0AA-FB49-8A28-DFC2600B1D77}" type="presParOf" srcId="{CF704861-F7DA-FD4D-8F17-F3AF963401E8}" destId="{B2A2ACC8-3656-7544-B54F-B00612BE7C09}" srcOrd="0" destOrd="0" presId="urn:microsoft.com/office/officeart/2005/8/layout/list1"/>
    <dgm:cxn modelId="{AD715989-A8E4-A24C-AE5F-CDC835710CBD}" type="presParOf" srcId="{CF704861-F7DA-FD4D-8F17-F3AF963401E8}" destId="{D943AE8D-0839-C641-B87C-2D55F04C2F19}" srcOrd="1" destOrd="0" presId="urn:microsoft.com/office/officeart/2005/8/layout/list1"/>
    <dgm:cxn modelId="{B4BD3213-2441-804E-B4D3-F18470C7D32A}" type="presParOf" srcId="{ECF49A6E-C619-1348-BF8D-6DF4252DEDC8}" destId="{3BDA1201-DB8D-B54E-8DD2-32976FC861A1}" srcOrd="5" destOrd="0" presId="urn:microsoft.com/office/officeart/2005/8/layout/list1"/>
    <dgm:cxn modelId="{60B19B21-1537-8C45-ACED-D7E4D0693A52}" type="presParOf" srcId="{ECF49A6E-C619-1348-BF8D-6DF4252DEDC8}" destId="{93DEA54A-CF8F-CD4A-A078-FCE993D3A537}" srcOrd="6" destOrd="0" presId="urn:microsoft.com/office/officeart/2005/8/layout/list1"/>
    <dgm:cxn modelId="{29035808-1D21-6448-9A8A-A295BD66CC52}" type="presParOf" srcId="{ECF49A6E-C619-1348-BF8D-6DF4252DEDC8}" destId="{42D52400-FBE3-3043-BF21-B204B72E5266}" srcOrd="7" destOrd="0" presId="urn:microsoft.com/office/officeart/2005/8/layout/list1"/>
    <dgm:cxn modelId="{1D02FB76-C950-044B-8917-249D8EF6977E}" type="presParOf" srcId="{ECF49A6E-C619-1348-BF8D-6DF4252DEDC8}" destId="{E20906F2-5279-F449-98FF-18463A2E219F}" srcOrd="8" destOrd="0" presId="urn:microsoft.com/office/officeart/2005/8/layout/list1"/>
    <dgm:cxn modelId="{FDD8F7AE-53FE-7440-AA15-8C1F2DB5E515}" type="presParOf" srcId="{E20906F2-5279-F449-98FF-18463A2E219F}" destId="{5EA8EA40-C72B-C940-A8BF-60DB4E89D278}" srcOrd="0" destOrd="0" presId="urn:microsoft.com/office/officeart/2005/8/layout/list1"/>
    <dgm:cxn modelId="{3AF8984A-AC74-B94C-9D60-4A8C20E90719}" type="presParOf" srcId="{E20906F2-5279-F449-98FF-18463A2E219F}" destId="{849343E9-6626-1346-A602-27BC0F0B9076}" srcOrd="1" destOrd="0" presId="urn:microsoft.com/office/officeart/2005/8/layout/list1"/>
    <dgm:cxn modelId="{56DDC7A7-E483-5B46-AEE0-3CF853426B6B}" type="presParOf" srcId="{ECF49A6E-C619-1348-BF8D-6DF4252DEDC8}" destId="{8AA21DAE-73D3-654F-9EAA-F95E6AE5132E}" srcOrd="9" destOrd="0" presId="urn:microsoft.com/office/officeart/2005/8/layout/list1"/>
    <dgm:cxn modelId="{641C7CBB-7983-CD46-9E78-5F95294289D1}" type="presParOf" srcId="{ECF49A6E-C619-1348-BF8D-6DF4252DEDC8}" destId="{5A82D5DC-3442-D342-B080-7434DEFF312D}" srcOrd="10" destOrd="0" presId="urn:microsoft.com/office/officeart/2005/8/layout/list1"/>
    <dgm:cxn modelId="{AEA5B59D-CD0E-694E-86A5-984F445D2FE7}" type="presParOf" srcId="{ECF49A6E-C619-1348-BF8D-6DF4252DEDC8}" destId="{832B5980-81E6-F849-92F7-B0DA39916A0C}" srcOrd="11" destOrd="0" presId="urn:microsoft.com/office/officeart/2005/8/layout/list1"/>
    <dgm:cxn modelId="{1682ACF1-602E-EE40-90CB-0E5E312B80C1}" type="presParOf" srcId="{ECF49A6E-C619-1348-BF8D-6DF4252DEDC8}" destId="{5D64F91E-3795-6A43-A165-BFEE13401EA2}" srcOrd="12" destOrd="0" presId="urn:microsoft.com/office/officeart/2005/8/layout/list1"/>
    <dgm:cxn modelId="{A74C5829-E2A4-C342-953F-D503D2D39267}" type="presParOf" srcId="{5D64F91E-3795-6A43-A165-BFEE13401EA2}" destId="{C8FFA3A4-E961-C14C-A905-C8B9496A99CE}" srcOrd="0" destOrd="0" presId="urn:microsoft.com/office/officeart/2005/8/layout/list1"/>
    <dgm:cxn modelId="{68A79FDA-1B10-914D-B51D-14CE95C0CC8E}" type="presParOf" srcId="{5D64F91E-3795-6A43-A165-BFEE13401EA2}" destId="{221FEFD4-6A3A-DE42-909F-88BD31F2BDBA}" srcOrd="1" destOrd="0" presId="urn:microsoft.com/office/officeart/2005/8/layout/list1"/>
    <dgm:cxn modelId="{D748CC04-60C0-6743-B88D-31662ACBEC83}" type="presParOf" srcId="{ECF49A6E-C619-1348-BF8D-6DF4252DEDC8}" destId="{36B420D9-D0F9-6D4B-8913-11D81F75D121}" srcOrd="13" destOrd="0" presId="urn:microsoft.com/office/officeart/2005/8/layout/list1"/>
    <dgm:cxn modelId="{6898C667-0127-7C4C-B36D-3294D2B65320}" type="presParOf" srcId="{ECF49A6E-C619-1348-BF8D-6DF4252DEDC8}" destId="{3EAA55F1-AC9C-CF49-B9C5-BEE34FCD1AFB}"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1.xml><?xml version="1.0" encoding="utf-8"?>
<dgm:dataModel xmlns:dgm="http://schemas.openxmlformats.org/drawingml/2006/diagram" xmlns:a="http://schemas.openxmlformats.org/drawingml/2006/main">
  <dgm:ptLst>
    <dgm:pt modelId="{10C9EF21-A8FD-3048-ABC1-7C0BAF88DA23}"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n-US"/>
        </a:p>
      </dgm:t>
    </dgm:pt>
    <dgm:pt modelId="{B3BC6E26-BF85-5146-B2A8-BD6AD821313D}">
      <dgm:prSet custT="1"/>
      <dgm:spPr/>
      <dgm:t>
        <a:bodyPr/>
        <a:lstStyle/>
        <a:p>
          <a:pPr rtl="0"/>
          <a:r>
            <a:rPr lang="en-US" sz="2000" b="1" dirty="0"/>
            <a:t>Develop a family mission and values statement that includes commitment to the Six Pillars of Character.</a:t>
          </a:r>
          <a:endParaRPr lang="en-US" sz="2000" dirty="0"/>
        </a:p>
      </dgm:t>
    </dgm:pt>
    <dgm:pt modelId="{95C95D04-EDC8-0C4C-B1F8-D6CDB5569908}" type="parTrans" cxnId="{23AA3819-8B89-D949-A46F-00A637F7A349}">
      <dgm:prSet/>
      <dgm:spPr/>
      <dgm:t>
        <a:bodyPr/>
        <a:lstStyle/>
        <a:p>
          <a:endParaRPr lang="en-US"/>
        </a:p>
      </dgm:t>
    </dgm:pt>
    <dgm:pt modelId="{B9430984-4041-7B47-9329-FD663BFF6A32}" type="sibTrans" cxnId="{23AA3819-8B89-D949-A46F-00A637F7A349}">
      <dgm:prSet/>
      <dgm:spPr/>
      <dgm:t>
        <a:bodyPr/>
        <a:lstStyle/>
        <a:p>
          <a:endParaRPr lang="en-US"/>
        </a:p>
      </dgm:t>
    </dgm:pt>
    <dgm:pt modelId="{FDF78436-25D4-2749-B68A-081233775B4E}">
      <dgm:prSet custT="1"/>
      <dgm:spPr/>
      <dgm:t>
        <a:bodyPr/>
        <a:lstStyle/>
        <a:p>
          <a:pPr rtl="0"/>
          <a:r>
            <a:rPr lang="en-US" sz="2000" b="1" dirty="0"/>
            <a:t>Encourage cooperation, teamwork, and service to others.</a:t>
          </a:r>
          <a:endParaRPr lang="en-US" sz="2000" dirty="0"/>
        </a:p>
      </dgm:t>
    </dgm:pt>
    <dgm:pt modelId="{29A38025-3B52-7C41-8B62-0515F840FD19}" type="parTrans" cxnId="{B1589918-2811-C04A-A4A7-6934DEBD38D4}">
      <dgm:prSet/>
      <dgm:spPr/>
      <dgm:t>
        <a:bodyPr/>
        <a:lstStyle/>
        <a:p>
          <a:endParaRPr lang="en-US"/>
        </a:p>
      </dgm:t>
    </dgm:pt>
    <dgm:pt modelId="{8EA6E6BD-0CBB-6F4B-A553-44DEE9CB57F9}" type="sibTrans" cxnId="{B1589918-2811-C04A-A4A7-6934DEBD38D4}">
      <dgm:prSet/>
      <dgm:spPr/>
      <dgm:t>
        <a:bodyPr/>
        <a:lstStyle/>
        <a:p>
          <a:endParaRPr lang="en-US"/>
        </a:p>
      </dgm:t>
    </dgm:pt>
    <dgm:pt modelId="{2A2BA9E4-7055-4349-B80F-BACB22B1EC89}">
      <dgm:prSet custT="1"/>
      <dgm:spPr/>
      <dgm:t>
        <a:bodyPr/>
        <a:lstStyle/>
        <a:p>
          <a:pPr rtl="0"/>
          <a:r>
            <a:rPr lang="en-US" sz="2000" b="1" dirty="0"/>
            <a:t>Model citizenship. Respect authority, obey the rules, and look for opportunities to make a contribution.</a:t>
          </a:r>
          <a:endParaRPr lang="en-US" sz="2000" dirty="0"/>
        </a:p>
      </dgm:t>
    </dgm:pt>
    <dgm:pt modelId="{4B877718-1AB5-EF44-A7A8-3523A585B67D}" type="parTrans" cxnId="{1B4C2F15-BBB7-6445-86B7-5A4F4BBDE6C5}">
      <dgm:prSet/>
      <dgm:spPr/>
      <dgm:t>
        <a:bodyPr/>
        <a:lstStyle/>
        <a:p>
          <a:endParaRPr lang="en-US"/>
        </a:p>
      </dgm:t>
    </dgm:pt>
    <dgm:pt modelId="{666BDAE1-CB4E-8E4F-9D48-FF06DD2F07C0}" type="sibTrans" cxnId="{1B4C2F15-BBB7-6445-86B7-5A4F4BBDE6C5}">
      <dgm:prSet/>
      <dgm:spPr/>
      <dgm:t>
        <a:bodyPr/>
        <a:lstStyle/>
        <a:p>
          <a:endParaRPr lang="en-US"/>
        </a:p>
      </dgm:t>
    </dgm:pt>
    <dgm:pt modelId="{15846CAB-4C0F-FB4F-9360-76F421DAEA53}">
      <dgm:prSet custT="1"/>
      <dgm:spPr/>
      <dgm:t>
        <a:bodyPr/>
        <a:lstStyle/>
        <a:p>
          <a:pPr rtl="0"/>
          <a:r>
            <a:rPr lang="en-US" sz="2000" b="1" dirty="0"/>
            <a:t>Control the behavior of your children to assure they do not disturb others in public places.</a:t>
          </a:r>
          <a:endParaRPr lang="en-US" sz="2000" dirty="0"/>
        </a:p>
      </dgm:t>
    </dgm:pt>
    <dgm:pt modelId="{5943D08B-7BD3-D149-9677-10F1E8534A2B}" type="parTrans" cxnId="{601C46D2-8A8B-8042-B422-83675D5F59D3}">
      <dgm:prSet/>
      <dgm:spPr/>
      <dgm:t>
        <a:bodyPr/>
        <a:lstStyle/>
        <a:p>
          <a:endParaRPr lang="en-US"/>
        </a:p>
      </dgm:t>
    </dgm:pt>
    <dgm:pt modelId="{870E4069-5510-4940-B393-77EFB514C6A4}" type="sibTrans" cxnId="{601C46D2-8A8B-8042-B422-83675D5F59D3}">
      <dgm:prSet/>
      <dgm:spPr/>
      <dgm:t>
        <a:bodyPr/>
        <a:lstStyle/>
        <a:p>
          <a:endParaRPr lang="en-US"/>
        </a:p>
      </dgm:t>
    </dgm:pt>
    <dgm:pt modelId="{507A8397-3EBF-CD42-9C09-2A1C9283CF18}">
      <dgm:prSet custT="1"/>
      <dgm:spPr/>
      <dgm:t>
        <a:bodyPr/>
        <a:lstStyle/>
        <a:p>
          <a:pPr rtl="0"/>
          <a:r>
            <a:rPr lang="en-US" sz="2000" b="1" dirty="0"/>
            <a:t>Keep in mind that a healthy community starts with your family.</a:t>
          </a:r>
          <a:endParaRPr lang="en-US" sz="2000" dirty="0"/>
        </a:p>
      </dgm:t>
    </dgm:pt>
    <dgm:pt modelId="{B6583052-3294-8548-A913-989805E86B4B}" type="parTrans" cxnId="{7D872C3A-DD39-E74A-BF35-DA5F6C8AFEA1}">
      <dgm:prSet/>
      <dgm:spPr/>
      <dgm:t>
        <a:bodyPr/>
        <a:lstStyle/>
        <a:p>
          <a:endParaRPr lang="en-US"/>
        </a:p>
      </dgm:t>
    </dgm:pt>
    <dgm:pt modelId="{731A7488-8FC7-164C-ACA7-E66B8DF968DC}" type="sibTrans" cxnId="{7D872C3A-DD39-E74A-BF35-DA5F6C8AFEA1}">
      <dgm:prSet/>
      <dgm:spPr/>
      <dgm:t>
        <a:bodyPr/>
        <a:lstStyle/>
        <a:p>
          <a:endParaRPr lang="en-US"/>
        </a:p>
      </dgm:t>
    </dgm:pt>
    <dgm:pt modelId="{6DCC462C-D0A9-B348-B226-51BFED820217}" type="pres">
      <dgm:prSet presAssocID="{10C9EF21-A8FD-3048-ABC1-7C0BAF88DA23}" presName="linear" presStyleCnt="0">
        <dgm:presLayoutVars>
          <dgm:dir/>
          <dgm:animLvl val="lvl"/>
          <dgm:resizeHandles val="exact"/>
        </dgm:presLayoutVars>
      </dgm:prSet>
      <dgm:spPr/>
    </dgm:pt>
    <dgm:pt modelId="{388E385B-BA0B-5940-B87E-D8B2B9A5F0AD}" type="pres">
      <dgm:prSet presAssocID="{B3BC6E26-BF85-5146-B2A8-BD6AD821313D}" presName="parentLin" presStyleCnt="0"/>
      <dgm:spPr/>
    </dgm:pt>
    <dgm:pt modelId="{8336A55E-E736-5442-8042-44B601CD011B}" type="pres">
      <dgm:prSet presAssocID="{B3BC6E26-BF85-5146-B2A8-BD6AD821313D}" presName="parentLeftMargin" presStyleLbl="node1" presStyleIdx="0" presStyleCnt="5"/>
      <dgm:spPr/>
    </dgm:pt>
    <dgm:pt modelId="{0F4A3494-7A6C-0545-96B8-914C47D8C56E}" type="pres">
      <dgm:prSet presAssocID="{B3BC6E26-BF85-5146-B2A8-BD6AD821313D}" presName="parentText" presStyleLbl="node1" presStyleIdx="0" presStyleCnt="5" custScaleX="142857">
        <dgm:presLayoutVars>
          <dgm:chMax val="0"/>
          <dgm:bulletEnabled val="1"/>
        </dgm:presLayoutVars>
      </dgm:prSet>
      <dgm:spPr/>
    </dgm:pt>
    <dgm:pt modelId="{A2863136-1F60-9342-BA44-78D5FD31B00D}" type="pres">
      <dgm:prSet presAssocID="{B3BC6E26-BF85-5146-B2A8-BD6AD821313D}" presName="negativeSpace" presStyleCnt="0"/>
      <dgm:spPr/>
    </dgm:pt>
    <dgm:pt modelId="{92E98DD3-0F31-2049-846B-28FEEEE4935A}" type="pres">
      <dgm:prSet presAssocID="{B3BC6E26-BF85-5146-B2A8-BD6AD821313D}" presName="childText" presStyleLbl="conFgAcc1" presStyleIdx="0" presStyleCnt="5">
        <dgm:presLayoutVars>
          <dgm:bulletEnabled val="1"/>
        </dgm:presLayoutVars>
      </dgm:prSet>
      <dgm:spPr/>
    </dgm:pt>
    <dgm:pt modelId="{65A2CB28-85B0-1F44-93BA-43E1C2A97038}" type="pres">
      <dgm:prSet presAssocID="{B9430984-4041-7B47-9329-FD663BFF6A32}" presName="spaceBetweenRectangles" presStyleCnt="0"/>
      <dgm:spPr/>
    </dgm:pt>
    <dgm:pt modelId="{A3E7CB0C-5802-1D43-839A-F942095F0F55}" type="pres">
      <dgm:prSet presAssocID="{FDF78436-25D4-2749-B68A-081233775B4E}" presName="parentLin" presStyleCnt="0"/>
      <dgm:spPr/>
    </dgm:pt>
    <dgm:pt modelId="{78B970E9-6A9F-0344-9DB7-96DBA8572A43}" type="pres">
      <dgm:prSet presAssocID="{FDF78436-25D4-2749-B68A-081233775B4E}" presName="parentLeftMargin" presStyleLbl="node1" presStyleIdx="0" presStyleCnt="5"/>
      <dgm:spPr/>
    </dgm:pt>
    <dgm:pt modelId="{C55B8209-0466-154F-9812-7318B1BB9EEA}" type="pres">
      <dgm:prSet presAssocID="{FDF78436-25D4-2749-B68A-081233775B4E}" presName="parentText" presStyleLbl="node1" presStyleIdx="1" presStyleCnt="5" custScaleX="142857">
        <dgm:presLayoutVars>
          <dgm:chMax val="0"/>
          <dgm:bulletEnabled val="1"/>
        </dgm:presLayoutVars>
      </dgm:prSet>
      <dgm:spPr/>
    </dgm:pt>
    <dgm:pt modelId="{FC81E3EF-ED48-2A45-9A57-D32DDC549D28}" type="pres">
      <dgm:prSet presAssocID="{FDF78436-25D4-2749-B68A-081233775B4E}" presName="negativeSpace" presStyleCnt="0"/>
      <dgm:spPr/>
    </dgm:pt>
    <dgm:pt modelId="{B9ED21CD-FAD9-B14E-B072-96E579319B5C}" type="pres">
      <dgm:prSet presAssocID="{FDF78436-25D4-2749-B68A-081233775B4E}" presName="childText" presStyleLbl="conFgAcc1" presStyleIdx="1" presStyleCnt="5">
        <dgm:presLayoutVars>
          <dgm:bulletEnabled val="1"/>
        </dgm:presLayoutVars>
      </dgm:prSet>
      <dgm:spPr/>
    </dgm:pt>
    <dgm:pt modelId="{1739D8B8-628C-3243-A86B-CA1468EAA408}" type="pres">
      <dgm:prSet presAssocID="{8EA6E6BD-0CBB-6F4B-A553-44DEE9CB57F9}" presName="spaceBetweenRectangles" presStyleCnt="0"/>
      <dgm:spPr/>
    </dgm:pt>
    <dgm:pt modelId="{D0B297F4-3790-9345-90CC-4203E03931C7}" type="pres">
      <dgm:prSet presAssocID="{2A2BA9E4-7055-4349-B80F-BACB22B1EC89}" presName="parentLin" presStyleCnt="0"/>
      <dgm:spPr/>
    </dgm:pt>
    <dgm:pt modelId="{B8BB01A5-D4BC-8549-8EE4-972D63170ABE}" type="pres">
      <dgm:prSet presAssocID="{2A2BA9E4-7055-4349-B80F-BACB22B1EC89}" presName="parentLeftMargin" presStyleLbl="node1" presStyleIdx="1" presStyleCnt="5"/>
      <dgm:spPr/>
    </dgm:pt>
    <dgm:pt modelId="{25BCFA61-7635-5C4E-B02D-07C8A7351D0E}" type="pres">
      <dgm:prSet presAssocID="{2A2BA9E4-7055-4349-B80F-BACB22B1EC89}" presName="parentText" presStyleLbl="node1" presStyleIdx="2" presStyleCnt="5" custScaleX="142857">
        <dgm:presLayoutVars>
          <dgm:chMax val="0"/>
          <dgm:bulletEnabled val="1"/>
        </dgm:presLayoutVars>
      </dgm:prSet>
      <dgm:spPr/>
    </dgm:pt>
    <dgm:pt modelId="{7F5F455A-CABC-1940-BA42-2C4A377E2DFF}" type="pres">
      <dgm:prSet presAssocID="{2A2BA9E4-7055-4349-B80F-BACB22B1EC89}" presName="negativeSpace" presStyleCnt="0"/>
      <dgm:spPr/>
    </dgm:pt>
    <dgm:pt modelId="{FFD98DB1-4A33-2F49-947D-B4E3409AD15E}" type="pres">
      <dgm:prSet presAssocID="{2A2BA9E4-7055-4349-B80F-BACB22B1EC89}" presName="childText" presStyleLbl="conFgAcc1" presStyleIdx="2" presStyleCnt="5">
        <dgm:presLayoutVars>
          <dgm:bulletEnabled val="1"/>
        </dgm:presLayoutVars>
      </dgm:prSet>
      <dgm:spPr/>
    </dgm:pt>
    <dgm:pt modelId="{6B38093A-9159-1C4A-86AB-1B7AB1AF6FA0}" type="pres">
      <dgm:prSet presAssocID="{666BDAE1-CB4E-8E4F-9D48-FF06DD2F07C0}" presName="spaceBetweenRectangles" presStyleCnt="0"/>
      <dgm:spPr/>
    </dgm:pt>
    <dgm:pt modelId="{1DF3758D-2902-0A48-9A53-3E99C868D08F}" type="pres">
      <dgm:prSet presAssocID="{15846CAB-4C0F-FB4F-9360-76F421DAEA53}" presName="parentLin" presStyleCnt="0"/>
      <dgm:spPr/>
    </dgm:pt>
    <dgm:pt modelId="{631B4131-A998-2340-9933-1C216633C295}" type="pres">
      <dgm:prSet presAssocID="{15846CAB-4C0F-FB4F-9360-76F421DAEA53}" presName="parentLeftMargin" presStyleLbl="node1" presStyleIdx="2" presStyleCnt="5"/>
      <dgm:spPr/>
    </dgm:pt>
    <dgm:pt modelId="{C1D2CF3D-6666-0545-AE80-2567967A5360}" type="pres">
      <dgm:prSet presAssocID="{15846CAB-4C0F-FB4F-9360-76F421DAEA53}" presName="parentText" presStyleLbl="node1" presStyleIdx="3" presStyleCnt="5" custScaleX="142857">
        <dgm:presLayoutVars>
          <dgm:chMax val="0"/>
          <dgm:bulletEnabled val="1"/>
        </dgm:presLayoutVars>
      </dgm:prSet>
      <dgm:spPr/>
    </dgm:pt>
    <dgm:pt modelId="{98E14BD8-B37F-A441-AAAA-DDDFCF6324CB}" type="pres">
      <dgm:prSet presAssocID="{15846CAB-4C0F-FB4F-9360-76F421DAEA53}" presName="negativeSpace" presStyleCnt="0"/>
      <dgm:spPr/>
    </dgm:pt>
    <dgm:pt modelId="{AF876413-244F-8E4C-96BD-F74FC1A43613}" type="pres">
      <dgm:prSet presAssocID="{15846CAB-4C0F-FB4F-9360-76F421DAEA53}" presName="childText" presStyleLbl="conFgAcc1" presStyleIdx="3" presStyleCnt="5">
        <dgm:presLayoutVars>
          <dgm:bulletEnabled val="1"/>
        </dgm:presLayoutVars>
      </dgm:prSet>
      <dgm:spPr/>
    </dgm:pt>
    <dgm:pt modelId="{47D32A9C-A0FA-9041-92DD-DB63164334B7}" type="pres">
      <dgm:prSet presAssocID="{870E4069-5510-4940-B393-77EFB514C6A4}" presName="spaceBetweenRectangles" presStyleCnt="0"/>
      <dgm:spPr/>
    </dgm:pt>
    <dgm:pt modelId="{3A027CCC-4182-9C4A-8EB2-672A4ECB2453}" type="pres">
      <dgm:prSet presAssocID="{507A8397-3EBF-CD42-9C09-2A1C9283CF18}" presName="parentLin" presStyleCnt="0"/>
      <dgm:spPr/>
    </dgm:pt>
    <dgm:pt modelId="{B6088098-3F5F-DC48-9DB1-F4DB401663EF}" type="pres">
      <dgm:prSet presAssocID="{507A8397-3EBF-CD42-9C09-2A1C9283CF18}" presName="parentLeftMargin" presStyleLbl="node1" presStyleIdx="3" presStyleCnt="5"/>
      <dgm:spPr/>
    </dgm:pt>
    <dgm:pt modelId="{BA1603EC-CD9E-3E4E-8695-95078F5EBDDD}" type="pres">
      <dgm:prSet presAssocID="{507A8397-3EBF-CD42-9C09-2A1C9283CF18}" presName="parentText" presStyleLbl="node1" presStyleIdx="4" presStyleCnt="5" custScaleX="142857">
        <dgm:presLayoutVars>
          <dgm:chMax val="0"/>
          <dgm:bulletEnabled val="1"/>
        </dgm:presLayoutVars>
      </dgm:prSet>
      <dgm:spPr/>
    </dgm:pt>
    <dgm:pt modelId="{57CD7814-F64B-AC4E-BD5D-FD3AE758AF50}" type="pres">
      <dgm:prSet presAssocID="{507A8397-3EBF-CD42-9C09-2A1C9283CF18}" presName="negativeSpace" presStyleCnt="0"/>
      <dgm:spPr/>
    </dgm:pt>
    <dgm:pt modelId="{CF43BA13-9BC8-5D4A-AD3E-CE2C251365C5}" type="pres">
      <dgm:prSet presAssocID="{507A8397-3EBF-CD42-9C09-2A1C9283CF18}" presName="childText" presStyleLbl="conFgAcc1" presStyleIdx="4" presStyleCnt="5">
        <dgm:presLayoutVars>
          <dgm:bulletEnabled val="1"/>
        </dgm:presLayoutVars>
      </dgm:prSet>
      <dgm:spPr/>
    </dgm:pt>
  </dgm:ptLst>
  <dgm:cxnLst>
    <dgm:cxn modelId="{1B4C2F15-BBB7-6445-86B7-5A4F4BBDE6C5}" srcId="{10C9EF21-A8FD-3048-ABC1-7C0BAF88DA23}" destId="{2A2BA9E4-7055-4349-B80F-BACB22B1EC89}" srcOrd="2" destOrd="0" parTransId="{4B877718-1AB5-EF44-A7A8-3523A585B67D}" sibTransId="{666BDAE1-CB4E-8E4F-9D48-FF06DD2F07C0}"/>
    <dgm:cxn modelId="{B1589918-2811-C04A-A4A7-6934DEBD38D4}" srcId="{10C9EF21-A8FD-3048-ABC1-7C0BAF88DA23}" destId="{FDF78436-25D4-2749-B68A-081233775B4E}" srcOrd="1" destOrd="0" parTransId="{29A38025-3B52-7C41-8B62-0515F840FD19}" sibTransId="{8EA6E6BD-0CBB-6F4B-A553-44DEE9CB57F9}"/>
    <dgm:cxn modelId="{23AA3819-8B89-D949-A46F-00A637F7A349}" srcId="{10C9EF21-A8FD-3048-ABC1-7C0BAF88DA23}" destId="{B3BC6E26-BF85-5146-B2A8-BD6AD821313D}" srcOrd="0" destOrd="0" parTransId="{95C95D04-EDC8-0C4C-B1F8-D6CDB5569908}" sibTransId="{B9430984-4041-7B47-9329-FD663BFF6A32}"/>
    <dgm:cxn modelId="{680EE91F-EFC0-584B-9DDF-26BF29C06F62}" type="presOf" srcId="{15846CAB-4C0F-FB4F-9360-76F421DAEA53}" destId="{631B4131-A998-2340-9933-1C216633C295}" srcOrd="0" destOrd="0" presId="urn:microsoft.com/office/officeart/2005/8/layout/list1"/>
    <dgm:cxn modelId="{9A82FF23-D977-634F-A638-5B1898F73C08}" type="presOf" srcId="{2A2BA9E4-7055-4349-B80F-BACB22B1EC89}" destId="{25BCFA61-7635-5C4E-B02D-07C8A7351D0E}" srcOrd="1" destOrd="0" presId="urn:microsoft.com/office/officeart/2005/8/layout/list1"/>
    <dgm:cxn modelId="{D1CDF62F-E057-0147-9F02-98A3EBC3CA95}" type="presOf" srcId="{10C9EF21-A8FD-3048-ABC1-7C0BAF88DA23}" destId="{6DCC462C-D0A9-B348-B226-51BFED820217}" srcOrd="0" destOrd="0" presId="urn:microsoft.com/office/officeart/2005/8/layout/list1"/>
    <dgm:cxn modelId="{7D872C3A-DD39-E74A-BF35-DA5F6C8AFEA1}" srcId="{10C9EF21-A8FD-3048-ABC1-7C0BAF88DA23}" destId="{507A8397-3EBF-CD42-9C09-2A1C9283CF18}" srcOrd="4" destOrd="0" parTransId="{B6583052-3294-8548-A913-989805E86B4B}" sibTransId="{731A7488-8FC7-164C-ACA7-E66B8DF968DC}"/>
    <dgm:cxn modelId="{199A0D51-8606-1949-A35B-8104C4DACBFD}" type="presOf" srcId="{507A8397-3EBF-CD42-9C09-2A1C9283CF18}" destId="{B6088098-3F5F-DC48-9DB1-F4DB401663EF}" srcOrd="0" destOrd="0" presId="urn:microsoft.com/office/officeart/2005/8/layout/list1"/>
    <dgm:cxn modelId="{F407F16B-4306-054E-BF0B-E4BD66229354}" type="presOf" srcId="{FDF78436-25D4-2749-B68A-081233775B4E}" destId="{C55B8209-0466-154F-9812-7318B1BB9EEA}" srcOrd="1" destOrd="0" presId="urn:microsoft.com/office/officeart/2005/8/layout/list1"/>
    <dgm:cxn modelId="{1A02EF7C-976C-1041-A7C4-5477931E6A9F}" type="presOf" srcId="{B3BC6E26-BF85-5146-B2A8-BD6AD821313D}" destId="{8336A55E-E736-5442-8042-44B601CD011B}" srcOrd="0" destOrd="0" presId="urn:microsoft.com/office/officeart/2005/8/layout/list1"/>
    <dgm:cxn modelId="{96C16385-49E9-5F47-A5B2-B1C3F2687B33}" type="presOf" srcId="{15846CAB-4C0F-FB4F-9360-76F421DAEA53}" destId="{C1D2CF3D-6666-0545-AE80-2567967A5360}" srcOrd="1" destOrd="0" presId="urn:microsoft.com/office/officeart/2005/8/layout/list1"/>
    <dgm:cxn modelId="{D25BEFB3-4F73-8147-BCA3-62D8337952A6}" type="presOf" srcId="{B3BC6E26-BF85-5146-B2A8-BD6AD821313D}" destId="{0F4A3494-7A6C-0545-96B8-914C47D8C56E}" srcOrd="1" destOrd="0" presId="urn:microsoft.com/office/officeart/2005/8/layout/list1"/>
    <dgm:cxn modelId="{60A9C8BA-74E7-D346-922A-91D4BFDC6B18}" type="presOf" srcId="{507A8397-3EBF-CD42-9C09-2A1C9283CF18}" destId="{BA1603EC-CD9E-3E4E-8695-95078F5EBDDD}" srcOrd="1" destOrd="0" presId="urn:microsoft.com/office/officeart/2005/8/layout/list1"/>
    <dgm:cxn modelId="{601C46D2-8A8B-8042-B422-83675D5F59D3}" srcId="{10C9EF21-A8FD-3048-ABC1-7C0BAF88DA23}" destId="{15846CAB-4C0F-FB4F-9360-76F421DAEA53}" srcOrd="3" destOrd="0" parTransId="{5943D08B-7BD3-D149-9677-10F1E8534A2B}" sibTransId="{870E4069-5510-4940-B393-77EFB514C6A4}"/>
    <dgm:cxn modelId="{C2A8B1E6-E689-4E4E-800D-949856C11320}" type="presOf" srcId="{FDF78436-25D4-2749-B68A-081233775B4E}" destId="{78B970E9-6A9F-0344-9DB7-96DBA8572A43}" srcOrd="0" destOrd="0" presId="urn:microsoft.com/office/officeart/2005/8/layout/list1"/>
    <dgm:cxn modelId="{270A6FF0-24FA-3F40-8BD0-CEE79F76A16C}" type="presOf" srcId="{2A2BA9E4-7055-4349-B80F-BACB22B1EC89}" destId="{B8BB01A5-D4BC-8549-8EE4-972D63170ABE}" srcOrd="0" destOrd="0" presId="urn:microsoft.com/office/officeart/2005/8/layout/list1"/>
    <dgm:cxn modelId="{2AA3C80B-0DB2-1742-B8E2-762ADDFEF1AE}" type="presParOf" srcId="{6DCC462C-D0A9-B348-B226-51BFED820217}" destId="{388E385B-BA0B-5940-B87E-D8B2B9A5F0AD}" srcOrd="0" destOrd="0" presId="urn:microsoft.com/office/officeart/2005/8/layout/list1"/>
    <dgm:cxn modelId="{24451CB5-4410-764B-937F-9C7D2EED38D1}" type="presParOf" srcId="{388E385B-BA0B-5940-B87E-D8B2B9A5F0AD}" destId="{8336A55E-E736-5442-8042-44B601CD011B}" srcOrd="0" destOrd="0" presId="urn:microsoft.com/office/officeart/2005/8/layout/list1"/>
    <dgm:cxn modelId="{F14DE91B-0B41-4B44-8722-DEC170BB2B08}" type="presParOf" srcId="{388E385B-BA0B-5940-B87E-D8B2B9A5F0AD}" destId="{0F4A3494-7A6C-0545-96B8-914C47D8C56E}" srcOrd="1" destOrd="0" presId="urn:microsoft.com/office/officeart/2005/8/layout/list1"/>
    <dgm:cxn modelId="{28395768-E8DF-6A4B-AECA-9648230D21CC}" type="presParOf" srcId="{6DCC462C-D0A9-B348-B226-51BFED820217}" destId="{A2863136-1F60-9342-BA44-78D5FD31B00D}" srcOrd="1" destOrd="0" presId="urn:microsoft.com/office/officeart/2005/8/layout/list1"/>
    <dgm:cxn modelId="{E38C36C7-F694-1D4D-B3DB-CB793915E161}" type="presParOf" srcId="{6DCC462C-D0A9-B348-B226-51BFED820217}" destId="{92E98DD3-0F31-2049-846B-28FEEEE4935A}" srcOrd="2" destOrd="0" presId="urn:microsoft.com/office/officeart/2005/8/layout/list1"/>
    <dgm:cxn modelId="{C5698697-E196-C24A-A227-754B65E6DDE1}" type="presParOf" srcId="{6DCC462C-D0A9-B348-B226-51BFED820217}" destId="{65A2CB28-85B0-1F44-93BA-43E1C2A97038}" srcOrd="3" destOrd="0" presId="urn:microsoft.com/office/officeart/2005/8/layout/list1"/>
    <dgm:cxn modelId="{96B81394-5216-EF4D-9CED-4F97A81951F8}" type="presParOf" srcId="{6DCC462C-D0A9-B348-B226-51BFED820217}" destId="{A3E7CB0C-5802-1D43-839A-F942095F0F55}" srcOrd="4" destOrd="0" presId="urn:microsoft.com/office/officeart/2005/8/layout/list1"/>
    <dgm:cxn modelId="{C0395781-E335-0940-8588-F221249B6D86}" type="presParOf" srcId="{A3E7CB0C-5802-1D43-839A-F942095F0F55}" destId="{78B970E9-6A9F-0344-9DB7-96DBA8572A43}" srcOrd="0" destOrd="0" presId="urn:microsoft.com/office/officeart/2005/8/layout/list1"/>
    <dgm:cxn modelId="{EB9B03A9-001F-3847-AA7D-2EB3A48301CD}" type="presParOf" srcId="{A3E7CB0C-5802-1D43-839A-F942095F0F55}" destId="{C55B8209-0466-154F-9812-7318B1BB9EEA}" srcOrd="1" destOrd="0" presId="urn:microsoft.com/office/officeart/2005/8/layout/list1"/>
    <dgm:cxn modelId="{5B744433-B620-8D4F-B39C-017A01F157A0}" type="presParOf" srcId="{6DCC462C-D0A9-B348-B226-51BFED820217}" destId="{FC81E3EF-ED48-2A45-9A57-D32DDC549D28}" srcOrd="5" destOrd="0" presId="urn:microsoft.com/office/officeart/2005/8/layout/list1"/>
    <dgm:cxn modelId="{C4A5E731-27E2-1546-A4FE-8EBD14AA838C}" type="presParOf" srcId="{6DCC462C-D0A9-B348-B226-51BFED820217}" destId="{B9ED21CD-FAD9-B14E-B072-96E579319B5C}" srcOrd="6" destOrd="0" presId="urn:microsoft.com/office/officeart/2005/8/layout/list1"/>
    <dgm:cxn modelId="{8D0ADF20-C6D4-3245-B188-68D291AA2608}" type="presParOf" srcId="{6DCC462C-D0A9-B348-B226-51BFED820217}" destId="{1739D8B8-628C-3243-A86B-CA1468EAA408}" srcOrd="7" destOrd="0" presId="urn:microsoft.com/office/officeart/2005/8/layout/list1"/>
    <dgm:cxn modelId="{76E1DFA1-CE97-AA48-8FCE-B6C8171DE506}" type="presParOf" srcId="{6DCC462C-D0A9-B348-B226-51BFED820217}" destId="{D0B297F4-3790-9345-90CC-4203E03931C7}" srcOrd="8" destOrd="0" presId="urn:microsoft.com/office/officeart/2005/8/layout/list1"/>
    <dgm:cxn modelId="{5DD014A7-FBBB-6D46-B5FC-9A4477850865}" type="presParOf" srcId="{D0B297F4-3790-9345-90CC-4203E03931C7}" destId="{B8BB01A5-D4BC-8549-8EE4-972D63170ABE}" srcOrd="0" destOrd="0" presId="urn:microsoft.com/office/officeart/2005/8/layout/list1"/>
    <dgm:cxn modelId="{54E3FD35-C22A-3340-96FE-D9E2462315AB}" type="presParOf" srcId="{D0B297F4-3790-9345-90CC-4203E03931C7}" destId="{25BCFA61-7635-5C4E-B02D-07C8A7351D0E}" srcOrd="1" destOrd="0" presId="urn:microsoft.com/office/officeart/2005/8/layout/list1"/>
    <dgm:cxn modelId="{5741AA96-E9AE-874E-A721-D92FFBCA6635}" type="presParOf" srcId="{6DCC462C-D0A9-B348-B226-51BFED820217}" destId="{7F5F455A-CABC-1940-BA42-2C4A377E2DFF}" srcOrd="9" destOrd="0" presId="urn:microsoft.com/office/officeart/2005/8/layout/list1"/>
    <dgm:cxn modelId="{B5C6731B-8750-E242-A63B-42E83AD6AC25}" type="presParOf" srcId="{6DCC462C-D0A9-B348-B226-51BFED820217}" destId="{FFD98DB1-4A33-2F49-947D-B4E3409AD15E}" srcOrd="10" destOrd="0" presId="urn:microsoft.com/office/officeart/2005/8/layout/list1"/>
    <dgm:cxn modelId="{40F230E4-2502-E54C-B4BB-2CC65EA86780}" type="presParOf" srcId="{6DCC462C-D0A9-B348-B226-51BFED820217}" destId="{6B38093A-9159-1C4A-86AB-1B7AB1AF6FA0}" srcOrd="11" destOrd="0" presId="urn:microsoft.com/office/officeart/2005/8/layout/list1"/>
    <dgm:cxn modelId="{35A7CA71-F58C-D04A-8D10-64EFFA075B5D}" type="presParOf" srcId="{6DCC462C-D0A9-B348-B226-51BFED820217}" destId="{1DF3758D-2902-0A48-9A53-3E99C868D08F}" srcOrd="12" destOrd="0" presId="urn:microsoft.com/office/officeart/2005/8/layout/list1"/>
    <dgm:cxn modelId="{4DD652C4-AD37-EA43-A7A4-5E6A216D058D}" type="presParOf" srcId="{1DF3758D-2902-0A48-9A53-3E99C868D08F}" destId="{631B4131-A998-2340-9933-1C216633C295}" srcOrd="0" destOrd="0" presId="urn:microsoft.com/office/officeart/2005/8/layout/list1"/>
    <dgm:cxn modelId="{F6DD318B-A6FD-8544-8910-96FD09BD2848}" type="presParOf" srcId="{1DF3758D-2902-0A48-9A53-3E99C868D08F}" destId="{C1D2CF3D-6666-0545-AE80-2567967A5360}" srcOrd="1" destOrd="0" presId="urn:microsoft.com/office/officeart/2005/8/layout/list1"/>
    <dgm:cxn modelId="{B7B965EF-7793-7849-8E47-449FAE6FC8BB}" type="presParOf" srcId="{6DCC462C-D0A9-B348-B226-51BFED820217}" destId="{98E14BD8-B37F-A441-AAAA-DDDFCF6324CB}" srcOrd="13" destOrd="0" presId="urn:microsoft.com/office/officeart/2005/8/layout/list1"/>
    <dgm:cxn modelId="{DF696A46-2007-E041-8427-63EAC71BA082}" type="presParOf" srcId="{6DCC462C-D0A9-B348-B226-51BFED820217}" destId="{AF876413-244F-8E4C-96BD-F74FC1A43613}" srcOrd="14" destOrd="0" presId="urn:microsoft.com/office/officeart/2005/8/layout/list1"/>
    <dgm:cxn modelId="{C4B13F3D-A294-C14E-BB51-44DA89701D72}" type="presParOf" srcId="{6DCC462C-D0A9-B348-B226-51BFED820217}" destId="{47D32A9C-A0FA-9041-92DD-DB63164334B7}" srcOrd="15" destOrd="0" presId="urn:microsoft.com/office/officeart/2005/8/layout/list1"/>
    <dgm:cxn modelId="{9F84FF20-E763-5B4F-B7E2-5A64854ED981}" type="presParOf" srcId="{6DCC462C-D0A9-B348-B226-51BFED820217}" destId="{3A027CCC-4182-9C4A-8EB2-672A4ECB2453}" srcOrd="16" destOrd="0" presId="urn:microsoft.com/office/officeart/2005/8/layout/list1"/>
    <dgm:cxn modelId="{B73696F1-E1AA-9B43-A999-ED6BCC517124}" type="presParOf" srcId="{3A027CCC-4182-9C4A-8EB2-672A4ECB2453}" destId="{B6088098-3F5F-DC48-9DB1-F4DB401663EF}" srcOrd="0" destOrd="0" presId="urn:microsoft.com/office/officeart/2005/8/layout/list1"/>
    <dgm:cxn modelId="{A9C178DC-C41A-E34A-82EE-960689A89B8C}" type="presParOf" srcId="{3A027CCC-4182-9C4A-8EB2-672A4ECB2453}" destId="{BA1603EC-CD9E-3E4E-8695-95078F5EBDDD}" srcOrd="1" destOrd="0" presId="urn:microsoft.com/office/officeart/2005/8/layout/list1"/>
    <dgm:cxn modelId="{AD8D6EE7-8D1B-D24F-8600-C67E054586ED}" type="presParOf" srcId="{6DCC462C-D0A9-B348-B226-51BFED820217}" destId="{57CD7814-F64B-AC4E-BD5D-FD3AE758AF50}" srcOrd="17" destOrd="0" presId="urn:microsoft.com/office/officeart/2005/8/layout/list1"/>
    <dgm:cxn modelId="{C8E670AD-AFAA-AD4A-8AB6-42B83EC114AE}" type="presParOf" srcId="{6DCC462C-D0A9-B348-B226-51BFED820217}" destId="{CF43BA13-9BC8-5D4A-AD3E-CE2C251365C5}"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2.xml><?xml version="1.0" encoding="utf-8"?>
<dgm:dataModel xmlns:dgm="http://schemas.openxmlformats.org/drawingml/2006/diagram" xmlns:a="http://schemas.openxmlformats.org/drawingml/2006/main">
  <dgm:ptLst>
    <dgm:pt modelId="{40AC0FD0-C85A-9242-BB6D-F411433E3A12}"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n-US"/>
        </a:p>
      </dgm:t>
    </dgm:pt>
    <dgm:pt modelId="{63229DCB-BFD6-BF4A-A993-45F977AD227C}">
      <dgm:prSet custT="1"/>
      <dgm:spPr/>
      <dgm:t>
        <a:bodyPr/>
        <a:lstStyle/>
        <a:p>
          <a:pPr rtl="0"/>
          <a:r>
            <a:rPr lang="en-US" sz="3200" b="1" dirty="0"/>
            <a:t>Believing that sports presents a uniquely powerful tool for building and demonstrating character, the CHARACTER COUNTS!</a:t>
          </a:r>
          <a:r>
            <a:rPr lang="en-US" sz="3200" b="1" baseline="30000" dirty="0"/>
            <a:t>®</a:t>
          </a:r>
          <a:r>
            <a:rPr lang="en-US" sz="3200" b="1" dirty="0"/>
            <a:t>  Coalition founded CHARACTER COUNTS!</a:t>
          </a:r>
          <a:r>
            <a:rPr lang="en-US" sz="3200" b="1" baseline="30000" dirty="0"/>
            <a:t>®</a:t>
          </a:r>
          <a:r>
            <a:rPr lang="en-US" sz="3200" b="1" dirty="0"/>
            <a:t>  Sports in 1999.</a:t>
          </a:r>
          <a:endParaRPr lang="en-US" sz="3200" dirty="0"/>
        </a:p>
      </dgm:t>
    </dgm:pt>
    <dgm:pt modelId="{B1BEE4C6-05F4-1F4B-A355-2726650CCFEB}" type="parTrans" cxnId="{6B198FFC-1D26-8C4F-A481-2FB344152CA5}">
      <dgm:prSet/>
      <dgm:spPr/>
      <dgm:t>
        <a:bodyPr/>
        <a:lstStyle/>
        <a:p>
          <a:endParaRPr lang="en-US"/>
        </a:p>
      </dgm:t>
    </dgm:pt>
    <dgm:pt modelId="{C635EF4C-8831-3A40-98B4-E185953A16E6}" type="sibTrans" cxnId="{6B198FFC-1D26-8C4F-A481-2FB344152CA5}">
      <dgm:prSet/>
      <dgm:spPr/>
      <dgm:t>
        <a:bodyPr/>
        <a:lstStyle/>
        <a:p>
          <a:endParaRPr lang="en-US"/>
        </a:p>
      </dgm:t>
    </dgm:pt>
    <dgm:pt modelId="{E4376A63-5F12-7144-87C9-CC1560F63943}" type="pres">
      <dgm:prSet presAssocID="{40AC0FD0-C85A-9242-BB6D-F411433E3A12}" presName="linear" presStyleCnt="0">
        <dgm:presLayoutVars>
          <dgm:dir/>
          <dgm:animLvl val="lvl"/>
          <dgm:resizeHandles val="exact"/>
        </dgm:presLayoutVars>
      </dgm:prSet>
      <dgm:spPr/>
    </dgm:pt>
    <dgm:pt modelId="{079C629E-36C0-1E46-998C-718AA289E7CA}" type="pres">
      <dgm:prSet presAssocID="{63229DCB-BFD6-BF4A-A993-45F977AD227C}" presName="parentLin" presStyleCnt="0"/>
      <dgm:spPr/>
    </dgm:pt>
    <dgm:pt modelId="{A57C95C8-FF87-154A-950D-B1230681187A}" type="pres">
      <dgm:prSet presAssocID="{63229DCB-BFD6-BF4A-A993-45F977AD227C}" presName="parentLeftMargin" presStyleLbl="node1" presStyleIdx="0" presStyleCnt="1"/>
      <dgm:spPr/>
    </dgm:pt>
    <dgm:pt modelId="{EA500C6B-4D17-EA41-B2A4-DDEF1B7121D9}" type="pres">
      <dgm:prSet presAssocID="{63229DCB-BFD6-BF4A-A993-45F977AD227C}" presName="parentText" presStyleLbl="node1" presStyleIdx="0" presStyleCnt="1" custScaleX="126369" custScaleY="173951">
        <dgm:presLayoutVars>
          <dgm:chMax val="0"/>
          <dgm:bulletEnabled val="1"/>
        </dgm:presLayoutVars>
      </dgm:prSet>
      <dgm:spPr/>
    </dgm:pt>
    <dgm:pt modelId="{0E3EB4B0-DAFC-CD4D-AF1E-FC9223CA53FF}" type="pres">
      <dgm:prSet presAssocID="{63229DCB-BFD6-BF4A-A993-45F977AD227C}" presName="negativeSpace" presStyleCnt="0"/>
      <dgm:spPr/>
    </dgm:pt>
    <dgm:pt modelId="{B26DD963-5C30-E245-A241-DFA131D11E04}" type="pres">
      <dgm:prSet presAssocID="{63229DCB-BFD6-BF4A-A993-45F977AD227C}" presName="childText" presStyleLbl="conFgAcc1" presStyleIdx="0" presStyleCnt="1">
        <dgm:presLayoutVars>
          <dgm:bulletEnabled val="1"/>
        </dgm:presLayoutVars>
      </dgm:prSet>
      <dgm:spPr/>
    </dgm:pt>
  </dgm:ptLst>
  <dgm:cxnLst>
    <dgm:cxn modelId="{E983AE22-9851-2640-8878-226B8F9FB813}" type="presOf" srcId="{63229DCB-BFD6-BF4A-A993-45F977AD227C}" destId="{EA500C6B-4D17-EA41-B2A4-DDEF1B7121D9}" srcOrd="1" destOrd="0" presId="urn:microsoft.com/office/officeart/2005/8/layout/list1"/>
    <dgm:cxn modelId="{DE82F643-1A58-614F-B9AD-C4CDEC42BBDB}" type="presOf" srcId="{63229DCB-BFD6-BF4A-A993-45F977AD227C}" destId="{A57C95C8-FF87-154A-950D-B1230681187A}" srcOrd="0" destOrd="0" presId="urn:microsoft.com/office/officeart/2005/8/layout/list1"/>
    <dgm:cxn modelId="{3B046C88-7D9D-5E4F-8BB3-A39EBDF36846}" type="presOf" srcId="{40AC0FD0-C85A-9242-BB6D-F411433E3A12}" destId="{E4376A63-5F12-7144-87C9-CC1560F63943}" srcOrd="0" destOrd="0" presId="urn:microsoft.com/office/officeart/2005/8/layout/list1"/>
    <dgm:cxn modelId="{6B198FFC-1D26-8C4F-A481-2FB344152CA5}" srcId="{40AC0FD0-C85A-9242-BB6D-F411433E3A12}" destId="{63229DCB-BFD6-BF4A-A993-45F977AD227C}" srcOrd="0" destOrd="0" parTransId="{B1BEE4C6-05F4-1F4B-A355-2726650CCFEB}" sibTransId="{C635EF4C-8831-3A40-98B4-E185953A16E6}"/>
    <dgm:cxn modelId="{8F2F2FA7-0CA7-3F41-A873-D555E3B84214}" type="presParOf" srcId="{E4376A63-5F12-7144-87C9-CC1560F63943}" destId="{079C629E-36C0-1E46-998C-718AA289E7CA}" srcOrd="0" destOrd="0" presId="urn:microsoft.com/office/officeart/2005/8/layout/list1"/>
    <dgm:cxn modelId="{EBC82856-6AF6-E240-9DE6-A713EF7BF31C}" type="presParOf" srcId="{079C629E-36C0-1E46-998C-718AA289E7CA}" destId="{A57C95C8-FF87-154A-950D-B1230681187A}" srcOrd="0" destOrd="0" presId="urn:microsoft.com/office/officeart/2005/8/layout/list1"/>
    <dgm:cxn modelId="{231F8138-49C2-5347-A73E-BC7531375EB1}" type="presParOf" srcId="{079C629E-36C0-1E46-998C-718AA289E7CA}" destId="{EA500C6B-4D17-EA41-B2A4-DDEF1B7121D9}" srcOrd="1" destOrd="0" presId="urn:microsoft.com/office/officeart/2005/8/layout/list1"/>
    <dgm:cxn modelId="{CA5569F6-81AE-5241-BC38-04D711CC9611}" type="presParOf" srcId="{E4376A63-5F12-7144-87C9-CC1560F63943}" destId="{0E3EB4B0-DAFC-CD4D-AF1E-FC9223CA53FF}" srcOrd="1" destOrd="0" presId="urn:microsoft.com/office/officeart/2005/8/layout/list1"/>
    <dgm:cxn modelId="{AFD19D0E-64CD-2846-9D78-627C56773C2B}" type="presParOf" srcId="{E4376A63-5F12-7144-87C9-CC1560F63943}" destId="{B26DD963-5C30-E245-A241-DFA131D11E04}"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3.xml><?xml version="1.0" encoding="utf-8"?>
<dgm:dataModel xmlns:dgm="http://schemas.openxmlformats.org/drawingml/2006/diagram" xmlns:a="http://schemas.openxmlformats.org/drawingml/2006/main">
  <dgm:ptLst>
    <dgm:pt modelId="{14549C17-E2BD-C943-B4AC-9A9C7036F2B9}" type="doc">
      <dgm:prSet loTypeId="urn:microsoft.com/office/officeart/2005/8/layout/list1" loCatId="" qsTypeId="urn:microsoft.com/office/officeart/2005/8/quickstyle/simple4" qsCatId="simple" csTypeId="urn:microsoft.com/office/officeart/2005/8/colors/colorful1" csCatId="colorful" phldr="1"/>
      <dgm:spPr/>
      <dgm:t>
        <a:bodyPr/>
        <a:lstStyle/>
        <a:p>
          <a:endParaRPr lang="en-US"/>
        </a:p>
      </dgm:t>
    </dgm:pt>
    <dgm:pt modelId="{AB6F6FAA-451A-DF4A-837C-009AF67D26EC}">
      <dgm:prSet custT="1"/>
      <dgm:spPr/>
      <dgm:t>
        <a:bodyPr/>
        <a:lstStyle/>
        <a:p>
          <a:pPr rtl="0"/>
          <a:r>
            <a:rPr lang="en-US" sz="2000" b="1" u="sng" dirty="0"/>
            <a:t>Loving the Game</a:t>
          </a:r>
          <a:r>
            <a:rPr lang="en-US" sz="2000" b="1" dirty="0"/>
            <a:t> – Physical activity, challenge, and camaraderie </a:t>
          </a:r>
          <a:endParaRPr lang="en-US" sz="2000" dirty="0"/>
        </a:p>
      </dgm:t>
    </dgm:pt>
    <dgm:pt modelId="{96CD42FC-95AD-8A4C-9D8E-DBE0227B2BB9}" type="parTrans" cxnId="{2ABC6055-28A8-6242-87DF-B0B0F1244BA5}">
      <dgm:prSet/>
      <dgm:spPr/>
      <dgm:t>
        <a:bodyPr/>
        <a:lstStyle/>
        <a:p>
          <a:endParaRPr lang="en-US"/>
        </a:p>
      </dgm:t>
    </dgm:pt>
    <dgm:pt modelId="{17457AFD-E913-D440-889D-73E83C8EDFD3}" type="sibTrans" cxnId="{2ABC6055-28A8-6242-87DF-B0B0F1244BA5}">
      <dgm:prSet/>
      <dgm:spPr/>
      <dgm:t>
        <a:bodyPr/>
        <a:lstStyle/>
        <a:p>
          <a:endParaRPr lang="en-US"/>
        </a:p>
      </dgm:t>
    </dgm:pt>
    <dgm:pt modelId="{36FBE47B-6A00-FA4E-8C58-50244D1B3CFF}">
      <dgm:prSet custT="1"/>
      <dgm:spPr>
        <a:solidFill>
          <a:srgbClr val="008000"/>
        </a:solidFill>
      </dgm:spPr>
      <dgm:t>
        <a:bodyPr/>
        <a:lstStyle/>
        <a:p>
          <a:pPr rtl="0"/>
          <a:r>
            <a:rPr lang="en-US" sz="2000" b="1" u="sng" dirty="0"/>
            <a:t>Pride and Self-Confidence</a:t>
          </a:r>
          <a:r>
            <a:rPr lang="en-US" sz="2000" b="1" dirty="0"/>
            <a:t> – Sense of accomplishment in learning, getting better, developing skills, and achieving personal bests</a:t>
          </a:r>
          <a:endParaRPr lang="en-US" sz="2000" dirty="0"/>
        </a:p>
      </dgm:t>
    </dgm:pt>
    <dgm:pt modelId="{3C224C77-FB50-5F47-A4FB-68FA231023EB}" type="parTrans" cxnId="{AF082BEB-ECA6-0049-BD76-3C0C1E0CCE1B}">
      <dgm:prSet/>
      <dgm:spPr/>
      <dgm:t>
        <a:bodyPr/>
        <a:lstStyle/>
        <a:p>
          <a:endParaRPr lang="en-US"/>
        </a:p>
      </dgm:t>
    </dgm:pt>
    <dgm:pt modelId="{B8A7BE8E-8079-024A-A713-DEAE92A523A0}" type="sibTrans" cxnId="{AF082BEB-ECA6-0049-BD76-3C0C1E0CCE1B}">
      <dgm:prSet/>
      <dgm:spPr/>
      <dgm:t>
        <a:bodyPr/>
        <a:lstStyle/>
        <a:p>
          <a:endParaRPr lang="en-US"/>
        </a:p>
      </dgm:t>
    </dgm:pt>
    <dgm:pt modelId="{E78BF18A-CE97-E04A-A47F-72B2ECCCF08B}">
      <dgm:prSet custT="1"/>
      <dgm:spPr>
        <a:solidFill>
          <a:srgbClr val="800000"/>
        </a:solidFill>
      </dgm:spPr>
      <dgm:t>
        <a:bodyPr/>
        <a:lstStyle/>
        <a:p>
          <a:pPr rtl="0"/>
          <a:r>
            <a:rPr lang="en-US" sz="2000" b="1" u="sng" dirty="0"/>
            <a:t>Competition</a:t>
          </a:r>
          <a:r>
            <a:rPr lang="en-US" sz="2000" b="1" dirty="0"/>
            <a:t> – Intrinsic pleasure in competition, comparing skills to others</a:t>
          </a:r>
          <a:endParaRPr lang="en-US" sz="2000" dirty="0"/>
        </a:p>
      </dgm:t>
    </dgm:pt>
    <dgm:pt modelId="{FB44F590-82C6-5B43-A662-DF8351ACE51C}" type="parTrans" cxnId="{C9C0DE9E-F1AA-1645-B0C2-F8BFCCB69B2B}">
      <dgm:prSet/>
      <dgm:spPr/>
      <dgm:t>
        <a:bodyPr/>
        <a:lstStyle/>
        <a:p>
          <a:endParaRPr lang="en-US"/>
        </a:p>
      </dgm:t>
    </dgm:pt>
    <dgm:pt modelId="{359AF4D4-6EE0-1746-9524-EC03F916C159}" type="sibTrans" cxnId="{C9C0DE9E-F1AA-1645-B0C2-F8BFCCB69B2B}">
      <dgm:prSet/>
      <dgm:spPr/>
      <dgm:t>
        <a:bodyPr/>
        <a:lstStyle/>
        <a:p>
          <a:endParaRPr lang="en-US"/>
        </a:p>
      </dgm:t>
    </dgm:pt>
    <dgm:pt modelId="{F755C198-F0D5-6F4A-9C25-2B13D014A055}">
      <dgm:prSet custT="1"/>
      <dgm:spPr>
        <a:solidFill>
          <a:srgbClr val="000090"/>
        </a:solidFill>
      </dgm:spPr>
      <dgm:t>
        <a:bodyPr/>
        <a:lstStyle/>
        <a:p>
          <a:pPr rtl="0"/>
          <a:r>
            <a:rPr lang="en-US" sz="2000" b="1" u="sng" dirty="0"/>
            <a:t>Winning</a:t>
          </a:r>
          <a:r>
            <a:rPr lang="en-US" sz="2000" b="1" dirty="0"/>
            <a:t> – Pride, sense of accomplishment, and self-importance</a:t>
          </a:r>
          <a:endParaRPr lang="en-US" sz="2000" dirty="0"/>
        </a:p>
      </dgm:t>
    </dgm:pt>
    <dgm:pt modelId="{2F287227-04C9-674F-B6E8-CC5C46902B53}" type="parTrans" cxnId="{89098084-3020-9240-A2DF-E623C07C5351}">
      <dgm:prSet/>
      <dgm:spPr/>
      <dgm:t>
        <a:bodyPr/>
        <a:lstStyle/>
        <a:p>
          <a:endParaRPr lang="en-US"/>
        </a:p>
      </dgm:t>
    </dgm:pt>
    <dgm:pt modelId="{1876287A-61C7-FA46-9B9F-CFCF82EAB63D}" type="sibTrans" cxnId="{89098084-3020-9240-A2DF-E623C07C5351}">
      <dgm:prSet/>
      <dgm:spPr/>
      <dgm:t>
        <a:bodyPr/>
        <a:lstStyle/>
        <a:p>
          <a:endParaRPr lang="en-US"/>
        </a:p>
      </dgm:t>
    </dgm:pt>
    <dgm:pt modelId="{9EC9168D-99F2-B74C-BE01-11A88752E25F}" type="pres">
      <dgm:prSet presAssocID="{14549C17-E2BD-C943-B4AC-9A9C7036F2B9}" presName="linear" presStyleCnt="0">
        <dgm:presLayoutVars>
          <dgm:dir/>
          <dgm:animLvl val="lvl"/>
          <dgm:resizeHandles val="exact"/>
        </dgm:presLayoutVars>
      </dgm:prSet>
      <dgm:spPr/>
    </dgm:pt>
    <dgm:pt modelId="{C8179143-4994-EE45-8480-946105CD2AE6}" type="pres">
      <dgm:prSet presAssocID="{AB6F6FAA-451A-DF4A-837C-009AF67D26EC}" presName="parentLin" presStyleCnt="0"/>
      <dgm:spPr/>
    </dgm:pt>
    <dgm:pt modelId="{E5798562-25A9-6D43-8CEB-533A7D62A9B2}" type="pres">
      <dgm:prSet presAssocID="{AB6F6FAA-451A-DF4A-837C-009AF67D26EC}" presName="parentLeftMargin" presStyleLbl="node1" presStyleIdx="0" presStyleCnt="4"/>
      <dgm:spPr/>
    </dgm:pt>
    <dgm:pt modelId="{63742BE5-D7C5-EC41-A047-EF9869B3D0F9}" type="pres">
      <dgm:prSet presAssocID="{AB6F6FAA-451A-DF4A-837C-009AF67D26EC}" presName="parentText" presStyleLbl="node1" presStyleIdx="0" presStyleCnt="4" custScaleX="142857">
        <dgm:presLayoutVars>
          <dgm:chMax val="0"/>
          <dgm:bulletEnabled val="1"/>
        </dgm:presLayoutVars>
      </dgm:prSet>
      <dgm:spPr/>
    </dgm:pt>
    <dgm:pt modelId="{085BD965-95BC-FB4A-8FED-646A89EB668E}" type="pres">
      <dgm:prSet presAssocID="{AB6F6FAA-451A-DF4A-837C-009AF67D26EC}" presName="negativeSpace" presStyleCnt="0"/>
      <dgm:spPr/>
    </dgm:pt>
    <dgm:pt modelId="{EC067589-D31A-F74C-9E2E-6941F58FBCC8}" type="pres">
      <dgm:prSet presAssocID="{AB6F6FAA-451A-DF4A-837C-009AF67D26EC}" presName="childText" presStyleLbl="conFgAcc1" presStyleIdx="0" presStyleCnt="4">
        <dgm:presLayoutVars>
          <dgm:bulletEnabled val="1"/>
        </dgm:presLayoutVars>
      </dgm:prSet>
      <dgm:spPr/>
    </dgm:pt>
    <dgm:pt modelId="{CE01AADE-8F48-574A-A456-132E53BB51A3}" type="pres">
      <dgm:prSet presAssocID="{17457AFD-E913-D440-889D-73E83C8EDFD3}" presName="spaceBetweenRectangles" presStyleCnt="0"/>
      <dgm:spPr/>
    </dgm:pt>
    <dgm:pt modelId="{79D8F1E6-2F67-8546-8034-0444ECE7BCB9}" type="pres">
      <dgm:prSet presAssocID="{36FBE47B-6A00-FA4E-8C58-50244D1B3CFF}" presName="parentLin" presStyleCnt="0"/>
      <dgm:spPr/>
    </dgm:pt>
    <dgm:pt modelId="{6C11A51A-E260-284E-BE05-9E3386082097}" type="pres">
      <dgm:prSet presAssocID="{36FBE47B-6A00-FA4E-8C58-50244D1B3CFF}" presName="parentLeftMargin" presStyleLbl="node1" presStyleIdx="0" presStyleCnt="4"/>
      <dgm:spPr/>
    </dgm:pt>
    <dgm:pt modelId="{74D5ADC4-A78B-8B4D-B2A8-6FE2420A4CC1}" type="pres">
      <dgm:prSet presAssocID="{36FBE47B-6A00-FA4E-8C58-50244D1B3CFF}" presName="parentText" presStyleLbl="node1" presStyleIdx="1" presStyleCnt="4" custScaleX="142857" custScaleY="125826">
        <dgm:presLayoutVars>
          <dgm:chMax val="0"/>
          <dgm:bulletEnabled val="1"/>
        </dgm:presLayoutVars>
      </dgm:prSet>
      <dgm:spPr/>
    </dgm:pt>
    <dgm:pt modelId="{11E6A2E1-8F5B-0744-9ABA-5392E6E0B478}" type="pres">
      <dgm:prSet presAssocID="{36FBE47B-6A00-FA4E-8C58-50244D1B3CFF}" presName="negativeSpace" presStyleCnt="0"/>
      <dgm:spPr/>
    </dgm:pt>
    <dgm:pt modelId="{052F5E1F-4477-654F-9592-B117BB0F3A62}" type="pres">
      <dgm:prSet presAssocID="{36FBE47B-6A00-FA4E-8C58-50244D1B3CFF}" presName="childText" presStyleLbl="conFgAcc1" presStyleIdx="1" presStyleCnt="4">
        <dgm:presLayoutVars>
          <dgm:bulletEnabled val="1"/>
        </dgm:presLayoutVars>
      </dgm:prSet>
      <dgm:spPr/>
    </dgm:pt>
    <dgm:pt modelId="{0348B2E9-A48C-4C40-BA77-D28BB347738E}" type="pres">
      <dgm:prSet presAssocID="{B8A7BE8E-8079-024A-A713-DEAE92A523A0}" presName="spaceBetweenRectangles" presStyleCnt="0"/>
      <dgm:spPr/>
    </dgm:pt>
    <dgm:pt modelId="{2E313379-9E9F-7D4A-97E8-ABDA3AE41EBA}" type="pres">
      <dgm:prSet presAssocID="{E78BF18A-CE97-E04A-A47F-72B2ECCCF08B}" presName="parentLin" presStyleCnt="0"/>
      <dgm:spPr/>
    </dgm:pt>
    <dgm:pt modelId="{62E21990-BDA7-1D4D-8D0D-197FF0F721BE}" type="pres">
      <dgm:prSet presAssocID="{E78BF18A-CE97-E04A-A47F-72B2ECCCF08B}" presName="parentLeftMargin" presStyleLbl="node1" presStyleIdx="1" presStyleCnt="4"/>
      <dgm:spPr/>
    </dgm:pt>
    <dgm:pt modelId="{3CDFD1A8-5EAD-5E48-A790-F81C1A5C5C93}" type="pres">
      <dgm:prSet presAssocID="{E78BF18A-CE97-E04A-A47F-72B2ECCCF08B}" presName="parentText" presStyleLbl="node1" presStyleIdx="2" presStyleCnt="4" custScaleX="142857">
        <dgm:presLayoutVars>
          <dgm:chMax val="0"/>
          <dgm:bulletEnabled val="1"/>
        </dgm:presLayoutVars>
      </dgm:prSet>
      <dgm:spPr/>
    </dgm:pt>
    <dgm:pt modelId="{4A1F94C1-A28A-734E-BFDB-5FFC6A11FEA8}" type="pres">
      <dgm:prSet presAssocID="{E78BF18A-CE97-E04A-A47F-72B2ECCCF08B}" presName="negativeSpace" presStyleCnt="0"/>
      <dgm:spPr/>
    </dgm:pt>
    <dgm:pt modelId="{450CC3C8-4BAF-9D41-90E0-B45E7B5CF285}" type="pres">
      <dgm:prSet presAssocID="{E78BF18A-CE97-E04A-A47F-72B2ECCCF08B}" presName="childText" presStyleLbl="conFgAcc1" presStyleIdx="2" presStyleCnt="4">
        <dgm:presLayoutVars>
          <dgm:bulletEnabled val="1"/>
        </dgm:presLayoutVars>
      </dgm:prSet>
      <dgm:spPr/>
    </dgm:pt>
    <dgm:pt modelId="{EC0BFF0C-C68E-A74A-8D16-25EBB631DD97}" type="pres">
      <dgm:prSet presAssocID="{359AF4D4-6EE0-1746-9524-EC03F916C159}" presName="spaceBetweenRectangles" presStyleCnt="0"/>
      <dgm:spPr/>
    </dgm:pt>
    <dgm:pt modelId="{D12038A4-5AC5-B947-BDA8-CB63E15B010E}" type="pres">
      <dgm:prSet presAssocID="{F755C198-F0D5-6F4A-9C25-2B13D014A055}" presName="parentLin" presStyleCnt="0"/>
      <dgm:spPr/>
    </dgm:pt>
    <dgm:pt modelId="{71341492-A8CC-D842-8142-AB9FFABD7B08}" type="pres">
      <dgm:prSet presAssocID="{F755C198-F0D5-6F4A-9C25-2B13D014A055}" presName="parentLeftMargin" presStyleLbl="node1" presStyleIdx="2" presStyleCnt="4"/>
      <dgm:spPr/>
    </dgm:pt>
    <dgm:pt modelId="{698DC970-3BBD-F241-AC5E-304014B5CDA3}" type="pres">
      <dgm:prSet presAssocID="{F755C198-F0D5-6F4A-9C25-2B13D014A055}" presName="parentText" presStyleLbl="node1" presStyleIdx="3" presStyleCnt="4" custScaleX="142857">
        <dgm:presLayoutVars>
          <dgm:chMax val="0"/>
          <dgm:bulletEnabled val="1"/>
        </dgm:presLayoutVars>
      </dgm:prSet>
      <dgm:spPr/>
    </dgm:pt>
    <dgm:pt modelId="{22FBE0A5-2B1F-6F4D-9B03-5DC6D24D7785}" type="pres">
      <dgm:prSet presAssocID="{F755C198-F0D5-6F4A-9C25-2B13D014A055}" presName="negativeSpace" presStyleCnt="0"/>
      <dgm:spPr/>
    </dgm:pt>
    <dgm:pt modelId="{94FE1F87-9E53-0541-91A7-E37A1DE84254}" type="pres">
      <dgm:prSet presAssocID="{F755C198-F0D5-6F4A-9C25-2B13D014A055}" presName="childText" presStyleLbl="conFgAcc1" presStyleIdx="3" presStyleCnt="4">
        <dgm:presLayoutVars>
          <dgm:bulletEnabled val="1"/>
        </dgm:presLayoutVars>
      </dgm:prSet>
      <dgm:spPr/>
    </dgm:pt>
  </dgm:ptLst>
  <dgm:cxnLst>
    <dgm:cxn modelId="{C4F5130C-6807-7548-BB60-9302903D9F00}" type="presOf" srcId="{AB6F6FAA-451A-DF4A-837C-009AF67D26EC}" destId="{63742BE5-D7C5-EC41-A047-EF9869B3D0F9}" srcOrd="1" destOrd="0" presId="urn:microsoft.com/office/officeart/2005/8/layout/list1"/>
    <dgm:cxn modelId="{9CC83045-787D-1A46-AEE2-2C7B4E70F1D8}" type="presOf" srcId="{14549C17-E2BD-C943-B4AC-9A9C7036F2B9}" destId="{9EC9168D-99F2-B74C-BE01-11A88752E25F}" srcOrd="0" destOrd="0" presId="urn:microsoft.com/office/officeart/2005/8/layout/list1"/>
    <dgm:cxn modelId="{F78B394F-49FE-4746-8197-A1862B1E1F1F}" type="presOf" srcId="{36FBE47B-6A00-FA4E-8C58-50244D1B3CFF}" destId="{74D5ADC4-A78B-8B4D-B2A8-6FE2420A4CC1}" srcOrd="1" destOrd="0" presId="urn:microsoft.com/office/officeart/2005/8/layout/list1"/>
    <dgm:cxn modelId="{2ABC6055-28A8-6242-87DF-B0B0F1244BA5}" srcId="{14549C17-E2BD-C943-B4AC-9A9C7036F2B9}" destId="{AB6F6FAA-451A-DF4A-837C-009AF67D26EC}" srcOrd="0" destOrd="0" parTransId="{96CD42FC-95AD-8A4C-9D8E-DBE0227B2BB9}" sibTransId="{17457AFD-E913-D440-889D-73E83C8EDFD3}"/>
    <dgm:cxn modelId="{F3F60958-161B-B342-A61B-EEBA3C4FEEDF}" type="presOf" srcId="{AB6F6FAA-451A-DF4A-837C-009AF67D26EC}" destId="{E5798562-25A9-6D43-8CEB-533A7D62A9B2}" srcOrd="0" destOrd="0" presId="urn:microsoft.com/office/officeart/2005/8/layout/list1"/>
    <dgm:cxn modelId="{2932037F-0BBE-3547-B8A6-DF77C4CAA050}" type="presOf" srcId="{E78BF18A-CE97-E04A-A47F-72B2ECCCF08B}" destId="{3CDFD1A8-5EAD-5E48-A790-F81C1A5C5C93}" srcOrd="1" destOrd="0" presId="urn:microsoft.com/office/officeart/2005/8/layout/list1"/>
    <dgm:cxn modelId="{89098084-3020-9240-A2DF-E623C07C5351}" srcId="{14549C17-E2BD-C943-B4AC-9A9C7036F2B9}" destId="{F755C198-F0D5-6F4A-9C25-2B13D014A055}" srcOrd="3" destOrd="0" parTransId="{2F287227-04C9-674F-B6E8-CC5C46902B53}" sibTransId="{1876287A-61C7-FA46-9B9F-CFCF82EAB63D}"/>
    <dgm:cxn modelId="{C9C0DE9E-F1AA-1645-B0C2-F8BFCCB69B2B}" srcId="{14549C17-E2BD-C943-B4AC-9A9C7036F2B9}" destId="{E78BF18A-CE97-E04A-A47F-72B2ECCCF08B}" srcOrd="2" destOrd="0" parTransId="{FB44F590-82C6-5B43-A662-DF8351ACE51C}" sibTransId="{359AF4D4-6EE0-1746-9524-EC03F916C159}"/>
    <dgm:cxn modelId="{15EA64A6-B58D-434D-A792-A3C360307368}" type="presOf" srcId="{36FBE47B-6A00-FA4E-8C58-50244D1B3CFF}" destId="{6C11A51A-E260-284E-BE05-9E3386082097}" srcOrd="0" destOrd="0" presId="urn:microsoft.com/office/officeart/2005/8/layout/list1"/>
    <dgm:cxn modelId="{AB8BDAB7-6B32-FF4A-8184-C55320845E59}" type="presOf" srcId="{F755C198-F0D5-6F4A-9C25-2B13D014A055}" destId="{71341492-A8CC-D842-8142-AB9FFABD7B08}" srcOrd="0" destOrd="0" presId="urn:microsoft.com/office/officeart/2005/8/layout/list1"/>
    <dgm:cxn modelId="{E4023ABC-810B-1C48-85ED-780EBF05045F}" type="presOf" srcId="{F755C198-F0D5-6F4A-9C25-2B13D014A055}" destId="{698DC970-3BBD-F241-AC5E-304014B5CDA3}" srcOrd="1" destOrd="0" presId="urn:microsoft.com/office/officeart/2005/8/layout/list1"/>
    <dgm:cxn modelId="{D96DF5E4-394A-5A49-BEFA-6A20F102E1B8}" type="presOf" srcId="{E78BF18A-CE97-E04A-A47F-72B2ECCCF08B}" destId="{62E21990-BDA7-1D4D-8D0D-197FF0F721BE}" srcOrd="0" destOrd="0" presId="urn:microsoft.com/office/officeart/2005/8/layout/list1"/>
    <dgm:cxn modelId="{AF082BEB-ECA6-0049-BD76-3C0C1E0CCE1B}" srcId="{14549C17-E2BD-C943-B4AC-9A9C7036F2B9}" destId="{36FBE47B-6A00-FA4E-8C58-50244D1B3CFF}" srcOrd="1" destOrd="0" parTransId="{3C224C77-FB50-5F47-A4FB-68FA231023EB}" sibTransId="{B8A7BE8E-8079-024A-A713-DEAE92A523A0}"/>
    <dgm:cxn modelId="{A95AC424-6ED5-A347-94AA-68C386F3CAF4}" type="presParOf" srcId="{9EC9168D-99F2-B74C-BE01-11A88752E25F}" destId="{C8179143-4994-EE45-8480-946105CD2AE6}" srcOrd="0" destOrd="0" presId="urn:microsoft.com/office/officeart/2005/8/layout/list1"/>
    <dgm:cxn modelId="{6A25BA14-F149-B346-B039-5482448AFBA9}" type="presParOf" srcId="{C8179143-4994-EE45-8480-946105CD2AE6}" destId="{E5798562-25A9-6D43-8CEB-533A7D62A9B2}" srcOrd="0" destOrd="0" presId="urn:microsoft.com/office/officeart/2005/8/layout/list1"/>
    <dgm:cxn modelId="{B8313C98-E037-D946-9862-0AD19376A4AC}" type="presParOf" srcId="{C8179143-4994-EE45-8480-946105CD2AE6}" destId="{63742BE5-D7C5-EC41-A047-EF9869B3D0F9}" srcOrd="1" destOrd="0" presId="urn:microsoft.com/office/officeart/2005/8/layout/list1"/>
    <dgm:cxn modelId="{5E9A0C15-9942-8145-9440-F607857BB5D3}" type="presParOf" srcId="{9EC9168D-99F2-B74C-BE01-11A88752E25F}" destId="{085BD965-95BC-FB4A-8FED-646A89EB668E}" srcOrd="1" destOrd="0" presId="urn:microsoft.com/office/officeart/2005/8/layout/list1"/>
    <dgm:cxn modelId="{A4274525-7ADA-3D49-BBE1-DF5160CCFACF}" type="presParOf" srcId="{9EC9168D-99F2-B74C-BE01-11A88752E25F}" destId="{EC067589-D31A-F74C-9E2E-6941F58FBCC8}" srcOrd="2" destOrd="0" presId="urn:microsoft.com/office/officeart/2005/8/layout/list1"/>
    <dgm:cxn modelId="{23A1EFD8-1E4E-B34F-9C4E-35921ABF8192}" type="presParOf" srcId="{9EC9168D-99F2-B74C-BE01-11A88752E25F}" destId="{CE01AADE-8F48-574A-A456-132E53BB51A3}" srcOrd="3" destOrd="0" presId="urn:microsoft.com/office/officeart/2005/8/layout/list1"/>
    <dgm:cxn modelId="{F5C4E50A-03C0-BE41-8796-F36469548380}" type="presParOf" srcId="{9EC9168D-99F2-B74C-BE01-11A88752E25F}" destId="{79D8F1E6-2F67-8546-8034-0444ECE7BCB9}" srcOrd="4" destOrd="0" presId="urn:microsoft.com/office/officeart/2005/8/layout/list1"/>
    <dgm:cxn modelId="{140BC8F9-50F2-904B-851B-CEEB2257AAAA}" type="presParOf" srcId="{79D8F1E6-2F67-8546-8034-0444ECE7BCB9}" destId="{6C11A51A-E260-284E-BE05-9E3386082097}" srcOrd="0" destOrd="0" presId="urn:microsoft.com/office/officeart/2005/8/layout/list1"/>
    <dgm:cxn modelId="{242CEE3E-FC46-CA41-B919-0A1E06DFBA48}" type="presParOf" srcId="{79D8F1E6-2F67-8546-8034-0444ECE7BCB9}" destId="{74D5ADC4-A78B-8B4D-B2A8-6FE2420A4CC1}" srcOrd="1" destOrd="0" presId="urn:microsoft.com/office/officeart/2005/8/layout/list1"/>
    <dgm:cxn modelId="{E67E138B-99AC-A547-8385-6DC71AB9D31C}" type="presParOf" srcId="{9EC9168D-99F2-B74C-BE01-11A88752E25F}" destId="{11E6A2E1-8F5B-0744-9ABA-5392E6E0B478}" srcOrd="5" destOrd="0" presId="urn:microsoft.com/office/officeart/2005/8/layout/list1"/>
    <dgm:cxn modelId="{4A219F61-D4CC-6840-A8BB-AD650A37AE04}" type="presParOf" srcId="{9EC9168D-99F2-B74C-BE01-11A88752E25F}" destId="{052F5E1F-4477-654F-9592-B117BB0F3A62}" srcOrd="6" destOrd="0" presId="urn:microsoft.com/office/officeart/2005/8/layout/list1"/>
    <dgm:cxn modelId="{01A32529-B210-CB4B-8887-D91B394AFBF6}" type="presParOf" srcId="{9EC9168D-99F2-B74C-BE01-11A88752E25F}" destId="{0348B2E9-A48C-4C40-BA77-D28BB347738E}" srcOrd="7" destOrd="0" presId="urn:microsoft.com/office/officeart/2005/8/layout/list1"/>
    <dgm:cxn modelId="{5522FA6A-D956-1848-B674-7B8B872C98CA}" type="presParOf" srcId="{9EC9168D-99F2-B74C-BE01-11A88752E25F}" destId="{2E313379-9E9F-7D4A-97E8-ABDA3AE41EBA}" srcOrd="8" destOrd="0" presId="urn:microsoft.com/office/officeart/2005/8/layout/list1"/>
    <dgm:cxn modelId="{BEB9E23F-7B4F-5F4E-9F65-1865A779ADD0}" type="presParOf" srcId="{2E313379-9E9F-7D4A-97E8-ABDA3AE41EBA}" destId="{62E21990-BDA7-1D4D-8D0D-197FF0F721BE}" srcOrd="0" destOrd="0" presId="urn:microsoft.com/office/officeart/2005/8/layout/list1"/>
    <dgm:cxn modelId="{1ECB9AEE-4B4A-B24F-B7C4-16C93DB5123A}" type="presParOf" srcId="{2E313379-9E9F-7D4A-97E8-ABDA3AE41EBA}" destId="{3CDFD1A8-5EAD-5E48-A790-F81C1A5C5C93}" srcOrd="1" destOrd="0" presId="urn:microsoft.com/office/officeart/2005/8/layout/list1"/>
    <dgm:cxn modelId="{4E8F8C49-C4F7-364F-9882-9EDCE2623657}" type="presParOf" srcId="{9EC9168D-99F2-B74C-BE01-11A88752E25F}" destId="{4A1F94C1-A28A-734E-BFDB-5FFC6A11FEA8}" srcOrd="9" destOrd="0" presId="urn:microsoft.com/office/officeart/2005/8/layout/list1"/>
    <dgm:cxn modelId="{6DCF09CA-B24A-C943-B978-74901A34C6A7}" type="presParOf" srcId="{9EC9168D-99F2-B74C-BE01-11A88752E25F}" destId="{450CC3C8-4BAF-9D41-90E0-B45E7B5CF285}" srcOrd="10" destOrd="0" presId="urn:microsoft.com/office/officeart/2005/8/layout/list1"/>
    <dgm:cxn modelId="{5F7C243E-3DA7-5F4E-96B9-B06AA10D04E9}" type="presParOf" srcId="{9EC9168D-99F2-B74C-BE01-11A88752E25F}" destId="{EC0BFF0C-C68E-A74A-8D16-25EBB631DD97}" srcOrd="11" destOrd="0" presId="urn:microsoft.com/office/officeart/2005/8/layout/list1"/>
    <dgm:cxn modelId="{588C6274-F6B7-694F-9211-1A677966A108}" type="presParOf" srcId="{9EC9168D-99F2-B74C-BE01-11A88752E25F}" destId="{D12038A4-5AC5-B947-BDA8-CB63E15B010E}" srcOrd="12" destOrd="0" presId="urn:microsoft.com/office/officeart/2005/8/layout/list1"/>
    <dgm:cxn modelId="{49968737-21ED-1941-93AC-BDFFDB645357}" type="presParOf" srcId="{D12038A4-5AC5-B947-BDA8-CB63E15B010E}" destId="{71341492-A8CC-D842-8142-AB9FFABD7B08}" srcOrd="0" destOrd="0" presId="urn:microsoft.com/office/officeart/2005/8/layout/list1"/>
    <dgm:cxn modelId="{8EA35855-227E-734B-85BC-DDCDD7A86705}" type="presParOf" srcId="{D12038A4-5AC5-B947-BDA8-CB63E15B010E}" destId="{698DC970-3BBD-F241-AC5E-304014B5CDA3}" srcOrd="1" destOrd="0" presId="urn:microsoft.com/office/officeart/2005/8/layout/list1"/>
    <dgm:cxn modelId="{CB2FC24A-B121-734F-9280-40D9FB76B088}" type="presParOf" srcId="{9EC9168D-99F2-B74C-BE01-11A88752E25F}" destId="{22FBE0A5-2B1F-6F4D-9B03-5DC6D24D7785}" srcOrd="13" destOrd="0" presId="urn:microsoft.com/office/officeart/2005/8/layout/list1"/>
    <dgm:cxn modelId="{ED739420-AEE5-E642-9C97-F4460E4F0133}" type="presParOf" srcId="{9EC9168D-99F2-B74C-BE01-11A88752E25F}" destId="{94FE1F87-9E53-0541-91A7-E37A1DE84254}"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4.xml><?xml version="1.0" encoding="utf-8"?>
<dgm:dataModel xmlns:dgm="http://schemas.openxmlformats.org/drawingml/2006/diagram" xmlns:a="http://schemas.openxmlformats.org/drawingml/2006/main">
  <dgm:ptLst>
    <dgm:pt modelId="{57A53702-39A7-2D42-BA70-4FD187FA7EF8}"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en-US"/>
        </a:p>
      </dgm:t>
    </dgm:pt>
    <dgm:pt modelId="{26C568A1-05BA-5B4A-97D5-D361FDDDA1E0}">
      <dgm:prSet custT="1"/>
      <dgm:spPr/>
      <dgm:t>
        <a:bodyPr/>
        <a:lstStyle/>
        <a:p>
          <a:pPr rtl="0"/>
          <a:r>
            <a:rPr lang="en-US" sz="3200" b="1" dirty="0"/>
            <a:t>A central goal of youth sports programs should be to help athletes develop </a:t>
          </a:r>
          <a:r>
            <a:rPr lang="en-US" sz="3200" b="1" i="1" dirty="0"/>
            <a:t>positive life skills</a:t>
          </a:r>
          <a:r>
            <a:rPr lang="en-US" sz="3200" b="1" dirty="0"/>
            <a:t> that will help them become personally successful and socially responsible.</a:t>
          </a:r>
          <a:endParaRPr lang="en-US" sz="3200" dirty="0"/>
        </a:p>
      </dgm:t>
    </dgm:pt>
    <dgm:pt modelId="{615785AC-35DC-FD44-A3B1-FFD3558D6978}" type="parTrans" cxnId="{9841005D-5AA8-E14C-855B-2FA5125C1683}">
      <dgm:prSet/>
      <dgm:spPr/>
      <dgm:t>
        <a:bodyPr/>
        <a:lstStyle/>
        <a:p>
          <a:endParaRPr lang="en-US"/>
        </a:p>
      </dgm:t>
    </dgm:pt>
    <dgm:pt modelId="{DCA751FC-0128-F744-B29A-F3F29E216665}" type="sibTrans" cxnId="{9841005D-5AA8-E14C-855B-2FA5125C1683}">
      <dgm:prSet/>
      <dgm:spPr/>
      <dgm:t>
        <a:bodyPr/>
        <a:lstStyle/>
        <a:p>
          <a:endParaRPr lang="en-US"/>
        </a:p>
      </dgm:t>
    </dgm:pt>
    <dgm:pt modelId="{ACD09187-D986-DE41-B962-A36AD7313E7F}" type="pres">
      <dgm:prSet presAssocID="{57A53702-39A7-2D42-BA70-4FD187FA7EF8}" presName="diagram" presStyleCnt="0">
        <dgm:presLayoutVars>
          <dgm:dir/>
          <dgm:resizeHandles val="exact"/>
        </dgm:presLayoutVars>
      </dgm:prSet>
      <dgm:spPr/>
    </dgm:pt>
    <dgm:pt modelId="{EB9CDE54-FCD1-9549-8EA4-307D7CAEDC4E}" type="pres">
      <dgm:prSet presAssocID="{26C568A1-05BA-5B4A-97D5-D361FDDDA1E0}" presName="node" presStyleLbl="node1" presStyleIdx="0" presStyleCnt="1" custScaleX="91940" custScaleY="76971">
        <dgm:presLayoutVars>
          <dgm:bulletEnabled val="1"/>
        </dgm:presLayoutVars>
      </dgm:prSet>
      <dgm:spPr/>
    </dgm:pt>
  </dgm:ptLst>
  <dgm:cxnLst>
    <dgm:cxn modelId="{1883BA0F-CF8B-A54B-872F-24657F759B13}" type="presOf" srcId="{26C568A1-05BA-5B4A-97D5-D361FDDDA1E0}" destId="{EB9CDE54-FCD1-9549-8EA4-307D7CAEDC4E}" srcOrd="0" destOrd="0" presId="urn:microsoft.com/office/officeart/2005/8/layout/default"/>
    <dgm:cxn modelId="{BC312315-9162-F848-99EF-658E12C11F4B}" type="presOf" srcId="{57A53702-39A7-2D42-BA70-4FD187FA7EF8}" destId="{ACD09187-D986-DE41-B962-A36AD7313E7F}" srcOrd="0" destOrd="0" presId="urn:microsoft.com/office/officeart/2005/8/layout/default"/>
    <dgm:cxn modelId="{9841005D-5AA8-E14C-855B-2FA5125C1683}" srcId="{57A53702-39A7-2D42-BA70-4FD187FA7EF8}" destId="{26C568A1-05BA-5B4A-97D5-D361FDDDA1E0}" srcOrd="0" destOrd="0" parTransId="{615785AC-35DC-FD44-A3B1-FFD3558D6978}" sibTransId="{DCA751FC-0128-F744-B29A-F3F29E216665}"/>
    <dgm:cxn modelId="{490FE793-17B9-824F-8F07-F6E900D5A892}" type="presParOf" srcId="{ACD09187-D986-DE41-B962-A36AD7313E7F}" destId="{EB9CDE54-FCD1-9549-8EA4-307D7CAEDC4E}"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5.xml><?xml version="1.0" encoding="utf-8"?>
<dgm:dataModel xmlns:dgm="http://schemas.openxmlformats.org/drawingml/2006/diagram" xmlns:a="http://schemas.openxmlformats.org/drawingml/2006/main">
  <dgm:ptLst>
    <dgm:pt modelId="{03AA8120-6C2E-6447-9A3A-D78873FFDDDB}"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n-US"/>
        </a:p>
      </dgm:t>
    </dgm:pt>
    <dgm:pt modelId="{19C064BD-95C7-784F-B5A9-398E283905F2}">
      <dgm:prSet custT="1"/>
      <dgm:spPr/>
      <dgm:t>
        <a:bodyPr/>
        <a:lstStyle/>
        <a:p>
          <a:pPr rtl="0"/>
          <a:r>
            <a:rPr lang="en-US" sz="2000" b="1" dirty="0"/>
            <a:t>Establish and enforce rules of conduct.</a:t>
          </a:r>
          <a:endParaRPr lang="en-US" sz="2000" dirty="0"/>
        </a:p>
      </dgm:t>
    </dgm:pt>
    <dgm:pt modelId="{7CA68B55-2179-ED4E-8628-69858F24DE95}" type="parTrans" cxnId="{672A618B-B891-1547-B259-49390633A1C8}">
      <dgm:prSet/>
      <dgm:spPr/>
      <dgm:t>
        <a:bodyPr/>
        <a:lstStyle/>
        <a:p>
          <a:endParaRPr lang="en-US"/>
        </a:p>
      </dgm:t>
    </dgm:pt>
    <dgm:pt modelId="{EE97099F-7A86-E845-B316-C08AD3259AB3}" type="sibTrans" cxnId="{672A618B-B891-1547-B259-49390633A1C8}">
      <dgm:prSet/>
      <dgm:spPr/>
      <dgm:t>
        <a:bodyPr/>
        <a:lstStyle/>
        <a:p>
          <a:endParaRPr lang="en-US"/>
        </a:p>
      </dgm:t>
    </dgm:pt>
    <dgm:pt modelId="{1EFCD1C3-CA2F-0C45-8528-573BE9CDB681}">
      <dgm:prSet custT="1"/>
      <dgm:spPr/>
      <dgm:t>
        <a:bodyPr/>
        <a:lstStyle/>
        <a:p>
          <a:pPr rtl="0"/>
          <a:r>
            <a:rPr lang="en-US" sz="2000" b="1" dirty="0"/>
            <a:t>Hold pre-season parent meetings.</a:t>
          </a:r>
          <a:endParaRPr lang="en-US" sz="2000" dirty="0"/>
        </a:p>
      </dgm:t>
    </dgm:pt>
    <dgm:pt modelId="{794A6A74-B7BE-354B-9623-803F08F5CAB3}" type="parTrans" cxnId="{2118518C-0208-0B41-8DCC-07BFDB557C4D}">
      <dgm:prSet/>
      <dgm:spPr/>
      <dgm:t>
        <a:bodyPr/>
        <a:lstStyle/>
        <a:p>
          <a:endParaRPr lang="en-US"/>
        </a:p>
      </dgm:t>
    </dgm:pt>
    <dgm:pt modelId="{26839168-CA64-3F4D-B186-7DD3E041732D}" type="sibTrans" cxnId="{2118518C-0208-0B41-8DCC-07BFDB557C4D}">
      <dgm:prSet/>
      <dgm:spPr/>
      <dgm:t>
        <a:bodyPr/>
        <a:lstStyle/>
        <a:p>
          <a:endParaRPr lang="en-US"/>
        </a:p>
      </dgm:t>
    </dgm:pt>
    <dgm:pt modelId="{12C9EBC0-A09B-A840-8126-DADE8F3A4E5C}">
      <dgm:prSet custT="1"/>
      <dgm:spPr/>
      <dgm:t>
        <a:bodyPr/>
        <a:lstStyle/>
        <a:p>
          <a:pPr rtl="0"/>
          <a:r>
            <a:rPr lang="en-US" sz="2000" b="1" dirty="0"/>
            <a:t>Include issues of ethics, sportsmanship, and character in practices and game-related instruction.</a:t>
          </a:r>
          <a:endParaRPr lang="en-US" sz="2000" dirty="0"/>
        </a:p>
      </dgm:t>
    </dgm:pt>
    <dgm:pt modelId="{D721B137-D012-6541-AAB7-8205DB57A690}" type="parTrans" cxnId="{CD7D9C02-63ED-DE49-B672-E0F2D24029F6}">
      <dgm:prSet/>
      <dgm:spPr/>
      <dgm:t>
        <a:bodyPr/>
        <a:lstStyle/>
        <a:p>
          <a:endParaRPr lang="en-US"/>
        </a:p>
      </dgm:t>
    </dgm:pt>
    <dgm:pt modelId="{60DEC45C-24E4-5F43-B980-33018A386D21}" type="sibTrans" cxnId="{CD7D9C02-63ED-DE49-B672-E0F2D24029F6}">
      <dgm:prSet/>
      <dgm:spPr/>
      <dgm:t>
        <a:bodyPr/>
        <a:lstStyle/>
        <a:p>
          <a:endParaRPr lang="en-US"/>
        </a:p>
      </dgm:t>
    </dgm:pt>
    <dgm:pt modelId="{5AA61175-AC19-C840-9BF3-FDA932A7D22F}">
      <dgm:prSet custT="1"/>
      <dgm:spPr/>
      <dgm:t>
        <a:bodyPr/>
        <a:lstStyle/>
        <a:p>
          <a:pPr rtl="0"/>
          <a:r>
            <a:rPr lang="en-US" sz="2000" b="1" dirty="0"/>
            <a:t>Train and empower game officials.</a:t>
          </a:r>
          <a:endParaRPr lang="en-US" sz="2000" dirty="0"/>
        </a:p>
      </dgm:t>
    </dgm:pt>
    <dgm:pt modelId="{EA82417F-D120-B447-9F08-D9471514AED1}" type="parTrans" cxnId="{E425CFAF-3173-3C4F-AF14-AF81BDC87B54}">
      <dgm:prSet/>
      <dgm:spPr/>
      <dgm:t>
        <a:bodyPr/>
        <a:lstStyle/>
        <a:p>
          <a:endParaRPr lang="en-US"/>
        </a:p>
      </dgm:t>
    </dgm:pt>
    <dgm:pt modelId="{4AE8A88C-4E1F-0542-8E5F-0365BEC9661B}" type="sibTrans" cxnId="{E425CFAF-3173-3C4F-AF14-AF81BDC87B54}">
      <dgm:prSet/>
      <dgm:spPr/>
      <dgm:t>
        <a:bodyPr/>
        <a:lstStyle/>
        <a:p>
          <a:endParaRPr lang="en-US"/>
        </a:p>
      </dgm:t>
    </dgm:pt>
    <dgm:pt modelId="{BF9591B5-55ED-EF47-970B-82E49C7B18B7}">
      <dgm:prSet custT="1"/>
      <dgm:spPr/>
      <dgm:t>
        <a:bodyPr/>
        <a:lstStyle/>
        <a:p>
          <a:pPr rtl="0"/>
          <a:r>
            <a:rPr lang="en-US" sz="2000" b="1" dirty="0"/>
            <a:t>Give character or sportsmanship awards.</a:t>
          </a:r>
          <a:endParaRPr lang="en-US" sz="2000" dirty="0"/>
        </a:p>
      </dgm:t>
    </dgm:pt>
    <dgm:pt modelId="{465CA34C-3176-2647-9EDF-5AB6F496B554}" type="parTrans" cxnId="{435F8756-D114-8147-9A73-D5204112D4A0}">
      <dgm:prSet/>
      <dgm:spPr/>
      <dgm:t>
        <a:bodyPr/>
        <a:lstStyle/>
        <a:p>
          <a:endParaRPr lang="en-US"/>
        </a:p>
      </dgm:t>
    </dgm:pt>
    <dgm:pt modelId="{C8D8ECFD-0FF9-5442-A72B-F6E5EFC8BB57}" type="sibTrans" cxnId="{435F8756-D114-8147-9A73-D5204112D4A0}">
      <dgm:prSet/>
      <dgm:spPr/>
      <dgm:t>
        <a:bodyPr/>
        <a:lstStyle/>
        <a:p>
          <a:endParaRPr lang="en-US"/>
        </a:p>
      </dgm:t>
    </dgm:pt>
    <dgm:pt modelId="{9D0DFE21-64B7-4740-B5ED-3952576DB10F}">
      <dgm:prSet custT="1"/>
      <dgm:spPr/>
      <dgm:t>
        <a:bodyPr/>
        <a:lstStyle/>
        <a:p>
          <a:pPr rtl="0"/>
          <a:r>
            <a:rPr lang="en-US" sz="2000" b="1" dirty="0"/>
            <a:t>Use CC! logo and Six Pillar language.</a:t>
          </a:r>
          <a:endParaRPr lang="en-US" sz="2000" dirty="0"/>
        </a:p>
      </dgm:t>
    </dgm:pt>
    <dgm:pt modelId="{06C2192A-D943-B140-A70A-F08D10A5D03A}" type="parTrans" cxnId="{9C65BDEA-8FA0-394B-9744-7AD433718D19}">
      <dgm:prSet/>
      <dgm:spPr/>
      <dgm:t>
        <a:bodyPr/>
        <a:lstStyle/>
        <a:p>
          <a:endParaRPr lang="en-US"/>
        </a:p>
      </dgm:t>
    </dgm:pt>
    <dgm:pt modelId="{CA4398DF-914D-CB4E-86D0-A42EE20D7517}" type="sibTrans" cxnId="{9C65BDEA-8FA0-394B-9744-7AD433718D19}">
      <dgm:prSet/>
      <dgm:spPr/>
      <dgm:t>
        <a:bodyPr/>
        <a:lstStyle/>
        <a:p>
          <a:endParaRPr lang="en-US"/>
        </a:p>
      </dgm:t>
    </dgm:pt>
    <dgm:pt modelId="{996F8ED3-6D44-D94D-A5AA-CB8CE6838AFA}" type="pres">
      <dgm:prSet presAssocID="{03AA8120-6C2E-6447-9A3A-D78873FFDDDB}" presName="linear" presStyleCnt="0">
        <dgm:presLayoutVars>
          <dgm:dir/>
          <dgm:animLvl val="lvl"/>
          <dgm:resizeHandles val="exact"/>
        </dgm:presLayoutVars>
      </dgm:prSet>
      <dgm:spPr/>
    </dgm:pt>
    <dgm:pt modelId="{A59EFC75-47AE-CD42-B30B-7723D3E52458}" type="pres">
      <dgm:prSet presAssocID="{19C064BD-95C7-784F-B5A9-398E283905F2}" presName="parentLin" presStyleCnt="0"/>
      <dgm:spPr/>
    </dgm:pt>
    <dgm:pt modelId="{84CEEFCA-3C43-8C45-8A75-022D27AE15E5}" type="pres">
      <dgm:prSet presAssocID="{19C064BD-95C7-784F-B5A9-398E283905F2}" presName="parentLeftMargin" presStyleLbl="node1" presStyleIdx="0" presStyleCnt="6"/>
      <dgm:spPr/>
    </dgm:pt>
    <dgm:pt modelId="{DC76A944-984A-E748-8ADE-1A6E81C70D05}" type="pres">
      <dgm:prSet presAssocID="{19C064BD-95C7-784F-B5A9-398E283905F2}" presName="parentText" presStyleLbl="node1" presStyleIdx="0" presStyleCnt="6" custScaleX="142857">
        <dgm:presLayoutVars>
          <dgm:chMax val="0"/>
          <dgm:bulletEnabled val="1"/>
        </dgm:presLayoutVars>
      </dgm:prSet>
      <dgm:spPr/>
    </dgm:pt>
    <dgm:pt modelId="{166EF54A-3620-C04F-BD90-F51CB580F10F}" type="pres">
      <dgm:prSet presAssocID="{19C064BD-95C7-784F-B5A9-398E283905F2}" presName="negativeSpace" presStyleCnt="0"/>
      <dgm:spPr/>
    </dgm:pt>
    <dgm:pt modelId="{8267AC63-EC42-2F4D-8E8A-787B3FAF8E94}" type="pres">
      <dgm:prSet presAssocID="{19C064BD-95C7-784F-B5A9-398E283905F2}" presName="childText" presStyleLbl="conFgAcc1" presStyleIdx="0" presStyleCnt="6">
        <dgm:presLayoutVars>
          <dgm:bulletEnabled val="1"/>
        </dgm:presLayoutVars>
      </dgm:prSet>
      <dgm:spPr/>
    </dgm:pt>
    <dgm:pt modelId="{BDD402D3-FAC3-4440-B177-BAEF9AE595E6}" type="pres">
      <dgm:prSet presAssocID="{EE97099F-7A86-E845-B316-C08AD3259AB3}" presName="spaceBetweenRectangles" presStyleCnt="0"/>
      <dgm:spPr/>
    </dgm:pt>
    <dgm:pt modelId="{6ED1F19D-2C1B-3149-AE4C-FC1312B6DF55}" type="pres">
      <dgm:prSet presAssocID="{1EFCD1C3-CA2F-0C45-8528-573BE9CDB681}" presName="parentLin" presStyleCnt="0"/>
      <dgm:spPr/>
    </dgm:pt>
    <dgm:pt modelId="{62F8AB8E-0894-B94B-819C-3023C6C6947C}" type="pres">
      <dgm:prSet presAssocID="{1EFCD1C3-CA2F-0C45-8528-573BE9CDB681}" presName="parentLeftMargin" presStyleLbl="node1" presStyleIdx="0" presStyleCnt="6"/>
      <dgm:spPr/>
    </dgm:pt>
    <dgm:pt modelId="{A95E5339-B83B-5A46-9DA8-F76A7F2AE697}" type="pres">
      <dgm:prSet presAssocID="{1EFCD1C3-CA2F-0C45-8528-573BE9CDB681}" presName="parentText" presStyleLbl="node1" presStyleIdx="1" presStyleCnt="6" custScaleX="142857">
        <dgm:presLayoutVars>
          <dgm:chMax val="0"/>
          <dgm:bulletEnabled val="1"/>
        </dgm:presLayoutVars>
      </dgm:prSet>
      <dgm:spPr/>
    </dgm:pt>
    <dgm:pt modelId="{B80AF47D-95FE-DF45-B157-FD8C7C285060}" type="pres">
      <dgm:prSet presAssocID="{1EFCD1C3-CA2F-0C45-8528-573BE9CDB681}" presName="negativeSpace" presStyleCnt="0"/>
      <dgm:spPr/>
    </dgm:pt>
    <dgm:pt modelId="{4790B6FB-AF51-EC47-AC6E-C917798FB981}" type="pres">
      <dgm:prSet presAssocID="{1EFCD1C3-CA2F-0C45-8528-573BE9CDB681}" presName="childText" presStyleLbl="conFgAcc1" presStyleIdx="1" presStyleCnt="6">
        <dgm:presLayoutVars>
          <dgm:bulletEnabled val="1"/>
        </dgm:presLayoutVars>
      </dgm:prSet>
      <dgm:spPr/>
    </dgm:pt>
    <dgm:pt modelId="{13A05FAE-4526-914C-80CF-4F8BB474BE0F}" type="pres">
      <dgm:prSet presAssocID="{26839168-CA64-3F4D-B186-7DD3E041732D}" presName="spaceBetweenRectangles" presStyleCnt="0"/>
      <dgm:spPr/>
    </dgm:pt>
    <dgm:pt modelId="{A4EB77C0-9F9F-134E-926A-15260485C9DC}" type="pres">
      <dgm:prSet presAssocID="{12C9EBC0-A09B-A840-8126-DADE8F3A4E5C}" presName="parentLin" presStyleCnt="0"/>
      <dgm:spPr/>
    </dgm:pt>
    <dgm:pt modelId="{26F4B9A5-EF8E-164C-B396-A7FA8AF3BCC3}" type="pres">
      <dgm:prSet presAssocID="{12C9EBC0-A09B-A840-8126-DADE8F3A4E5C}" presName="parentLeftMargin" presStyleLbl="node1" presStyleIdx="1" presStyleCnt="6"/>
      <dgm:spPr/>
    </dgm:pt>
    <dgm:pt modelId="{8284F31C-1B71-A640-86B7-86F81930C6F7}" type="pres">
      <dgm:prSet presAssocID="{12C9EBC0-A09B-A840-8126-DADE8F3A4E5C}" presName="parentText" presStyleLbl="node1" presStyleIdx="2" presStyleCnt="6" custScaleX="142857" custScaleY="133450">
        <dgm:presLayoutVars>
          <dgm:chMax val="0"/>
          <dgm:bulletEnabled val="1"/>
        </dgm:presLayoutVars>
      </dgm:prSet>
      <dgm:spPr/>
    </dgm:pt>
    <dgm:pt modelId="{70CF502E-747A-5B44-A796-709930198452}" type="pres">
      <dgm:prSet presAssocID="{12C9EBC0-A09B-A840-8126-DADE8F3A4E5C}" presName="negativeSpace" presStyleCnt="0"/>
      <dgm:spPr/>
    </dgm:pt>
    <dgm:pt modelId="{047B291A-1288-1848-A51C-81F98B4BA0CA}" type="pres">
      <dgm:prSet presAssocID="{12C9EBC0-A09B-A840-8126-DADE8F3A4E5C}" presName="childText" presStyleLbl="conFgAcc1" presStyleIdx="2" presStyleCnt="6">
        <dgm:presLayoutVars>
          <dgm:bulletEnabled val="1"/>
        </dgm:presLayoutVars>
      </dgm:prSet>
      <dgm:spPr/>
    </dgm:pt>
    <dgm:pt modelId="{154FBED8-F1C8-A344-9680-DF5DCE1B0ECC}" type="pres">
      <dgm:prSet presAssocID="{60DEC45C-24E4-5F43-B980-33018A386D21}" presName="spaceBetweenRectangles" presStyleCnt="0"/>
      <dgm:spPr/>
    </dgm:pt>
    <dgm:pt modelId="{9997BDB4-FE82-B64C-AFB8-3720F1910A77}" type="pres">
      <dgm:prSet presAssocID="{5AA61175-AC19-C840-9BF3-FDA932A7D22F}" presName="parentLin" presStyleCnt="0"/>
      <dgm:spPr/>
    </dgm:pt>
    <dgm:pt modelId="{B574115F-96B2-2E45-9DF5-463579729D56}" type="pres">
      <dgm:prSet presAssocID="{5AA61175-AC19-C840-9BF3-FDA932A7D22F}" presName="parentLeftMargin" presStyleLbl="node1" presStyleIdx="2" presStyleCnt="6"/>
      <dgm:spPr/>
    </dgm:pt>
    <dgm:pt modelId="{EB61C910-7BD3-C548-83E1-FBDFF1FDC82F}" type="pres">
      <dgm:prSet presAssocID="{5AA61175-AC19-C840-9BF3-FDA932A7D22F}" presName="parentText" presStyleLbl="node1" presStyleIdx="3" presStyleCnt="6" custScaleX="142857">
        <dgm:presLayoutVars>
          <dgm:chMax val="0"/>
          <dgm:bulletEnabled val="1"/>
        </dgm:presLayoutVars>
      </dgm:prSet>
      <dgm:spPr/>
    </dgm:pt>
    <dgm:pt modelId="{43D157FA-DDC7-0543-8184-2F742E1690BE}" type="pres">
      <dgm:prSet presAssocID="{5AA61175-AC19-C840-9BF3-FDA932A7D22F}" presName="negativeSpace" presStyleCnt="0"/>
      <dgm:spPr/>
    </dgm:pt>
    <dgm:pt modelId="{F7061D42-1EEE-BC49-8462-D36E9DA6DD1A}" type="pres">
      <dgm:prSet presAssocID="{5AA61175-AC19-C840-9BF3-FDA932A7D22F}" presName="childText" presStyleLbl="conFgAcc1" presStyleIdx="3" presStyleCnt="6">
        <dgm:presLayoutVars>
          <dgm:bulletEnabled val="1"/>
        </dgm:presLayoutVars>
      </dgm:prSet>
      <dgm:spPr/>
    </dgm:pt>
    <dgm:pt modelId="{623DB3D7-64EA-DD48-ACFF-FE3D403E4985}" type="pres">
      <dgm:prSet presAssocID="{4AE8A88C-4E1F-0542-8E5F-0365BEC9661B}" presName="spaceBetweenRectangles" presStyleCnt="0"/>
      <dgm:spPr/>
    </dgm:pt>
    <dgm:pt modelId="{59FB81AF-B258-134D-9153-8D41A116762A}" type="pres">
      <dgm:prSet presAssocID="{BF9591B5-55ED-EF47-970B-82E49C7B18B7}" presName="parentLin" presStyleCnt="0"/>
      <dgm:spPr/>
    </dgm:pt>
    <dgm:pt modelId="{6B935750-9086-6645-8B22-3F9DBD98B5FF}" type="pres">
      <dgm:prSet presAssocID="{BF9591B5-55ED-EF47-970B-82E49C7B18B7}" presName="parentLeftMargin" presStyleLbl="node1" presStyleIdx="3" presStyleCnt="6"/>
      <dgm:spPr/>
    </dgm:pt>
    <dgm:pt modelId="{2FAFA792-B577-324A-9768-E5273A7E61AC}" type="pres">
      <dgm:prSet presAssocID="{BF9591B5-55ED-EF47-970B-82E49C7B18B7}" presName="parentText" presStyleLbl="node1" presStyleIdx="4" presStyleCnt="6" custScaleX="142857">
        <dgm:presLayoutVars>
          <dgm:chMax val="0"/>
          <dgm:bulletEnabled val="1"/>
        </dgm:presLayoutVars>
      </dgm:prSet>
      <dgm:spPr/>
    </dgm:pt>
    <dgm:pt modelId="{E4A14E21-0F17-6F4F-B616-95B28F172E5B}" type="pres">
      <dgm:prSet presAssocID="{BF9591B5-55ED-EF47-970B-82E49C7B18B7}" presName="negativeSpace" presStyleCnt="0"/>
      <dgm:spPr/>
    </dgm:pt>
    <dgm:pt modelId="{35056124-B45B-B14C-897F-8227186872E0}" type="pres">
      <dgm:prSet presAssocID="{BF9591B5-55ED-EF47-970B-82E49C7B18B7}" presName="childText" presStyleLbl="conFgAcc1" presStyleIdx="4" presStyleCnt="6">
        <dgm:presLayoutVars>
          <dgm:bulletEnabled val="1"/>
        </dgm:presLayoutVars>
      </dgm:prSet>
      <dgm:spPr/>
    </dgm:pt>
    <dgm:pt modelId="{BFDA1155-BACC-1640-8F81-7B05CDC0951C}" type="pres">
      <dgm:prSet presAssocID="{C8D8ECFD-0FF9-5442-A72B-F6E5EFC8BB57}" presName="spaceBetweenRectangles" presStyleCnt="0"/>
      <dgm:spPr/>
    </dgm:pt>
    <dgm:pt modelId="{9E0484C8-27DB-7448-A1F6-AAB711292ED1}" type="pres">
      <dgm:prSet presAssocID="{9D0DFE21-64B7-4740-B5ED-3952576DB10F}" presName="parentLin" presStyleCnt="0"/>
      <dgm:spPr/>
    </dgm:pt>
    <dgm:pt modelId="{0E60E163-A5C0-894D-94C8-05970D27DD2E}" type="pres">
      <dgm:prSet presAssocID="{9D0DFE21-64B7-4740-B5ED-3952576DB10F}" presName="parentLeftMargin" presStyleLbl="node1" presStyleIdx="4" presStyleCnt="6"/>
      <dgm:spPr/>
    </dgm:pt>
    <dgm:pt modelId="{1237F11C-2F30-CD44-A993-E2FEA1466E0F}" type="pres">
      <dgm:prSet presAssocID="{9D0DFE21-64B7-4740-B5ED-3952576DB10F}" presName="parentText" presStyleLbl="node1" presStyleIdx="5" presStyleCnt="6" custScaleX="142857">
        <dgm:presLayoutVars>
          <dgm:chMax val="0"/>
          <dgm:bulletEnabled val="1"/>
        </dgm:presLayoutVars>
      </dgm:prSet>
      <dgm:spPr/>
    </dgm:pt>
    <dgm:pt modelId="{73B2C8AC-BF5F-A44C-B8F5-A71523DAC07F}" type="pres">
      <dgm:prSet presAssocID="{9D0DFE21-64B7-4740-B5ED-3952576DB10F}" presName="negativeSpace" presStyleCnt="0"/>
      <dgm:spPr/>
    </dgm:pt>
    <dgm:pt modelId="{D3FF019E-0C5E-6043-A166-74A91B158A83}" type="pres">
      <dgm:prSet presAssocID="{9D0DFE21-64B7-4740-B5ED-3952576DB10F}" presName="childText" presStyleLbl="conFgAcc1" presStyleIdx="5" presStyleCnt="6">
        <dgm:presLayoutVars>
          <dgm:bulletEnabled val="1"/>
        </dgm:presLayoutVars>
      </dgm:prSet>
      <dgm:spPr/>
    </dgm:pt>
  </dgm:ptLst>
  <dgm:cxnLst>
    <dgm:cxn modelId="{CD7D9C02-63ED-DE49-B672-E0F2D24029F6}" srcId="{03AA8120-6C2E-6447-9A3A-D78873FFDDDB}" destId="{12C9EBC0-A09B-A840-8126-DADE8F3A4E5C}" srcOrd="2" destOrd="0" parTransId="{D721B137-D012-6541-AAB7-8205DB57A690}" sibTransId="{60DEC45C-24E4-5F43-B980-33018A386D21}"/>
    <dgm:cxn modelId="{B9E5FE0B-C51F-FB41-8884-F58D10BD997D}" type="presOf" srcId="{9D0DFE21-64B7-4740-B5ED-3952576DB10F}" destId="{1237F11C-2F30-CD44-A993-E2FEA1466E0F}" srcOrd="1" destOrd="0" presId="urn:microsoft.com/office/officeart/2005/8/layout/list1"/>
    <dgm:cxn modelId="{65E08E22-6B49-DF4E-ABDA-9E7A59F9C4E3}" type="presOf" srcId="{19C064BD-95C7-784F-B5A9-398E283905F2}" destId="{DC76A944-984A-E748-8ADE-1A6E81C70D05}" srcOrd="1" destOrd="0" presId="urn:microsoft.com/office/officeart/2005/8/layout/list1"/>
    <dgm:cxn modelId="{2EB8D825-D61C-0E42-9E77-ECA2E1F23276}" type="presOf" srcId="{12C9EBC0-A09B-A840-8126-DADE8F3A4E5C}" destId="{26F4B9A5-EF8E-164C-B396-A7FA8AF3BCC3}" srcOrd="0" destOrd="0" presId="urn:microsoft.com/office/officeart/2005/8/layout/list1"/>
    <dgm:cxn modelId="{435F8756-D114-8147-9A73-D5204112D4A0}" srcId="{03AA8120-6C2E-6447-9A3A-D78873FFDDDB}" destId="{BF9591B5-55ED-EF47-970B-82E49C7B18B7}" srcOrd="4" destOrd="0" parTransId="{465CA34C-3176-2647-9EDF-5AB6F496B554}" sibTransId="{C8D8ECFD-0FF9-5442-A72B-F6E5EFC8BB57}"/>
    <dgm:cxn modelId="{AB04315D-ED74-5146-9E77-A4FC16A719AE}" type="presOf" srcId="{03AA8120-6C2E-6447-9A3A-D78873FFDDDB}" destId="{996F8ED3-6D44-D94D-A5AA-CB8CE6838AFA}" srcOrd="0" destOrd="0" presId="urn:microsoft.com/office/officeart/2005/8/layout/list1"/>
    <dgm:cxn modelId="{7247B46E-46B3-C04A-BCE7-8CAE85CDB0C3}" type="presOf" srcId="{1EFCD1C3-CA2F-0C45-8528-573BE9CDB681}" destId="{62F8AB8E-0894-B94B-819C-3023C6C6947C}" srcOrd="0" destOrd="0" presId="urn:microsoft.com/office/officeart/2005/8/layout/list1"/>
    <dgm:cxn modelId="{77257D77-65A1-B64E-B8E4-85AE53B27AF7}" type="presOf" srcId="{12C9EBC0-A09B-A840-8126-DADE8F3A4E5C}" destId="{8284F31C-1B71-A640-86B7-86F81930C6F7}" srcOrd="1" destOrd="0" presId="urn:microsoft.com/office/officeart/2005/8/layout/list1"/>
    <dgm:cxn modelId="{B44CF57E-F826-7B48-84C3-BC9756EF1F6A}" type="presOf" srcId="{BF9591B5-55ED-EF47-970B-82E49C7B18B7}" destId="{2FAFA792-B577-324A-9768-E5273A7E61AC}" srcOrd="1" destOrd="0" presId="urn:microsoft.com/office/officeart/2005/8/layout/list1"/>
    <dgm:cxn modelId="{C301A888-D774-D24B-A96E-02B0C4D238C5}" type="presOf" srcId="{19C064BD-95C7-784F-B5A9-398E283905F2}" destId="{84CEEFCA-3C43-8C45-8A75-022D27AE15E5}" srcOrd="0" destOrd="0" presId="urn:microsoft.com/office/officeart/2005/8/layout/list1"/>
    <dgm:cxn modelId="{672A618B-B891-1547-B259-49390633A1C8}" srcId="{03AA8120-6C2E-6447-9A3A-D78873FFDDDB}" destId="{19C064BD-95C7-784F-B5A9-398E283905F2}" srcOrd="0" destOrd="0" parTransId="{7CA68B55-2179-ED4E-8628-69858F24DE95}" sibTransId="{EE97099F-7A86-E845-B316-C08AD3259AB3}"/>
    <dgm:cxn modelId="{2118518C-0208-0B41-8DCC-07BFDB557C4D}" srcId="{03AA8120-6C2E-6447-9A3A-D78873FFDDDB}" destId="{1EFCD1C3-CA2F-0C45-8528-573BE9CDB681}" srcOrd="1" destOrd="0" parTransId="{794A6A74-B7BE-354B-9623-803F08F5CAB3}" sibTransId="{26839168-CA64-3F4D-B186-7DD3E041732D}"/>
    <dgm:cxn modelId="{582ECD96-9386-5049-874D-E6065774E91E}" type="presOf" srcId="{5AA61175-AC19-C840-9BF3-FDA932A7D22F}" destId="{EB61C910-7BD3-C548-83E1-FBDFF1FDC82F}" srcOrd="1" destOrd="0" presId="urn:microsoft.com/office/officeart/2005/8/layout/list1"/>
    <dgm:cxn modelId="{CF018E9E-A168-F147-A76C-0B00204C701D}" type="presOf" srcId="{9D0DFE21-64B7-4740-B5ED-3952576DB10F}" destId="{0E60E163-A5C0-894D-94C8-05970D27DD2E}" srcOrd="0" destOrd="0" presId="urn:microsoft.com/office/officeart/2005/8/layout/list1"/>
    <dgm:cxn modelId="{E425CFAF-3173-3C4F-AF14-AF81BDC87B54}" srcId="{03AA8120-6C2E-6447-9A3A-D78873FFDDDB}" destId="{5AA61175-AC19-C840-9BF3-FDA932A7D22F}" srcOrd="3" destOrd="0" parTransId="{EA82417F-D120-B447-9F08-D9471514AED1}" sibTransId="{4AE8A88C-4E1F-0542-8E5F-0365BEC9661B}"/>
    <dgm:cxn modelId="{3B4BC3E5-7B17-0B4A-AD77-0865BE6CF139}" type="presOf" srcId="{BF9591B5-55ED-EF47-970B-82E49C7B18B7}" destId="{6B935750-9086-6645-8B22-3F9DBD98B5FF}" srcOrd="0" destOrd="0" presId="urn:microsoft.com/office/officeart/2005/8/layout/list1"/>
    <dgm:cxn modelId="{9C65BDEA-8FA0-394B-9744-7AD433718D19}" srcId="{03AA8120-6C2E-6447-9A3A-D78873FFDDDB}" destId="{9D0DFE21-64B7-4740-B5ED-3952576DB10F}" srcOrd="5" destOrd="0" parTransId="{06C2192A-D943-B140-A70A-F08D10A5D03A}" sibTransId="{CA4398DF-914D-CB4E-86D0-A42EE20D7517}"/>
    <dgm:cxn modelId="{E0F1ABEE-99F8-174F-A725-7B92AA0C0135}" type="presOf" srcId="{5AA61175-AC19-C840-9BF3-FDA932A7D22F}" destId="{B574115F-96B2-2E45-9DF5-463579729D56}" srcOrd="0" destOrd="0" presId="urn:microsoft.com/office/officeart/2005/8/layout/list1"/>
    <dgm:cxn modelId="{ECC8F5F6-0AE1-204B-9D64-6FDAA8C4EF62}" type="presOf" srcId="{1EFCD1C3-CA2F-0C45-8528-573BE9CDB681}" destId="{A95E5339-B83B-5A46-9DA8-F76A7F2AE697}" srcOrd="1" destOrd="0" presId="urn:microsoft.com/office/officeart/2005/8/layout/list1"/>
    <dgm:cxn modelId="{AC9C2FE8-8D10-0B4F-AABE-3A18E73361AD}" type="presParOf" srcId="{996F8ED3-6D44-D94D-A5AA-CB8CE6838AFA}" destId="{A59EFC75-47AE-CD42-B30B-7723D3E52458}" srcOrd="0" destOrd="0" presId="urn:microsoft.com/office/officeart/2005/8/layout/list1"/>
    <dgm:cxn modelId="{45061940-8972-8842-9A20-3C145D3475CE}" type="presParOf" srcId="{A59EFC75-47AE-CD42-B30B-7723D3E52458}" destId="{84CEEFCA-3C43-8C45-8A75-022D27AE15E5}" srcOrd="0" destOrd="0" presId="urn:microsoft.com/office/officeart/2005/8/layout/list1"/>
    <dgm:cxn modelId="{0A89EE0D-BFBC-7849-8307-26B3F7ADC9BC}" type="presParOf" srcId="{A59EFC75-47AE-CD42-B30B-7723D3E52458}" destId="{DC76A944-984A-E748-8ADE-1A6E81C70D05}" srcOrd="1" destOrd="0" presId="urn:microsoft.com/office/officeart/2005/8/layout/list1"/>
    <dgm:cxn modelId="{5DB463BE-036A-DF4E-B6FC-C5A7F6C41D1C}" type="presParOf" srcId="{996F8ED3-6D44-D94D-A5AA-CB8CE6838AFA}" destId="{166EF54A-3620-C04F-BD90-F51CB580F10F}" srcOrd="1" destOrd="0" presId="urn:microsoft.com/office/officeart/2005/8/layout/list1"/>
    <dgm:cxn modelId="{28D431E9-F021-084B-99A3-6F7510336393}" type="presParOf" srcId="{996F8ED3-6D44-D94D-A5AA-CB8CE6838AFA}" destId="{8267AC63-EC42-2F4D-8E8A-787B3FAF8E94}" srcOrd="2" destOrd="0" presId="urn:microsoft.com/office/officeart/2005/8/layout/list1"/>
    <dgm:cxn modelId="{68CB866A-1C5E-C146-9E96-C9071E45E71C}" type="presParOf" srcId="{996F8ED3-6D44-D94D-A5AA-CB8CE6838AFA}" destId="{BDD402D3-FAC3-4440-B177-BAEF9AE595E6}" srcOrd="3" destOrd="0" presId="urn:microsoft.com/office/officeart/2005/8/layout/list1"/>
    <dgm:cxn modelId="{539E558B-AAFC-4E47-8E1A-26FD92E54A48}" type="presParOf" srcId="{996F8ED3-6D44-D94D-A5AA-CB8CE6838AFA}" destId="{6ED1F19D-2C1B-3149-AE4C-FC1312B6DF55}" srcOrd="4" destOrd="0" presId="urn:microsoft.com/office/officeart/2005/8/layout/list1"/>
    <dgm:cxn modelId="{C4853F0F-E74B-6640-A81C-CC84F0B9960F}" type="presParOf" srcId="{6ED1F19D-2C1B-3149-AE4C-FC1312B6DF55}" destId="{62F8AB8E-0894-B94B-819C-3023C6C6947C}" srcOrd="0" destOrd="0" presId="urn:microsoft.com/office/officeart/2005/8/layout/list1"/>
    <dgm:cxn modelId="{52C65D16-729F-F948-A6D8-3E4726757528}" type="presParOf" srcId="{6ED1F19D-2C1B-3149-AE4C-FC1312B6DF55}" destId="{A95E5339-B83B-5A46-9DA8-F76A7F2AE697}" srcOrd="1" destOrd="0" presId="urn:microsoft.com/office/officeart/2005/8/layout/list1"/>
    <dgm:cxn modelId="{EC779817-D797-1740-8A67-557DBDA36B42}" type="presParOf" srcId="{996F8ED3-6D44-D94D-A5AA-CB8CE6838AFA}" destId="{B80AF47D-95FE-DF45-B157-FD8C7C285060}" srcOrd="5" destOrd="0" presId="urn:microsoft.com/office/officeart/2005/8/layout/list1"/>
    <dgm:cxn modelId="{32730F35-49C5-1B42-A5C5-C69176D4F7C7}" type="presParOf" srcId="{996F8ED3-6D44-D94D-A5AA-CB8CE6838AFA}" destId="{4790B6FB-AF51-EC47-AC6E-C917798FB981}" srcOrd="6" destOrd="0" presId="urn:microsoft.com/office/officeart/2005/8/layout/list1"/>
    <dgm:cxn modelId="{0D2F9F89-B667-3E4E-8EB8-44557C85148C}" type="presParOf" srcId="{996F8ED3-6D44-D94D-A5AA-CB8CE6838AFA}" destId="{13A05FAE-4526-914C-80CF-4F8BB474BE0F}" srcOrd="7" destOrd="0" presId="urn:microsoft.com/office/officeart/2005/8/layout/list1"/>
    <dgm:cxn modelId="{35D0CF9A-B18E-344D-8FEC-6570F5809479}" type="presParOf" srcId="{996F8ED3-6D44-D94D-A5AA-CB8CE6838AFA}" destId="{A4EB77C0-9F9F-134E-926A-15260485C9DC}" srcOrd="8" destOrd="0" presId="urn:microsoft.com/office/officeart/2005/8/layout/list1"/>
    <dgm:cxn modelId="{7475BB09-AA7F-D544-9555-44144301E1FC}" type="presParOf" srcId="{A4EB77C0-9F9F-134E-926A-15260485C9DC}" destId="{26F4B9A5-EF8E-164C-B396-A7FA8AF3BCC3}" srcOrd="0" destOrd="0" presId="urn:microsoft.com/office/officeart/2005/8/layout/list1"/>
    <dgm:cxn modelId="{89EB8C98-8409-DE49-8ADE-ACCCD75A20D9}" type="presParOf" srcId="{A4EB77C0-9F9F-134E-926A-15260485C9DC}" destId="{8284F31C-1B71-A640-86B7-86F81930C6F7}" srcOrd="1" destOrd="0" presId="urn:microsoft.com/office/officeart/2005/8/layout/list1"/>
    <dgm:cxn modelId="{700FB65F-308E-D740-99E3-8294E6DA4821}" type="presParOf" srcId="{996F8ED3-6D44-D94D-A5AA-CB8CE6838AFA}" destId="{70CF502E-747A-5B44-A796-709930198452}" srcOrd="9" destOrd="0" presId="urn:microsoft.com/office/officeart/2005/8/layout/list1"/>
    <dgm:cxn modelId="{4079C729-1EFD-2045-8F26-0758CDC33E9D}" type="presParOf" srcId="{996F8ED3-6D44-D94D-A5AA-CB8CE6838AFA}" destId="{047B291A-1288-1848-A51C-81F98B4BA0CA}" srcOrd="10" destOrd="0" presId="urn:microsoft.com/office/officeart/2005/8/layout/list1"/>
    <dgm:cxn modelId="{AD746A1A-9B1B-7440-B94C-E4A04A31F073}" type="presParOf" srcId="{996F8ED3-6D44-D94D-A5AA-CB8CE6838AFA}" destId="{154FBED8-F1C8-A344-9680-DF5DCE1B0ECC}" srcOrd="11" destOrd="0" presId="urn:microsoft.com/office/officeart/2005/8/layout/list1"/>
    <dgm:cxn modelId="{7331D662-1590-D342-978B-B9AE7611CD72}" type="presParOf" srcId="{996F8ED3-6D44-D94D-A5AA-CB8CE6838AFA}" destId="{9997BDB4-FE82-B64C-AFB8-3720F1910A77}" srcOrd="12" destOrd="0" presId="urn:microsoft.com/office/officeart/2005/8/layout/list1"/>
    <dgm:cxn modelId="{82CA2BC7-BE99-714E-9471-555097516B63}" type="presParOf" srcId="{9997BDB4-FE82-B64C-AFB8-3720F1910A77}" destId="{B574115F-96B2-2E45-9DF5-463579729D56}" srcOrd="0" destOrd="0" presId="urn:microsoft.com/office/officeart/2005/8/layout/list1"/>
    <dgm:cxn modelId="{01CC6F00-B6F7-E045-848A-622770940F04}" type="presParOf" srcId="{9997BDB4-FE82-B64C-AFB8-3720F1910A77}" destId="{EB61C910-7BD3-C548-83E1-FBDFF1FDC82F}" srcOrd="1" destOrd="0" presId="urn:microsoft.com/office/officeart/2005/8/layout/list1"/>
    <dgm:cxn modelId="{E91AB859-131F-5C44-9CB6-27AF022CD472}" type="presParOf" srcId="{996F8ED3-6D44-D94D-A5AA-CB8CE6838AFA}" destId="{43D157FA-DDC7-0543-8184-2F742E1690BE}" srcOrd="13" destOrd="0" presId="urn:microsoft.com/office/officeart/2005/8/layout/list1"/>
    <dgm:cxn modelId="{C9BB7C56-3656-4442-B297-C562D741FFD3}" type="presParOf" srcId="{996F8ED3-6D44-D94D-A5AA-CB8CE6838AFA}" destId="{F7061D42-1EEE-BC49-8462-D36E9DA6DD1A}" srcOrd="14" destOrd="0" presId="urn:microsoft.com/office/officeart/2005/8/layout/list1"/>
    <dgm:cxn modelId="{533EB196-61A1-A54E-BE9B-55EB2E78C758}" type="presParOf" srcId="{996F8ED3-6D44-D94D-A5AA-CB8CE6838AFA}" destId="{623DB3D7-64EA-DD48-ACFF-FE3D403E4985}" srcOrd="15" destOrd="0" presId="urn:microsoft.com/office/officeart/2005/8/layout/list1"/>
    <dgm:cxn modelId="{14A341C4-90FB-9A40-92D0-3E4EA23C5F20}" type="presParOf" srcId="{996F8ED3-6D44-D94D-A5AA-CB8CE6838AFA}" destId="{59FB81AF-B258-134D-9153-8D41A116762A}" srcOrd="16" destOrd="0" presId="urn:microsoft.com/office/officeart/2005/8/layout/list1"/>
    <dgm:cxn modelId="{46431D1A-7065-D644-A37F-6E5A3F987FF0}" type="presParOf" srcId="{59FB81AF-B258-134D-9153-8D41A116762A}" destId="{6B935750-9086-6645-8B22-3F9DBD98B5FF}" srcOrd="0" destOrd="0" presId="urn:microsoft.com/office/officeart/2005/8/layout/list1"/>
    <dgm:cxn modelId="{51875D45-F1A8-0B40-8F8E-774747F41BD2}" type="presParOf" srcId="{59FB81AF-B258-134D-9153-8D41A116762A}" destId="{2FAFA792-B577-324A-9768-E5273A7E61AC}" srcOrd="1" destOrd="0" presId="urn:microsoft.com/office/officeart/2005/8/layout/list1"/>
    <dgm:cxn modelId="{9B395A4C-0840-B443-8CE4-65981C37CDB4}" type="presParOf" srcId="{996F8ED3-6D44-D94D-A5AA-CB8CE6838AFA}" destId="{E4A14E21-0F17-6F4F-B616-95B28F172E5B}" srcOrd="17" destOrd="0" presId="urn:microsoft.com/office/officeart/2005/8/layout/list1"/>
    <dgm:cxn modelId="{DAB03451-2421-8D42-9035-2BD74FE5D9C8}" type="presParOf" srcId="{996F8ED3-6D44-D94D-A5AA-CB8CE6838AFA}" destId="{35056124-B45B-B14C-897F-8227186872E0}" srcOrd="18" destOrd="0" presId="urn:microsoft.com/office/officeart/2005/8/layout/list1"/>
    <dgm:cxn modelId="{06894BCD-C7D1-0F44-966A-99D999D59A63}" type="presParOf" srcId="{996F8ED3-6D44-D94D-A5AA-CB8CE6838AFA}" destId="{BFDA1155-BACC-1640-8F81-7B05CDC0951C}" srcOrd="19" destOrd="0" presId="urn:microsoft.com/office/officeart/2005/8/layout/list1"/>
    <dgm:cxn modelId="{81A7D502-2EE7-954C-B4CE-53E92ACB98FE}" type="presParOf" srcId="{996F8ED3-6D44-D94D-A5AA-CB8CE6838AFA}" destId="{9E0484C8-27DB-7448-A1F6-AAB711292ED1}" srcOrd="20" destOrd="0" presId="urn:microsoft.com/office/officeart/2005/8/layout/list1"/>
    <dgm:cxn modelId="{9D998FF1-9BE1-8B46-A79C-B408BACBB393}" type="presParOf" srcId="{9E0484C8-27DB-7448-A1F6-AAB711292ED1}" destId="{0E60E163-A5C0-894D-94C8-05970D27DD2E}" srcOrd="0" destOrd="0" presId="urn:microsoft.com/office/officeart/2005/8/layout/list1"/>
    <dgm:cxn modelId="{85216759-60CA-5D47-81DF-27FFE8E82096}" type="presParOf" srcId="{9E0484C8-27DB-7448-A1F6-AAB711292ED1}" destId="{1237F11C-2F30-CD44-A993-E2FEA1466E0F}" srcOrd="1" destOrd="0" presId="urn:microsoft.com/office/officeart/2005/8/layout/list1"/>
    <dgm:cxn modelId="{E8F209D9-F5C4-4949-A071-F3ADBEBFA5FA}" type="presParOf" srcId="{996F8ED3-6D44-D94D-A5AA-CB8CE6838AFA}" destId="{73B2C8AC-BF5F-A44C-B8F5-A71523DAC07F}" srcOrd="21" destOrd="0" presId="urn:microsoft.com/office/officeart/2005/8/layout/list1"/>
    <dgm:cxn modelId="{80CAA3EA-C56D-1C4F-8638-DE4EAC37D5CB}" type="presParOf" srcId="{996F8ED3-6D44-D94D-A5AA-CB8CE6838AFA}" destId="{D3FF019E-0C5E-6043-A166-74A91B158A83}"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6.xml><?xml version="1.0" encoding="utf-8"?>
<dgm:dataModel xmlns:dgm="http://schemas.openxmlformats.org/drawingml/2006/diagram" xmlns:a="http://schemas.openxmlformats.org/drawingml/2006/main">
  <dgm:ptLst>
    <dgm:pt modelId="{E496E3A0-FEC8-D64A-97F2-011ECBF29DD5}"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en-US"/>
        </a:p>
      </dgm:t>
    </dgm:pt>
    <dgm:pt modelId="{1B09828F-EB0D-CF4D-8D0C-D6A73F5D212B}">
      <dgm:prSet custT="1"/>
      <dgm:spPr/>
      <dgm:t>
        <a:bodyPr/>
        <a:lstStyle/>
        <a:p>
          <a:pPr rtl="0"/>
          <a:r>
            <a:rPr lang="en-US" sz="2800" b="0" dirty="0"/>
            <a:t>Establish rules of conduct and stated expectations for:</a:t>
          </a:r>
        </a:p>
      </dgm:t>
    </dgm:pt>
    <dgm:pt modelId="{39281494-75D6-ED4C-ACC2-68DDC90D0B1E}" type="parTrans" cxnId="{178518BC-05B2-B844-8976-C87550C98CCF}">
      <dgm:prSet/>
      <dgm:spPr/>
      <dgm:t>
        <a:bodyPr/>
        <a:lstStyle/>
        <a:p>
          <a:endParaRPr lang="en-US"/>
        </a:p>
      </dgm:t>
    </dgm:pt>
    <dgm:pt modelId="{CB668FE0-4D2B-4D43-A50D-D4E034EA2EF3}" type="sibTrans" cxnId="{178518BC-05B2-B844-8976-C87550C98CCF}">
      <dgm:prSet/>
      <dgm:spPr/>
      <dgm:t>
        <a:bodyPr/>
        <a:lstStyle/>
        <a:p>
          <a:endParaRPr lang="en-US"/>
        </a:p>
      </dgm:t>
    </dgm:pt>
    <dgm:pt modelId="{67F54827-7143-794D-9534-68760CDDB2DD}">
      <dgm:prSet/>
      <dgm:spPr/>
      <dgm:t>
        <a:bodyPr/>
        <a:lstStyle/>
        <a:p>
          <a:pPr rtl="0"/>
          <a:r>
            <a:rPr lang="en-US" sz="2700" b="0" dirty="0"/>
            <a:t>Players</a:t>
          </a:r>
        </a:p>
      </dgm:t>
    </dgm:pt>
    <dgm:pt modelId="{95C9F600-17EA-A549-B437-943C165B4A2C}" type="parTrans" cxnId="{0605A639-5C76-314F-A2B8-DFE9B42D4BB1}">
      <dgm:prSet/>
      <dgm:spPr/>
      <dgm:t>
        <a:bodyPr/>
        <a:lstStyle/>
        <a:p>
          <a:endParaRPr lang="en-US"/>
        </a:p>
      </dgm:t>
    </dgm:pt>
    <dgm:pt modelId="{53856DCE-E22F-DD40-8388-DD6DEA234BB1}" type="sibTrans" cxnId="{0605A639-5C76-314F-A2B8-DFE9B42D4BB1}">
      <dgm:prSet/>
      <dgm:spPr/>
      <dgm:t>
        <a:bodyPr/>
        <a:lstStyle/>
        <a:p>
          <a:endParaRPr lang="en-US"/>
        </a:p>
      </dgm:t>
    </dgm:pt>
    <dgm:pt modelId="{A5CD41E0-16AD-4D42-B9A7-32821265494C}">
      <dgm:prSet/>
      <dgm:spPr/>
      <dgm:t>
        <a:bodyPr/>
        <a:lstStyle/>
        <a:p>
          <a:pPr rtl="0"/>
          <a:r>
            <a:rPr lang="en-US" sz="2700" b="0" dirty="0"/>
            <a:t>Parents</a:t>
          </a:r>
        </a:p>
      </dgm:t>
    </dgm:pt>
    <dgm:pt modelId="{D097AE5D-629D-5942-AE17-807E2CD07172}" type="parTrans" cxnId="{2576715E-6AC9-1941-A4F1-8DE83EDDF11E}">
      <dgm:prSet/>
      <dgm:spPr/>
      <dgm:t>
        <a:bodyPr/>
        <a:lstStyle/>
        <a:p>
          <a:endParaRPr lang="en-US"/>
        </a:p>
      </dgm:t>
    </dgm:pt>
    <dgm:pt modelId="{CEDEFCAE-FA88-C34D-8D61-58A2ADE7C26C}" type="sibTrans" cxnId="{2576715E-6AC9-1941-A4F1-8DE83EDDF11E}">
      <dgm:prSet/>
      <dgm:spPr/>
      <dgm:t>
        <a:bodyPr/>
        <a:lstStyle/>
        <a:p>
          <a:endParaRPr lang="en-US"/>
        </a:p>
      </dgm:t>
    </dgm:pt>
    <dgm:pt modelId="{2CCCBAFB-B512-5F4F-8365-C62A542322D7}">
      <dgm:prSet/>
      <dgm:spPr/>
      <dgm:t>
        <a:bodyPr/>
        <a:lstStyle/>
        <a:p>
          <a:pPr rtl="0"/>
          <a:r>
            <a:rPr lang="en-US" sz="2700" b="0" dirty="0"/>
            <a:t>Coaches</a:t>
          </a:r>
        </a:p>
      </dgm:t>
    </dgm:pt>
    <dgm:pt modelId="{7D854AC7-F082-8A44-9219-1DC748587427}" type="parTrans" cxnId="{85FA1EAB-751A-D74F-9880-668CEAABBEFC}">
      <dgm:prSet/>
      <dgm:spPr/>
      <dgm:t>
        <a:bodyPr/>
        <a:lstStyle/>
        <a:p>
          <a:endParaRPr lang="en-US"/>
        </a:p>
      </dgm:t>
    </dgm:pt>
    <dgm:pt modelId="{551637EE-A616-EB42-8136-C50248E3D3B5}" type="sibTrans" cxnId="{85FA1EAB-751A-D74F-9880-668CEAABBEFC}">
      <dgm:prSet/>
      <dgm:spPr/>
      <dgm:t>
        <a:bodyPr/>
        <a:lstStyle/>
        <a:p>
          <a:endParaRPr lang="en-US"/>
        </a:p>
      </dgm:t>
    </dgm:pt>
    <dgm:pt modelId="{2232F919-1EDC-C14E-BADF-0187A60A9C36}">
      <dgm:prSet/>
      <dgm:spPr/>
      <dgm:t>
        <a:bodyPr/>
        <a:lstStyle/>
        <a:p>
          <a:pPr rtl="0"/>
          <a:r>
            <a:rPr lang="en-US" sz="2700" b="0" dirty="0"/>
            <a:t>Officials</a:t>
          </a:r>
        </a:p>
      </dgm:t>
    </dgm:pt>
    <dgm:pt modelId="{B4C5AB7F-DECE-9F46-A339-09BE261FFDEB}" type="parTrans" cxnId="{4891FF28-F768-D443-8D34-9E9CC2A17920}">
      <dgm:prSet/>
      <dgm:spPr/>
      <dgm:t>
        <a:bodyPr/>
        <a:lstStyle/>
        <a:p>
          <a:endParaRPr lang="en-US"/>
        </a:p>
      </dgm:t>
    </dgm:pt>
    <dgm:pt modelId="{CE5AA6B2-A71B-6D40-A074-694EF8A93522}" type="sibTrans" cxnId="{4891FF28-F768-D443-8D34-9E9CC2A17920}">
      <dgm:prSet/>
      <dgm:spPr/>
      <dgm:t>
        <a:bodyPr/>
        <a:lstStyle/>
        <a:p>
          <a:endParaRPr lang="en-US"/>
        </a:p>
      </dgm:t>
    </dgm:pt>
    <dgm:pt modelId="{C7B353BD-304B-0B45-B693-53273B1E84D1}">
      <dgm:prSet custT="1"/>
      <dgm:spPr>
        <a:solidFill>
          <a:srgbClr val="FF0000"/>
        </a:solidFill>
      </dgm:spPr>
      <dgm:t>
        <a:bodyPr/>
        <a:lstStyle/>
        <a:p>
          <a:pPr rtl="0"/>
          <a:r>
            <a:rPr lang="en-US" sz="2800" b="0" dirty="0"/>
            <a:t>Hold Pre-season parent meetings</a:t>
          </a:r>
        </a:p>
      </dgm:t>
    </dgm:pt>
    <dgm:pt modelId="{2E91A054-BD58-6645-88E3-45DF9358FEAB}" type="parTrans" cxnId="{3557F5C1-F715-7343-A904-F03A2C70942E}">
      <dgm:prSet/>
      <dgm:spPr/>
      <dgm:t>
        <a:bodyPr/>
        <a:lstStyle/>
        <a:p>
          <a:endParaRPr lang="en-US"/>
        </a:p>
      </dgm:t>
    </dgm:pt>
    <dgm:pt modelId="{64F5BC6A-B397-7148-8925-1C78DE7ADC49}" type="sibTrans" cxnId="{3557F5C1-F715-7343-A904-F03A2C70942E}">
      <dgm:prSet/>
      <dgm:spPr/>
      <dgm:t>
        <a:bodyPr/>
        <a:lstStyle/>
        <a:p>
          <a:endParaRPr lang="en-US"/>
        </a:p>
      </dgm:t>
    </dgm:pt>
    <dgm:pt modelId="{04CC44C9-1C56-5444-A43D-3C6250AA19FF}">
      <dgm:prSet/>
      <dgm:spPr>
        <a:solidFill>
          <a:srgbClr val="FF0000"/>
        </a:solidFill>
      </dgm:spPr>
      <dgm:t>
        <a:bodyPr/>
        <a:lstStyle/>
        <a:p>
          <a:pPr rtl="0"/>
          <a:r>
            <a:rPr lang="en-US" sz="2700" b="0" dirty="0"/>
            <a:t>Introduction to CHARACTER COUNTS!</a:t>
          </a:r>
          <a:r>
            <a:rPr lang="en-US" sz="2700" b="0" baseline="30000" dirty="0"/>
            <a:t>®</a:t>
          </a:r>
          <a:r>
            <a:rPr lang="en-US" sz="2700" b="0" dirty="0"/>
            <a:t> and the Six Pillars</a:t>
          </a:r>
        </a:p>
      </dgm:t>
    </dgm:pt>
    <dgm:pt modelId="{357A6641-C49B-4C4B-A319-A39B0582AE36}" type="parTrans" cxnId="{D3B07BBA-F3F9-F147-96CA-2166BB7ABB42}">
      <dgm:prSet/>
      <dgm:spPr/>
      <dgm:t>
        <a:bodyPr/>
        <a:lstStyle/>
        <a:p>
          <a:endParaRPr lang="en-US"/>
        </a:p>
      </dgm:t>
    </dgm:pt>
    <dgm:pt modelId="{09D553CA-7D3A-3649-B275-F0A80EE636B9}" type="sibTrans" cxnId="{D3B07BBA-F3F9-F147-96CA-2166BB7ABB42}">
      <dgm:prSet/>
      <dgm:spPr/>
      <dgm:t>
        <a:bodyPr/>
        <a:lstStyle/>
        <a:p>
          <a:endParaRPr lang="en-US"/>
        </a:p>
      </dgm:t>
    </dgm:pt>
    <dgm:pt modelId="{6D9AE09F-2051-4842-A4ED-6B4A2FE243CD}">
      <dgm:prSet/>
      <dgm:spPr>
        <a:solidFill>
          <a:srgbClr val="FF0000"/>
        </a:solidFill>
      </dgm:spPr>
      <dgm:t>
        <a:bodyPr/>
        <a:lstStyle/>
        <a:p>
          <a:pPr rtl="0"/>
          <a:r>
            <a:rPr lang="en-US" sz="2700" b="0" dirty="0"/>
            <a:t>Signed pledges of support</a:t>
          </a:r>
        </a:p>
      </dgm:t>
    </dgm:pt>
    <dgm:pt modelId="{58ACB6F3-D3C7-A843-A503-31C4DB91F6E1}" type="parTrans" cxnId="{FDD178FB-50BE-3D4E-A099-C154D3813E1B}">
      <dgm:prSet/>
      <dgm:spPr/>
      <dgm:t>
        <a:bodyPr/>
        <a:lstStyle/>
        <a:p>
          <a:endParaRPr lang="en-US"/>
        </a:p>
      </dgm:t>
    </dgm:pt>
    <dgm:pt modelId="{F0103C4B-2E1E-3E43-A8A1-CDA24B2873ED}" type="sibTrans" cxnId="{FDD178FB-50BE-3D4E-A099-C154D3813E1B}">
      <dgm:prSet/>
      <dgm:spPr/>
      <dgm:t>
        <a:bodyPr/>
        <a:lstStyle/>
        <a:p>
          <a:endParaRPr lang="en-US"/>
        </a:p>
      </dgm:t>
    </dgm:pt>
    <dgm:pt modelId="{884AFB51-2127-5E44-9E01-FF00CDEB0CF5}">
      <dgm:prSet/>
      <dgm:spPr>
        <a:solidFill>
          <a:srgbClr val="FF0000"/>
        </a:solidFill>
      </dgm:spPr>
      <dgm:t>
        <a:bodyPr/>
        <a:lstStyle/>
        <a:p>
          <a:pPr rtl="0"/>
          <a:r>
            <a:rPr lang="en-US" sz="2700" b="0" dirty="0"/>
            <a:t>Formation of Parents Council</a:t>
          </a:r>
        </a:p>
      </dgm:t>
    </dgm:pt>
    <dgm:pt modelId="{526D24D6-253C-084C-980D-CEED89DFD07F}" type="parTrans" cxnId="{641D0D5F-3B17-CB45-90CA-C985CEB70776}">
      <dgm:prSet/>
      <dgm:spPr/>
      <dgm:t>
        <a:bodyPr/>
        <a:lstStyle/>
        <a:p>
          <a:endParaRPr lang="en-US"/>
        </a:p>
      </dgm:t>
    </dgm:pt>
    <dgm:pt modelId="{CB71A950-6D7E-9144-ACE5-4CE834B2F463}" type="sibTrans" cxnId="{641D0D5F-3B17-CB45-90CA-C985CEB70776}">
      <dgm:prSet/>
      <dgm:spPr/>
      <dgm:t>
        <a:bodyPr/>
        <a:lstStyle/>
        <a:p>
          <a:endParaRPr lang="en-US"/>
        </a:p>
      </dgm:t>
    </dgm:pt>
    <dgm:pt modelId="{F313D37A-3C42-7746-9B1F-3FA50053D32B}" type="pres">
      <dgm:prSet presAssocID="{E496E3A0-FEC8-D64A-97F2-011ECBF29DD5}" presName="diagram" presStyleCnt="0">
        <dgm:presLayoutVars>
          <dgm:dir/>
          <dgm:resizeHandles val="exact"/>
        </dgm:presLayoutVars>
      </dgm:prSet>
      <dgm:spPr/>
    </dgm:pt>
    <dgm:pt modelId="{66227BBD-C4CF-AB4E-8C29-DB0C512FB0CF}" type="pres">
      <dgm:prSet presAssocID="{1B09828F-EB0D-CF4D-8D0C-D6A73F5D212B}" presName="node" presStyleLbl="node1" presStyleIdx="0" presStyleCnt="2" custScaleX="86103" custScaleY="142131" custLinFactNeighborX="491" custLinFactNeighborY="-42569">
        <dgm:presLayoutVars>
          <dgm:bulletEnabled val="1"/>
        </dgm:presLayoutVars>
      </dgm:prSet>
      <dgm:spPr/>
    </dgm:pt>
    <dgm:pt modelId="{57B34D21-F849-BC41-BE42-75183C17395F}" type="pres">
      <dgm:prSet presAssocID="{CB668FE0-4D2B-4D43-A50D-D4E034EA2EF3}" presName="sibTrans" presStyleCnt="0"/>
      <dgm:spPr/>
    </dgm:pt>
    <dgm:pt modelId="{4F84EFA7-2F07-8D49-BC1A-3A611037CE39}" type="pres">
      <dgm:prSet presAssocID="{C7B353BD-304B-0B45-B693-53273B1E84D1}" presName="node" presStyleLbl="node1" presStyleIdx="1" presStyleCnt="2" custScaleX="72095" custScaleY="171600" custLinFactNeighborX="4801" custLinFactNeighborY="6664">
        <dgm:presLayoutVars>
          <dgm:bulletEnabled val="1"/>
        </dgm:presLayoutVars>
      </dgm:prSet>
      <dgm:spPr/>
    </dgm:pt>
  </dgm:ptLst>
  <dgm:cxnLst>
    <dgm:cxn modelId="{4891FF28-F768-D443-8D34-9E9CC2A17920}" srcId="{1B09828F-EB0D-CF4D-8D0C-D6A73F5D212B}" destId="{2232F919-1EDC-C14E-BADF-0187A60A9C36}" srcOrd="3" destOrd="0" parTransId="{B4C5AB7F-DECE-9F46-A339-09BE261FFDEB}" sibTransId="{CE5AA6B2-A71B-6D40-A074-694EF8A93522}"/>
    <dgm:cxn modelId="{A5645D37-D9A4-E240-8BD9-17191426773F}" type="presOf" srcId="{2CCCBAFB-B512-5F4F-8365-C62A542322D7}" destId="{66227BBD-C4CF-AB4E-8C29-DB0C512FB0CF}" srcOrd="0" destOrd="3" presId="urn:microsoft.com/office/officeart/2005/8/layout/default"/>
    <dgm:cxn modelId="{0605A639-5C76-314F-A2B8-DFE9B42D4BB1}" srcId="{1B09828F-EB0D-CF4D-8D0C-D6A73F5D212B}" destId="{67F54827-7143-794D-9534-68760CDDB2DD}" srcOrd="0" destOrd="0" parTransId="{95C9F600-17EA-A549-B437-943C165B4A2C}" sibTransId="{53856DCE-E22F-DD40-8388-DD6DEA234BB1}"/>
    <dgm:cxn modelId="{015ACD47-D357-5F44-925C-107D44DA883F}" type="presOf" srcId="{E496E3A0-FEC8-D64A-97F2-011ECBF29DD5}" destId="{F313D37A-3C42-7746-9B1F-3FA50053D32B}" srcOrd="0" destOrd="0" presId="urn:microsoft.com/office/officeart/2005/8/layout/default"/>
    <dgm:cxn modelId="{2576715E-6AC9-1941-A4F1-8DE83EDDF11E}" srcId="{1B09828F-EB0D-CF4D-8D0C-D6A73F5D212B}" destId="{A5CD41E0-16AD-4D42-B9A7-32821265494C}" srcOrd="1" destOrd="0" parTransId="{D097AE5D-629D-5942-AE17-807E2CD07172}" sibTransId="{CEDEFCAE-FA88-C34D-8D61-58A2ADE7C26C}"/>
    <dgm:cxn modelId="{641D0D5F-3B17-CB45-90CA-C985CEB70776}" srcId="{C7B353BD-304B-0B45-B693-53273B1E84D1}" destId="{884AFB51-2127-5E44-9E01-FF00CDEB0CF5}" srcOrd="2" destOrd="0" parTransId="{526D24D6-253C-084C-980D-CEED89DFD07F}" sibTransId="{CB71A950-6D7E-9144-ACE5-4CE834B2F463}"/>
    <dgm:cxn modelId="{7442C465-8BCF-6540-BEDA-438BF7ADA616}" type="presOf" srcId="{884AFB51-2127-5E44-9E01-FF00CDEB0CF5}" destId="{4F84EFA7-2F07-8D49-BC1A-3A611037CE39}" srcOrd="0" destOrd="3" presId="urn:microsoft.com/office/officeart/2005/8/layout/default"/>
    <dgm:cxn modelId="{272FB279-7B3F-2447-87A9-26ACA84F8C12}" type="presOf" srcId="{C7B353BD-304B-0B45-B693-53273B1E84D1}" destId="{4F84EFA7-2F07-8D49-BC1A-3A611037CE39}" srcOrd="0" destOrd="0" presId="urn:microsoft.com/office/officeart/2005/8/layout/default"/>
    <dgm:cxn modelId="{E680C092-2973-9749-8C9D-164384D107C3}" type="presOf" srcId="{1B09828F-EB0D-CF4D-8D0C-D6A73F5D212B}" destId="{66227BBD-C4CF-AB4E-8C29-DB0C512FB0CF}" srcOrd="0" destOrd="0" presId="urn:microsoft.com/office/officeart/2005/8/layout/default"/>
    <dgm:cxn modelId="{85FA1EAB-751A-D74F-9880-668CEAABBEFC}" srcId="{1B09828F-EB0D-CF4D-8D0C-D6A73F5D212B}" destId="{2CCCBAFB-B512-5F4F-8365-C62A542322D7}" srcOrd="2" destOrd="0" parTransId="{7D854AC7-F082-8A44-9219-1DC748587427}" sibTransId="{551637EE-A616-EB42-8136-C50248E3D3B5}"/>
    <dgm:cxn modelId="{99694BAE-6CC7-DE40-ABD0-EC063BF20BA4}" type="presOf" srcId="{67F54827-7143-794D-9534-68760CDDB2DD}" destId="{66227BBD-C4CF-AB4E-8C29-DB0C512FB0CF}" srcOrd="0" destOrd="1" presId="urn:microsoft.com/office/officeart/2005/8/layout/default"/>
    <dgm:cxn modelId="{D3B07BBA-F3F9-F147-96CA-2166BB7ABB42}" srcId="{C7B353BD-304B-0B45-B693-53273B1E84D1}" destId="{04CC44C9-1C56-5444-A43D-3C6250AA19FF}" srcOrd="0" destOrd="0" parTransId="{357A6641-C49B-4C4B-A319-A39B0582AE36}" sibTransId="{09D553CA-7D3A-3649-B275-F0A80EE636B9}"/>
    <dgm:cxn modelId="{178518BC-05B2-B844-8976-C87550C98CCF}" srcId="{E496E3A0-FEC8-D64A-97F2-011ECBF29DD5}" destId="{1B09828F-EB0D-CF4D-8D0C-D6A73F5D212B}" srcOrd="0" destOrd="0" parTransId="{39281494-75D6-ED4C-ACC2-68DDC90D0B1E}" sibTransId="{CB668FE0-4D2B-4D43-A50D-D4E034EA2EF3}"/>
    <dgm:cxn modelId="{3557F5C1-F715-7343-A904-F03A2C70942E}" srcId="{E496E3A0-FEC8-D64A-97F2-011ECBF29DD5}" destId="{C7B353BD-304B-0B45-B693-53273B1E84D1}" srcOrd="1" destOrd="0" parTransId="{2E91A054-BD58-6645-88E3-45DF9358FEAB}" sibTransId="{64F5BC6A-B397-7148-8925-1C78DE7ADC49}"/>
    <dgm:cxn modelId="{24B14ACB-E96E-6645-9E4C-40A78AECF72C}" type="presOf" srcId="{6D9AE09F-2051-4842-A4ED-6B4A2FE243CD}" destId="{4F84EFA7-2F07-8D49-BC1A-3A611037CE39}" srcOrd="0" destOrd="2" presId="urn:microsoft.com/office/officeart/2005/8/layout/default"/>
    <dgm:cxn modelId="{187C8EDA-879B-534A-AA14-6581B37A88A6}" type="presOf" srcId="{A5CD41E0-16AD-4D42-B9A7-32821265494C}" destId="{66227BBD-C4CF-AB4E-8C29-DB0C512FB0CF}" srcOrd="0" destOrd="2" presId="urn:microsoft.com/office/officeart/2005/8/layout/default"/>
    <dgm:cxn modelId="{F7163EF3-D829-5748-AFFC-961DC561DE39}" type="presOf" srcId="{2232F919-1EDC-C14E-BADF-0187A60A9C36}" destId="{66227BBD-C4CF-AB4E-8C29-DB0C512FB0CF}" srcOrd="0" destOrd="4" presId="urn:microsoft.com/office/officeart/2005/8/layout/default"/>
    <dgm:cxn modelId="{B1E6C8F8-CB6E-DD4E-B80C-EE4118F32705}" type="presOf" srcId="{04CC44C9-1C56-5444-A43D-3C6250AA19FF}" destId="{4F84EFA7-2F07-8D49-BC1A-3A611037CE39}" srcOrd="0" destOrd="1" presId="urn:microsoft.com/office/officeart/2005/8/layout/default"/>
    <dgm:cxn modelId="{FDD178FB-50BE-3D4E-A099-C154D3813E1B}" srcId="{C7B353BD-304B-0B45-B693-53273B1E84D1}" destId="{6D9AE09F-2051-4842-A4ED-6B4A2FE243CD}" srcOrd="1" destOrd="0" parTransId="{58ACB6F3-D3C7-A843-A503-31C4DB91F6E1}" sibTransId="{F0103C4B-2E1E-3E43-A8A1-CDA24B2873ED}"/>
    <dgm:cxn modelId="{65B2538A-6150-4D4F-9CFB-0EB18AB5D2F9}" type="presParOf" srcId="{F313D37A-3C42-7746-9B1F-3FA50053D32B}" destId="{66227BBD-C4CF-AB4E-8C29-DB0C512FB0CF}" srcOrd="0" destOrd="0" presId="urn:microsoft.com/office/officeart/2005/8/layout/default"/>
    <dgm:cxn modelId="{077F0F43-DA0D-D34D-9CE5-AA33862DA77D}" type="presParOf" srcId="{F313D37A-3C42-7746-9B1F-3FA50053D32B}" destId="{57B34D21-F849-BC41-BE42-75183C17395F}" srcOrd="1" destOrd="0" presId="urn:microsoft.com/office/officeart/2005/8/layout/default"/>
    <dgm:cxn modelId="{97144314-80CB-684C-B275-F0CD20A681FF}" type="presParOf" srcId="{F313D37A-3C42-7746-9B1F-3FA50053D32B}" destId="{4F84EFA7-2F07-8D49-BC1A-3A611037CE39}"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7.xml><?xml version="1.0" encoding="utf-8"?>
<dgm:dataModel xmlns:dgm="http://schemas.openxmlformats.org/drawingml/2006/diagram" xmlns:a="http://schemas.openxmlformats.org/drawingml/2006/main">
  <dgm:ptLst>
    <dgm:pt modelId="{70C0F8D0-9C5C-944F-843A-C7BE6CC27445}" type="doc">
      <dgm:prSet loTypeId="urn:microsoft.com/office/officeart/2005/8/layout/list1" loCatId="" qsTypeId="urn:microsoft.com/office/officeart/2005/8/quickstyle/simple4" qsCatId="simple" csTypeId="urn:microsoft.com/office/officeart/2005/8/colors/colorful1" csCatId="colorful" phldr="1"/>
      <dgm:spPr/>
      <dgm:t>
        <a:bodyPr/>
        <a:lstStyle/>
        <a:p>
          <a:endParaRPr lang="en-US"/>
        </a:p>
      </dgm:t>
    </dgm:pt>
    <dgm:pt modelId="{B0383FA3-4F67-374C-8F80-20CA38632F95}">
      <dgm:prSet custT="1"/>
      <dgm:spPr/>
      <dgm:t>
        <a:bodyPr/>
        <a:lstStyle/>
        <a:p>
          <a:pPr rtl="0"/>
          <a:r>
            <a:rPr lang="en-US" sz="2000" b="1" dirty="0"/>
            <a:t>Promote CHARACTER COUNTS! with players</a:t>
          </a:r>
          <a:endParaRPr lang="en-US" sz="2000" dirty="0"/>
        </a:p>
      </dgm:t>
    </dgm:pt>
    <dgm:pt modelId="{047AA775-C224-7942-8C0E-7ACBE8D71230}" type="parTrans" cxnId="{9AE71573-44C0-944C-99F0-E9B0DB54EA0D}">
      <dgm:prSet/>
      <dgm:spPr/>
      <dgm:t>
        <a:bodyPr/>
        <a:lstStyle/>
        <a:p>
          <a:endParaRPr lang="en-US"/>
        </a:p>
      </dgm:t>
    </dgm:pt>
    <dgm:pt modelId="{2A4E49EB-FAE0-7B48-8620-443216F7FE89}" type="sibTrans" cxnId="{9AE71573-44C0-944C-99F0-E9B0DB54EA0D}">
      <dgm:prSet/>
      <dgm:spPr/>
      <dgm:t>
        <a:bodyPr/>
        <a:lstStyle/>
        <a:p>
          <a:endParaRPr lang="en-US"/>
        </a:p>
      </dgm:t>
    </dgm:pt>
    <dgm:pt modelId="{8C5DD236-99F9-6D43-B436-40FE45445E51}">
      <dgm:prSet custT="1"/>
      <dgm:spPr>
        <a:solidFill>
          <a:srgbClr val="008000"/>
        </a:solidFill>
      </dgm:spPr>
      <dgm:t>
        <a:bodyPr/>
        <a:lstStyle/>
        <a:p>
          <a:pPr rtl="0"/>
          <a:r>
            <a:rPr lang="en-US" sz="2000" b="1" dirty="0"/>
            <a:t>Game-related instruction</a:t>
          </a:r>
          <a:endParaRPr lang="en-US" sz="2000" dirty="0"/>
        </a:p>
      </dgm:t>
    </dgm:pt>
    <dgm:pt modelId="{119C9AB2-DCFC-674E-AF65-4F43C94B3959}" type="parTrans" cxnId="{2427AE98-9EB3-EF46-9B33-354D56B5C269}">
      <dgm:prSet/>
      <dgm:spPr/>
      <dgm:t>
        <a:bodyPr/>
        <a:lstStyle/>
        <a:p>
          <a:endParaRPr lang="en-US"/>
        </a:p>
      </dgm:t>
    </dgm:pt>
    <dgm:pt modelId="{F6672C85-6053-F948-A210-4DA586FC75B8}" type="sibTrans" cxnId="{2427AE98-9EB3-EF46-9B33-354D56B5C269}">
      <dgm:prSet/>
      <dgm:spPr/>
      <dgm:t>
        <a:bodyPr/>
        <a:lstStyle/>
        <a:p>
          <a:endParaRPr lang="en-US"/>
        </a:p>
      </dgm:t>
    </dgm:pt>
    <dgm:pt modelId="{31F13977-C638-6343-B834-BC6AED27BEFF}">
      <dgm:prSet custT="1"/>
      <dgm:spPr>
        <a:solidFill>
          <a:srgbClr val="000090"/>
        </a:solidFill>
      </dgm:spPr>
      <dgm:t>
        <a:bodyPr/>
        <a:lstStyle/>
        <a:p>
          <a:pPr rtl="0"/>
          <a:r>
            <a:rPr lang="en-US" sz="2000" b="1" dirty="0"/>
            <a:t>Short (5-10 minute) discussion during practice</a:t>
          </a:r>
          <a:endParaRPr lang="en-US" sz="2000" dirty="0"/>
        </a:p>
      </dgm:t>
    </dgm:pt>
    <dgm:pt modelId="{581DD66F-1717-FA44-9AE0-5D4B94283F2B}" type="parTrans" cxnId="{7191432A-7C43-2645-82AF-FB01322D12CF}">
      <dgm:prSet/>
      <dgm:spPr/>
      <dgm:t>
        <a:bodyPr/>
        <a:lstStyle/>
        <a:p>
          <a:endParaRPr lang="en-US"/>
        </a:p>
      </dgm:t>
    </dgm:pt>
    <dgm:pt modelId="{F85DAF8B-2485-744B-B9B4-0987A1D5353D}" type="sibTrans" cxnId="{7191432A-7C43-2645-82AF-FB01322D12CF}">
      <dgm:prSet/>
      <dgm:spPr/>
      <dgm:t>
        <a:bodyPr/>
        <a:lstStyle/>
        <a:p>
          <a:endParaRPr lang="en-US"/>
        </a:p>
      </dgm:t>
    </dgm:pt>
    <dgm:pt modelId="{CCD32101-7FBB-E845-9D0C-52C3DE427E92}">
      <dgm:prSet custT="1"/>
      <dgm:spPr>
        <a:solidFill>
          <a:srgbClr val="800000"/>
        </a:solidFill>
      </dgm:spPr>
      <dgm:t>
        <a:bodyPr/>
        <a:lstStyle/>
        <a:p>
          <a:pPr rtl="0"/>
          <a:r>
            <a:rPr lang="en-US" sz="2000" b="1" dirty="0"/>
            <a:t>Post-game rituals and celebrations</a:t>
          </a:r>
          <a:endParaRPr lang="en-US" sz="2000" dirty="0"/>
        </a:p>
      </dgm:t>
    </dgm:pt>
    <dgm:pt modelId="{0201723A-7E19-EB47-97F3-FCBF036E8D3A}" type="parTrans" cxnId="{8A391392-29E7-4342-8F4C-40BAA3941B6C}">
      <dgm:prSet/>
      <dgm:spPr/>
      <dgm:t>
        <a:bodyPr/>
        <a:lstStyle/>
        <a:p>
          <a:endParaRPr lang="en-US"/>
        </a:p>
      </dgm:t>
    </dgm:pt>
    <dgm:pt modelId="{951BE168-C616-DC4E-98F9-F45E08FF383E}" type="sibTrans" cxnId="{8A391392-29E7-4342-8F4C-40BAA3941B6C}">
      <dgm:prSet/>
      <dgm:spPr/>
      <dgm:t>
        <a:bodyPr/>
        <a:lstStyle/>
        <a:p>
          <a:endParaRPr lang="en-US"/>
        </a:p>
      </dgm:t>
    </dgm:pt>
    <dgm:pt modelId="{204E54AB-0D46-0047-B030-1E9344741998}">
      <dgm:prSet custT="1"/>
      <dgm:spPr>
        <a:solidFill>
          <a:srgbClr val="008000"/>
        </a:solidFill>
      </dgm:spPr>
      <dgm:t>
        <a:bodyPr/>
        <a:lstStyle/>
        <a:p>
          <a:pPr rtl="0"/>
          <a:r>
            <a:rPr lang="en-US" sz="2000" b="1" dirty="0"/>
            <a:t>Post-game re-cap</a:t>
          </a:r>
          <a:endParaRPr lang="en-US" sz="2000" dirty="0"/>
        </a:p>
      </dgm:t>
    </dgm:pt>
    <dgm:pt modelId="{0C6EAC87-64C8-CE41-9EDB-53DD1D512929}" type="parTrans" cxnId="{E0161CB3-BF67-294E-9A6D-163C7A42ED82}">
      <dgm:prSet/>
      <dgm:spPr/>
      <dgm:t>
        <a:bodyPr/>
        <a:lstStyle/>
        <a:p>
          <a:endParaRPr lang="en-US"/>
        </a:p>
      </dgm:t>
    </dgm:pt>
    <dgm:pt modelId="{4D564C0C-25A3-2A40-804B-475C31C48057}" type="sibTrans" cxnId="{E0161CB3-BF67-294E-9A6D-163C7A42ED82}">
      <dgm:prSet/>
      <dgm:spPr/>
      <dgm:t>
        <a:bodyPr/>
        <a:lstStyle/>
        <a:p>
          <a:endParaRPr lang="en-US"/>
        </a:p>
      </dgm:t>
    </dgm:pt>
    <dgm:pt modelId="{9DF8D441-E278-1349-AF25-8EAFCC41B0B6}">
      <dgm:prSet custT="1"/>
      <dgm:spPr/>
      <dgm:t>
        <a:bodyPr/>
        <a:lstStyle/>
        <a:p>
          <a:pPr rtl="0"/>
          <a:r>
            <a:rPr lang="en-US" sz="2000" b="1" dirty="0"/>
            <a:t>Game/season character awards</a:t>
          </a:r>
          <a:endParaRPr lang="en-US" sz="2000" dirty="0"/>
        </a:p>
      </dgm:t>
    </dgm:pt>
    <dgm:pt modelId="{05A00FF0-B2A9-0644-9F1E-FA02B6D3A7F4}" type="parTrans" cxnId="{1A90CB9F-B0BB-B141-BB12-F253B7E37025}">
      <dgm:prSet/>
      <dgm:spPr/>
      <dgm:t>
        <a:bodyPr/>
        <a:lstStyle/>
        <a:p>
          <a:endParaRPr lang="en-US"/>
        </a:p>
      </dgm:t>
    </dgm:pt>
    <dgm:pt modelId="{6B5E3C08-9AEE-614E-B1EE-7362D67C994B}" type="sibTrans" cxnId="{1A90CB9F-B0BB-B141-BB12-F253B7E37025}">
      <dgm:prSet/>
      <dgm:spPr/>
      <dgm:t>
        <a:bodyPr/>
        <a:lstStyle/>
        <a:p>
          <a:endParaRPr lang="en-US"/>
        </a:p>
      </dgm:t>
    </dgm:pt>
    <dgm:pt modelId="{2DC447C2-9D2F-BC45-A3BF-E4AEB2833F0A}">
      <dgm:prSet custT="1"/>
      <dgm:spPr>
        <a:solidFill>
          <a:srgbClr val="000090"/>
        </a:solidFill>
      </dgm:spPr>
      <dgm:t>
        <a:bodyPr/>
        <a:lstStyle/>
        <a:p>
          <a:pPr rtl="0"/>
          <a:r>
            <a:rPr lang="en-US" sz="2000" b="1" dirty="0"/>
            <a:t>On-field, formal endorsement of the Six Pillars:</a:t>
          </a:r>
          <a:endParaRPr lang="en-US" sz="2000" dirty="0"/>
        </a:p>
      </dgm:t>
    </dgm:pt>
    <dgm:pt modelId="{99F64B85-6BD4-234B-A166-F4E9C25D9406}" type="parTrans" cxnId="{44CEC1CC-4B61-D242-80FB-499792FC5501}">
      <dgm:prSet/>
      <dgm:spPr/>
      <dgm:t>
        <a:bodyPr/>
        <a:lstStyle/>
        <a:p>
          <a:endParaRPr lang="en-US"/>
        </a:p>
      </dgm:t>
    </dgm:pt>
    <dgm:pt modelId="{10894F44-71C6-E947-913F-868D38748D1A}" type="sibTrans" cxnId="{44CEC1CC-4B61-D242-80FB-499792FC5501}">
      <dgm:prSet/>
      <dgm:spPr/>
      <dgm:t>
        <a:bodyPr/>
        <a:lstStyle/>
        <a:p>
          <a:endParaRPr lang="en-US"/>
        </a:p>
      </dgm:t>
    </dgm:pt>
    <dgm:pt modelId="{4671C9D3-1829-A74E-A6D3-9790165A6F74}">
      <dgm:prSet custT="1"/>
      <dgm:spPr/>
      <dgm:t>
        <a:bodyPr/>
        <a:lstStyle/>
        <a:p>
          <a:pPr rtl="0"/>
          <a:r>
            <a:rPr lang="en-US" sz="1600" b="1" dirty="0"/>
            <a:t>Uniforms (patches, pins, etc.) CHARACTER COUNTS!</a:t>
          </a:r>
          <a:r>
            <a:rPr lang="en-US" sz="1600" b="1" baseline="30000" dirty="0"/>
            <a:t>® </a:t>
          </a:r>
          <a:r>
            <a:rPr lang="en-US" sz="1600" b="1" dirty="0"/>
            <a:t> logo</a:t>
          </a:r>
          <a:endParaRPr lang="en-US" sz="1600" dirty="0"/>
        </a:p>
      </dgm:t>
    </dgm:pt>
    <dgm:pt modelId="{13CE29AA-1641-7F40-990B-90622BBBD28D}" type="parTrans" cxnId="{12E6BCC7-57F3-5547-AE4E-A3A933E6FDF3}">
      <dgm:prSet/>
      <dgm:spPr/>
      <dgm:t>
        <a:bodyPr/>
        <a:lstStyle/>
        <a:p>
          <a:endParaRPr lang="en-US"/>
        </a:p>
      </dgm:t>
    </dgm:pt>
    <dgm:pt modelId="{9E27D5B0-DA21-1344-AB01-F862F60E840D}" type="sibTrans" cxnId="{12E6BCC7-57F3-5547-AE4E-A3A933E6FDF3}">
      <dgm:prSet/>
      <dgm:spPr/>
      <dgm:t>
        <a:bodyPr/>
        <a:lstStyle/>
        <a:p>
          <a:endParaRPr lang="en-US"/>
        </a:p>
      </dgm:t>
    </dgm:pt>
    <dgm:pt modelId="{2BE32F37-2032-464B-8F1A-D1EF83AC8F2D}">
      <dgm:prSet custT="1"/>
      <dgm:spPr/>
      <dgm:t>
        <a:bodyPr/>
        <a:lstStyle/>
        <a:p>
          <a:pPr rtl="0"/>
          <a:r>
            <a:rPr lang="en-US" sz="1600" b="1" dirty="0"/>
            <a:t>Team banners</a:t>
          </a:r>
          <a:endParaRPr lang="en-US" sz="1600" dirty="0"/>
        </a:p>
      </dgm:t>
    </dgm:pt>
    <dgm:pt modelId="{21643AF5-5F9A-DE48-AD38-00C2533342CF}" type="parTrans" cxnId="{8B0F116C-35ED-DD4D-A240-50CFF9C6001A}">
      <dgm:prSet/>
      <dgm:spPr/>
      <dgm:t>
        <a:bodyPr/>
        <a:lstStyle/>
        <a:p>
          <a:endParaRPr lang="en-US"/>
        </a:p>
      </dgm:t>
    </dgm:pt>
    <dgm:pt modelId="{75814318-6739-2E4A-AF2D-F2FC71AB5F06}" type="sibTrans" cxnId="{8B0F116C-35ED-DD4D-A240-50CFF9C6001A}">
      <dgm:prSet/>
      <dgm:spPr/>
      <dgm:t>
        <a:bodyPr/>
        <a:lstStyle/>
        <a:p>
          <a:endParaRPr lang="en-US"/>
        </a:p>
      </dgm:t>
    </dgm:pt>
    <dgm:pt modelId="{0E1D88CD-0800-134B-9772-6CAFD42D4C2C}">
      <dgm:prSet custT="1"/>
      <dgm:spPr/>
      <dgm:t>
        <a:bodyPr/>
        <a:lstStyle/>
        <a:p>
          <a:pPr rtl="0"/>
          <a:r>
            <a:rPr lang="en-US" sz="1600" b="1" dirty="0"/>
            <a:t>Scoreboard</a:t>
          </a:r>
          <a:endParaRPr lang="en-US" sz="1600" dirty="0"/>
        </a:p>
      </dgm:t>
    </dgm:pt>
    <dgm:pt modelId="{52B23A50-C6CD-0B49-B7E8-62392012F382}" type="sibTrans" cxnId="{4E6C74A2-EADA-AE47-9F37-27DBC8EA6993}">
      <dgm:prSet/>
      <dgm:spPr/>
      <dgm:t>
        <a:bodyPr/>
        <a:lstStyle/>
        <a:p>
          <a:endParaRPr lang="en-US"/>
        </a:p>
      </dgm:t>
    </dgm:pt>
    <dgm:pt modelId="{9B670AC5-14A0-E24A-AF8D-E2ECC5AA0329}" type="parTrans" cxnId="{4E6C74A2-EADA-AE47-9F37-27DBC8EA6993}">
      <dgm:prSet/>
      <dgm:spPr/>
      <dgm:t>
        <a:bodyPr/>
        <a:lstStyle/>
        <a:p>
          <a:endParaRPr lang="en-US"/>
        </a:p>
      </dgm:t>
    </dgm:pt>
    <dgm:pt modelId="{84A88318-CDFC-5C4F-8077-785B32D72FEC}" type="pres">
      <dgm:prSet presAssocID="{70C0F8D0-9C5C-944F-843A-C7BE6CC27445}" presName="linear" presStyleCnt="0">
        <dgm:presLayoutVars>
          <dgm:dir/>
          <dgm:animLvl val="lvl"/>
          <dgm:resizeHandles val="exact"/>
        </dgm:presLayoutVars>
      </dgm:prSet>
      <dgm:spPr/>
    </dgm:pt>
    <dgm:pt modelId="{32B58F83-03CD-8840-ABD1-FF4FE4D5D699}" type="pres">
      <dgm:prSet presAssocID="{B0383FA3-4F67-374C-8F80-20CA38632F95}" presName="parentLin" presStyleCnt="0"/>
      <dgm:spPr/>
    </dgm:pt>
    <dgm:pt modelId="{D84724CC-0DA1-7D41-B05F-6EA6C8459F8B}" type="pres">
      <dgm:prSet presAssocID="{B0383FA3-4F67-374C-8F80-20CA38632F95}" presName="parentLeftMargin" presStyleLbl="node1" presStyleIdx="0" presStyleCnt="7"/>
      <dgm:spPr/>
    </dgm:pt>
    <dgm:pt modelId="{2A5AAE9C-2243-4648-9365-33CCCA797297}" type="pres">
      <dgm:prSet presAssocID="{B0383FA3-4F67-374C-8F80-20CA38632F95}" presName="parentText" presStyleLbl="node1" presStyleIdx="0" presStyleCnt="7" custScaleX="142857" custScaleY="75521">
        <dgm:presLayoutVars>
          <dgm:chMax val="0"/>
          <dgm:bulletEnabled val="1"/>
        </dgm:presLayoutVars>
      </dgm:prSet>
      <dgm:spPr/>
    </dgm:pt>
    <dgm:pt modelId="{1B2AAE0B-AC3A-C14F-82D1-CE7A02191CD1}" type="pres">
      <dgm:prSet presAssocID="{B0383FA3-4F67-374C-8F80-20CA38632F95}" presName="negativeSpace" presStyleCnt="0"/>
      <dgm:spPr/>
    </dgm:pt>
    <dgm:pt modelId="{F9A607D3-8413-764A-BCB1-7790F375F579}" type="pres">
      <dgm:prSet presAssocID="{B0383FA3-4F67-374C-8F80-20CA38632F95}" presName="childText" presStyleLbl="conFgAcc1" presStyleIdx="0" presStyleCnt="7">
        <dgm:presLayoutVars>
          <dgm:bulletEnabled val="1"/>
        </dgm:presLayoutVars>
      </dgm:prSet>
      <dgm:spPr/>
    </dgm:pt>
    <dgm:pt modelId="{FA2089A2-3EC7-C143-BC1B-946594DFB816}" type="pres">
      <dgm:prSet presAssocID="{2A4E49EB-FAE0-7B48-8620-443216F7FE89}" presName="spaceBetweenRectangles" presStyleCnt="0"/>
      <dgm:spPr/>
    </dgm:pt>
    <dgm:pt modelId="{364D7590-F6E3-CD43-A49E-310A706853D2}" type="pres">
      <dgm:prSet presAssocID="{8C5DD236-99F9-6D43-B436-40FE45445E51}" presName="parentLin" presStyleCnt="0"/>
      <dgm:spPr/>
    </dgm:pt>
    <dgm:pt modelId="{2A88BD0D-D3A5-C045-A58B-7D5B407E5429}" type="pres">
      <dgm:prSet presAssocID="{8C5DD236-99F9-6D43-B436-40FE45445E51}" presName="parentLeftMargin" presStyleLbl="node1" presStyleIdx="0" presStyleCnt="7"/>
      <dgm:spPr/>
    </dgm:pt>
    <dgm:pt modelId="{A533A4FB-5A60-3D42-84B6-EFF7373F5682}" type="pres">
      <dgm:prSet presAssocID="{8C5DD236-99F9-6D43-B436-40FE45445E51}" presName="parentText" presStyleLbl="node1" presStyleIdx="1" presStyleCnt="7" custScaleX="142857" custScaleY="75521">
        <dgm:presLayoutVars>
          <dgm:chMax val="0"/>
          <dgm:bulletEnabled val="1"/>
        </dgm:presLayoutVars>
      </dgm:prSet>
      <dgm:spPr/>
    </dgm:pt>
    <dgm:pt modelId="{EC1BDF06-146B-D843-A884-97BCA3ED420A}" type="pres">
      <dgm:prSet presAssocID="{8C5DD236-99F9-6D43-B436-40FE45445E51}" presName="negativeSpace" presStyleCnt="0"/>
      <dgm:spPr/>
    </dgm:pt>
    <dgm:pt modelId="{5FA8F4F4-1C9C-504E-8D17-0DF19A452E5C}" type="pres">
      <dgm:prSet presAssocID="{8C5DD236-99F9-6D43-B436-40FE45445E51}" presName="childText" presStyleLbl="conFgAcc1" presStyleIdx="1" presStyleCnt="7">
        <dgm:presLayoutVars>
          <dgm:bulletEnabled val="1"/>
        </dgm:presLayoutVars>
      </dgm:prSet>
      <dgm:spPr/>
    </dgm:pt>
    <dgm:pt modelId="{A3253A56-CEF7-9E4D-97CB-92A932FBE377}" type="pres">
      <dgm:prSet presAssocID="{F6672C85-6053-F948-A210-4DA586FC75B8}" presName="spaceBetweenRectangles" presStyleCnt="0"/>
      <dgm:spPr/>
    </dgm:pt>
    <dgm:pt modelId="{5294D243-A794-1045-B196-C571AEBEAD8F}" type="pres">
      <dgm:prSet presAssocID="{31F13977-C638-6343-B834-BC6AED27BEFF}" presName="parentLin" presStyleCnt="0"/>
      <dgm:spPr/>
    </dgm:pt>
    <dgm:pt modelId="{974CBC5A-8B4C-1849-B302-C1F137D022B7}" type="pres">
      <dgm:prSet presAssocID="{31F13977-C638-6343-B834-BC6AED27BEFF}" presName="parentLeftMargin" presStyleLbl="node1" presStyleIdx="1" presStyleCnt="7"/>
      <dgm:spPr/>
    </dgm:pt>
    <dgm:pt modelId="{9CB6A40B-B3C8-3F46-9FCB-B1827F6EF09F}" type="pres">
      <dgm:prSet presAssocID="{31F13977-C638-6343-B834-BC6AED27BEFF}" presName="parentText" presStyleLbl="node1" presStyleIdx="2" presStyleCnt="7" custScaleX="142857" custScaleY="75521">
        <dgm:presLayoutVars>
          <dgm:chMax val="0"/>
          <dgm:bulletEnabled val="1"/>
        </dgm:presLayoutVars>
      </dgm:prSet>
      <dgm:spPr/>
    </dgm:pt>
    <dgm:pt modelId="{CF0E01E8-E3BC-6045-8F99-62B0741E519F}" type="pres">
      <dgm:prSet presAssocID="{31F13977-C638-6343-B834-BC6AED27BEFF}" presName="negativeSpace" presStyleCnt="0"/>
      <dgm:spPr/>
    </dgm:pt>
    <dgm:pt modelId="{8E56E88B-1714-3749-8A0A-8AF482B3DB97}" type="pres">
      <dgm:prSet presAssocID="{31F13977-C638-6343-B834-BC6AED27BEFF}" presName="childText" presStyleLbl="conFgAcc1" presStyleIdx="2" presStyleCnt="7">
        <dgm:presLayoutVars>
          <dgm:bulletEnabled val="1"/>
        </dgm:presLayoutVars>
      </dgm:prSet>
      <dgm:spPr/>
    </dgm:pt>
    <dgm:pt modelId="{515200C0-8B86-964A-B7EC-833ED865FB61}" type="pres">
      <dgm:prSet presAssocID="{F85DAF8B-2485-744B-B9B4-0987A1D5353D}" presName="spaceBetweenRectangles" presStyleCnt="0"/>
      <dgm:spPr/>
    </dgm:pt>
    <dgm:pt modelId="{788B0D42-4B13-EE44-8A96-0DA4533F7BE4}" type="pres">
      <dgm:prSet presAssocID="{CCD32101-7FBB-E845-9D0C-52C3DE427E92}" presName="parentLin" presStyleCnt="0"/>
      <dgm:spPr/>
    </dgm:pt>
    <dgm:pt modelId="{38DEC9CC-C1D3-264A-A788-FB69F4CFE93E}" type="pres">
      <dgm:prSet presAssocID="{CCD32101-7FBB-E845-9D0C-52C3DE427E92}" presName="parentLeftMargin" presStyleLbl="node1" presStyleIdx="2" presStyleCnt="7"/>
      <dgm:spPr/>
    </dgm:pt>
    <dgm:pt modelId="{5E15C24F-3040-7E43-8741-27497D782A5C}" type="pres">
      <dgm:prSet presAssocID="{CCD32101-7FBB-E845-9D0C-52C3DE427E92}" presName="parentText" presStyleLbl="node1" presStyleIdx="3" presStyleCnt="7" custScaleX="142857" custScaleY="75521">
        <dgm:presLayoutVars>
          <dgm:chMax val="0"/>
          <dgm:bulletEnabled val="1"/>
        </dgm:presLayoutVars>
      </dgm:prSet>
      <dgm:spPr/>
    </dgm:pt>
    <dgm:pt modelId="{4B59A3DE-CAE7-C54A-881D-2A237901974D}" type="pres">
      <dgm:prSet presAssocID="{CCD32101-7FBB-E845-9D0C-52C3DE427E92}" presName="negativeSpace" presStyleCnt="0"/>
      <dgm:spPr/>
    </dgm:pt>
    <dgm:pt modelId="{1A8C5B58-3C6E-2C4F-B35D-3A4262C63D70}" type="pres">
      <dgm:prSet presAssocID="{CCD32101-7FBB-E845-9D0C-52C3DE427E92}" presName="childText" presStyleLbl="conFgAcc1" presStyleIdx="3" presStyleCnt="7">
        <dgm:presLayoutVars>
          <dgm:bulletEnabled val="1"/>
        </dgm:presLayoutVars>
      </dgm:prSet>
      <dgm:spPr/>
    </dgm:pt>
    <dgm:pt modelId="{739E0970-B327-964E-A666-AF286C2EFD49}" type="pres">
      <dgm:prSet presAssocID="{951BE168-C616-DC4E-98F9-F45E08FF383E}" presName="spaceBetweenRectangles" presStyleCnt="0"/>
      <dgm:spPr/>
    </dgm:pt>
    <dgm:pt modelId="{DD77C12D-B693-CA41-B254-BC64F7CDEB9E}" type="pres">
      <dgm:prSet presAssocID="{204E54AB-0D46-0047-B030-1E9344741998}" presName="parentLin" presStyleCnt="0"/>
      <dgm:spPr/>
    </dgm:pt>
    <dgm:pt modelId="{A9E70E6E-11B6-3A4B-8B92-6B85402E4AC7}" type="pres">
      <dgm:prSet presAssocID="{204E54AB-0D46-0047-B030-1E9344741998}" presName="parentLeftMargin" presStyleLbl="node1" presStyleIdx="3" presStyleCnt="7"/>
      <dgm:spPr/>
    </dgm:pt>
    <dgm:pt modelId="{A6C52F4E-3A03-2D40-A350-B1384E639ACB}" type="pres">
      <dgm:prSet presAssocID="{204E54AB-0D46-0047-B030-1E9344741998}" presName="parentText" presStyleLbl="node1" presStyleIdx="4" presStyleCnt="7" custScaleX="142857" custScaleY="75521">
        <dgm:presLayoutVars>
          <dgm:chMax val="0"/>
          <dgm:bulletEnabled val="1"/>
        </dgm:presLayoutVars>
      </dgm:prSet>
      <dgm:spPr/>
    </dgm:pt>
    <dgm:pt modelId="{8C51E2BB-5BE5-2344-8B1B-E9B0F5191452}" type="pres">
      <dgm:prSet presAssocID="{204E54AB-0D46-0047-B030-1E9344741998}" presName="negativeSpace" presStyleCnt="0"/>
      <dgm:spPr/>
    </dgm:pt>
    <dgm:pt modelId="{2FAB9927-3ACF-3441-82E5-B7E5FA128F9F}" type="pres">
      <dgm:prSet presAssocID="{204E54AB-0D46-0047-B030-1E9344741998}" presName="childText" presStyleLbl="conFgAcc1" presStyleIdx="4" presStyleCnt="7">
        <dgm:presLayoutVars>
          <dgm:bulletEnabled val="1"/>
        </dgm:presLayoutVars>
      </dgm:prSet>
      <dgm:spPr/>
    </dgm:pt>
    <dgm:pt modelId="{B1332DF5-8B10-4A42-9F54-5687C3ABF24C}" type="pres">
      <dgm:prSet presAssocID="{4D564C0C-25A3-2A40-804B-475C31C48057}" presName="spaceBetweenRectangles" presStyleCnt="0"/>
      <dgm:spPr/>
    </dgm:pt>
    <dgm:pt modelId="{55AF1827-C168-EF4A-A859-FD9B024F9AA7}" type="pres">
      <dgm:prSet presAssocID="{9DF8D441-E278-1349-AF25-8EAFCC41B0B6}" presName="parentLin" presStyleCnt="0"/>
      <dgm:spPr/>
    </dgm:pt>
    <dgm:pt modelId="{034D1B99-EB69-4C4B-9A9F-9513056E65C6}" type="pres">
      <dgm:prSet presAssocID="{9DF8D441-E278-1349-AF25-8EAFCC41B0B6}" presName="parentLeftMargin" presStyleLbl="node1" presStyleIdx="4" presStyleCnt="7"/>
      <dgm:spPr/>
    </dgm:pt>
    <dgm:pt modelId="{9180B34F-0F15-F640-B872-0174B167E9A9}" type="pres">
      <dgm:prSet presAssocID="{9DF8D441-E278-1349-AF25-8EAFCC41B0B6}" presName="parentText" presStyleLbl="node1" presStyleIdx="5" presStyleCnt="7" custScaleX="142857" custScaleY="75521">
        <dgm:presLayoutVars>
          <dgm:chMax val="0"/>
          <dgm:bulletEnabled val="1"/>
        </dgm:presLayoutVars>
      </dgm:prSet>
      <dgm:spPr/>
    </dgm:pt>
    <dgm:pt modelId="{D8BD5ABC-2CDB-CF43-B943-3F8CB5B064C6}" type="pres">
      <dgm:prSet presAssocID="{9DF8D441-E278-1349-AF25-8EAFCC41B0B6}" presName="negativeSpace" presStyleCnt="0"/>
      <dgm:spPr/>
    </dgm:pt>
    <dgm:pt modelId="{ED9CCAB3-E38F-C84D-9A64-29EC3B05E0C9}" type="pres">
      <dgm:prSet presAssocID="{9DF8D441-E278-1349-AF25-8EAFCC41B0B6}" presName="childText" presStyleLbl="conFgAcc1" presStyleIdx="5" presStyleCnt="7">
        <dgm:presLayoutVars>
          <dgm:bulletEnabled val="1"/>
        </dgm:presLayoutVars>
      </dgm:prSet>
      <dgm:spPr/>
    </dgm:pt>
    <dgm:pt modelId="{A3ECDCE7-32EF-8F49-8E0B-A13E42B1C4C5}" type="pres">
      <dgm:prSet presAssocID="{6B5E3C08-9AEE-614E-B1EE-7362D67C994B}" presName="spaceBetweenRectangles" presStyleCnt="0"/>
      <dgm:spPr/>
    </dgm:pt>
    <dgm:pt modelId="{C66C8930-693C-334F-AECC-4C2AC1BFF06E}" type="pres">
      <dgm:prSet presAssocID="{2DC447C2-9D2F-BC45-A3BF-E4AEB2833F0A}" presName="parentLin" presStyleCnt="0"/>
      <dgm:spPr/>
    </dgm:pt>
    <dgm:pt modelId="{BF8FB31A-D13D-2D40-B04B-6712A3DDF438}" type="pres">
      <dgm:prSet presAssocID="{2DC447C2-9D2F-BC45-A3BF-E4AEB2833F0A}" presName="parentLeftMargin" presStyleLbl="node1" presStyleIdx="5" presStyleCnt="7"/>
      <dgm:spPr/>
    </dgm:pt>
    <dgm:pt modelId="{C5972F70-EF9D-684A-9B60-E9003439026B}" type="pres">
      <dgm:prSet presAssocID="{2DC447C2-9D2F-BC45-A3BF-E4AEB2833F0A}" presName="parentText" presStyleLbl="node1" presStyleIdx="6" presStyleCnt="7" custScaleX="142857" custScaleY="75521">
        <dgm:presLayoutVars>
          <dgm:chMax val="0"/>
          <dgm:bulletEnabled val="1"/>
        </dgm:presLayoutVars>
      </dgm:prSet>
      <dgm:spPr/>
    </dgm:pt>
    <dgm:pt modelId="{06E6BAC5-2D00-7445-8F11-A73E09B0E68D}" type="pres">
      <dgm:prSet presAssocID="{2DC447C2-9D2F-BC45-A3BF-E4AEB2833F0A}" presName="negativeSpace" presStyleCnt="0"/>
      <dgm:spPr/>
    </dgm:pt>
    <dgm:pt modelId="{96B5D717-AD0C-364E-B08A-A4A43ADE85BB}" type="pres">
      <dgm:prSet presAssocID="{2DC447C2-9D2F-BC45-A3BF-E4AEB2833F0A}" presName="childText" presStyleLbl="conFgAcc1" presStyleIdx="6" presStyleCnt="7" custScaleY="103081">
        <dgm:presLayoutVars>
          <dgm:bulletEnabled val="1"/>
        </dgm:presLayoutVars>
      </dgm:prSet>
      <dgm:spPr/>
    </dgm:pt>
  </dgm:ptLst>
  <dgm:cxnLst>
    <dgm:cxn modelId="{E96CD825-AC3D-2842-9580-EE8AD94255C4}" type="presOf" srcId="{204E54AB-0D46-0047-B030-1E9344741998}" destId="{A9E70E6E-11B6-3A4B-8B92-6B85402E4AC7}" srcOrd="0" destOrd="0" presId="urn:microsoft.com/office/officeart/2005/8/layout/list1"/>
    <dgm:cxn modelId="{7191432A-7C43-2645-82AF-FB01322D12CF}" srcId="{70C0F8D0-9C5C-944F-843A-C7BE6CC27445}" destId="{31F13977-C638-6343-B834-BC6AED27BEFF}" srcOrd="2" destOrd="0" parTransId="{581DD66F-1717-FA44-9AE0-5D4B94283F2B}" sibTransId="{F85DAF8B-2485-744B-B9B4-0987A1D5353D}"/>
    <dgm:cxn modelId="{73C56136-6715-0C43-8CEC-1677B0FEEF8D}" type="presOf" srcId="{31F13977-C638-6343-B834-BC6AED27BEFF}" destId="{974CBC5A-8B4C-1849-B302-C1F137D022B7}" srcOrd="0" destOrd="0" presId="urn:microsoft.com/office/officeart/2005/8/layout/list1"/>
    <dgm:cxn modelId="{B3DC7F50-37D7-BE40-AF58-A2A3EE7452C5}" type="presOf" srcId="{31F13977-C638-6343-B834-BC6AED27BEFF}" destId="{9CB6A40B-B3C8-3F46-9FCB-B1827F6EF09F}" srcOrd="1" destOrd="0" presId="urn:microsoft.com/office/officeart/2005/8/layout/list1"/>
    <dgm:cxn modelId="{15FD4651-5118-E445-A19E-CD4052623040}" type="presOf" srcId="{8C5DD236-99F9-6D43-B436-40FE45445E51}" destId="{A533A4FB-5A60-3D42-84B6-EFF7373F5682}" srcOrd="1" destOrd="0" presId="urn:microsoft.com/office/officeart/2005/8/layout/list1"/>
    <dgm:cxn modelId="{C7FC195B-24B7-AB42-80F3-F472794399DA}" type="presOf" srcId="{9DF8D441-E278-1349-AF25-8EAFCC41B0B6}" destId="{9180B34F-0F15-F640-B872-0174B167E9A9}" srcOrd="1" destOrd="0" presId="urn:microsoft.com/office/officeart/2005/8/layout/list1"/>
    <dgm:cxn modelId="{EC6EDC67-7A57-9848-AA10-F75622F55BB3}" type="presOf" srcId="{9DF8D441-E278-1349-AF25-8EAFCC41B0B6}" destId="{034D1B99-EB69-4C4B-9A9F-9513056E65C6}" srcOrd="0" destOrd="0" presId="urn:microsoft.com/office/officeart/2005/8/layout/list1"/>
    <dgm:cxn modelId="{AA6C6068-CD16-3443-9006-CD8D613E92F3}" type="presOf" srcId="{2DC447C2-9D2F-BC45-A3BF-E4AEB2833F0A}" destId="{BF8FB31A-D13D-2D40-B04B-6712A3DDF438}" srcOrd="0" destOrd="0" presId="urn:microsoft.com/office/officeart/2005/8/layout/list1"/>
    <dgm:cxn modelId="{8B0F116C-35ED-DD4D-A240-50CFF9C6001A}" srcId="{2DC447C2-9D2F-BC45-A3BF-E4AEB2833F0A}" destId="{2BE32F37-2032-464B-8F1A-D1EF83AC8F2D}" srcOrd="1" destOrd="0" parTransId="{21643AF5-5F9A-DE48-AD38-00C2533342CF}" sibTransId="{75814318-6739-2E4A-AF2D-F2FC71AB5F06}"/>
    <dgm:cxn modelId="{9AE71573-44C0-944C-99F0-E9B0DB54EA0D}" srcId="{70C0F8D0-9C5C-944F-843A-C7BE6CC27445}" destId="{B0383FA3-4F67-374C-8F80-20CA38632F95}" srcOrd="0" destOrd="0" parTransId="{047AA775-C224-7942-8C0E-7ACBE8D71230}" sibTransId="{2A4E49EB-FAE0-7B48-8620-443216F7FE89}"/>
    <dgm:cxn modelId="{C5925F76-44B4-E444-A09D-374EB7E2E7DA}" type="presOf" srcId="{204E54AB-0D46-0047-B030-1E9344741998}" destId="{A6C52F4E-3A03-2D40-A350-B1384E639ACB}" srcOrd="1" destOrd="0" presId="urn:microsoft.com/office/officeart/2005/8/layout/list1"/>
    <dgm:cxn modelId="{F390AC7B-7A1C-A54D-B79E-BB5297E35C05}" type="presOf" srcId="{B0383FA3-4F67-374C-8F80-20CA38632F95}" destId="{2A5AAE9C-2243-4648-9365-33CCCA797297}" srcOrd="1" destOrd="0" presId="urn:microsoft.com/office/officeart/2005/8/layout/list1"/>
    <dgm:cxn modelId="{AB62907D-96F8-4545-A41E-71A217B05C55}" type="presOf" srcId="{B0383FA3-4F67-374C-8F80-20CA38632F95}" destId="{D84724CC-0DA1-7D41-B05F-6EA6C8459F8B}" srcOrd="0" destOrd="0" presId="urn:microsoft.com/office/officeart/2005/8/layout/list1"/>
    <dgm:cxn modelId="{F083AC8B-E0B1-A04A-A4DB-E680224CE166}" type="presOf" srcId="{0E1D88CD-0800-134B-9772-6CAFD42D4C2C}" destId="{96B5D717-AD0C-364E-B08A-A4A43ADE85BB}" srcOrd="0" destOrd="2" presId="urn:microsoft.com/office/officeart/2005/8/layout/list1"/>
    <dgm:cxn modelId="{8A391392-29E7-4342-8F4C-40BAA3941B6C}" srcId="{70C0F8D0-9C5C-944F-843A-C7BE6CC27445}" destId="{CCD32101-7FBB-E845-9D0C-52C3DE427E92}" srcOrd="3" destOrd="0" parTransId="{0201723A-7E19-EB47-97F3-FCBF036E8D3A}" sibTransId="{951BE168-C616-DC4E-98F9-F45E08FF383E}"/>
    <dgm:cxn modelId="{97A8AD93-16CF-604E-9FBA-730E8CB1CCB3}" type="presOf" srcId="{CCD32101-7FBB-E845-9D0C-52C3DE427E92}" destId="{38DEC9CC-C1D3-264A-A788-FB69F4CFE93E}" srcOrd="0" destOrd="0" presId="urn:microsoft.com/office/officeart/2005/8/layout/list1"/>
    <dgm:cxn modelId="{2427AE98-9EB3-EF46-9B33-354D56B5C269}" srcId="{70C0F8D0-9C5C-944F-843A-C7BE6CC27445}" destId="{8C5DD236-99F9-6D43-B436-40FE45445E51}" srcOrd="1" destOrd="0" parTransId="{119C9AB2-DCFC-674E-AF65-4F43C94B3959}" sibTransId="{F6672C85-6053-F948-A210-4DA586FC75B8}"/>
    <dgm:cxn modelId="{8CC5EE9D-F5F7-074F-A58A-86F1F1D76864}" type="presOf" srcId="{2DC447C2-9D2F-BC45-A3BF-E4AEB2833F0A}" destId="{C5972F70-EF9D-684A-9B60-E9003439026B}" srcOrd="1" destOrd="0" presId="urn:microsoft.com/office/officeart/2005/8/layout/list1"/>
    <dgm:cxn modelId="{1A90CB9F-B0BB-B141-BB12-F253B7E37025}" srcId="{70C0F8D0-9C5C-944F-843A-C7BE6CC27445}" destId="{9DF8D441-E278-1349-AF25-8EAFCC41B0B6}" srcOrd="5" destOrd="0" parTransId="{05A00FF0-B2A9-0644-9F1E-FA02B6D3A7F4}" sibTransId="{6B5E3C08-9AEE-614E-B1EE-7362D67C994B}"/>
    <dgm:cxn modelId="{4E6C74A2-EADA-AE47-9F37-27DBC8EA6993}" srcId="{2DC447C2-9D2F-BC45-A3BF-E4AEB2833F0A}" destId="{0E1D88CD-0800-134B-9772-6CAFD42D4C2C}" srcOrd="2" destOrd="0" parTransId="{9B670AC5-14A0-E24A-AF8D-E2ECC5AA0329}" sibTransId="{52B23A50-C6CD-0B49-B7E8-62392012F382}"/>
    <dgm:cxn modelId="{E0161CB3-BF67-294E-9A6D-163C7A42ED82}" srcId="{70C0F8D0-9C5C-944F-843A-C7BE6CC27445}" destId="{204E54AB-0D46-0047-B030-1E9344741998}" srcOrd="4" destOrd="0" parTransId="{0C6EAC87-64C8-CE41-9EDB-53DD1D512929}" sibTransId="{4D564C0C-25A3-2A40-804B-475C31C48057}"/>
    <dgm:cxn modelId="{D73BD3C0-CFFD-0243-9A48-6786D10201BC}" type="presOf" srcId="{8C5DD236-99F9-6D43-B436-40FE45445E51}" destId="{2A88BD0D-D3A5-C045-A58B-7D5B407E5429}" srcOrd="0" destOrd="0" presId="urn:microsoft.com/office/officeart/2005/8/layout/list1"/>
    <dgm:cxn modelId="{12E6BCC7-57F3-5547-AE4E-A3A933E6FDF3}" srcId="{2DC447C2-9D2F-BC45-A3BF-E4AEB2833F0A}" destId="{4671C9D3-1829-A74E-A6D3-9790165A6F74}" srcOrd="0" destOrd="0" parTransId="{13CE29AA-1641-7F40-990B-90622BBBD28D}" sibTransId="{9E27D5B0-DA21-1344-AB01-F862F60E840D}"/>
    <dgm:cxn modelId="{44CEC1CC-4B61-D242-80FB-499792FC5501}" srcId="{70C0F8D0-9C5C-944F-843A-C7BE6CC27445}" destId="{2DC447C2-9D2F-BC45-A3BF-E4AEB2833F0A}" srcOrd="6" destOrd="0" parTransId="{99F64B85-6BD4-234B-A166-F4E9C25D9406}" sibTransId="{10894F44-71C6-E947-913F-868D38748D1A}"/>
    <dgm:cxn modelId="{D549E9F0-4EB7-5943-83C9-33690C567EB7}" type="presOf" srcId="{2BE32F37-2032-464B-8F1A-D1EF83AC8F2D}" destId="{96B5D717-AD0C-364E-B08A-A4A43ADE85BB}" srcOrd="0" destOrd="1" presId="urn:microsoft.com/office/officeart/2005/8/layout/list1"/>
    <dgm:cxn modelId="{7A4332F6-A2E6-E44E-B5A5-DE5E4D4B4A98}" type="presOf" srcId="{70C0F8D0-9C5C-944F-843A-C7BE6CC27445}" destId="{84A88318-CDFC-5C4F-8077-785B32D72FEC}" srcOrd="0" destOrd="0" presId="urn:microsoft.com/office/officeart/2005/8/layout/list1"/>
    <dgm:cxn modelId="{E4F7CCF8-6607-1247-B1C8-BE5D631EA60C}" type="presOf" srcId="{CCD32101-7FBB-E845-9D0C-52C3DE427E92}" destId="{5E15C24F-3040-7E43-8741-27497D782A5C}" srcOrd="1" destOrd="0" presId="urn:microsoft.com/office/officeart/2005/8/layout/list1"/>
    <dgm:cxn modelId="{5261C3FC-3126-CE46-AB9C-AF41C7E87F23}" type="presOf" srcId="{4671C9D3-1829-A74E-A6D3-9790165A6F74}" destId="{96B5D717-AD0C-364E-B08A-A4A43ADE85BB}" srcOrd="0" destOrd="0" presId="urn:microsoft.com/office/officeart/2005/8/layout/list1"/>
    <dgm:cxn modelId="{977B5856-CA62-4743-9A9B-B02D65000F86}" type="presParOf" srcId="{84A88318-CDFC-5C4F-8077-785B32D72FEC}" destId="{32B58F83-03CD-8840-ABD1-FF4FE4D5D699}" srcOrd="0" destOrd="0" presId="urn:microsoft.com/office/officeart/2005/8/layout/list1"/>
    <dgm:cxn modelId="{D9F52593-336C-7E43-832F-008EE2FCD268}" type="presParOf" srcId="{32B58F83-03CD-8840-ABD1-FF4FE4D5D699}" destId="{D84724CC-0DA1-7D41-B05F-6EA6C8459F8B}" srcOrd="0" destOrd="0" presId="urn:microsoft.com/office/officeart/2005/8/layout/list1"/>
    <dgm:cxn modelId="{EE4EC23F-E76B-6F40-819B-FE824204DA75}" type="presParOf" srcId="{32B58F83-03CD-8840-ABD1-FF4FE4D5D699}" destId="{2A5AAE9C-2243-4648-9365-33CCCA797297}" srcOrd="1" destOrd="0" presId="urn:microsoft.com/office/officeart/2005/8/layout/list1"/>
    <dgm:cxn modelId="{B8C925DE-3F07-2E47-A8EE-3D16E5B67220}" type="presParOf" srcId="{84A88318-CDFC-5C4F-8077-785B32D72FEC}" destId="{1B2AAE0B-AC3A-C14F-82D1-CE7A02191CD1}" srcOrd="1" destOrd="0" presId="urn:microsoft.com/office/officeart/2005/8/layout/list1"/>
    <dgm:cxn modelId="{A6C96E26-9A7E-9547-A9B1-A57971532EE9}" type="presParOf" srcId="{84A88318-CDFC-5C4F-8077-785B32D72FEC}" destId="{F9A607D3-8413-764A-BCB1-7790F375F579}" srcOrd="2" destOrd="0" presId="urn:microsoft.com/office/officeart/2005/8/layout/list1"/>
    <dgm:cxn modelId="{6B696577-BC05-0845-B57A-4B1C5697F9B1}" type="presParOf" srcId="{84A88318-CDFC-5C4F-8077-785B32D72FEC}" destId="{FA2089A2-3EC7-C143-BC1B-946594DFB816}" srcOrd="3" destOrd="0" presId="urn:microsoft.com/office/officeart/2005/8/layout/list1"/>
    <dgm:cxn modelId="{5693E309-1130-2145-B5A2-597F31322FF7}" type="presParOf" srcId="{84A88318-CDFC-5C4F-8077-785B32D72FEC}" destId="{364D7590-F6E3-CD43-A49E-310A706853D2}" srcOrd="4" destOrd="0" presId="urn:microsoft.com/office/officeart/2005/8/layout/list1"/>
    <dgm:cxn modelId="{1863081B-BD6F-5743-87BE-A67DA77D07DE}" type="presParOf" srcId="{364D7590-F6E3-CD43-A49E-310A706853D2}" destId="{2A88BD0D-D3A5-C045-A58B-7D5B407E5429}" srcOrd="0" destOrd="0" presId="urn:microsoft.com/office/officeart/2005/8/layout/list1"/>
    <dgm:cxn modelId="{DA49A275-45CB-3949-8AE7-870F72DE56A5}" type="presParOf" srcId="{364D7590-F6E3-CD43-A49E-310A706853D2}" destId="{A533A4FB-5A60-3D42-84B6-EFF7373F5682}" srcOrd="1" destOrd="0" presId="urn:microsoft.com/office/officeart/2005/8/layout/list1"/>
    <dgm:cxn modelId="{99456575-39CA-274A-BD57-1517AB564104}" type="presParOf" srcId="{84A88318-CDFC-5C4F-8077-785B32D72FEC}" destId="{EC1BDF06-146B-D843-A884-97BCA3ED420A}" srcOrd="5" destOrd="0" presId="urn:microsoft.com/office/officeart/2005/8/layout/list1"/>
    <dgm:cxn modelId="{5E26C047-E5EC-F44C-ABBD-D633C4084FBC}" type="presParOf" srcId="{84A88318-CDFC-5C4F-8077-785B32D72FEC}" destId="{5FA8F4F4-1C9C-504E-8D17-0DF19A452E5C}" srcOrd="6" destOrd="0" presId="urn:microsoft.com/office/officeart/2005/8/layout/list1"/>
    <dgm:cxn modelId="{FE3C7127-D8EE-FB47-8A3A-9FF9B0E1F9EC}" type="presParOf" srcId="{84A88318-CDFC-5C4F-8077-785B32D72FEC}" destId="{A3253A56-CEF7-9E4D-97CB-92A932FBE377}" srcOrd="7" destOrd="0" presId="urn:microsoft.com/office/officeart/2005/8/layout/list1"/>
    <dgm:cxn modelId="{F03FE519-44EB-8B4A-B599-EF9B370BCFA1}" type="presParOf" srcId="{84A88318-CDFC-5C4F-8077-785B32D72FEC}" destId="{5294D243-A794-1045-B196-C571AEBEAD8F}" srcOrd="8" destOrd="0" presId="urn:microsoft.com/office/officeart/2005/8/layout/list1"/>
    <dgm:cxn modelId="{03D7213D-60B5-5743-87A7-87708952D085}" type="presParOf" srcId="{5294D243-A794-1045-B196-C571AEBEAD8F}" destId="{974CBC5A-8B4C-1849-B302-C1F137D022B7}" srcOrd="0" destOrd="0" presId="urn:microsoft.com/office/officeart/2005/8/layout/list1"/>
    <dgm:cxn modelId="{A5E44DB7-AEB5-4940-AF63-F1FDD0499827}" type="presParOf" srcId="{5294D243-A794-1045-B196-C571AEBEAD8F}" destId="{9CB6A40B-B3C8-3F46-9FCB-B1827F6EF09F}" srcOrd="1" destOrd="0" presId="urn:microsoft.com/office/officeart/2005/8/layout/list1"/>
    <dgm:cxn modelId="{E982F46F-BC1C-5846-AC48-2C6685C5779B}" type="presParOf" srcId="{84A88318-CDFC-5C4F-8077-785B32D72FEC}" destId="{CF0E01E8-E3BC-6045-8F99-62B0741E519F}" srcOrd="9" destOrd="0" presId="urn:microsoft.com/office/officeart/2005/8/layout/list1"/>
    <dgm:cxn modelId="{74A53FD7-91B3-3B41-94F2-898581165AF2}" type="presParOf" srcId="{84A88318-CDFC-5C4F-8077-785B32D72FEC}" destId="{8E56E88B-1714-3749-8A0A-8AF482B3DB97}" srcOrd="10" destOrd="0" presId="urn:microsoft.com/office/officeart/2005/8/layout/list1"/>
    <dgm:cxn modelId="{CF84C6D7-8892-5A40-8341-B48D22B8ABBA}" type="presParOf" srcId="{84A88318-CDFC-5C4F-8077-785B32D72FEC}" destId="{515200C0-8B86-964A-B7EC-833ED865FB61}" srcOrd="11" destOrd="0" presId="urn:microsoft.com/office/officeart/2005/8/layout/list1"/>
    <dgm:cxn modelId="{6925BB05-7F4D-0F42-BD04-7059DE9B5D78}" type="presParOf" srcId="{84A88318-CDFC-5C4F-8077-785B32D72FEC}" destId="{788B0D42-4B13-EE44-8A96-0DA4533F7BE4}" srcOrd="12" destOrd="0" presId="urn:microsoft.com/office/officeart/2005/8/layout/list1"/>
    <dgm:cxn modelId="{2A5854AC-25E9-EC46-95E7-E7B3D6F9FF21}" type="presParOf" srcId="{788B0D42-4B13-EE44-8A96-0DA4533F7BE4}" destId="{38DEC9CC-C1D3-264A-A788-FB69F4CFE93E}" srcOrd="0" destOrd="0" presId="urn:microsoft.com/office/officeart/2005/8/layout/list1"/>
    <dgm:cxn modelId="{E0CF406B-F56D-484E-8909-02C5D0E49DFA}" type="presParOf" srcId="{788B0D42-4B13-EE44-8A96-0DA4533F7BE4}" destId="{5E15C24F-3040-7E43-8741-27497D782A5C}" srcOrd="1" destOrd="0" presId="urn:microsoft.com/office/officeart/2005/8/layout/list1"/>
    <dgm:cxn modelId="{AB87B5CA-BC71-0648-B1AC-9531F733E27C}" type="presParOf" srcId="{84A88318-CDFC-5C4F-8077-785B32D72FEC}" destId="{4B59A3DE-CAE7-C54A-881D-2A237901974D}" srcOrd="13" destOrd="0" presId="urn:microsoft.com/office/officeart/2005/8/layout/list1"/>
    <dgm:cxn modelId="{2CD5DDED-357B-584A-B986-F7567BB437ED}" type="presParOf" srcId="{84A88318-CDFC-5C4F-8077-785B32D72FEC}" destId="{1A8C5B58-3C6E-2C4F-B35D-3A4262C63D70}" srcOrd="14" destOrd="0" presId="urn:microsoft.com/office/officeart/2005/8/layout/list1"/>
    <dgm:cxn modelId="{30A32228-96D9-794B-A6BD-24B253C98C3D}" type="presParOf" srcId="{84A88318-CDFC-5C4F-8077-785B32D72FEC}" destId="{739E0970-B327-964E-A666-AF286C2EFD49}" srcOrd="15" destOrd="0" presId="urn:microsoft.com/office/officeart/2005/8/layout/list1"/>
    <dgm:cxn modelId="{1E46099D-2682-7A45-8F1A-D78DAFC6463E}" type="presParOf" srcId="{84A88318-CDFC-5C4F-8077-785B32D72FEC}" destId="{DD77C12D-B693-CA41-B254-BC64F7CDEB9E}" srcOrd="16" destOrd="0" presId="urn:microsoft.com/office/officeart/2005/8/layout/list1"/>
    <dgm:cxn modelId="{FE57C9BF-AF9F-D14D-8ED2-59B76BF689F3}" type="presParOf" srcId="{DD77C12D-B693-CA41-B254-BC64F7CDEB9E}" destId="{A9E70E6E-11B6-3A4B-8B92-6B85402E4AC7}" srcOrd="0" destOrd="0" presId="urn:microsoft.com/office/officeart/2005/8/layout/list1"/>
    <dgm:cxn modelId="{94956B49-0073-8542-AF29-D7FAC9D009DF}" type="presParOf" srcId="{DD77C12D-B693-CA41-B254-BC64F7CDEB9E}" destId="{A6C52F4E-3A03-2D40-A350-B1384E639ACB}" srcOrd="1" destOrd="0" presId="urn:microsoft.com/office/officeart/2005/8/layout/list1"/>
    <dgm:cxn modelId="{26FAB007-6ADC-6744-A67D-16BBB7D398E8}" type="presParOf" srcId="{84A88318-CDFC-5C4F-8077-785B32D72FEC}" destId="{8C51E2BB-5BE5-2344-8B1B-E9B0F5191452}" srcOrd="17" destOrd="0" presId="urn:microsoft.com/office/officeart/2005/8/layout/list1"/>
    <dgm:cxn modelId="{9F783FED-CB17-1441-AB64-2FC9C1165819}" type="presParOf" srcId="{84A88318-CDFC-5C4F-8077-785B32D72FEC}" destId="{2FAB9927-3ACF-3441-82E5-B7E5FA128F9F}" srcOrd="18" destOrd="0" presId="urn:microsoft.com/office/officeart/2005/8/layout/list1"/>
    <dgm:cxn modelId="{D864E202-7495-B041-981F-1C310B82D272}" type="presParOf" srcId="{84A88318-CDFC-5C4F-8077-785B32D72FEC}" destId="{B1332DF5-8B10-4A42-9F54-5687C3ABF24C}" srcOrd="19" destOrd="0" presId="urn:microsoft.com/office/officeart/2005/8/layout/list1"/>
    <dgm:cxn modelId="{B788EEB5-634E-D746-8972-2C256FAE53C0}" type="presParOf" srcId="{84A88318-CDFC-5C4F-8077-785B32D72FEC}" destId="{55AF1827-C168-EF4A-A859-FD9B024F9AA7}" srcOrd="20" destOrd="0" presId="urn:microsoft.com/office/officeart/2005/8/layout/list1"/>
    <dgm:cxn modelId="{9C17FCEF-9815-ED4C-877D-1E268C7CC05E}" type="presParOf" srcId="{55AF1827-C168-EF4A-A859-FD9B024F9AA7}" destId="{034D1B99-EB69-4C4B-9A9F-9513056E65C6}" srcOrd="0" destOrd="0" presId="urn:microsoft.com/office/officeart/2005/8/layout/list1"/>
    <dgm:cxn modelId="{037E90A4-A2CF-9848-B538-D1F10939A4DC}" type="presParOf" srcId="{55AF1827-C168-EF4A-A859-FD9B024F9AA7}" destId="{9180B34F-0F15-F640-B872-0174B167E9A9}" srcOrd="1" destOrd="0" presId="urn:microsoft.com/office/officeart/2005/8/layout/list1"/>
    <dgm:cxn modelId="{9B0D9266-CD3E-DC41-B97D-06A83791F9D5}" type="presParOf" srcId="{84A88318-CDFC-5C4F-8077-785B32D72FEC}" destId="{D8BD5ABC-2CDB-CF43-B943-3F8CB5B064C6}" srcOrd="21" destOrd="0" presId="urn:microsoft.com/office/officeart/2005/8/layout/list1"/>
    <dgm:cxn modelId="{FA18AD17-698B-5B4A-8A13-014F684DA13D}" type="presParOf" srcId="{84A88318-CDFC-5C4F-8077-785B32D72FEC}" destId="{ED9CCAB3-E38F-C84D-9A64-29EC3B05E0C9}" srcOrd="22" destOrd="0" presId="urn:microsoft.com/office/officeart/2005/8/layout/list1"/>
    <dgm:cxn modelId="{DBD76C99-4D55-8F4B-99EB-A2045C110743}" type="presParOf" srcId="{84A88318-CDFC-5C4F-8077-785B32D72FEC}" destId="{A3ECDCE7-32EF-8F49-8E0B-A13E42B1C4C5}" srcOrd="23" destOrd="0" presId="urn:microsoft.com/office/officeart/2005/8/layout/list1"/>
    <dgm:cxn modelId="{FC33FD43-23D1-0640-90EA-0E0F47F16D32}" type="presParOf" srcId="{84A88318-CDFC-5C4F-8077-785B32D72FEC}" destId="{C66C8930-693C-334F-AECC-4C2AC1BFF06E}" srcOrd="24" destOrd="0" presId="urn:microsoft.com/office/officeart/2005/8/layout/list1"/>
    <dgm:cxn modelId="{D4B47FF3-7C52-164D-A20C-A52BCC315BE6}" type="presParOf" srcId="{C66C8930-693C-334F-AECC-4C2AC1BFF06E}" destId="{BF8FB31A-D13D-2D40-B04B-6712A3DDF438}" srcOrd="0" destOrd="0" presId="urn:microsoft.com/office/officeart/2005/8/layout/list1"/>
    <dgm:cxn modelId="{FC35DA83-0586-7341-BF6B-2F7E4ADE2BA6}" type="presParOf" srcId="{C66C8930-693C-334F-AECC-4C2AC1BFF06E}" destId="{C5972F70-EF9D-684A-9B60-E9003439026B}" srcOrd="1" destOrd="0" presId="urn:microsoft.com/office/officeart/2005/8/layout/list1"/>
    <dgm:cxn modelId="{C12EAB37-42D7-F340-ADAC-C4CF8C5FBBD3}" type="presParOf" srcId="{84A88318-CDFC-5C4F-8077-785B32D72FEC}" destId="{06E6BAC5-2D00-7445-8F11-A73E09B0E68D}" srcOrd="25" destOrd="0" presId="urn:microsoft.com/office/officeart/2005/8/layout/list1"/>
    <dgm:cxn modelId="{0197375E-80F3-9F45-B439-185C20544BD2}" type="presParOf" srcId="{84A88318-CDFC-5C4F-8077-785B32D72FEC}" destId="{96B5D717-AD0C-364E-B08A-A4A43ADE85BB}" srcOrd="2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8.xml><?xml version="1.0" encoding="utf-8"?>
<dgm:dataModel xmlns:dgm="http://schemas.openxmlformats.org/drawingml/2006/diagram" xmlns:a="http://schemas.openxmlformats.org/drawingml/2006/main">
  <dgm:ptLst>
    <dgm:pt modelId="{C51F532B-2C1E-C44A-99BA-F512456E4B18}" type="doc">
      <dgm:prSet loTypeId="urn:microsoft.com/office/officeart/2005/8/layout/vList2" loCatId="list" qsTypeId="urn:microsoft.com/office/officeart/2005/8/quickstyle/3D1" qsCatId="3D" csTypeId="urn:microsoft.com/office/officeart/2005/8/colors/colorful1#5" csCatId="colorful" phldr="1"/>
      <dgm:spPr/>
      <dgm:t>
        <a:bodyPr/>
        <a:lstStyle/>
        <a:p>
          <a:endParaRPr lang="en-US"/>
        </a:p>
      </dgm:t>
    </dgm:pt>
    <dgm:pt modelId="{6D80FC0D-8EA6-F244-BEAB-00DC3B854802}">
      <dgm:prSet phldrT="[Text]" custT="1"/>
      <dgm:spPr/>
      <dgm:t>
        <a:bodyPr/>
        <a:lstStyle/>
        <a:p>
          <a:pPr algn="ctr"/>
          <a:r>
            <a:rPr lang="en-US" sz="4000" dirty="0"/>
            <a:t>CHARACTER COUNTS!</a:t>
          </a:r>
        </a:p>
        <a:p>
          <a:pPr algn="ctr"/>
          <a:r>
            <a:rPr lang="en-US" sz="3200" b="1" dirty="0">
              <a:solidFill>
                <a:srgbClr val="FFFFFF"/>
              </a:solidFill>
              <a:ea typeface="+mj-ea"/>
              <a:cs typeface="+mj-cs"/>
            </a:rPr>
            <a:t>Everywhere, All the Time…</a:t>
          </a:r>
          <a:endParaRPr lang="en-US" sz="3200" dirty="0">
            <a:solidFill>
              <a:srgbClr val="FFFFFF"/>
            </a:solidFill>
          </a:endParaRPr>
        </a:p>
      </dgm:t>
    </dgm:pt>
    <dgm:pt modelId="{E6933640-BF81-7842-AC80-96C9343D5933}" type="parTrans" cxnId="{C13ED389-B60B-8141-8435-27984E9C75B3}">
      <dgm:prSet/>
      <dgm:spPr/>
      <dgm:t>
        <a:bodyPr/>
        <a:lstStyle/>
        <a:p>
          <a:endParaRPr lang="en-US"/>
        </a:p>
      </dgm:t>
    </dgm:pt>
    <dgm:pt modelId="{C99EDCF3-9576-104F-8DE3-DE82936EF5F8}" type="sibTrans" cxnId="{C13ED389-B60B-8141-8435-27984E9C75B3}">
      <dgm:prSet/>
      <dgm:spPr/>
      <dgm:t>
        <a:bodyPr/>
        <a:lstStyle/>
        <a:p>
          <a:endParaRPr lang="en-US"/>
        </a:p>
      </dgm:t>
    </dgm:pt>
    <dgm:pt modelId="{67568B85-622E-7C4F-8EEC-C538E4790B45}">
      <dgm:prSet phldrT="[Text]" custT="1"/>
      <dgm:spPr/>
      <dgm:t>
        <a:bodyPr/>
        <a:lstStyle/>
        <a:p>
          <a:pPr algn="ctr"/>
          <a:r>
            <a:rPr lang="en-US" sz="4800" dirty="0">
              <a:solidFill>
                <a:schemeClr val="tx1"/>
              </a:solidFill>
            </a:rPr>
            <a:t>Thank You!</a:t>
          </a:r>
        </a:p>
      </dgm:t>
    </dgm:pt>
    <dgm:pt modelId="{F3CE8CD4-3C63-4248-9D5E-20C253CEE5C1}" type="parTrans" cxnId="{D92108B0-7010-8449-9727-5A5BCCC29582}">
      <dgm:prSet/>
      <dgm:spPr/>
      <dgm:t>
        <a:bodyPr/>
        <a:lstStyle/>
        <a:p>
          <a:endParaRPr lang="en-US"/>
        </a:p>
      </dgm:t>
    </dgm:pt>
    <dgm:pt modelId="{F9E6FE97-C0BB-EA4F-BD57-EFFBB304B73A}" type="sibTrans" cxnId="{D92108B0-7010-8449-9727-5A5BCCC29582}">
      <dgm:prSet/>
      <dgm:spPr/>
      <dgm:t>
        <a:bodyPr/>
        <a:lstStyle/>
        <a:p>
          <a:endParaRPr lang="en-US"/>
        </a:p>
      </dgm:t>
    </dgm:pt>
    <dgm:pt modelId="{6DD5FF83-9840-EB4A-8B93-48FA194D4533}" type="pres">
      <dgm:prSet presAssocID="{C51F532B-2C1E-C44A-99BA-F512456E4B18}" presName="linear" presStyleCnt="0">
        <dgm:presLayoutVars>
          <dgm:animLvl val="lvl"/>
          <dgm:resizeHandles val="exact"/>
        </dgm:presLayoutVars>
      </dgm:prSet>
      <dgm:spPr/>
    </dgm:pt>
    <dgm:pt modelId="{57F289E7-3A07-BF4C-A8FD-B38D6B5EA75F}" type="pres">
      <dgm:prSet presAssocID="{6D80FC0D-8EA6-F244-BEAB-00DC3B854802}" presName="parentText" presStyleLbl="node1" presStyleIdx="0" presStyleCnt="2" custScaleY="103295" custLinFactY="-72169" custLinFactNeighborX="926" custLinFactNeighborY="-100000">
        <dgm:presLayoutVars>
          <dgm:chMax val="0"/>
          <dgm:bulletEnabled val="1"/>
        </dgm:presLayoutVars>
      </dgm:prSet>
      <dgm:spPr/>
    </dgm:pt>
    <dgm:pt modelId="{55DADBC1-9663-414A-92D2-7168DFF9DD99}" type="pres">
      <dgm:prSet presAssocID="{C99EDCF3-9576-104F-8DE3-DE82936EF5F8}" presName="spacer" presStyleCnt="0"/>
      <dgm:spPr/>
    </dgm:pt>
    <dgm:pt modelId="{72B1DDAA-44AB-DF47-B8AE-8B78084F7CBD}" type="pres">
      <dgm:prSet presAssocID="{67568B85-622E-7C4F-8EEC-C538E4790B45}" presName="parentText" presStyleLbl="node1" presStyleIdx="1" presStyleCnt="2" custScaleY="78085" custLinFactY="-67519" custLinFactNeighborX="-926" custLinFactNeighborY="-100000">
        <dgm:presLayoutVars>
          <dgm:chMax val="0"/>
          <dgm:bulletEnabled val="1"/>
        </dgm:presLayoutVars>
      </dgm:prSet>
      <dgm:spPr/>
    </dgm:pt>
  </dgm:ptLst>
  <dgm:cxnLst>
    <dgm:cxn modelId="{A5205F74-2326-FA40-A0E8-E1001A8DECFB}" type="presOf" srcId="{6D80FC0D-8EA6-F244-BEAB-00DC3B854802}" destId="{57F289E7-3A07-BF4C-A8FD-B38D6B5EA75F}" srcOrd="0" destOrd="0" presId="urn:microsoft.com/office/officeart/2005/8/layout/vList2"/>
    <dgm:cxn modelId="{C13ED389-B60B-8141-8435-27984E9C75B3}" srcId="{C51F532B-2C1E-C44A-99BA-F512456E4B18}" destId="{6D80FC0D-8EA6-F244-BEAB-00DC3B854802}" srcOrd="0" destOrd="0" parTransId="{E6933640-BF81-7842-AC80-96C9343D5933}" sibTransId="{C99EDCF3-9576-104F-8DE3-DE82936EF5F8}"/>
    <dgm:cxn modelId="{D92108B0-7010-8449-9727-5A5BCCC29582}" srcId="{C51F532B-2C1E-C44A-99BA-F512456E4B18}" destId="{67568B85-622E-7C4F-8EEC-C538E4790B45}" srcOrd="1" destOrd="0" parTransId="{F3CE8CD4-3C63-4248-9D5E-20C253CEE5C1}" sibTransId="{F9E6FE97-C0BB-EA4F-BD57-EFFBB304B73A}"/>
    <dgm:cxn modelId="{93D309BC-FB2F-7B48-BBEE-5FAE14DBE9D1}" type="presOf" srcId="{C51F532B-2C1E-C44A-99BA-F512456E4B18}" destId="{6DD5FF83-9840-EB4A-8B93-48FA194D4533}" srcOrd="0" destOrd="0" presId="urn:microsoft.com/office/officeart/2005/8/layout/vList2"/>
    <dgm:cxn modelId="{CF1AC0EC-59FF-584E-87D8-CC14C6FD5406}" type="presOf" srcId="{67568B85-622E-7C4F-8EEC-C538E4790B45}" destId="{72B1DDAA-44AB-DF47-B8AE-8B78084F7CBD}" srcOrd="0" destOrd="0" presId="urn:microsoft.com/office/officeart/2005/8/layout/vList2"/>
    <dgm:cxn modelId="{F281A976-D88D-E741-B783-7352E7AADD89}" type="presParOf" srcId="{6DD5FF83-9840-EB4A-8B93-48FA194D4533}" destId="{57F289E7-3A07-BF4C-A8FD-B38D6B5EA75F}" srcOrd="0" destOrd="0" presId="urn:microsoft.com/office/officeart/2005/8/layout/vList2"/>
    <dgm:cxn modelId="{32FB80EF-F3C4-7A46-9868-F33D6E9B8AD2}" type="presParOf" srcId="{6DD5FF83-9840-EB4A-8B93-48FA194D4533}" destId="{55DADBC1-9663-414A-92D2-7168DFF9DD99}" srcOrd="1" destOrd="0" presId="urn:microsoft.com/office/officeart/2005/8/layout/vList2"/>
    <dgm:cxn modelId="{C2C96BFE-62CB-0743-A05B-8BE8AC0BF795}" type="presParOf" srcId="{6DD5FF83-9840-EB4A-8B93-48FA194D4533}" destId="{72B1DDAA-44AB-DF47-B8AE-8B78084F7CBD}"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2B1610E-8DD7-42E3-97E2-DDEDDE54419C}"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en-US"/>
        </a:p>
      </dgm:t>
    </dgm:pt>
    <dgm:pt modelId="{74E27BEE-43BF-48CE-B13D-7E4879A79BBB}">
      <dgm:prSet custT="1"/>
      <dgm:spPr/>
      <dgm:t>
        <a:bodyPr/>
        <a:lstStyle/>
        <a:p>
          <a:pPr rtl="0"/>
          <a:r>
            <a:rPr lang="en-US" sz="2800" b="1" dirty="0"/>
            <a:t>Marquee messages</a:t>
          </a:r>
          <a:endParaRPr lang="en-US" sz="2800" dirty="0"/>
        </a:p>
      </dgm:t>
    </dgm:pt>
    <dgm:pt modelId="{E963C213-704D-43F4-90AA-BC256C7B9871}" type="parTrans" cxnId="{168F749D-D083-4E12-953D-1C0E12E546D3}">
      <dgm:prSet/>
      <dgm:spPr/>
      <dgm:t>
        <a:bodyPr/>
        <a:lstStyle/>
        <a:p>
          <a:endParaRPr lang="en-US"/>
        </a:p>
      </dgm:t>
    </dgm:pt>
    <dgm:pt modelId="{2C5FDD49-E52B-461C-BC98-8901769438B6}" type="sibTrans" cxnId="{168F749D-D083-4E12-953D-1C0E12E546D3}">
      <dgm:prSet/>
      <dgm:spPr/>
      <dgm:t>
        <a:bodyPr/>
        <a:lstStyle/>
        <a:p>
          <a:endParaRPr lang="en-US"/>
        </a:p>
      </dgm:t>
    </dgm:pt>
    <dgm:pt modelId="{0F0DEE99-8D24-4AA9-A8E7-42E221FA7B21}">
      <dgm:prSet custT="1"/>
      <dgm:spPr/>
      <dgm:t>
        <a:bodyPr/>
        <a:lstStyle/>
        <a:p>
          <a:r>
            <a:rPr lang="en-US" sz="2800" b="1" dirty="0"/>
            <a:t>Announcements</a:t>
          </a:r>
        </a:p>
      </dgm:t>
    </dgm:pt>
    <dgm:pt modelId="{903793F9-CBB3-4E5A-B791-66B489E167F4}" type="parTrans" cxnId="{E14C0D00-374C-4F07-96AD-9BC70A3DCADC}">
      <dgm:prSet/>
      <dgm:spPr/>
      <dgm:t>
        <a:bodyPr/>
        <a:lstStyle/>
        <a:p>
          <a:endParaRPr lang="en-US"/>
        </a:p>
      </dgm:t>
    </dgm:pt>
    <dgm:pt modelId="{BC25DFBE-9866-4DEF-B4E3-000FA43918D0}" type="sibTrans" cxnId="{E14C0D00-374C-4F07-96AD-9BC70A3DCADC}">
      <dgm:prSet/>
      <dgm:spPr/>
      <dgm:t>
        <a:bodyPr/>
        <a:lstStyle/>
        <a:p>
          <a:endParaRPr lang="en-US"/>
        </a:p>
      </dgm:t>
    </dgm:pt>
    <dgm:pt modelId="{7CDF9978-C4FF-4FEF-B3D0-0621D11100CC}">
      <dgm:prSet custT="1"/>
      <dgm:spPr/>
      <dgm:t>
        <a:bodyPr/>
        <a:lstStyle/>
        <a:p>
          <a:r>
            <a:rPr lang="en-US" sz="2800" b="1" dirty="0"/>
            <a:t>Calendars, notices and flyers </a:t>
          </a:r>
        </a:p>
      </dgm:t>
    </dgm:pt>
    <dgm:pt modelId="{2395F503-8ADB-459D-A729-E4944F34D372}" type="parTrans" cxnId="{901D5139-56D0-4ED2-BEDA-5FC8029BDCAA}">
      <dgm:prSet/>
      <dgm:spPr/>
      <dgm:t>
        <a:bodyPr/>
        <a:lstStyle/>
        <a:p>
          <a:endParaRPr lang="en-US"/>
        </a:p>
      </dgm:t>
    </dgm:pt>
    <dgm:pt modelId="{80D51208-DEC7-43D6-8B1F-CE5DB664B9D1}" type="sibTrans" cxnId="{901D5139-56D0-4ED2-BEDA-5FC8029BDCAA}">
      <dgm:prSet/>
      <dgm:spPr/>
      <dgm:t>
        <a:bodyPr/>
        <a:lstStyle/>
        <a:p>
          <a:endParaRPr lang="en-US"/>
        </a:p>
      </dgm:t>
    </dgm:pt>
    <dgm:pt modelId="{6E0BF8FF-1003-4313-8D16-6908C5B2D426}">
      <dgm:prSet custT="1"/>
      <dgm:spPr/>
      <dgm:t>
        <a:bodyPr/>
        <a:lstStyle/>
        <a:p>
          <a:r>
            <a:rPr lang="en-US" sz="2800" b="1" dirty="0"/>
            <a:t>Banners, murals, hallway walls </a:t>
          </a:r>
        </a:p>
      </dgm:t>
    </dgm:pt>
    <dgm:pt modelId="{18246BC9-3111-4BAE-86BA-9A6CC2548671}" type="parTrans" cxnId="{7A21ED11-153A-4C23-8920-F0F2AA3A4B37}">
      <dgm:prSet/>
      <dgm:spPr/>
      <dgm:t>
        <a:bodyPr/>
        <a:lstStyle/>
        <a:p>
          <a:endParaRPr lang="en-US"/>
        </a:p>
      </dgm:t>
    </dgm:pt>
    <dgm:pt modelId="{58D148F0-1E93-4B59-BD15-D123FC7B95B5}" type="sibTrans" cxnId="{7A21ED11-153A-4C23-8920-F0F2AA3A4B37}">
      <dgm:prSet/>
      <dgm:spPr/>
      <dgm:t>
        <a:bodyPr/>
        <a:lstStyle/>
        <a:p>
          <a:endParaRPr lang="en-US"/>
        </a:p>
      </dgm:t>
    </dgm:pt>
    <dgm:pt modelId="{CBE545C1-83AE-46D5-B89F-BB6F8D73ABAA}">
      <dgm:prSet custT="1"/>
      <dgm:spPr/>
      <dgm:t>
        <a:bodyPr/>
        <a:lstStyle/>
        <a:p>
          <a:r>
            <a:rPr lang="en-US" sz="2800" b="1" dirty="0"/>
            <a:t>Cafeteria and Auditorium</a:t>
          </a:r>
        </a:p>
      </dgm:t>
    </dgm:pt>
    <dgm:pt modelId="{0E494EB4-E5BD-4B1E-A97A-AE1DD35E2A68}" type="parTrans" cxnId="{E38A7BF0-CD8C-4D2E-B910-D441B3165DF8}">
      <dgm:prSet/>
      <dgm:spPr/>
      <dgm:t>
        <a:bodyPr/>
        <a:lstStyle/>
        <a:p>
          <a:endParaRPr lang="en-US"/>
        </a:p>
      </dgm:t>
    </dgm:pt>
    <dgm:pt modelId="{284037C3-964E-4BCE-AA27-EF18D68BDEB0}" type="sibTrans" cxnId="{E38A7BF0-CD8C-4D2E-B910-D441B3165DF8}">
      <dgm:prSet/>
      <dgm:spPr/>
      <dgm:t>
        <a:bodyPr/>
        <a:lstStyle/>
        <a:p>
          <a:endParaRPr lang="en-US"/>
        </a:p>
      </dgm:t>
    </dgm:pt>
    <dgm:pt modelId="{B607C799-8A84-4524-B908-48D17A22E4E4}">
      <dgm:prSet custT="1"/>
      <dgm:spPr/>
      <dgm:t>
        <a:bodyPr/>
        <a:lstStyle/>
        <a:p>
          <a:r>
            <a:rPr lang="en-US" sz="2800" b="1" dirty="0"/>
            <a:t>Playground, Gymnasium</a:t>
          </a:r>
        </a:p>
      </dgm:t>
    </dgm:pt>
    <dgm:pt modelId="{77205BA2-70D8-4F88-836E-E83CEFC04A20}" type="parTrans" cxnId="{D66597DA-DA73-492D-A965-0A2756358DE9}">
      <dgm:prSet/>
      <dgm:spPr/>
      <dgm:t>
        <a:bodyPr/>
        <a:lstStyle/>
        <a:p>
          <a:endParaRPr lang="en-US"/>
        </a:p>
      </dgm:t>
    </dgm:pt>
    <dgm:pt modelId="{B9E31CBC-3257-46B5-9217-298E30CC47FE}" type="sibTrans" cxnId="{D66597DA-DA73-492D-A965-0A2756358DE9}">
      <dgm:prSet/>
      <dgm:spPr/>
      <dgm:t>
        <a:bodyPr/>
        <a:lstStyle/>
        <a:p>
          <a:endParaRPr lang="en-US"/>
        </a:p>
      </dgm:t>
    </dgm:pt>
    <dgm:pt modelId="{41AC2719-914C-4411-9AE5-F7DD485AD315}">
      <dgm:prSet custT="1"/>
      <dgm:spPr/>
      <dgm:t>
        <a:bodyPr/>
        <a:lstStyle/>
        <a:p>
          <a:r>
            <a:rPr lang="en-US" sz="2800" b="1" dirty="0"/>
            <a:t>School buses</a:t>
          </a:r>
        </a:p>
      </dgm:t>
    </dgm:pt>
    <dgm:pt modelId="{FCFD98F7-C768-45D9-BA15-FD5264CDC1EC}" type="sibTrans" cxnId="{7341C773-2ADC-43B0-AC9C-92C690AE7886}">
      <dgm:prSet/>
      <dgm:spPr/>
      <dgm:t>
        <a:bodyPr/>
        <a:lstStyle/>
        <a:p>
          <a:endParaRPr lang="en-US"/>
        </a:p>
      </dgm:t>
    </dgm:pt>
    <dgm:pt modelId="{94B4AE5B-3FDC-4770-BCC1-89DB8C7C406A}" type="parTrans" cxnId="{7341C773-2ADC-43B0-AC9C-92C690AE7886}">
      <dgm:prSet/>
      <dgm:spPr/>
      <dgm:t>
        <a:bodyPr/>
        <a:lstStyle/>
        <a:p>
          <a:endParaRPr lang="en-US"/>
        </a:p>
      </dgm:t>
    </dgm:pt>
    <dgm:pt modelId="{8CBBEBA9-E43F-45A7-A499-D13A2C16D06F}" type="pres">
      <dgm:prSet presAssocID="{C2B1610E-8DD7-42E3-97E2-DDEDDE54419C}" presName="linear" presStyleCnt="0">
        <dgm:presLayoutVars>
          <dgm:dir/>
          <dgm:animLvl val="lvl"/>
          <dgm:resizeHandles val="exact"/>
        </dgm:presLayoutVars>
      </dgm:prSet>
      <dgm:spPr/>
    </dgm:pt>
    <dgm:pt modelId="{8FE3DC74-2B0E-457C-BEC8-6DD298A9AC98}" type="pres">
      <dgm:prSet presAssocID="{74E27BEE-43BF-48CE-B13D-7E4879A79BBB}" presName="parentLin" presStyleCnt="0"/>
      <dgm:spPr/>
    </dgm:pt>
    <dgm:pt modelId="{4E9F17E7-2E2E-4439-AB37-452E48AB0948}" type="pres">
      <dgm:prSet presAssocID="{74E27BEE-43BF-48CE-B13D-7E4879A79BBB}" presName="parentLeftMargin" presStyleLbl="node1" presStyleIdx="0" presStyleCnt="7"/>
      <dgm:spPr/>
    </dgm:pt>
    <dgm:pt modelId="{B2B8B4DC-EBA5-444C-B0E6-970B4DF4EFEF}" type="pres">
      <dgm:prSet presAssocID="{74E27BEE-43BF-48CE-B13D-7E4879A79BBB}" presName="parentText" presStyleLbl="node1" presStyleIdx="0" presStyleCnt="7" custScaleX="121947">
        <dgm:presLayoutVars>
          <dgm:chMax val="0"/>
          <dgm:bulletEnabled val="1"/>
        </dgm:presLayoutVars>
      </dgm:prSet>
      <dgm:spPr/>
    </dgm:pt>
    <dgm:pt modelId="{91A24E04-5636-49C1-88D8-079C208F7DED}" type="pres">
      <dgm:prSet presAssocID="{74E27BEE-43BF-48CE-B13D-7E4879A79BBB}" presName="negativeSpace" presStyleCnt="0"/>
      <dgm:spPr/>
    </dgm:pt>
    <dgm:pt modelId="{47B79FF3-0C2C-452A-83C2-8B521EC53008}" type="pres">
      <dgm:prSet presAssocID="{74E27BEE-43BF-48CE-B13D-7E4879A79BBB}" presName="childText" presStyleLbl="conFgAcc1" presStyleIdx="0" presStyleCnt="7">
        <dgm:presLayoutVars>
          <dgm:bulletEnabled val="1"/>
        </dgm:presLayoutVars>
      </dgm:prSet>
      <dgm:spPr/>
    </dgm:pt>
    <dgm:pt modelId="{0B9CA2FF-0FE8-4059-8EFD-17BE19BA730D}" type="pres">
      <dgm:prSet presAssocID="{2C5FDD49-E52B-461C-BC98-8901769438B6}" presName="spaceBetweenRectangles" presStyleCnt="0"/>
      <dgm:spPr/>
    </dgm:pt>
    <dgm:pt modelId="{914A0D46-2169-4BA2-8AA6-3A8DB9E0BF68}" type="pres">
      <dgm:prSet presAssocID="{0F0DEE99-8D24-4AA9-A8E7-42E221FA7B21}" presName="parentLin" presStyleCnt="0"/>
      <dgm:spPr/>
    </dgm:pt>
    <dgm:pt modelId="{2591D9E8-FEBE-4867-A909-6924B164690A}" type="pres">
      <dgm:prSet presAssocID="{0F0DEE99-8D24-4AA9-A8E7-42E221FA7B21}" presName="parentLeftMargin" presStyleLbl="node1" presStyleIdx="0" presStyleCnt="7"/>
      <dgm:spPr/>
    </dgm:pt>
    <dgm:pt modelId="{EC0EFEDD-559F-413D-AFE4-80E166965811}" type="pres">
      <dgm:prSet presAssocID="{0F0DEE99-8D24-4AA9-A8E7-42E221FA7B21}" presName="parentText" presStyleLbl="node1" presStyleIdx="1" presStyleCnt="7" custScaleX="121947">
        <dgm:presLayoutVars>
          <dgm:chMax val="0"/>
          <dgm:bulletEnabled val="1"/>
        </dgm:presLayoutVars>
      </dgm:prSet>
      <dgm:spPr/>
    </dgm:pt>
    <dgm:pt modelId="{F67E3DFC-EDAC-4E98-8B71-C2E35D1DB71A}" type="pres">
      <dgm:prSet presAssocID="{0F0DEE99-8D24-4AA9-A8E7-42E221FA7B21}" presName="negativeSpace" presStyleCnt="0"/>
      <dgm:spPr/>
    </dgm:pt>
    <dgm:pt modelId="{03E3E549-C8D2-48C8-9B90-75EE6E53046C}" type="pres">
      <dgm:prSet presAssocID="{0F0DEE99-8D24-4AA9-A8E7-42E221FA7B21}" presName="childText" presStyleLbl="conFgAcc1" presStyleIdx="1" presStyleCnt="7">
        <dgm:presLayoutVars>
          <dgm:bulletEnabled val="1"/>
        </dgm:presLayoutVars>
      </dgm:prSet>
      <dgm:spPr/>
    </dgm:pt>
    <dgm:pt modelId="{EDA19DF0-EEF6-48A2-A158-ECDC2E1B1203}" type="pres">
      <dgm:prSet presAssocID="{BC25DFBE-9866-4DEF-B4E3-000FA43918D0}" presName="spaceBetweenRectangles" presStyleCnt="0"/>
      <dgm:spPr/>
    </dgm:pt>
    <dgm:pt modelId="{C92988D5-955B-45E4-8D1C-DE1112373D86}" type="pres">
      <dgm:prSet presAssocID="{7CDF9978-C4FF-4FEF-B3D0-0621D11100CC}" presName="parentLin" presStyleCnt="0"/>
      <dgm:spPr/>
    </dgm:pt>
    <dgm:pt modelId="{A6B63DC8-BF5E-46C2-B4B6-E74E95EE8861}" type="pres">
      <dgm:prSet presAssocID="{7CDF9978-C4FF-4FEF-B3D0-0621D11100CC}" presName="parentLeftMargin" presStyleLbl="node1" presStyleIdx="1" presStyleCnt="7"/>
      <dgm:spPr/>
    </dgm:pt>
    <dgm:pt modelId="{E19A89DA-D323-4199-ADF6-3CF942F063DC}" type="pres">
      <dgm:prSet presAssocID="{7CDF9978-C4FF-4FEF-B3D0-0621D11100CC}" presName="parentText" presStyleLbl="node1" presStyleIdx="2" presStyleCnt="7" custScaleX="121947">
        <dgm:presLayoutVars>
          <dgm:chMax val="0"/>
          <dgm:bulletEnabled val="1"/>
        </dgm:presLayoutVars>
      </dgm:prSet>
      <dgm:spPr/>
    </dgm:pt>
    <dgm:pt modelId="{55625099-89D8-49D9-93B4-5A54F2DDD324}" type="pres">
      <dgm:prSet presAssocID="{7CDF9978-C4FF-4FEF-B3D0-0621D11100CC}" presName="negativeSpace" presStyleCnt="0"/>
      <dgm:spPr/>
    </dgm:pt>
    <dgm:pt modelId="{C11B950A-C57D-4662-81FB-0253F1AA00FC}" type="pres">
      <dgm:prSet presAssocID="{7CDF9978-C4FF-4FEF-B3D0-0621D11100CC}" presName="childText" presStyleLbl="conFgAcc1" presStyleIdx="2" presStyleCnt="7">
        <dgm:presLayoutVars>
          <dgm:bulletEnabled val="1"/>
        </dgm:presLayoutVars>
      </dgm:prSet>
      <dgm:spPr/>
    </dgm:pt>
    <dgm:pt modelId="{F848A77A-C61D-4BB1-91C0-F8075087DD54}" type="pres">
      <dgm:prSet presAssocID="{80D51208-DEC7-43D6-8B1F-CE5DB664B9D1}" presName="spaceBetweenRectangles" presStyleCnt="0"/>
      <dgm:spPr/>
    </dgm:pt>
    <dgm:pt modelId="{FB815F0E-CFB4-4901-9FD2-659AD9EA083A}" type="pres">
      <dgm:prSet presAssocID="{6E0BF8FF-1003-4313-8D16-6908C5B2D426}" presName="parentLin" presStyleCnt="0"/>
      <dgm:spPr/>
    </dgm:pt>
    <dgm:pt modelId="{8C7077F8-9357-459B-BD03-D72704170E1D}" type="pres">
      <dgm:prSet presAssocID="{6E0BF8FF-1003-4313-8D16-6908C5B2D426}" presName="parentLeftMargin" presStyleLbl="node1" presStyleIdx="2" presStyleCnt="7"/>
      <dgm:spPr/>
    </dgm:pt>
    <dgm:pt modelId="{86CDC776-F503-4A41-A11E-1C5FE431AB5F}" type="pres">
      <dgm:prSet presAssocID="{6E0BF8FF-1003-4313-8D16-6908C5B2D426}" presName="parentText" presStyleLbl="node1" presStyleIdx="3" presStyleCnt="7" custScaleX="121947">
        <dgm:presLayoutVars>
          <dgm:chMax val="0"/>
          <dgm:bulletEnabled val="1"/>
        </dgm:presLayoutVars>
      </dgm:prSet>
      <dgm:spPr/>
    </dgm:pt>
    <dgm:pt modelId="{558166E8-80B1-4FCC-848D-CDC75ABFDD0A}" type="pres">
      <dgm:prSet presAssocID="{6E0BF8FF-1003-4313-8D16-6908C5B2D426}" presName="negativeSpace" presStyleCnt="0"/>
      <dgm:spPr/>
    </dgm:pt>
    <dgm:pt modelId="{5A62A128-4ABB-4BE5-B25B-40175CAABE23}" type="pres">
      <dgm:prSet presAssocID="{6E0BF8FF-1003-4313-8D16-6908C5B2D426}" presName="childText" presStyleLbl="conFgAcc1" presStyleIdx="3" presStyleCnt="7">
        <dgm:presLayoutVars>
          <dgm:bulletEnabled val="1"/>
        </dgm:presLayoutVars>
      </dgm:prSet>
      <dgm:spPr/>
    </dgm:pt>
    <dgm:pt modelId="{37FEAA29-E0FB-4FCC-A916-80E560CEB202}" type="pres">
      <dgm:prSet presAssocID="{58D148F0-1E93-4B59-BD15-D123FC7B95B5}" presName="spaceBetweenRectangles" presStyleCnt="0"/>
      <dgm:spPr/>
    </dgm:pt>
    <dgm:pt modelId="{36050B17-D5A3-4E87-9320-305A8EE4F6FD}" type="pres">
      <dgm:prSet presAssocID="{CBE545C1-83AE-46D5-B89F-BB6F8D73ABAA}" presName="parentLin" presStyleCnt="0"/>
      <dgm:spPr/>
    </dgm:pt>
    <dgm:pt modelId="{40C19AFC-F0FD-4643-832F-8FED210546B0}" type="pres">
      <dgm:prSet presAssocID="{CBE545C1-83AE-46D5-B89F-BB6F8D73ABAA}" presName="parentLeftMargin" presStyleLbl="node1" presStyleIdx="3" presStyleCnt="7"/>
      <dgm:spPr/>
    </dgm:pt>
    <dgm:pt modelId="{EDA3F4DF-5ABB-48F1-A6A9-D2B487EF140C}" type="pres">
      <dgm:prSet presAssocID="{CBE545C1-83AE-46D5-B89F-BB6F8D73ABAA}" presName="parentText" presStyleLbl="node1" presStyleIdx="4" presStyleCnt="7" custScaleX="121947">
        <dgm:presLayoutVars>
          <dgm:chMax val="0"/>
          <dgm:bulletEnabled val="1"/>
        </dgm:presLayoutVars>
      </dgm:prSet>
      <dgm:spPr/>
    </dgm:pt>
    <dgm:pt modelId="{1ACAAF72-19E7-48A4-91A7-B46289E9682C}" type="pres">
      <dgm:prSet presAssocID="{CBE545C1-83AE-46D5-B89F-BB6F8D73ABAA}" presName="negativeSpace" presStyleCnt="0"/>
      <dgm:spPr/>
    </dgm:pt>
    <dgm:pt modelId="{E8C3EBEC-9402-4EE4-AC33-84C704579614}" type="pres">
      <dgm:prSet presAssocID="{CBE545C1-83AE-46D5-B89F-BB6F8D73ABAA}" presName="childText" presStyleLbl="conFgAcc1" presStyleIdx="4" presStyleCnt="7">
        <dgm:presLayoutVars>
          <dgm:bulletEnabled val="1"/>
        </dgm:presLayoutVars>
      </dgm:prSet>
      <dgm:spPr/>
    </dgm:pt>
    <dgm:pt modelId="{E25DE792-08AD-4F09-B9AA-D0C3CCEFA45D}" type="pres">
      <dgm:prSet presAssocID="{284037C3-964E-4BCE-AA27-EF18D68BDEB0}" presName="spaceBetweenRectangles" presStyleCnt="0"/>
      <dgm:spPr/>
    </dgm:pt>
    <dgm:pt modelId="{1B5949F3-5783-4360-BE92-4FB9D341B76E}" type="pres">
      <dgm:prSet presAssocID="{B607C799-8A84-4524-B908-48D17A22E4E4}" presName="parentLin" presStyleCnt="0"/>
      <dgm:spPr/>
    </dgm:pt>
    <dgm:pt modelId="{EBDA0F89-6A4C-480B-8083-7CA4E4ABB360}" type="pres">
      <dgm:prSet presAssocID="{B607C799-8A84-4524-B908-48D17A22E4E4}" presName="parentLeftMargin" presStyleLbl="node1" presStyleIdx="4" presStyleCnt="7"/>
      <dgm:spPr/>
    </dgm:pt>
    <dgm:pt modelId="{2698185E-D0D7-4934-9A86-C9747B848104}" type="pres">
      <dgm:prSet presAssocID="{B607C799-8A84-4524-B908-48D17A22E4E4}" presName="parentText" presStyleLbl="node1" presStyleIdx="5" presStyleCnt="7" custScaleX="121947">
        <dgm:presLayoutVars>
          <dgm:chMax val="0"/>
          <dgm:bulletEnabled val="1"/>
        </dgm:presLayoutVars>
      </dgm:prSet>
      <dgm:spPr/>
    </dgm:pt>
    <dgm:pt modelId="{C74F67E9-6F18-4DA9-8102-3E6BCA1E34D8}" type="pres">
      <dgm:prSet presAssocID="{B607C799-8A84-4524-B908-48D17A22E4E4}" presName="negativeSpace" presStyleCnt="0"/>
      <dgm:spPr/>
    </dgm:pt>
    <dgm:pt modelId="{62AAD2AE-54A8-42DF-B07C-EEB79DC38121}" type="pres">
      <dgm:prSet presAssocID="{B607C799-8A84-4524-B908-48D17A22E4E4}" presName="childText" presStyleLbl="conFgAcc1" presStyleIdx="5" presStyleCnt="7">
        <dgm:presLayoutVars>
          <dgm:bulletEnabled val="1"/>
        </dgm:presLayoutVars>
      </dgm:prSet>
      <dgm:spPr/>
    </dgm:pt>
    <dgm:pt modelId="{DDBF9D01-F2C4-413A-B4BF-2A148326385A}" type="pres">
      <dgm:prSet presAssocID="{B9E31CBC-3257-46B5-9217-298E30CC47FE}" presName="spaceBetweenRectangles" presStyleCnt="0"/>
      <dgm:spPr/>
    </dgm:pt>
    <dgm:pt modelId="{9182AC8D-D9CF-4ED2-94E3-7723945C3C09}" type="pres">
      <dgm:prSet presAssocID="{41AC2719-914C-4411-9AE5-F7DD485AD315}" presName="parentLin" presStyleCnt="0"/>
      <dgm:spPr/>
    </dgm:pt>
    <dgm:pt modelId="{972737F1-7605-4B42-9466-85DE7793F762}" type="pres">
      <dgm:prSet presAssocID="{41AC2719-914C-4411-9AE5-F7DD485AD315}" presName="parentLeftMargin" presStyleLbl="node1" presStyleIdx="5" presStyleCnt="7"/>
      <dgm:spPr/>
    </dgm:pt>
    <dgm:pt modelId="{3158383A-D604-4C43-BACA-08BE58C6453F}" type="pres">
      <dgm:prSet presAssocID="{41AC2719-914C-4411-9AE5-F7DD485AD315}" presName="parentText" presStyleLbl="node1" presStyleIdx="6" presStyleCnt="7" custScaleX="121947">
        <dgm:presLayoutVars>
          <dgm:chMax val="0"/>
          <dgm:bulletEnabled val="1"/>
        </dgm:presLayoutVars>
      </dgm:prSet>
      <dgm:spPr/>
    </dgm:pt>
    <dgm:pt modelId="{FF254252-7ABA-4BC2-9883-1AE65DA04F26}" type="pres">
      <dgm:prSet presAssocID="{41AC2719-914C-4411-9AE5-F7DD485AD315}" presName="negativeSpace" presStyleCnt="0"/>
      <dgm:spPr/>
    </dgm:pt>
    <dgm:pt modelId="{58BAD7EF-1846-4580-B5B0-3E6C45004824}" type="pres">
      <dgm:prSet presAssocID="{41AC2719-914C-4411-9AE5-F7DD485AD315}" presName="childText" presStyleLbl="conFgAcc1" presStyleIdx="6" presStyleCnt="7">
        <dgm:presLayoutVars>
          <dgm:bulletEnabled val="1"/>
        </dgm:presLayoutVars>
      </dgm:prSet>
      <dgm:spPr/>
    </dgm:pt>
  </dgm:ptLst>
  <dgm:cxnLst>
    <dgm:cxn modelId="{E14C0D00-374C-4F07-96AD-9BC70A3DCADC}" srcId="{C2B1610E-8DD7-42E3-97E2-DDEDDE54419C}" destId="{0F0DEE99-8D24-4AA9-A8E7-42E221FA7B21}" srcOrd="1" destOrd="0" parTransId="{903793F9-CBB3-4E5A-B791-66B489E167F4}" sibTransId="{BC25DFBE-9866-4DEF-B4E3-000FA43918D0}"/>
    <dgm:cxn modelId="{CC77F006-640D-3649-8CC5-25DD046AA8A7}" type="presOf" srcId="{74E27BEE-43BF-48CE-B13D-7E4879A79BBB}" destId="{4E9F17E7-2E2E-4439-AB37-452E48AB0948}" srcOrd="0" destOrd="0" presId="urn:microsoft.com/office/officeart/2005/8/layout/list1"/>
    <dgm:cxn modelId="{7A21ED11-153A-4C23-8920-F0F2AA3A4B37}" srcId="{C2B1610E-8DD7-42E3-97E2-DDEDDE54419C}" destId="{6E0BF8FF-1003-4313-8D16-6908C5B2D426}" srcOrd="3" destOrd="0" parTransId="{18246BC9-3111-4BAE-86BA-9A6CC2548671}" sibTransId="{58D148F0-1E93-4B59-BD15-D123FC7B95B5}"/>
    <dgm:cxn modelId="{45C9DA26-E46B-C345-B224-0A530A60DA69}" type="presOf" srcId="{0F0DEE99-8D24-4AA9-A8E7-42E221FA7B21}" destId="{2591D9E8-FEBE-4867-A909-6924B164690A}" srcOrd="0" destOrd="0" presId="urn:microsoft.com/office/officeart/2005/8/layout/list1"/>
    <dgm:cxn modelId="{901D5139-56D0-4ED2-BEDA-5FC8029BDCAA}" srcId="{C2B1610E-8DD7-42E3-97E2-DDEDDE54419C}" destId="{7CDF9978-C4FF-4FEF-B3D0-0621D11100CC}" srcOrd="2" destOrd="0" parTransId="{2395F503-8ADB-459D-A729-E4944F34D372}" sibTransId="{80D51208-DEC7-43D6-8B1F-CE5DB664B9D1}"/>
    <dgm:cxn modelId="{93042F42-6303-7941-9182-608443D50375}" type="presOf" srcId="{C2B1610E-8DD7-42E3-97E2-DDEDDE54419C}" destId="{8CBBEBA9-E43F-45A7-A499-D13A2C16D06F}" srcOrd="0" destOrd="0" presId="urn:microsoft.com/office/officeart/2005/8/layout/list1"/>
    <dgm:cxn modelId="{E66CC043-298A-2345-8A44-ECEA9CE4FD1F}" type="presOf" srcId="{B607C799-8A84-4524-B908-48D17A22E4E4}" destId="{2698185E-D0D7-4934-9A86-C9747B848104}" srcOrd="1" destOrd="0" presId="urn:microsoft.com/office/officeart/2005/8/layout/list1"/>
    <dgm:cxn modelId="{28B1F944-6B5C-064A-A032-6208DF1E1D8C}" type="presOf" srcId="{74E27BEE-43BF-48CE-B13D-7E4879A79BBB}" destId="{B2B8B4DC-EBA5-444C-B0E6-970B4DF4EFEF}" srcOrd="1" destOrd="0" presId="urn:microsoft.com/office/officeart/2005/8/layout/list1"/>
    <dgm:cxn modelId="{D2ACBC70-567B-3A41-B453-9F0110E43487}" type="presOf" srcId="{41AC2719-914C-4411-9AE5-F7DD485AD315}" destId="{3158383A-D604-4C43-BACA-08BE58C6453F}" srcOrd="1" destOrd="0" presId="urn:microsoft.com/office/officeart/2005/8/layout/list1"/>
    <dgm:cxn modelId="{7341C773-2ADC-43B0-AC9C-92C690AE7886}" srcId="{C2B1610E-8DD7-42E3-97E2-DDEDDE54419C}" destId="{41AC2719-914C-4411-9AE5-F7DD485AD315}" srcOrd="6" destOrd="0" parTransId="{94B4AE5B-3FDC-4770-BCC1-89DB8C7C406A}" sibTransId="{FCFD98F7-C768-45D9-BA15-FD5264CDC1EC}"/>
    <dgm:cxn modelId="{BD15657E-DC7C-9749-B1C5-686C71B74B47}" type="presOf" srcId="{6E0BF8FF-1003-4313-8D16-6908C5B2D426}" destId="{8C7077F8-9357-459B-BD03-D72704170E1D}" srcOrd="0" destOrd="0" presId="urn:microsoft.com/office/officeart/2005/8/layout/list1"/>
    <dgm:cxn modelId="{168F749D-D083-4E12-953D-1C0E12E546D3}" srcId="{C2B1610E-8DD7-42E3-97E2-DDEDDE54419C}" destId="{74E27BEE-43BF-48CE-B13D-7E4879A79BBB}" srcOrd="0" destOrd="0" parTransId="{E963C213-704D-43F4-90AA-BC256C7B9871}" sibTransId="{2C5FDD49-E52B-461C-BC98-8901769438B6}"/>
    <dgm:cxn modelId="{55A8DCB3-3CA9-5943-B4A8-2A474EF27812}" type="presOf" srcId="{0F0DEE99-8D24-4AA9-A8E7-42E221FA7B21}" destId="{EC0EFEDD-559F-413D-AFE4-80E166965811}" srcOrd="1" destOrd="0" presId="urn:microsoft.com/office/officeart/2005/8/layout/list1"/>
    <dgm:cxn modelId="{0553A8B5-EAB2-F24F-AE70-7EEDECB85131}" type="presOf" srcId="{7CDF9978-C4FF-4FEF-B3D0-0621D11100CC}" destId="{E19A89DA-D323-4199-ADF6-3CF942F063DC}" srcOrd="1" destOrd="0" presId="urn:microsoft.com/office/officeart/2005/8/layout/list1"/>
    <dgm:cxn modelId="{9F1D49BF-E23F-EA4D-99B8-2D83B5DF20A6}" type="presOf" srcId="{CBE545C1-83AE-46D5-B89F-BB6F8D73ABAA}" destId="{EDA3F4DF-5ABB-48F1-A6A9-D2B487EF140C}" srcOrd="1" destOrd="0" presId="urn:microsoft.com/office/officeart/2005/8/layout/list1"/>
    <dgm:cxn modelId="{903ED4BF-2044-0E46-80A1-4755D8437FB3}" type="presOf" srcId="{41AC2719-914C-4411-9AE5-F7DD485AD315}" destId="{972737F1-7605-4B42-9466-85DE7793F762}" srcOrd="0" destOrd="0" presId="urn:microsoft.com/office/officeart/2005/8/layout/list1"/>
    <dgm:cxn modelId="{D66597DA-DA73-492D-A965-0A2756358DE9}" srcId="{C2B1610E-8DD7-42E3-97E2-DDEDDE54419C}" destId="{B607C799-8A84-4524-B908-48D17A22E4E4}" srcOrd="5" destOrd="0" parTransId="{77205BA2-70D8-4F88-836E-E83CEFC04A20}" sibTransId="{B9E31CBC-3257-46B5-9217-298E30CC47FE}"/>
    <dgm:cxn modelId="{E88071DC-FAB7-EB43-B926-1BA6042EDF64}" type="presOf" srcId="{B607C799-8A84-4524-B908-48D17A22E4E4}" destId="{EBDA0F89-6A4C-480B-8083-7CA4E4ABB360}" srcOrd="0" destOrd="0" presId="urn:microsoft.com/office/officeart/2005/8/layout/list1"/>
    <dgm:cxn modelId="{DC2A9EDF-AE7E-8742-8AA6-456CB569A585}" type="presOf" srcId="{7CDF9978-C4FF-4FEF-B3D0-0621D11100CC}" destId="{A6B63DC8-BF5E-46C2-B4B6-E74E95EE8861}" srcOrd="0" destOrd="0" presId="urn:microsoft.com/office/officeart/2005/8/layout/list1"/>
    <dgm:cxn modelId="{CC6AE5E2-F7A4-1042-ACBC-D5DE4A4F7A72}" type="presOf" srcId="{CBE545C1-83AE-46D5-B89F-BB6F8D73ABAA}" destId="{40C19AFC-F0FD-4643-832F-8FED210546B0}" srcOrd="0" destOrd="0" presId="urn:microsoft.com/office/officeart/2005/8/layout/list1"/>
    <dgm:cxn modelId="{E38A7BF0-CD8C-4D2E-B910-D441B3165DF8}" srcId="{C2B1610E-8DD7-42E3-97E2-DDEDDE54419C}" destId="{CBE545C1-83AE-46D5-B89F-BB6F8D73ABAA}" srcOrd="4" destOrd="0" parTransId="{0E494EB4-E5BD-4B1E-A97A-AE1DD35E2A68}" sibTransId="{284037C3-964E-4BCE-AA27-EF18D68BDEB0}"/>
    <dgm:cxn modelId="{D8F308F1-C3E2-6047-B8A6-7970CA0E6F6E}" type="presOf" srcId="{6E0BF8FF-1003-4313-8D16-6908C5B2D426}" destId="{86CDC776-F503-4A41-A11E-1C5FE431AB5F}" srcOrd="1" destOrd="0" presId="urn:microsoft.com/office/officeart/2005/8/layout/list1"/>
    <dgm:cxn modelId="{C43CE333-5A9C-1447-9EC1-473019BBBA58}" type="presParOf" srcId="{8CBBEBA9-E43F-45A7-A499-D13A2C16D06F}" destId="{8FE3DC74-2B0E-457C-BEC8-6DD298A9AC98}" srcOrd="0" destOrd="0" presId="urn:microsoft.com/office/officeart/2005/8/layout/list1"/>
    <dgm:cxn modelId="{2CFEDCB8-217B-034C-BDD8-58AD84E11BB7}" type="presParOf" srcId="{8FE3DC74-2B0E-457C-BEC8-6DD298A9AC98}" destId="{4E9F17E7-2E2E-4439-AB37-452E48AB0948}" srcOrd="0" destOrd="0" presId="urn:microsoft.com/office/officeart/2005/8/layout/list1"/>
    <dgm:cxn modelId="{3C9F1DCC-3F53-C743-B37A-55AC5AA8C749}" type="presParOf" srcId="{8FE3DC74-2B0E-457C-BEC8-6DD298A9AC98}" destId="{B2B8B4DC-EBA5-444C-B0E6-970B4DF4EFEF}" srcOrd="1" destOrd="0" presId="urn:microsoft.com/office/officeart/2005/8/layout/list1"/>
    <dgm:cxn modelId="{BE812DB7-8E48-0B4E-8EC2-12BDB9E2DBE3}" type="presParOf" srcId="{8CBBEBA9-E43F-45A7-A499-D13A2C16D06F}" destId="{91A24E04-5636-49C1-88D8-079C208F7DED}" srcOrd="1" destOrd="0" presId="urn:microsoft.com/office/officeart/2005/8/layout/list1"/>
    <dgm:cxn modelId="{BC6D5BBF-8D78-C14D-A3EB-AD8C420FE033}" type="presParOf" srcId="{8CBBEBA9-E43F-45A7-A499-D13A2C16D06F}" destId="{47B79FF3-0C2C-452A-83C2-8B521EC53008}" srcOrd="2" destOrd="0" presId="urn:microsoft.com/office/officeart/2005/8/layout/list1"/>
    <dgm:cxn modelId="{5C1AFB0B-CDFC-E949-8D0F-BD9E843737C5}" type="presParOf" srcId="{8CBBEBA9-E43F-45A7-A499-D13A2C16D06F}" destId="{0B9CA2FF-0FE8-4059-8EFD-17BE19BA730D}" srcOrd="3" destOrd="0" presId="urn:microsoft.com/office/officeart/2005/8/layout/list1"/>
    <dgm:cxn modelId="{D6615B70-BB0F-2F4C-9D68-8392C053896E}" type="presParOf" srcId="{8CBBEBA9-E43F-45A7-A499-D13A2C16D06F}" destId="{914A0D46-2169-4BA2-8AA6-3A8DB9E0BF68}" srcOrd="4" destOrd="0" presId="urn:microsoft.com/office/officeart/2005/8/layout/list1"/>
    <dgm:cxn modelId="{4E3B425C-1471-0046-8D22-19BCACCC56A1}" type="presParOf" srcId="{914A0D46-2169-4BA2-8AA6-3A8DB9E0BF68}" destId="{2591D9E8-FEBE-4867-A909-6924B164690A}" srcOrd="0" destOrd="0" presId="urn:microsoft.com/office/officeart/2005/8/layout/list1"/>
    <dgm:cxn modelId="{4087E5BC-8AC6-064B-988A-78BF6F030F8D}" type="presParOf" srcId="{914A0D46-2169-4BA2-8AA6-3A8DB9E0BF68}" destId="{EC0EFEDD-559F-413D-AFE4-80E166965811}" srcOrd="1" destOrd="0" presId="urn:microsoft.com/office/officeart/2005/8/layout/list1"/>
    <dgm:cxn modelId="{6F0FCAAB-E398-D340-A9EF-ECA6FFDC5AD1}" type="presParOf" srcId="{8CBBEBA9-E43F-45A7-A499-D13A2C16D06F}" destId="{F67E3DFC-EDAC-4E98-8B71-C2E35D1DB71A}" srcOrd="5" destOrd="0" presId="urn:microsoft.com/office/officeart/2005/8/layout/list1"/>
    <dgm:cxn modelId="{2939BD3E-6AEC-F440-87C5-91112B12FDE2}" type="presParOf" srcId="{8CBBEBA9-E43F-45A7-A499-D13A2C16D06F}" destId="{03E3E549-C8D2-48C8-9B90-75EE6E53046C}" srcOrd="6" destOrd="0" presId="urn:microsoft.com/office/officeart/2005/8/layout/list1"/>
    <dgm:cxn modelId="{DC0A8AA0-4A25-E840-81A2-6A054D928E9C}" type="presParOf" srcId="{8CBBEBA9-E43F-45A7-A499-D13A2C16D06F}" destId="{EDA19DF0-EEF6-48A2-A158-ECDC2E1B1203}" srcOrd="7" destOrd="0" presId="urn:microsoft.com/office/officeart/2005/8/layout/list1"/>
    <dgm:cxn modelId="{B56031F2-B601-D04D-B916-B37B999C09F0}" type="presParOf" srcId="{8CBBEBA9-E43F-45A7-A499-D13A2C16D06F}" destId="{C92988D5-955B-45E4-8D1C-DE1112373D86}" srcOrd="8" destOrd="0" presId="urn:microsoft.com/office/officeart/2005/8/layout/list1"/>
    <dgm:cxn modelId="{3B3814D3-A0FB-744E-8B3A-2EB90777D201}" type="presParOf" srcId="{C92988D5-955B-45E4-8D1C-DE1112373D86}" destId="{A6B63DC8-BF5E-46C2-B4B6-E74E95EE8861}" srcOrd="0" destOrd="0" presId="urn:microsoft.com/office/officeart/2005/8/layout/list1"/>
    <dgm:cxn modelId="{445FBD70-99B3-B144-A313-A406495B8737}" type="presParOf" srcId="{C92988D5-955B-45E4-8D1C-DE1112373D86}" destId="{E19A89DA-D323-4199-ADF6-3CF942F063DC}" srcOrd="1" destOrd="0" presId="urn:microsoft.com/office/officeart/2005/8/layout/list1"/>
    <dgm:cxn modelId="{DCDAFFD7-F6D9-FC41-B357-59D2F953410D}" type="presParOf" srcId="{8CBBEBA9-E43F-45A7-A499-D13A2C16D06F}" destId="{55625099-89D8-49D9-93B4-5A54F2DDD324}" srcOrd="9" destOrd="0" presId="urn:microsoft.com/office/officeart/2005/8/layout/list1"/>
    <dgm:cxn modelId="{D3CFB56D-F82F-7443-86C5-21F80E91D500}" type="presParOf" srcId="{8CBBEBA9-E43F-45A7-A499-D13A2C16D06F}" destId="{C11B950A-C57D-4662-81FB-0253F1AA00FC}" srcOrd="10" destOrd="0" presId="urn:microsoft.com/office/officeart/2005/8/layout/list1"/>
    <dgm:cxn modelId="{9E91CFCA-904D-9C4F-97C0-BF8CCF136D82}" type="presParOf" srcId="{8CBBEBA9-E43F-45A7-A499-D13A2C16D06F}" destId="{F848A77A-C61D-4BB1-91C0-F8075087DD54}" srcOrd="11" destOrd="0" presId="urn:microsoft.com/office/officeart/2005/8/layout/list1"/>
    <dgm:cxn modelId="{9D03AC8E-855A-844D-B34C-22DA91D6C343}" type="presParOf" srcId="{8CBBEBA9-E43F-45A7-A499-D13A2C16D06F}" destId="{FB815F0E-CFB4-4901-9FD2-659AD9EA083A}" srcOrd="12" destOrd="0" presId="urn:microsoft.com/office/officeart/2005/8/layout/list1"/>
    <dgm:cxn modelId="{24F1FF54-7D77-6746-8495-815D20B05089}" type="presParOf" srcId="{FB815F0E-CFB4-4901-9FD2-659AD9EA083A}" destId="{8C7077F8-9357-459B-BD03-D72704170E1D}" srcOrd="0" destOrd="0" presId="urn:microsoft.com/office/officeart/2005/8/layout/list1"/>
    <dgm:cxn modelId="{DE9D3428-A838-1442-8C92-EBC0E2C19CBC}" type="presParOf" srcId="{FB815F0E-CFB4-4901-9FD2-659AD9EA083A}" destId="{86CDC776-F503-4A41-A11E-1C5FE431AB5F}" srcOrd="1" destOrd="0" presId="urn:microsoft.com/office/officeart/2005/8/layout/list1"/>
    <dgm:cxn modelId="{7F163117-7F8B-EE41-B32C-BFB38A5CE022}" type="presParOf" srcId="{8CBBEBA9-E43F-45A7-A499-D13A2C16D06F}" destId="{558166E8-80B1-4FCC-848D-CDC75ABFDD0A}" srcOrd="13" destOrd="0" presId="urn:microsoft.com/office/officeart/2005/8/layout/list1"/>
    <dgm:cxn modelId="{A027479D-9A4A-5B45-9AB1-7215C2089928}" type="presParOf" srcId="{8CBBEBA9-E43F-45A7-A499-D13A2C16D06F}" destId="{5A62A128-4ABB-4BE5-B25B-40175CAABE23}" srcOrd="14" destOrd="0" presId="urn:microsoft.com/office/officeart/2005/8/layout/list1"/>
    <dgm:cxn modelId="{956D47FE-7AE6-7443-92A1-A7126C8530D1}" type="presParOf" srcId="{8CBBEBA9-E43F-45A7-A499-D13A2C16D06F}" destId="{37FEAA29-E0FB-4FCC-A916-80E560CEB202}" srcOrd="15" destOrd="0" presId="urn:microsoft.com/office/officeart/2005/8/layout/list1"/>
    <dgm:cxn modelId="{E7D92B30-69ED-EA46-BE09-15E634E07B3C}" type="presParOf" srcId="{8CBBEBA9-E43F-45A7-A499-D13A2C16D06F}" destId="{36050B17-D5A3-4E87-9320-305A8EE4F6FD}" srcOrd="16" destOrd="0" presId="urn:microsoft.com/office/officeart/2005/8/layout/list1"/>
    <dgm:cxn modelId="{26949F56-C2E2-2B4B-B3CF-F8A489BD1623}" type="presParOf" srcId="{36050B17-D5A3-4E87-9320-305A8EE4F6FD}" destId="{40C19AFC-F0FD-4643-832F-8FED210546B0}" srcOrd="0" destOrd="0" presId="urn:microsoft.com/office/officeart/2005/8/layout/list1"/>
    <dgm:cxn modelId="{5EA63FE1-F7EC-D34D-AA0B-6CEA62AFD569}" type="presParOf" srcId="{36050B17-D5A3-4E87-9320-305A8EE4F6FD}" destId="{EDA3F4DF-5ABB-48F1-A6A9-D2B487EF140C}" srcOrd="1" destOrd="0" presId="urn:microsoft.com/office/officeart/2005/8/layout/list1"/>
    <dgm:cxn modelId="{06D1233C-69B3-C64E-B398-5B2AC2A0962F}" type="presParOf" srcId="{8CBBEBA9-E43F-45A7-A499-D13A2C16D06F}" destId="{1ACAAF72-19E7-48A4-91A7-B46289E9682C}" srcOrd="17" destOrd="0" presId="urn:microsoft.com/office/officeart/2005/8/layout/list1"/>
    <dgm:cxn modelId="{8BF99783-9813-D540-9EE3-6C969C35D79E}" type="presParOf" srcId="{8CBBEBA9-E43F-45A7-A499-D13A2C16D06F}" destId="{E8C3EBEC-9402-4EE4-AC33-84C704579614}" srcOrd="18" destOrd="0" presId="urn:microsoft.com/office/officeart/2005/8/layout/list1"/>
    <dgm:cxn modelId="{6567B3A6-2C9B-8742-A7D3-7BA9F1F7130C}" type="presParOf" srcId="{8CBBEBA9-E43F-45A7-A499-D13A2C16D06F}" destId="{E25DE792-08AD-4F09-B9AA-D0C3CCEFA45D}" srcOrd="19" destOrd="0" presId="urn:microsoft.com/office/officeart/2005/8/layout/list1"/>
    <dgm:cxn modelId="{1E4054D0-2FBF-C144-ACDA-21FC386EF35D}" type="presParOf" srcId="{8CBBEBA9-E43F-45A7-A499-D13A2C16D06F}" destId="{1B5949F3-5783-4360-BE92-4FB9D341B76E}" srcOrd="20" destOrd="0" presId="urn:microsoft.com/office/officeart/2005/8/layout/list1"/>
    <dgm:cxn modelId="{6BCD5F83-E8F2-954A-9079-5570029B6951}" type="presParOf" srcId="{1B5949F3-5783-4360-BE92-4FB9D341B76E}" destId="{EBDA0F89-6A4C-480B-8083-7CA4E4ABB360}" srcOrd="0" destOrd="0" presId="urn:microsoft.com/office/officeart/2005/8/layout/list1"/>
    <dgm:cxn modelId="{58EC70EB-670E-6E42-A208-DC516A06A144}" type="presParOf" srcId="{1B5949F3-5783-4360-BE92-4FB9D341B76E}" destId="{2698185E-D0D7-4934-9A86-C9747B848104}" srcOrd="1" destOrd="0" presId="urn:microsoft.com/office/officeart/2005/8/layout/list1"/>
    <dgm:cxn modelId="{99DDCD2B-54AE-3B4A-9674-50A322B4347A}" type="presParOf" srcId="{8CBBEBA9-E43F-45A7-A499-D13A2C16D06F}" destId="{C74F67E9-6F18-4DA9-8102-3E6BCA1E34D8}" srcOrd="21" destOrd="0" presId="urn:microsoft.com/office/officeart/2005/8/layout/list1"/>
    <dgm:cxn modelId="{21E4C729-C0EA-4F40-9F63-D40C0F8250C3}" type="presParOf" srcId="{8CBBEBA9-E43F-45A7-A499-D13A2C16D06F}" destId="{62AAD2AE-54A8-42DF-B07C-EEB79DC38121}" srcOrd="22" destOrd="0" presId="urn:microsoft.com/office/officeart/2005/8/layout/list1"/>
    <dgm:cxn modelId="{72581534-B95A-8940-A47C-67BD3678D85E}" type="presParOf" srcId="{8CBBEBA9-E43F-45A7-A499-D13A2C16D06F}" destId="{DDBF9D01-F2C4-413A-B4BF-2A148326385A}" srcOrd="23" destOrd="0" presId="urn:microsoft.com/office/officeart/2005/8/layout/list1"/>
    <dgm:cxn modelId="{62CCF737-3F0F-5043-9DB6-AF69A74033B8}" type="presParOf" srcId="{8CBBEBA9-E43F-45A7-A499-D13A2C16D06F}" destId="{9182AC8D-D9CF-4ED2-94E3-7723945C3C09}" srcOrd="24" destOrd="0" presId="urn:microsoft.com/office/officeart/2005/8/layout/list1"/>
    <dgm:cxn modelId="{1589B71A-511B-214E-9402-7FF336A0B922}" type="presParOf" srcId="{9182AC8D-D9CF-4ED2-94E3-7723945C3C09}" destId="{972737F1-7605-4B42-9466-85DE7793F762}" srcOrd="0" destOrd="0" presId="urn:microsoft.com/office/officeart/2005/8/layout/list1"/>
    <dgm:cxn modelId="{E021D1FA-282F-DB4D-A73A-52F0BCADDF64}" type="presParOf" srcId="{9182AC8D-D9CF-4ED2-94E3-7723945C3C09}" destId="{3158383A-D604-4C43-BACA-08BE58C6453F}" srcOrd="1" destOrd="0" presId="urn:microsoft.com/office/officeart/2005/8/layout/list1"/>
    <dgm:cxn modelId="{BCE1CC64-D21F-7146-B260-8340022E5831}" type="presParOf" srcId="{8CBBEBA9-E43F-45A7-A499-D13A2C16D06F}" destId="{FF254252-7ABA-4BC2-9883-1AE65DA04F26}" srcOrd="25" destOrd="0" presId="urn:microsoft.com/office/officeart/2005/8/layout/list1"/>
    <dgm:cxn modelId="{3704F9C6-06E4-1D46-AD03-FD5E9B0D5949}" type="presParOf" srcId="{8CBBEBA9-E43F-45A7-A499-D13A2C16D06F}" destId="{58BAD7EF-1846-4580-B5B0-3E6C45004824}" srcOrd="26"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F289E7-3A07-BF4C-A8FD-B38D6B5EA75F}">
      <dsp:nvSpPr>
        <dsp:cNvPr id="0" name=""/>
        <dsp:cNvSpPr/>
      </dsp:nvSpPr>
      <dsp:spPr>
        <a:xfrm>
          <a:off x="0" y="208202"/>
          <a:ext cx="8229600" cy="853327"/>
        </a:xfrm>
        <a:prstGeom prst="roundRect">
          <a:avLst/>
        </a:prstGeom>
        <a:solidFill>
          <a:srgbClr val="80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dirty="0"/>
            <a:t>CHARACTER COUNTS! 6.0</a:t>
          </a:r>
        </a:p>
      </dsp:txBody>
      <dsp:txXfrm>
        <a:off x="41656" y="249858"/>
        <a:ext cx="8146288" cy="770015"/>
      </dsp:txXfrm>
    </dsp:sp>
    <dsp:sp modelId="{7583DEF9-6B87-EF4C-A5E5-AE843ADECC32}">
      <dsp:nvSpPr>
        <dsp:cNvPr id="0" name=""/>
        <dsp:cNvSpPr/>
      </dsp:nvSpPr>
      <dsp:spPr>
        <a:xfrm>
          <a:off x="0" y="976623"/>
          <a:ext cx="8229600" cy="656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45720" rIns="256032" bIns="45720" numCol="1" spcCol="1270" anchor="t" anchorCtr="0">
          <a:noAutofit/>
        </a:bodyPr>
        <a:lstStyle/>
        <a:p>
          <a:pPr marL="285750" lvl="1" indent="-285750" algn="ctr" defTabSz="1244600">
            <a:lnSpc>
              <a:spcPct val="90000"/>
            </a:lnSpc>
            <a:spcBef>
              <a:spcPct val="0"/>
            </a:spcBef>
            <a:spcAft>
              <a:spcPct val="20000"/>
            </a:spcAft>
            <a:buChar char="•"/>
          </a:pPr>
          <a:endParaRPr lang="en-US" sz="2800" b="1" kern="1200" dirty="0"/>
        </a:p>
      </dsp:txBody>
      <dsp:txXfrm>
        <a:off x="0" y="976623"/>
        <a:ext cx="8229600" cy="656920"/>
      </dsp:txXfrm>
    </dsp:sp>
    <dsp:sp modelId="{72B1DDAA-44AB-DF47-B8AE-8B78084F7CBD}">
      <dsp:nvSpPr>
        <dsp:cNvPr id="0" name=""/>
        <dsp:cNvSpPr/>
      </dsp:nvSpPr>
      <dsp:spPr>
        <a:xfrm>
          <a:off x="0" y="1349020"/>
          <a:ext cx="8229600" cy="837969"/>
        </a:xfrm>
        <a:prstGeom prst="roundRect">
          <a:avLst/>
        </a:prstGeom>
        <a:solidFill>
          <a:schemeClr val="accent1">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dirty="0"/>
            <a:t>Student Development Workshop</a:t>
          </a:r>
        </a:p>
      </dsp:txBody>
      <dsp:txXfrm>
        <a:off x="40906" y="1389926"/>
        <a:ext cx="8147788" cy="75615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D22EBA-BEF6-4B82-B9C1-66F260D20FDB}">
      <dsp:nvSpPr>
        <dsp:cNvPr id="0" name=""/>
        <dsp:cNvSpPr/>
      </dsp:nvSpPr>
      <dsp:spPr>
        <a:xfrm>
          <a:off x="0" y="2002"/>
          <a:ext cx="8229600" cy="83618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en-US" sz="3600" b="1" kern="1200" dirty="0"/>
            <a:t>School-Wide Activities</a:t>
          </a:r>
          <a:endParaRPr lang="en-US" sz="3600" kern="1200" dirty="0"/>
        </a:p>
      </dsp:txBody>
      <dsp:txXfrm>
        <a:off x="40819" y="42821"/>
        <a:ext cx="8147962" cy="75455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5BC705-5F9D-4E6E-8DB8-68366897397D}">
      <dsp:nvSpPr>
        <dsp:cNvPr id="0" name=""/>
        <dsp:cNvSpPr/>
      </dsp:nvSpPr>
      <dsp:spPr>
        <a:xfrm>
          <a:off x="0" y="455590"/>
          <a:ext cx="8229600" cy="327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9E5BC0A7-992E-41FB-9CC4-D002B91385A0}">
      <dsp:nvSpPr>
        <dsp:cNvPr id="0" name=""/>
        <dsp:cNvSpPr/>
      </dsp:nvSpPr>
      <dsp:spPr>
        <a:xfrm>
          <a:off x="411480" y="155075"/>
          <a:ext cx="7701679" cy="49239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066800">
            <a:lnSpc>
              <a:spcPct val="90000"/>
            </a:lnSpc>
            <a:spcBef>
              <a:spcPct val="0"/>
            </a:spcBef>
            <a:spcAft>
              <a:spcPct val="35000"/>
            </a:spcAft>
            <a:buNone/>
          </a:pPr>
          <a:r>
            <a:rPr lang="en-US" sz="2400" b="1" kern="1200" dirty="0"/>
            <a:t>1</a:t>
          </a:r>
          <a:r>
            <a:rPr lang="en-US" sz="1800" b="1" kern="1200" dirty="0"/>
            <a:t>. </a:t>
          </a:r>
          <a:r>
            <a:rPr lang="en-US" sz="2200" b="1" kern="1200" dirty="0"/>
            <a:t>Word of the Month/Week</a:t>
          </a:r>
        </a:p>
      </dsp:txBody>
      <dsp:txXfrm>
        <a:off x="435517" y="179112"/>
        <a:ext cx="7653605" cy="444320"/>
      </dsp:txXfrm>
    </dsp:sp>
    <dsp:sp modelId="{B7CC708A-7CAE-4722-8BA5-17394903AD8B}">
      <dsp:nvSpPr>
        <dsp:cNvPr id="0" name=""/>
        <dsp:cNvSpPr/>
      </dsp:nvSpPr>
      <dsp:spPr>
        <a:xfrm>
          <a:off x="0" y="1153905"/>
          <a:ext cx="8229600" cy="327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6020C321-CEF9-4264-B5C3-0C8943AB5EB1}">
      <dsp:nvSpPr>
        <dsp:cNvPr id="0" name=""/>
        <dsp:cNvSpPr/>
      </dsp:nvSpPr>
      <dsp:spPr>
        <a:xfrm>
          <a:off x="411480" y="853390"/>
          <a:ext cx="7701679" cy="49239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977900">
            <a:lnSpc>
              <a:spcPct val="90000"/>
            </a:lnSpc>
            <a:spcBef>
              <a:spcPct val="0"/>
            </a:spcBef>
            <a:spcAft>
              <a:spcPct val="35000"/>
            </a:spcAft>
            <a:buNone/>
          </a:pPr>
          <a:r>
            <a:rPr lang="en-US" sz="2200" b="1" kern="1200" dirty="0"/>
            <a:t>2. Morning Announcements</a:t>
          </a:r>
        </a:p>
      </dsp:txBody>
      <dsp:txXfrm>
        <a:off x="435517" y="877427"/>
        <a:ext cx="7653605" cy="444320"/>
      </dsp:txXfrm>
    </dsp:sp>
    <dsp:sp modelId="{ACE2B20E-1CCE-4932-BA7A-FB4B64EE7423}">
      <dsp:nvSpPr>
        <dsp:cNvPr id="0" name=""/>
        <dsp:cNvSpPr/>
      </dsp:nvSpPr>
      <dsp:spPr>
        <a:xfrm>
          <a:off x="0" y="1852220"/>
          <a:ext cx="8229600" cy="327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D185A996-4370-4373-B598-4C558615D0B3}">
      <dsp:nvSpPr>
        <dsp:cNvPr id="0" name=""/>
        <dsp:cNvSpPr/>
      </dsp:nvSpPr>
      <dsp:spPr>
        <a:xfrm>
          <a:off x="411480" y="1551705"/>
          <a:ext cx="7701679" cy="49239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977900">
            <a:lnSpc>
              <a:spcPct val="90000"/>
            </a:lnSpc>
            <a:spcBef>
              <a:spcPct val="0"/>
            </a:spcBef>
            <a:spcAft>
              <a:spcPct val="35000"/>
            </a:spcAft>
            <a:buNone/>
          </a:pPr>
          <a:r>
            <a:rPr lang="en-US" sz="2200" b="1" kern="1200" dirty="0"/>
            <a:t>3. Daily/Weekly Quotations</a:t>
          </a:r>
        </a:p>
      </dsp:txBody>
      <dsp:txXfrm>
        <a:off x="435517" y="1575742"/>
        <a:ext cx="7653605" cy="444320"/>
      </dsp:txXfrm>
    </dsp:sp>
    <dsp:sp modelId="{56353578-737C-448D-A19A-E20F8B727D0B}">
      <dsp:nvSpPr>
        <dsp:cNvPr id="0" name=""/>
        <dsp:cNvSpPr/>
      </dsp:nvSpPr>
      <dsp:spPr>
        <a:xfrm>
          <a:off x="0" y="2550534"/>
          <a:ext cx="8229600" cy="327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12F86E40-821C-430A-94B3-B7CD17E72F8A}">
      <dsp:nvSpPr>
        <dsp:cNvPr id="0" name=""/>
        <dsp:cNvSpPr/>
      </dsp:nvSpPr>
      <dsp:spPr>
        <a:xfrm>
          <a:off x="411480" y="2250020"/>
          <a:ext cx="7701679" cy="49239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977900">
            <a:lnSpc>
              <a:spcPct val="90000"/>
            </a:lnSpc>
            <a:spcBef>
              <a:spcPct val="0"/>
            </a:spcBef>
            <a:spcAft>
              <a:spcPct val="35000"/>
            </a:spcAft>
            <a:buNone/>
          </a:pPr>
          <a:r>
            <a:rPr lang="en-US" sz="2200" b="1" kern="1200" dirty="0"/>
            <a:t>4. Hallway and Door Displays</a:t>
          </a:r>
        </a:p>
      </dsp:txBody>
      <dsp:txXfrm>
        <a:off x="435517" y="2274057"/>
        <a:ext cx="7653605" cy="444320"/>
      </dsp:txXfrm>
    </dsp:sp>
    <dsp:sp modelId="{30C6A8B7-2A60-4CF3-B0E2-4D7D5216F2C1}">
      <dsp:nvSpPr>
        <dsp:cNvPr id="0" name=""/>
        <dsp:cNvSpPr/>
      </dsp:nvSpPr>
      <dsp:spPr>
        <a:xfrm>
          <a:off x="0" y="3248849"/>
          <a:ext cx="8229600" cy="327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FCB134BE-759A-4C52-9ABA-ECF4DEB77A1B}">
      <dsp:nvSpPr>
        <dsp:cNvPr id="0" name=""/>
        <dsp:cNvSpPr/>
      </dsp:nvSpPr>
      <dsp:spPr>
        <a:xfrm>
          <a:off x="411480" y="2948334"/>
          <a:ext cx="7701679" cy="49239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977900">
            <a:lnSpc>
              <a:spcPct val="90000"/>
            </a:lnSpc>
            <a:spcBef>
              <a:spcPct val="0"/>
            </a:spcBef>
            <a:spcAft>
              <a:spcPct val="35000"/>
            </a:spcAft>
            <a:buNone/>
          </a:pPr>
          <a:r>
            <a:rPr lang="en-US" sz="2200" b="1" kern="1200" dirty="0"/>
            <a:t>5. School Mural</a:t>
          </a:r>
        </a:p>
      </dsp:txBody>
      <dsp:txXfrm>
        <a:off x="435517" y="2972371"/>
        <a:ext cx="7653605" cy="444320"/>
      </dsp:txXfrm>
    </dsp:sp>
    <dsp:sp modelId="{49E1B359-F0BC-4369-BC8B-75BEC84B3262}">
      <dsp:nvSpPr>
        <dsp:cNvPr id="0" name=""/>
        <dsp:cNvSpPr/>
      </dsp:nvSpPr>
      <dsp:spPr>
        <a:xfrm>
          <a:off x="0" y="3947164"/>
          <a:ext cx="8229600" cy="327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0C0F203B-D21B-45E2-A9D1-55CED82D4758}">
      <dsp:nvSpPr>
        <dsp:cNvPr id="0" name=""/>
        <dsp:cNvSpPr/>
      </dsp:nvSpPr>
      <dsp:spPr>
        <a:xfrm>
          <a:off x="411480" y="3646649"/>
          <a:ext cx="7701679" cy="49239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977900">
            <a:lnSpc>
              <a:spcPct val="90000"/>
            </a:lnSpc>
            <a:spcBef>
              <a:spcPct val="0"/>
            </a:spcBef>
            <a:spcAft>
              <a:spcPct val="35000"/>
            </a:spcAft>
            <a:buNone/>
          </a:pPr>
          <a:r>
            <a:rPr lang="en-US" sz="2200" b="1" kern="1200" dirty="0"/>
            <a:t>6. Mottos/Slogans	</a:t>
          </a:r>
        </a:p>
      </dsp:txBody>
      <dsp:txXfrm>
        <a:off x="435517" y="3670686"/>
        <a:ext cx="7653605" cy="444320"/>
      </dsp:txXfrm>
    </dsp:sp>
    <dsp:sp modelId="{97A07D51-CD82-4456-89FE-780C2848F6DE}">
      <dsp:nvSpPr>
        <dsp:cNvPr id="0" name=""/>
        <dsp:cNvSpPr/>
      </dsp:nvSpPr>
      <dsp:spPr>
        <a:xfrm>
          <a:off x="0" y="4645479"/>
          <a:ext cx="8229600" cy="327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2D362B60-D906-4218-975A-FA0B11E6C272}">
      <dsp:nvSpPr>
        <dsp:cNvPr id="0" name=""/>
        <dsp:cNvSpPr/>
      </dsp:nvSpPr>
      <dsp:spPr>
        <a:xfrm>
          <a:off x="411480" y="4344964"/>
          <a:ext cx="7701679" cy="49239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977900">
            <a:lnSpc>
              <a:spcPct val="90000"/>
            </a:lnSpc>
            <a:spcBef>
              <a:spcPct val="0"/>
            </a:spcBef>
            <a:spcAft>
              <a:spcPct val="35000"/>
            </a:spcAft>
            <a:buNone/>
          </a:pPr>
          <a:r>
            <a:rPr lang="en-US" sz="2200" b="1" kern="1200" dirty="0"/>
            <a:t>7. Library Exhibits &amp; Booklists</a:t>
          </a:r>
        </a:p>
      </dsp:txBody>
      <dsp:txXfrm>
        <a:off x="435517" y="4369001"/>
        <a:ext cx="7653605" cy="44432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EF55B1-EF76-4E71-A229-C1D1BA487D62}">
      <dsp:nvSpPr>
        <dsp:cNvPr id="0" name=""/>
        <dsp:cNvSpPr/>
      </dsp:nvSpPr>
      <dsp:spPr>
        <a:xfrm>
          <a:off x="0" y="338607"/>
          <a:ext cx="4038600" cy="4788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9951083F-A2B9-4914-8A9D-F22F4E41732F}">
      <dsp:nvSpPr>
        <dsp:cNvPr id="0" name=""/>
        <dsp:cNvSpPr/>
      </dsp:nvSpPr>
      <dsp:spPr>
        <a:xfrm>
          <a:off x="201930" y="58167"/>
          <a:ext cx="3779527" cy="56088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855" tIns="0" rIns="106855" bIns="0" numCol="1" spcCol="1270" anchor="ctr" anchorCtr="0">
          <a:noAutofit/>
        </a:bodyPr>
        <a:lstStyle/>
        <a:p>
          <a:pPr marL="0" lvl="0" indent="0" algn="l" defTabSz="889000" rtl="0">
            <a:lnSpc>
              <a:spcPct val="90000"/>
            </a:lnSpc>
            <a:spcBef>
              <a:spcPct val="0"/>
            </a:spcBef>
            <a:spcAft>
              <a:spcPct val="35000"/>
            </a:spcAft>
            <a:buNone/>
          </a:pPr>
          <a:r>
            <a:rPr lang="en-US" sz="2000" b="1" kern="1200" dirty="0"/>
            <a:t>8. Theme Assemblies	 </a:t>
          </a:r>
          <a:endParaRPr lang="en-US" sz="2000" kern="1200" dirty="0"/>
        </a:p>
      </dsp:txBody>
      <dsp:txXfrm>
        <a:off x="229310" y="85547"/>
        <a:ext cx="3724767" cy="506120"/>
      </dsp:txXfrm>
    </dsp:sp>
    <dsp:sp modelId="{F1819806-DD17-48B5-8E93-A9F7860876BF}">
      <dsp:nvSpPr>
        <dsp:cNvPr id="0" name=""/>
        <dsp:cNvSpPr/>
      </dsp:nvSpPr>
      <dsp:spPr>
        <a:xfrm>
          <a:off x="0" y="1200447"/>
          <a:ext cx="4038600" cy="4788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214F62DB-0851-4B1E-A5A5-C0928DF43A40}">
      <dsp:nvSpPr>
        <dsp:cNvPr id="0" name=""/>
        <dsp:cNvSpPr/>
      </dsp:nvSpPr>
      <dsp:spPr>
        <a:xfrm>
          <a:off x="201930" y="920007"/>
          <a:ext cx="3779527" cy="56088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855" tIns="0" rIns="106855" bIns="0" numCol="1" spcCol="1270" anchor="ctr" anchorCtr="0">
          <a:noAutofit/>
        </a:bodyPr>
        <a:lstStyle/>
        <a:p>
          <a:pPr marL="0" lvl="0" indent="0" algn="l" defTabSz="889000" rtl="0">
            <a:lnSpc>
              <a:spcPct val="90000"/>
            </a:lnSpc>
            <a:spcBef>
              <a:spcPct val="0"/>
            </a:spcBef>
            <a:spcAft>
              <a:spcPct val="35000"/>
            </a:spcAft>
            <a:buNone/>
          </a:pPr>
          <a:r>
            <a:rPr lang="en-US" sz="2000" b="1" kern="1200" dirty="0"/>
            <a:t>9. Rewards, Awards, Prizes</a:t>
          </a:r>
          <a:endParaRPr lang="en-US" sz="2000" kern="1200" dirty="0"/>
        </a:p>
      </dsp:txBody>
      <dsp:txXfrm>
        <a:off x="229310" y="947387"/>
        <a:ext cx="3724767" cy="506120"/>
      </dsp:txXfrm>
    </dsp:sp>
    <dsp:sp modelId="{01678EB7-9775-46B8-8FAA-4CC78FDEDE23}">
      <dsp:nvSpPr>
        <dsp:cNvPr id="0" name=""/>
        <dsp:cNvSpPr/>
      </dsp:nvSpPr>
      <dsp:spPr>
        <a:xfrm>
          <a:off x="0" y="2062287"/>
          <a:ext cx="4038600" cy="4788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FF6A2B31-9FA6-4D04-B295-64E8AC5026AD}">
      <dsp:nvSpPr>
        <dsp:cNvPr id="0" name=""/>
        <dsp:cNvSpPr/>
      </dsp:nvSpPr>
      <dsp:spPr>
        <a:xfrm>
          <a:off x="201930" y="1781847"/>
          <a:ext cx="3779527" cy="56088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855" tIns="0" rIns="106855" bIns="0" numCol="1" spcCol="1270" anchor="ctr" anchorCtr="0">
          <a:noAutofit/>
        </a:bodyPr>
        <a:lstStyle/>
        <a:p>
          <a:pPr marL="0" lvl="0" indent="0" algn="l" defTabSz="889000" rtl="0">
            <a:lnSpc>
              <a:spcPct val="90000"/>
            </a:lnSpc>
            <a:spcBef>
              <a:spcPct val="0"/>
            </a:spcBef>
            <a:spcAft>
              <a:spcPct val="35000"/>
            </a:spcAft>
            <a:buNone/>
          </a:pPr>
          <a:r>
            <a:rPr lang="en-US" sz="2000" b="1" kern="1200" dirty="0"/>
            <a:t>10. Contests</a:t>
          </a:r>
          <a:endParaRPr lang="en-US" sz="2000" kern="1200" dirty="0"/>
        </a:p>
      </dsp:txBody>
      <dsp:txXfrm>
        <a:off x="229310" y="1809227"/>
        <a:ext cx="3724767" cy="506120"/>
      </dsp:txXfrm>
    </dsp:sp>
    <dsp:sp modelId="{3660B069-1573-4C98-B9E9-47E7B4ED2A0B}">
      <dsp:nvSpPr>
        <dsp:cNvPr id="0" name=""/>
        <dsp:cNvSpPr/>
      </dsp:nvSpPr>
      <dsp:spPr>
        <a:xfrm>
          <a:off x="0" y="2924127"/>
          <a:ext cx="4038600" cy="4788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E0A5021B-E31B-4A09-86FE-F34DFC7E655B}">
      <dsp:nvSpPr>
        <dsp:cNvPr id="0" name=""/>
        <dsp:cNvSpPr/>
      </dsp:nvSpPr>
      <dsp:spPr>
        <a:xfrm>
          <a:off x="201930" y="2643687"/>
          <a:ext cx="3779527" cy="56088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855" tIns="0" rIns="106855" bIns="0" numCol="1" spcCol="1270" anchor="ctr" anchorCtr="0">
          <a:noAutofit/>
        </a:bodyPr>
        <a:lstStyle/>
        <a:p>
          <a:pPr marL="0" lvl="0" indent="0" algn="l" defTabSz="889000" rtl="0">
            <a:lnSpc>
              <a:spcPct val="90000"/>
            </a:lnSpc>
            <a:spcBef>
              <a:spcPct val="0"/>
            </a:spcBef>
            <a:spcAft>
              <a:spcPct val="35000"/>
            </a:spcAft>
            <a:buNone/>
          </a:pPr>
          <a:r>
            <a:rPr lang="en-US" sz="2000" b="1" kern="1200" dirty="0"/>
            <a:t>11. Ceremonies and Rituals</a:t>
          </a:r>
          <a:endParaRPr lang="en-US" sz="2000" kern="1200" dirty="0"/>
        </a:p>
      </dsp:txBody>
      <dsp:txXfrm>
        <a:off x="229310" y="2671067"/>
        <a:ext cx="3724767" cy="506120"/>
      </dsp:txXfrm>
    </dsp:sp>
    <dsp:sp modelId="{F6402244-E2C6-48E6-82F5-B29CBFE9EABD}">
      <dsp:nvSpPr>
        <dsp:cNvPr id="0" name=""/>
        <dsp:cNvSpPr/>
      </dsp:nvSpPr>
      <dsp:spPr>
        <a:xfrm>
          <a:off x="0" y="3785967"/>
          <a:ext cx="4038600" cy="4788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5F4AF32F-E10C-4186-B0DE-D2FECD03600F}">
      <dsp:nvSpPr>
        <dsp:cNvPr id="0" name=""/>
        <dsp:cNvSpPr/>
      </dsp:nvSpPr>
      <dsp:spPr>
        <a:xfrm>
          <a:off x="201930" y="3505527"/>
          <a:ext cx="3779527" cy="56088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855" tIns="0" rIns="106855" bIns="0" numCol="1" spcCol="1270" anchor="ctr" anchorCtr="0">
          <a:noAutofit/>
        </a:bodyPr>
        <a:lstStyle/>
        <a:p>
          <a:pPr marL="0" lvl="0" indent="0" algn="l" defTabSz="889000" rtl="0">
            <a:lnSpc>
              <a:spcPct val="90000"/>
            </a:lnSpc>
            <a:spcBef>
              <a:spcPct val="0"/>
            </a:spcBef>
            <a:spcAft>
              <a:spcPct val="35000"/>
            </a:spcAft>
            <a:buNone/>
          </a:pPr>
          <a:r>
            <a:rPr lang="en-US" sz="2000" b="1" kern="1200" dirty="0"/>
            <a:t>12. Pride Campaign</a:t>
          </a:r>
          <a:endParaRPr lang="en-US" sz="2000" kern="1200" dirty="0"/>
        </a:p>
      </dsp:txBody>
      <dsp:txXfrm>
        <a:off x="229310" y="3532907"/>
        <a:ext cx="3724767" cy="506120"/>
      </dsp:txXfrm>
    </dsp:sp>
    <dsp:sp modelId="{3FF46491-9098-4854-9FF7-12EE7D3B67EA}">
      <dsp:nvSpPr>
        <dsp:cNvPr id="0" name=""/>
        <dsp:cNvSpPr/>
      </dsp:nvSpPr>
      <dsp:spPr>
        <a:xfrm>
          <a:off x="0" y="4647807"/>
          <a:ext cx="4038600" cy="4788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2296FD78-BAF4-4E58-823E-CCBF8576523F}">
      <dsp:nvSpPr>
        <dsp:cNvPr id="0" name=""/>
        <dsp:cNvSpPr/>
      </dsp:nvSpPr>
      <dsp:spPr>
        <a:xfrm>
          <a:off x="201930" y="4367367"/>
          <a:ext cx="3779527" cy="56088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855" tIns="0" rIns="106855" bIns="0" numCol="1" spcCol="1270" anchor="ctr" anchorCtr="0">
          <a:noAutofit/>
        </a:bodyPr>
        <a:lstStyle/>
        <a:p>
          <a:pPr marL="0" lvl="0" indent="0" algn="l" defTabSz="889000" rtl="0">
            <a:lnSpc>
              <a:spcPct val="90000"/>
            </a:lnSpc>
            <a:spcBef>
              <a:spcPct val="0"/>
            </a:spcBef>
            <a:spcAft>
              <a:spcPct val="35000"/>
            </a:spcAft>
            <a:buNone/>
          </a:pPr>
          <a:r>
            <a:rPr lang="en-US" sz="2000" b="1" kern="1200" dirty="0"/>
            <a:t>13. “Six Pillars” Clubs</a:t>
          </a:r>
          <a:endParaRPr lang="en-US" sz="2000" kern="1200" dirty="0"/>
        </a:p>
      </dsp:txBody>
      <dsp:txXfrm>
        <a:off x="229310" y="4394747"/>
        <a:ext cx="3724767" cy="50612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EEB73C-8C3A-4B82-83C0-EFC9CB02A322}">
      <dsp:nvSpPr>
        <dsp:cNvPr id="0" name=""/>
        <dsp:cNvSpPr/>
      </dsp:nvSpPr>
      <dsp:spPr>
        <a:xfrm>
          <a:off x="0" y="395287"/>
          <a:ext cx="8229600" cy="5292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D87FF22C-32B2-4B10-985F-07F965C7081D}">
      <dsp:nvSpPr>
        <dsp:cNvPr id="0" name=""/>
        <dsp:cNvSpPr/>
      </dsp:nvSpPr>
      <dsp:spPr>
        <a:xfrm>
          <a:off x="391790" y="85327"/>
          <a:ext cx="7835792" cy="61992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a:lnSpc>
              <a:spcPct val="90000"/>
            </a:lnSpc>
            <a:spcBef>
              <a:spcPct val="0"/>
            </a:spcBef>
            <a:spcAft>
              <a:spcPct val="35000"/>
            </a:spcAft>
            <a:buNone/>
          </a:pPr>
          <a:r>
            <a:rPr lang="en-US" sz="2000" b="1" kern="1200" dirty="0">
              <a:effectLst>
                <a:outerShdw blurRad="38100" dist="38100" dir="2700000" algn="tl">
                  <a:srgbClr val="000000">
                    <a:alpha val="43137"/>
                  </a:srgbClr>
                </a:outerShdw>
              </a:effectLst>
            </a:rPr>
            <a:t>14. CC! Student Newspapers</a:t>
          </a:r>
        </a:p>
      </dsp:txBody>
      <dsp:txXfrm>
        <a:off x="422052" y="115589"/>
        <a:ext cx="7775268" cy="559396"/>
      </dsp:txXfrm>
    </dsp:sp>
    <dsp:sp modelId="{1D337F87-C9E6-4C66-A0CD-0CA0F46C960B}">
      <dsp:nvSpPr>
        <dsp:cNvPr id="0" name=""/>
        <dsp:cNvSpPr/>
      </dsp:nvSpPr>
      <dsp:spPr>
        <a:xfrm>
          <a:off x="0" y="1347847"/>
          <a:ext cx="8229600" cy="5292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4D40095-E82B-49A1-BF98-32F9CB54D38D}">
      <dsp:nvSpPr>
        <dsp:cNvPr id="0" name=""/>
        <dsp:cNvSpPr/>
      </dsp:nvSpPr>
      <dsp:spPr>
        <a:xfrm>
          <a:off x="391790" y="1037887"/>
          <a:ext cx="7835792" cy="61992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a:lnSpc>
              <a:spcPct val="90000"/>
            </a:lnSpc>
            <a:spcBef>
              <a:spcPct val="0"/>
            </a:spcBef>
            <a:spcAft>
              <a:spcPct val="35000"/>
            </a:spcAft>
            <a:buNone/>
          </a:pPr>
          <a:r>
            <a:rPr lang="en-US" sz="2000" b="1" kern="1200" dirty="0">
              <a:effectLst>
                <a:outerShdw blurRad="38100" dist="38100" dir="2700000" algn="tl">
                  <a:srgbClr val="000000">
                    <a:alpha val="43137"/>
                  </a:srgbClr>
                </a:outerShdw>
              </a:effectLst>
            </a:rPr>
            <a:t>15. “Honor” Roll (non-academic)</a:t>
          </a:r>
        </a:p>
      </dsp:txBody>
      <dsp:txXfrm>
        <a:off x="422052" y="1068149"/>
        <a:ext cx="7775268" cy="559396"/>
      </dsp:txXfrm>
    </dsp:sp>
    <dsp:sp modelId="{873CD8CB-F50B-4BA2-8B24-C3997B72872E}">
      <dsp:nvSpPr>
        <dsp:cNvPr id="0" name=""/>
        <dsp:cNvSpPr/>
      </dsp:nvSpPr>
      <dsp:spPr>
        <a:xfrm>
          <a:off x="0" y="2300407"/>
          <a:ext cx="8229600" cy="5292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CFC77C7D-8504-4777-9C16-D33FDC27453A}">
      <dsp:nvSpPr>
        <dsp:cNvPr id="0" name=""/>
        <dsp:cNvSpPr/>
      </dsp:nvSpPr>
      <dsp:spPr>
        <a:xfrm>
          <a:off x="391790" y="1990447"/>
          <a:ext cx="7835792" cy="61992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a:lnSpc>
              <a:spcPct val="90000"/>
            </a:lnSpc>
            <a:spcBef>
              <a:spcPct val="0"/>
            </a:spcBef>
            <a:spcAft>
              <a:spcPct val="35000"/>
            </a:spcAft>
            <a:buNone/>
          </a:pPr>
          <a:r>
            <a:rPr lang="en-US" sz="2000" b="1" kern="1200" dirty="0">
              <a:effectLst>
                <a:outerShdw blurRad="38100" dist="38100" dir="2700000" algn="tl">
                  <a:srgbClr val="000000">
                    <a:alpha val="43137"/>
                  </a:srgbClr>
                </a:outerShdw>
              </a:effectLst>
            </a:rPr>
            <a:t>16. Recognition Wall</a:t>
          </a:r>
        </a:p>
      </dsp:txBody>
      <dsp:txXfrm>
        <a:off x="422052" y="2020709"/>
        <a:ext cx="7775268" cy="559396"/>
      </dsp:txXfrm>
    </dsp:sp>
    <dsp:sp modelId="{BD2E65E3-7CCD-45EE-8A63-27C102B9EC56}">
      <dsp:nvSpPr>
        <dsp:cNvPr id="0" name=""/>
        <dsp:cNvSpPr/>
      </dsp:nvSpPr>
      <dsp:spPr>
        <a:xfrm>
          <a:off x="0" y="3252967"/>
          <a:ext cx="8229600" cy="5292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FACD4F57-C1B9-437E-9853-EAF303BB7A60}">
      <dsp:nvSpPr>
        <dsp:cNvPr id="0" name=""/>
        <dsp:cNvSpPr/>
      </dsp:nvSpPr>
      <dsp:spPr>
        <a:xfrm>
          <a:off x="391790" y="2943007"/>
          <a:ext cx="7835792" cy="61992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a:lnSpc>
              <a:spcPct val="90000"/>
            </a:lnSpc>
            <a:spcBef>
              <a:spcPct val="0"/>
            </a:spcBef>
            <a:spcAft>
              <a:spcPct val="35000"/>
            </a:spcAft>
            <a:buNone/>
          </a:pPr>
          <a:r>
            <a:rPr lang="en-US" sz="2000" b="1" kern="1200" dirty="0">
              <a:effectLst>
                <a:outerShdw blurRad="38100" dist="38100" dir="2700000" algn="tl">
                  <a:srgbClr val="000000">
                    <a:alpha val="43137"/>
                  </a:srgbClr>
                </a:outerShdw>
              </a:effectLst>
            </a:rPr>
            <a:t>17. Fund-Raising for Charities</a:t>
          </a:r>
        </a:p>
      </dsp:txBody>
      <dsp:txXfrm>
        <a:off x="422052" y="2973269"/>
        <a:ext cx="7775268" cy="559396"/>
      </dsp:txXfrm>
    </dsp:sp>
    <dsp:sp modelId="{FB6A43B9-031C-4B8F-A6B4-39112490478C}">
      <dsp:nvSpPr>
        <dsp:cNvPr id="0" name=""/>
        <dsp:cNvSpPr/>
      </dsp:nvSpPr>
      <dsp:spPr>
        <a:xfrm>
          <a:off x="0" y="4205527"/>
          <a:ext cx="8229600" cy="5292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B93BCEE-9FE5-4DB4-B5FF-2C6BCD99212C}">
      <dsp:nvSpPr>
        <dsp:cNvPr id="0" name=""/>
        <dsp:cNvSpPr/>
      </dsp:nvSpPr>
      <dsp:spPr>
        <a:xfrm>
          <a:off x="391790" y="3895567"/>
          <a:ext cx="7835792" cy="61992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a:lnSpc>
              <a:spcPct val="90000"/>
            </a:lnSpc>
            <a:spcBef>
              <a:spcPct val="0"/>
            </a:spcBef>
            <a:spcAft>
              <a:spcPct val="35000"/>
            </a:spcAft>
            <a:buNone/>
          </a:pPr>
          <a:r>
            <a:rPr lang="en-US" sz="2000" b="1" kern="1200" dirty="0">
              <a:effectLst>
                <a:outerShdw blurRad="38100" dist="38100" dir="2700000" algn="tl">
                  <a:srgbClr val="000000">
                    <a:alpha val="43137"/>
                  </a:srgbClr>
                </a:outerShdw>
              </a:effectLst>
            </a:rPr>
            <a:t>18. Community Service Projects</a:t>
          </a:r>
        </a:p>
      </dsp:txBody>
      <dsp:txXfrm>
        <a:off x="422052" y="3925829"/>
        <a:ext cx="7775268" cy="55939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1E56A9-2D03-E847-8B56-C36B7E3CB42D}">
      <dsp:nvSpPr>
        <dsp:cNvPr id="0" name=""/>
        <dsp:cNvSpPr/>
      </dsp:nvSpPr>
      <dsp:spPr>
        <a:xfrm>
          <a:off x="0" y="484288"/>
          <a:ext cx="4224337" cy="705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72FA5E6-C674-AB45-9354-8A081EC43B49}">
      <dsp:nvSpPr>
        <dsp:cNvPr id="0" name=""/>
        <dsp:cNvSpPr/>
      </dsp:nvSpPr>
      <dsp:spPr>
        <a:xfrm>
          <a:off x="201109" y="71008"/>
          <a:ext cx="4022191" cy="8265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1769" tIns="0" rIns="111769" bIns="0" numCol="1" spcCol="1270" anchor="ctr" anchorCtr="0">
          <a:noAutofit/>
        </a:bodyPr>
        <a:lstStyle/>
        <a:p>
          <a:pPr marL="0" lvl="0" indent="0" algn="l" defTabSz="889000" rtl="0">
            <a:lnSpc>
              <a:spcPct val="90000"/>
            </a:lnSpc>
            <a:spcBef>
              <a:spcPct val="0"/>
            </a:spcBef>
            <a:spcAft>
              <a:spcPct val="35000"/>
            </a:spcAft>
            <a:buNone/>
          </a:pPr>
          <a:r>
            <a:rPr lang="en-US" sz="2000" b="1" kern="1200" dirty="0">
              <a:effectLst>
                <a:outerShdw blurRad="38100" dist="38100" dir="2700000" algn="tl">
                  <a:srgbClr val="000000">
                    <a:alpha val="43137"/>
                  </a:srgbClr>
                </a:outerShdw>
              </a:effectLst>
            </a:rPr>
            <a:t>19. Cross-Age Tutoring</a:t>
          </a:r>
          <a:endParaRPr lang="en-US" sz="2000" kern="1200" dirty="0">
            <a:effectLst>
              <a:outerShdw blurRad="38100" dist="38100" dir="2700000" algn="tl">
                <a:srgbClr val="000000">
                  <a:alpha val="43137"/>
                </a:srgbClr>
              </a:outerShdw>
            </a:effectLst>
          </a:endParaRPr>
        </a:p>
      </dsp:txBody>
      <dsp:txXfrm>
        <a:off x="241458" y="111357"/>
        <a:ext cx="3941493" cy="745862"/>
      </dsp:txXfrm>
    </dsp:sp>
    <dsp:sp modelId="{DCEF55B1-EF76-4E71-A229-C1D1BA487D62}">
      <dsp:nvSpPr>
        <dsp:cNvPr id="0" name=""/>
        <dsp:cNvSpPr/>
      </dsp:nvSpPr>
      <dsp:spPr>
        <a:xfrm>
          <a:off x="0" y="1581228"/>
          <a:ext cx="4224337" cy="705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951083F-A2B9-4914-8A9D-F22F4E41732F}">
      <dsp:nvSpPr>
        <dsp:cNvPr id="0" name=""/>
        <dsp:cNvSpPr/>
      </dsp:nvSpPr>
      <dsp:spPr>
        <a:xfrm>
          <a:off x="183370" y="1341088"/>
          <a:ext cx="4038090" cy="65342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1769" tIns="0" rIns="111769" bIns="0" numCol="1" spcCol="1270" anchor="ctr" anchorCtr="0">
          <a:noAutofit/>
        </a:bodyPr>
        <a:lstStyle/>
        <a:p>
          <a:pPr marL="0" lvl="0" indent="0" algn="l" defTabSz="889000" rtl="0">
            <a:lnSpc>
              <a:spcPct val="90000"/>
            </a:lnSpc>
            <a:spcBef>
              <a:spcPct val="0"/>
            </a:spcBef>
            <a:spcAft>
              <a:spcPct val="35000"/>
            </a:spcAft>
            <a:buNone/>
          </a:pPr>
          <a:r>
            <a:rPr lang="en-US" sz="2000" b="1" kern="1200" dirty="0">
              <a:effectLst>
                <a:outerShdw blurRad="38100" dist="38100" dir="2700000" algn="tl">
                  <a:srgbClr val="000000">
                    <a:alpha val="43137"/>
                  </a:srgbClr>
                </a:outerShdw>
              </a:effectLst>
            </a:rPr>
            <a:t>20. School Service Projects</a:t>
          </a:r>
          <a:endParaRPr lang="en-US" sz="2000" kern="1200" dirty="0">
            <a:effectLst>
              <a:outerShdw blurRad="38100" dist="38100" dir="2700000" algn="tl">
                <a:srgbClr val="000000">
                  <a:alpha val="43137"/>
                </a:srgbClr>
              </a:outerShdw>
            </a:effectLst>
          </a:endParaRPr>
        </a:p>
      </dsp:txBody>
      <dsp:txXfrm>
        <a:off x="215267" y="1372985"/>
        <a:ext cx="3974296" cy="589626"/>
      </dsp:txXfrm>
    </dsp:sp>
    <dsp:sp modelId="{2C0A119C-B018-410C-A64B-2C433C1B7D67}">
      <dsp:nvSpPr>
        <dsp:cNvPr id="0" name=""/>
        <dsp:cNvSpPr/>
      </dsp:nvSpPr>
      <dsp:spPr>
        <a:xfrm>
          <a:off x="0" y="2540629"/>
          <a:ext cx="4224337" cy="705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A39B965-AEA8-4772-96B7-D0A80AD95E31}">
      <dsp:nvSpPr>
        <dsp:cNvPr id="0" name=""/>
        <dsp:cNvSpPr/>
      </dsp:nvSpPr>
      <dsp:spPr>
        <a:xfrm>
          <a:off x="183370" y="2438028"/>
          <a:ext cx="4038090" cy="51588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1769" tIns="0" rIns="111769" bIns="0" numCol="1" spcCol="1270" anchor="ctr" anchorCtr="0">
          <a:noAutofit/>
        </a:bodyPr>
        <a:lstStyle/>
        <a:p>
          <a:pPr marL="0" lvl="0" indent="0" algn="l" defTabSz="889000">
            <a:lnSpc>
              <a:spcPct val="90000"/>
            </a:lnSpc>
            <a:spcBef>
              <a:spcPct val="0"/>
            </a:spcBef>
            <a:spcAft>
              <a:spcPct val="35000"/>
            </a:spcAft>
            <a:buNone/>
          </a:pPr>
          <a:r>
            <a:rPr lang="en-US" sz="2000" b="1" kern="1200" dirty="0">
              <a:effectLst>
                <a:outerShdw blurRad="38100" dist="38100" dir="2700000" algn="tl">
                  <a:srgbClr val="000000">
                    <a:alpha val="43137"/>
                  </a:srgbClr>
                </a:outerShdw>
              </a:effectLst>
            </a:rPr>
            <a:t>21. Student-Designed T-shirts</a:t>
          </a:r>
        </a:p>
      </dsp:txBody>
      <dsp:txXfrm>
        <a:off x="208553" y="2463211"/>
        <a:ext cx="3987724" cy="465514"/>
      </dsp:txXfrm>
    </dsp:sp>
    <dsp:sp modelId="{3F877BE3-8E31-46AF-B334-487206A932B6}">
      <dsp:nvSpPr>
        <dsp:cNvPr id="0" name=""/>
        <dsp:cNvSpPr/>
      </dsp:nvSpPr>
      <dsp:spPr>
        <a:xfrm>
          <a:off x="0" y="3655101"/>
          <a:ext cx="4224337" cy="705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DF1C70AA-9F29-40F8-B0A4-D3584E7CE9B7}">
      <dsp:nvSpPr>
        <dsp:cNvPr id="0" name=""/>
        <dsp:cNvSpPr/>
      </dsp:nvSpPr>
      <dsp:spPr>
        <a:xfrm>
          <a:off x="183370" y="3397429"/>
          <a:ext cx="4038090" cy="67095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1769" tIns="0" rIns="111769" bIns="0" numCol="1" spcCol="1270" anchor="ctr" anchorCtr="0">
          <a:noAutofit/>
        </a:bodyPr>
        <a:lstStyle/>
        <a:p>
          <a:pPr marL="0" lvl="0" indent="0" algn="l" defTabSz="889000">
            <a:lnSpc>
              <a:spcPct val="90000"/>
            </a:lnSpc>
            <a:spcBef>
              <a:spcPct val="0"/>
            </a:spcBef>
            <a:spcAft>
              <a:spcPct val="35000"/>
            </a:spcAft>
            <a:buNone/>
          </a:pPr>
          <a:r>
            <a:rPr lang="en-US" sz="2000" b="1" kern="1200" dirty="0">
              <a:effectLst>
                <a:outerShdw blurRad="38100" dist="38100" dir="2700000" algn="tl">
                  <a:srgbClr val="000000">
                    <a:alpha val="43137"/>
                  </a:srgbClr>
                </a:outerShdw>
              </a:effectLst>
            </a:rPr>
            <a:t>22. Pledges, Codes and Rules of Conduct</a:t>
          </a:r>
        </a:p>
      </dsp:txBody>
      <dsp:txXfrm>
        <a:off x="216123" y="3430182"/>
        <a:ext cx="3972584" cy="605445"/>
      </dsp:txXfrm>
    </dsp:sp>
    <dsp:sp modelId="{4E2FCAFF-0714-4ACE-BF79-5538B4A04E14}">
      <dsp:nvSpPr>
        <dsp:cNvPr id="0" name=""/>
        <dsp:cNvSpPr/>
      </dsp:nvSpPr>
      <dsp:spPr>
        <a:xfrm>
          <a:off x="0" y="4932041"/>
          <a:ext cx="4224337" cy="705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10790702-1546-423E-BB1F-4E16CDFAC455}">
      <dsp:nvSpPr>
        <dsp:cNvPr id="0" name=""/>
        <dsp:cNvSpPr/>
      </dsp:nvSpPr>
      <dsp:spPr>
        <a:xfrm>
          <a:off x="183370" y="4511901"/>
          <a:ext cx="4038090" cy="83342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1769" tIns="0" rIns="111769" bIns="0" numCol="1" spcCol="1270" anchor="ctr" anchorCtr="0">
          <a:noAutofit/>
        </a:bodyPr>
        <a:lstStyle/>
        <a:p>
          <a:pPr marL="0" lvl="0" indent="0" algn="l" defTabSz="889000" rtl="0">
            <a:lnSpc>
              <a:spcPct val="90000"/>
            </a:lnSpc>
            <a:spcBef>
              <a:spcPct val="0"/>
            </a:spcBef>
            <a:spcAft>
              <a:spcPct val="35000"/>
            </a:spcAft>
            <a:buNone/>
          </a:pPr>
          <a:r>
            <a:rPr lang="en-US" sz="2000" b="1" kern="1200" dirty="0">
              <a:effectLst>
                <a:outerShdw blurRad="38100" dist="38100" dir="2700000" algn="tl">
                  <a:srgbClr val="000000">
                    <a:alpha val="43137"/>
                  </a:srgbClr>
                </a:outerShdw>
              </a:effectLst>
            </a:rPr>
            <a:t>23. Peer Counseling/Mentoring</a:t>
          </a:r>
        </a:p>
      </dsp:txBody>
      <dsp:txXfrm>
        <a:off x="224054" y="4552585"/>
        <a:ext cx="3956722" cy="75205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D22EBA-BEF6-4B82-B9C1-66F260D20FDB}">
      <dsp:nvSpPr>
        <dsp:cNvPr id="0" name=""/>
        <dsp:cNvSpPr/>
      </dsp:nvSpPr>
      <dsp:spPr>
        <a:xfrm>
          <a:off x="0" y="0"/>
          <a:ext cx="8229600" cy="8985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en-US" sz="3600" b="1" kern="1200" dirty="0"/>
            <a:t>School-Wide Activities - Quotations  </a:t>
          </a:r>
          <a:endParaRPr lang="en-US" sz="3600" kern="1200" dirty="0"/>
        </a:p>
      </dsp:txBody>
      <dsp:txXfrm>
        <a:off x="43864" y="43864"/>
        <a:ext cx="8141872" cy="81083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88A3F7-1DE3-4ACF-8F23-C7E0F81754F0}">
      <dsp:nvSpPr>
        <dsp:cNvPr id="0" name=""/>
        <dsp:cNvSpPr/>
      </dsp:nvSpPr>
      <dsp:spPr>
        <a:xfrm>
          <a:off x="4131" y="586865"/>
          <a:ext cx="2113452" cy="3326400"/>
        </a:xfrm>
        <a:prstGeom prst="rect">
          <a:avLst/>
        </a:prstGeom>
        <a:solidFill>
          <a:srgbClr val="FFC000"/>
        </a:solid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marL="0" lvl="0" indent="0" algn="r" defTabSz="1066800">
            <a:lnSpc>
              <a:spcPct val="90000"/>
            </a:lnSpc>
            <a:spcBef>
              <a:spcPct val="0"/>
            </a:spcBef>
            <a:spcAft>
              <a:spcPct val="35000"/>
            </a:spcAft>
            <a:buNone/>
          </a:pPr>
          <a:r>
            <a:rPr lang="en-US" sz="2400" b="1" kern="1200" dirty="0">
              <a:solidFill>
                <a:schemeClr val="tx2"/>
              </a:solidFill>
            </a:rPr>
            <a:t>Start each day or week with a selected quotation and an essay assignment or brief discussion:</a:t>
          </a:r>
        </a:p>
      </dsp:txBody>
      <dsp:txXfrm>
        <a:off x="4131" y="586865"/>
        <a:ext cx="2113452" cy="3326400"/>
      </dsp:txXfrm>
    </dsp:sp>
    <dsp:sp modelId="{9D2CFA1E-90C7-4DE0-9EB0-39755B2B1FCE}">
      <dsp:nvSpPr>
        <dsp:cNvPr id="0" name=""/>
        <dsp:cNvSpPr/>
      </dsp:nvSpPr>
      <dsp:spPr>
        <a:xfrm>
          <a:off x="2117584" y="586865"/>
          <a:ext cx="422690" cy="3326400"/>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36E92515-C3C7-44C5-B80F-70472DF38D7F}">
      <dsp:nvSpPr>
        <dsp:cNvPr id="0" name=""/>
        <dsp:cNvSpPr/>
      </dsp:nvSpPr>
      <dsp:spPr>
        <a:xfrm>
          <a:off x="2709351" y="586865"/>
          <a:ext cx="5748591" cy="3326400"/>
        </a:xfrm>
        <a:prstGeom prst="rect">
          <a:avLst/>
        </a:prstGeom>
        <a:solidFill>
          <a:srgbClr val="00800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Selected by principal, teachers or  students Found at: www.whatwillmatter.com</a:t>
          </a:r>
          <a:endParaRPr lang="en-US" sz="2400" b="1" kern="1200" dirty="0">
            <a:solidFill>
              <a:schemeClr val="tx1"/>
            </a:solidFill>
            <a:effectLst>
              <a:outerShdw blurRad="38100" dist="38100" dir="2700000" algn="tl">
                <a:srgbClr val="000000">
                  <a:alpha val="43137"/>
                </a:srgbClr>
              </a:outerShdw>
            </a:effectLst>
          </a:endParaRPr>
        </a:p>
        <a:p>
          <a:pPr marL="228600" lvl="1" indent="-228600" algn="l" defTabSz="1066800">
            <a:lnSpc>
              <a:spcPct val="90000"/>
            </a:lnSpc>
            <a:spcBef>
              <a:spcPct val="0"/>
            </a:spcBef>
            <a:spcAft>
              <a:spcPct val="15000"/>
            </a:spcAft>
            <a:buChar char="•"/>
          </a:pPr>
          <a:r>
            <a:rPr lang="en-US" sz="2400" kern="1200" dirty="0"/>
            <a:t>Original quotes/slogans/bumper stickers written by students</a:t>
          </a:r>
        </a:p>
        <a:p>
          <a:pPr marL="228600" lvl="1" indent="-228600" algn="l" defTabSz="1066800">
            <a:lnSpc>
              <a:spcPct val="90000"/>
            </a:lnSpc>
            <a:spcBef>
              <a:spcPct val="0"/>
            </a:spcBef>
            <a:spcAft>
              <a:spcPct val="15000"/>
            </a:spcAft>
            <a:buChar char="•"/>
          </a:pPr>
          <a:r>
            <a:rPr lang="en-US" sz="2400" kern="1200" dirty="0"/>
            <a:t>Use of CC! Instructional Resources – Today Counts, Way To Go</a:t>
          </a:r>
        </a:p>
      </dsp:txBody>
      <dsp:txXfrm>
        <a:off x="2709351" y="586865"/>
        <a:ext cx="5748591" cy="332640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7E6337-425B-4684-94D2-9FCC74087997}">
      <dsp:nvSpPr>
        <dsp:cNvPr id="0" name=""/>
        <dsp:cNvSpPr/>
      </dsp:nvSpPr>
      <dsp:spPr>
        <a:xfrm>
          <a:off x="0" y="3947"/>
          <a:ext cx="8229600" cy="879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en-US" sz="3600" b="1" kern="1200" dirty="0"/>
            <a:t>Schoolwide Activity</a:t>
          </a:r>
          <a:endParaRPr lang="en-US" sz="3600" kern="1200" dirty="0"/>
        </a:p>
      </dsp:txBody>
      <dsp:txXfrm>
        <a:off x="42950" y="46897"/>
        <a:ext cx="8143700" cy="79394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5C0C48-D9F5-4110-9DA2-D63162238D20}">
      <dsp:nvSpPr>
        <dsp:cNvPr id="0" name=""/>
        <dsp:cNvSpPr/>
      </dsp:nvSpPr>
      <dsp:spPr>
        <a:xfrm>
          <a:off x="0" y="3712270"/>
          <a:ext cx="8229600" cy="812154"/>
        </a:xfrm>
        <a:prstGeom prst="rect">
          <a:avLst/>
        </a:prstGeom>
        <a:solidFill>
          <a:schemeClr val="tx2">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US" sz="2400" b="1" kern="1200" dirty="0"/>
            <a:t>Student/Faculty Task Force</a:t>
          </a:r>
        </a:p>
      </dsp:txBody>
      <dsp:txXfrm>
        <a:off x="0" y="3712270"/>
        <a:ext cx="8229600" cy="812154"/>
      </dsp:txXfrm>
    </dsp:sp>
    <dsp:sp modelId="{8F4DAEC4-467F-4870-86D4-20730662961B}">
      <dsp:nvSpPr>
        <dsp:cNvPr id="0" name=""/>
        <dsp:cNvSpPr/>
      </dsp:nvSpPr>
      <dsp:spPr>
        <a:xfrm rot="10800000">
          <a:off x="0" y="2475359"/>
          <a:ext cx="8229600" cy="1249092"/>
        </a:xfrm>
        <a:prstGeom prst="upArrowCallout">
          <a:avLst/>
        </a:prstGeom>
        <a:solidFill>
          <a:srgbClr val="008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US" sz="2400" b="1" kern="1200" dirty="0"/>
            <a:t>An organized CHARACTER COUNTS! Committee or Team </a:t>
          </a:r>
        </a:p>
      </dsp:txBody>
      <dsp:txXfrm rot="10800000">
        <a:off x="0" y="2475359"/>
        <a:ext cx="8229600" cy="811623"/>
      </dsp:txXfrm>
    </dsp:sp>
    <dsp:sp modelId="{DDD89204-6D92-4556-A1BC-7638565D6BB6}">
      <dsp:nvSpPr>
        <dsp:cNvPr id="0" name=""/>
        <dsp:cNvSpPr/>
      </dsp:nvSpPr>
      <dsp:spPr>
        <a:xfrm rot="10800000">
          <a:off x="0" y="1238449"/>
          <a:ext cx="8229600" cy="1249092"/>
        </a:xfrm>
        <a:prstGeom prst="upArrowCallout">
          <a:avLst/>
        </a:prstGeom>
        <a:gradFill rotWithShape="0">
          <a:gsLst>
            <a:gs pos="0">
              <a:schemeClr val="accent4">
                <a:hueOff val="-2976513"/>
                <a:satOff val="17933"/>
                <a:lumOff val="1437"/>
                <a:alphaOff val="0"/>
                <a:shade val="51000"/>
                <a:satMod val="130000"/>
              </a:schemeClr>
            </a:gs>
            <a:gs pos="80000">
              <a:schemeClr val="accent4">
                <a:hueOff val="-2976513"/>
                <a:satOff val="17933"/>
                <a:lumOff val="1437"/>
                <a:alphaOff val="0"/>
                <a:shade val="93000"/>
                <a:satMod val="130000"/>
              </a:schemeClr>
            </a:gs>
            <a:gs pos="100000">
              <a:schemeClr val="accent4">
                <a:hueOff val="-2976513"/>
                <a:satOff val="17933"/>
                <a:lumOff val="143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US" sz="2400" b="1" kern="1200" dirty="0"/>
            <a:t>Parent Meetings/Workshops</a:t>
          </a:r>
        </a:p>
      </dsp:txBody>
      <dsp:txXfrm rot="10800000">
        <a:off x="0" y="1238449"/>
        <a:ext cx="8229600" cy="811623"/>
      </dsp:txXfrm>
    </dsp:sp>
    <dsp:sp modelId="{9A2C685E-0F4F-4493-91D3-F01C71198614}">
      <dsp:nvSpPr>
        <dsp:cNvPr id="0" name=""/>
        <dsp:cNvSpPr/>
      </dsp:nvSpPr>
      <dsp:spPr>
        <a:xfrm rot="10800000">
          <a:off x="0" y="1538"/>
          <a:ext cx="8229600" cy="1249092"/>
        </a:xfrm>
        <a:prstGeom prst="upArrowCallout">
          <a:avLst/>
        </a:prstGeom>
        <a:solidFill>
          <a:srgbClr val="80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US" sz="2400" b="1" kern="1200" dirty="0"/>
            <a:t>Professional development opportunities conducted on a regular basis by school champions</a:t>
          </a:r>
        </a:p>
      </dsp:txBody>
      <dsp:txXfrm rot="10800000">
        <a:off x="0" y="1538"/>
        <a:ext cx="8229600" cy="811623"/>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CE0310-CD09-4A5B-AF7A-150D7B724476}">
      <dsp:nvSpPr>
        <dsp:cNvPr id="0" name=""/>
        <dsp:cNvSpPr/>
      </dsp:nvSpPr>
      <dsp:spPr>
        <a:xfrm rot="5400000">
          <a:off x="4509334" y="-1234523"/>
          <a:ext cx="2277218" cy="531571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rtl="0">
            <a:lnSpc>
              <a:spcPct val="90000"/>
            </a:lnSpc>
            <a:spcBef>
              <a:spcPct val="0"/>
            </a:spcBef>
            <a:spcAft>
              <a:spcPct val="15000"/>
            </a:spcAft>
            <a:buChar char="•"/>
          </a:pPr>
          <a:r>
            <a:rPr lang="en-US" sz="2200" b="0" kern="1200" dirty="0"/>
            <a:t>Displayed with a wide array of professional or student drawn posters, drawings, montages, etc. that reflect the messages of CHARACTER COUNTS! and celebrate student goals and achievements</a:t>
          </a:r>
          <a:r>
            <a:rPr lang="en-US" sz="2200" b="1" kern="1200" dirty="0"/>
            <a:t>.</a:t>
          </a:r>
          <a:endParaRPr lang="en-US" sz="2200" kern="1200" dirty="0"/>
        </a:p>
      </dsp:txBody>
      <dsp:txXfrm rot="-5400000">
        <a:off x="2990088" y="395888"/>
        <a:ext cx="5204547" cy="2054888"/>
      </dsp:txXfrm>
    </dsp:sp>
    <dsp:sp modelId="{11B1734F-A2B3-4B04-ACF3-817E103B75DC}">
      <dsp:nvSpPr>
        <dsp:cNvPr id="0" name=""/>
        <dsp:cNvSpPr/>
      </dsp:nvSpPr>
      <dsp:spPr>
        <a:xfrm>
          <a:off x="0" y="71"/>
          <a:ext cx="2990088" cy="284652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rtl="0">
            <a:lnSpc>
              <a:spcPct val="90000"/>
            </a:lnSpc>
            <a:spcBef>
              <a:spcPct val="0"/>
            </a:spcBef>
            <a:spcAft>
              <a:spcPct val="35000"/>
            </a:spcAft>
            <a:buNone/>
          </a:pPr>
          <a:r>
            <a:rPr lang="en-US" sz="3600" b="1" kern="1200" dirty="0"/>
            <a:t>Hallways and doors</a:t>
          </a:r>
          <a:endParaRPr lang="en-US" sz="3600" kern="1200" dirty="0"/>
        </a:p>
      </dsp:txBody>
      <dsp:txXfrm>
        <a:off x="138956" y="139027"/>
        <a:ext cx="2712176" cy="2568610"/>
      </dsp:txXfrm>
    </dsp:sp>
    <dsp:sp modelId="{9F57F025-5A67-4D65-81B0-9D07658F8CFE}">
      <dsp:nvSpPr>
        <dsp:cNvPr id="0" name=""/>
        <dsp:cNvSpPr/>
      </dsp:nvSpPr>
      <dsp:spPr>
        <a:xfrm rot="5400000">
          <a:off x="4509334" y="1754325"/>
          <a:ext cx="2277218" cy="531571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rtl="0">
            <a:lnSpc>
              <a:spcPct val="90000"/>
            </a:lnSpc>
            <a:spcBef>
              <a:spcPct val="0"/>
            </a:spcBef>
            <a:spcAft>
              <a:spcPct val="15000"/>
            </a:spcAft>
            <a:buChar char="•"/>
          </a:pPr>
          <a:r>
            <a:rPr lang="en-US" sz="2200" b="0" kern="1200" dirty="0"/>
            <a:t>Students can adorn large public areas and main entryways with permanent or temporary (on paper or plywood) murals with CHARACTER COUNTS! themes</a:t>
          </a:r>
          <a:r>
            <a:rPr lang="en-US" sz="2200" b="1" kern="1200" dirty="0"/>
            <a:t>.</a:t>
          </a:r>
          <a:endParaRPr lang="en-US" sz="2200" kern="1200" dirty="0"/>
        </a:p>
      </dsp:txBody>
      <dsp:txXfrm rot="-5400000">
        <a:off x="2990088" y="3384737"/>
        <a:ext cx="5204547" cy="2054888"/>
      </dsp:txXfrm>
    </dsp:sp>
    <dsp:sp modelId="{78BE665D-151F-468C-B368-701E3B4F9C74}">
      <dsp:nvSpPr>
        <dsp:cNvPr id="0" name=""/>
        <dsp:cNvSpPr/>
      </dsp:nvSpPr>
      <dsp:spPr>
        <a:xfrm>
          <a:off x="0" y="2988920"/>
          <a:ext cx="2990088" cy="2846522"/>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rtl="0">
            <a:lnSpc>
              <a:spcPct val="90000"/>
            </a:lnSpc>
            <a:spcBef>
              <a:spcPct val="0"/>
            </a:spcBef>
            <a:spcAft>
              <a:spcPct val="35000"/>
            </a:spcAft>
            <a:buNone/>
          </a:pPr>
          <a:r>
            <a:rPr lang="en-US" sz="3600" b="1" kern="1200" dirty="0"/>
            <a:t>Murals</a:t>
          </a:r>
          <a:endParaRPr lang="en-US" sz="3600" kern="1200" dirty="0"/>
        </a:p>
      </dsp:txBody>
      <dsp:txXfrm>
        <a:off x="138956" y="3127876"/>
        <a:ext cx="2712176" cy="25686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37CA2B-AEE5-43D0-9879-22BEE3A897D7}">
      <dsp:nvSpPr>
        <dsp:cNvPr id="0" name=""/>
        <dsp:cNvSpPr/>
      </dsp:nvSpPr>
      <dsp:spPr>
        <a:xfrm>
          <a:off x="0" y="0"/>
          <a:ext cx="8686800" cy="1283157"/>
        </a:xfrm>
        <a:prstGeom prst="roundRect">
          <a:avLst/>
        </a:prstGeom>
        <a:solidFill>
          <a:schemeClr val="accent1">
            <a:lumMod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es-PR" sz="3600" b="0" i="0" kern="1200" dirty="0"/>
            <a:t>Good Morning!  Please read this slide as we start our day . . .  </a:t>
          </a:r>
          <a:r>
            <a:rPr lang="en-US" sz="3600" b="0" i="0" kern="1200" dirty="0">
              <a:sym typeface="Wingdings"/>
            </a:rPr>
            <a:t></a:t>
          </a:r>
          <a:endParaRPr lang="es-PR" sz="3600" b="0" i="0" kern="1200" dirty="0"/>
        </a:p>
      </dsp:txBody>
      <dsp:txXfrm>
        <a:off x="62639" y="62639"/>
        <a:ext cx="8561522" cy="1157879"/>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CE0310-CD09-4A5B-AF7A-150D7B724476}">
      <dsp:nvSpPr>
        <dsp:cNvPr id="0" name=""/>
        <dsp:cNvSpPr/>
      </dsp:nvSpPr>
      <dsp:spPr>
        <a:xfrm rot="5400000">
          <a:off x="4504119" y="-1226939"/>
          <a:ext cx="2287648" cy="531571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rtl="0">
            <a:lnSpc>
              <a:spcPct val="90000"/>
            </a:lnSpc>
            <a:spcBef>
              <a:spcPct val="0"/>
            </a:spcBef>
            <a:spcAft>
              <a:spcPct val="15000"/>
            </a:spcAft>
            <a:buChar char="•"/>
          </a:pPr>
          <a:r>
            <a:rPr lang="en-US" sz="2200" b="1" kern="1200" dirty="0">
              <a:solidFill>
                <a:schemeClr val="tx2"/>
              </a:solidFill>
            </a:rPr>
            <a:t>Students can propose and select school-wide and class level (e.g., 10th grade) mottos and slogans to articulate and reinforce CHARACTER COUNTS! messages.</a:t>
          </a:r>
        </a:p>
      </dsp:txBody>
      <dsp:txXfrm rot="-5400000">
        <a:off x="2990087" y="398767"/>
        <a:ext cx="5204038" cy="2064300"/>
      </dsp:txXfrm>
    </dsp:sp>
    <dsp:sp modelId="{11B1734F-A2B3-4B04-ACF3-817E103B75DC}">
      <dsp:nvSpPr>
        <dsp:cNvPr id="0" name=""/>
        <dsp:cNvSpPr/>
      </dsp:nvSpPr>
      <dsp:spPr>
        <a:xfrm>
          <a:off x="0" y="1135"/>
          <a:ext cx="2990088" cy="28595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rtl="0">
            <a:lnSpc>
              <a:spcPct val="90000"/>
            </a:lnSpc>
            <a:spcBef>
              <a:spcPct val="0"/>
            </a:spcBef>
            <a:spcAft>
              <a:spcPct val="35000"/>
            </a:spcAft>
            <a:buNone/>
          </a:pPr>
          <a:r>
            <a:rPr lang="en-US" sz="3600" b="1" kern="1200" dirty="0"/>
            <a:t>Mottos </a:t>
          </a:r>
          <a:endParaRPr lang="en-US" sz="3600" kern="1200" dirty="0"/>
        </a:p>
      </dsp:txBody>
      <dsp:txXfrm>
        <a:off x="139592" y="140727"/>
        <a:ext cx="2710904" cy="2580376"/>
      </dsp:txXfrm>
    </dsp:sp>
    <dsp:sp modelId="{9F57F025-5A67-4D65-81B0-9D07658F8CFE}">
      <dsp:nvSpPr>
        <dsp:cNvPr id="0" name=""/>
        <dsp:cNvSpPr/>
      </dsp:nvSpPr>
      <dsp:spPr>
        <a:xfrm rot="5400000">
          <a:off x="4207832" y="1783009"/>
          <a:ext cx="2869191" cy="531052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rtl="0">
            <a:lnSpc>
              <a:spcPct val="90000"/>
            </a:lnSpc>
            <a:spcBef>
              <a:spcPct val="0"/>
            </a:spcBef>
            <a:spcAft>
              <a:spcPct val="15000"/>
            </a:spcAft>
            <a:buChar char="•"/>
          </a:pPr>
          <a:r>
            <a:rPr lang="en-US" sz="2200" b="1" kern="1200" dirty="0">
              <a:solidFill>
                <a:schemeClr val="tx2"/>
              </a:solidFill>
            </a:rPr>
            <a:t>Designate special areas for books related to one or more of the Six Pillars.</a:t>
          </a:r>
          <a:endParaRPr lang="en-US" sz="2200" kern="1200" dirty="0">
            <a:solidFill>
              <a:schemeClr val="tx2"/>
            </a:solidFill>
          </a:endParaRPr>
        </a:p>
        <a:p>
          <a:pPr marL="228600" lvl="1" indent="-228600" algn="l" defTabSz="977900">
            <a:lnSpc>
              <a:spcPct val="90000"/>
            </a:lnSpc>
            <a:spcBef>
              <a:spcPct val="0"/>
            </a:spcBef>
            <a:spcAft>
              <a:spcPct val="15000"/>
            </a:spcAft>
            <a:buChar char="•"/>
          </a:pPr>
          <a:r>
            <a:rPr lang="en-US" sz="2200" b="1" kern="1200" dirty="0">
              <a:solidFill>
                <a:schemeClr val="tx2"/>
              </a:solidFill>
            </a:rPr>
            <a:t>Create a “role models” display with books on people (e.g., Martin Luther King, Mother Teresa, Gandhi, Cesar Chavez, Helen Keller, etc.) whose lives demonstrate(d) good character.</a:t>
          </a:r>
        </a:p>
      </dsp:txBody>
      <dsp:txXfrm rot="-5400000">
        <a:off x="2987168" y="3143735"/>
        <a:ext cx="5170458" cy="2589067"/>
      </dsp:txXfrm>
    </dsp:sp>
    <dsp:sp modelId="{78BE665D-151F-468C-B368-701E3B4F9C74}">
      <dsp:nvSpPr>
        <dsp:cNvPr id="0" name=""/>
        <dsp:cNvSpPr/>
      </dsp:nvSpPr>
      <dsp:spPr>
        <a:xfrm>
          <a:off x="0" y="3008490"/>
          <a:ext cx="2987167" cy="2859560"/>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rtl="0">
            <a:lnSpc>
              <a:spcPct val="90000"/>
            </a:lnSpc>
            <a:spcBef>
              <a:spcPct val="0"/>
            </a:spcBef>
            <a:spcAft>
              <a:spcPct val="35000"/>
            </a:spcAft>
            <a:buNone/>
          </a:pPr>
          <a:r>
            <a:rPr lang="en-US" sz="3600" b="1" kern="1200" dirty="0">
              <a:effectLst>
                <a:outerShdw blurRad="38100" dist="38100" dir="2700000" algn="tl">
                  <a:srgbClr val="000000">
                    <a:alpha val="43137"/>
                  </a:srgbClr>
                </a:outerShdw>
              </a:effectLst>
            </a:rPr>
            <a:t>Library Exhibits/Booklists</a:t>
          </a:r>
        </a:p>
      </dsp:txBody>
      <dsp:txXfrm>
        <a:off x="139592" y="3148082"/>
        <a:ext cx="2707983" cy="2580376"/>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57F025-5A67-4D65-81B0-9D07658F8CFE}">
      <dsp:nvSpPr>
        <dsp:cNvPr id="0" name=""/>
        <dsp:cNvSpPr/>
      </dsp:nvSpPr>
      <dsp:spPr>
        <a:xfrm rot="5400000">
          <a:off x="4343776" y="-1237564"/>
          <a:ext cx="2721186" cy="519631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rtl="0">
            <a:lnSpc>
              <a:spcPct val="90000"/>
            </a:lnSpc>
            <a:spcBef>
              <a:spcPct val="0"/>
            </a:spcBef>
            <a:spcAft>
              <a:spcPct val="15000"/>
            </a:spcAft>
            <a:buChar char="•"/>
          </a:pPr>
          <a:r>
            <a:rPr lang="en-US" sz="2200" b="0" kern="1200" dirty="0">
              <a:solidFill>
                <a:schemeClr val="tx2"/>
              </a:solidFill>
            </a:rPr>
            <a:t>Conduct school assemblies focusing on a theme related to character development. Community members might be invited to speak about one or more of the Six Pillars. Students might also perform skits, deliver speeches and participate in debates/discussions.</a:t>
          </a:r>
        </a:p>
      </dsp:txBody>
      <dsp:txXfrm rot="-5400000">
        <a:off x="3106212" y="132837"/>
        <a:ext cx="5063479" cy="2455512"/>
      </dsp:txXfrm>
    </dsp:sp>
    <dsp:sp modelId="{78BE665D-151F-468C-B368-701E3B4F9C74}">
      <dsp:nvSpPr>
        <dsp:cNvPr id="0" name=""/>
        <dsp:cNvSpPr/>
      </dsp:nvSpPr>
      <dsp:spPr>
        <a:xfrm>
          <a:off x="308" y="72"/>
          <a:ext cx="3105903" cy="2899246"/>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rtl="0">
            <a:lnSpc>
              <a:spcPct val="90000"/>
            </a:lnSpc>
            <a:spcBef>
              <a:spcPct val="0"/>
            </a:spcBef>
            <a:spcAft>
              <a:spcPct val="35000"/>
            </a:spcAft>
            <a:buNone/>
          </a:pPr>
          <a:r>
            <a:rPr lang="en-US" sz="3400" b="1" kern="1200" dirty="0">
              <a:effectLst>
                <a:outerShdw blurRad="38100" dist="38100" dir="2700000" algn="tl">
                  <a:srgbClr val="000000">
                    <a:alpha val="43137"/>
                  </a:srgbClr>
                </a:outerShdw>
              </a:effectLst>
            </a:rPr>
            <a:t>Theme Assemblies</a:t>
          </a:r>
        </a:p>
      </dsp:txBody>
      <dsp:txXfrm>
        <a:off x="141838" y="141602"/>
        <a:ext cx="2822843" cy="2616186"/>
      </dsp:txXfrm>
    </dsp:sp>
    <dsp:sp modelId="{CBE6A022-E424-1246-A548-7E9698E930AD}">
      <dsp:nvSpPr>
        <dsp:cNvPr id="0" name=""/>
        <dsp:cNvSpPr/>
      </dsp:nvSpPr>
      <dsp:spPr>
        <a:xfrm rot="5400000">
          <a:off x="4596950" y="1945061"/>
          <a:ext cx="2319397" cy="509768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rtl="0">
            <a:lnSpc>
              <a:spcPct val="90000"/>
            </a:lnSpc>
            <a:spcBef>
              <a:spcPct val="0"/>
            </a:spcBef>
            <a:spcAft>
              <a:spcPct val="15000"/>
            </a:spcAft>
            <a:buChar char="•"/>
          </a:pPr>
          <a:r>
            <a:rPr lang="en-US" sz="2200" b="0" kern="1200" dirty="0">
              <a:solidFill>
                <a:schemeClr val="tx2"/>
              </a:solidFill>
            </a:rPr>
            <a:t>Recognize and reinforce behavior that shows good character by holding “Good Character” award programs. </a:t>
          </a:r>
        </a:p>
      </dsp:txBody>
      <dsp:txXfrm rot="-5400000">
        <a:off x="3207807" y="3447428"/>
        <a:ext cx="4984460" cy="2092949"/>
      </dsp:txXfrm>
    </dsp:sp>
    <dsp:sp modelId="{FC1A3614-EF1D-7B4A-9780-E3BCFFD17A9A}">
      <dsp:nvSpPr>
        <dsp:cNvPr id="0" name=""/>
        <dsp:cNvSpPr/>
      </dsp:nvSpPr>
      <dsp:spPr>
        <a:xfrm>
          <a:off x="308" y="3044281"/>
          <a:ext cx="3207498" cy="289924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rtl="0">
            <a:lnSpc>
              <a:spcPct val="90000"/>
            </a:lnSpc>
            <a:spcBef>
              <a:spcPct val="0"/>
            </a:spcBef>
            <a:spcAft>
              <a:spcPct val="35000"/>
            </a:spcAft>
            <a:buNone/>
          </a:pPr>
          <a:r>
            <a:rPr lang="en-US" sz="3600" b="1" kern="1200" dirty="0"/>
            <a:t>Awards</a:t>
          </a:r>
          <a:r>
            <a:rPr lang="en-US" sz="2200" b="1" kern="1200" dirty="0"/>
            <a:t> </a:t>
          </a:r>
          <a:endParaRPr lang="en-US" sz="2200" b="0" kern="1200" dirty="0">
            <a:solidFill>
              <a:schemeClr val="tx2"/>
            </a:solidFill>
          </a:endParaRPr>
        </a:p>
      </dsp:txBody>
      <dsp:txXfrm>
        <a:off x="141838" y="3185811"/>
        <a:ext cx="2924438" cy="2616186"/>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57F025-5A67-4D65-81B0-9D07658F8CFE}">
      <dsp:nvSpPr>
        <dsp:cNvPr id="0" name=""/>
        <dsp:cNvSpPr/>
      </dsp:nvSpPr>
      <dsp:spPr>
        <a:xfrm rot="5400000">
          <a:off x="4036303" y="-926820"/>
          <a:ext cx="3342675" cy="519631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66675" rIns="133350" bIns="66675" numCol="1" spcCol="1270" anchor="ctr" anchorCtr="0">
          <a:noAutofit/>
        </a:bodyPr>
        <a:lstStyle/>
        <a:p>
          <a:pPr marL="228600" lvl="1" indent="-228600" algn="l" defTabSz="977900" rtl="0">
            <a:lnSpc>
              <a:spcPct val="90000"/>
            </a:lnSpc>
            <a:spcBef>
              <a:spcPct val="0"/>
            </a:spcBef>
            <a:spcAft>
              <a:spcPct val="15000"/>
            </a:spcAft>
            <a:buChar char="•"/>
          </a:pPr>
          <a:r>
            <a:rPr lang="en-US" sz="2200" b="0" kern="1200" dirty="0">
              <a:solidFill>
                <a:schemeClr val="accent1"/>
              </a:solidFill>
            </a:rPr>
            <a:t>Focus on one or more of the Six Pillars or other SEL or Academic values.</a:t>
          </a:r>
        </a:p>
        <a:p>
          <a:pPr marL="228600" lvl="1" indent="-228600" algn="l" defTabSz="977900">
            <a:lnSpc>
              <a:spcPct val="90000"/>
            </a:lnSpc>
            <a:spcBef>
              <a:spcPct val="0"/>
            </a:spcBef>
            <a:spcAft>
              <a:spcPct val="15000"/>
            </a:spcAft>
            <a:buChar char="•"/>
          </a:pPr>
          <a:r>
            <a:rPr lang="en-US" sz="2200" b="0" kern="1200" dirty="0">
              <a:solidFill>
                <a:schemeClr val="accent1"/>
              </a:solidFill>
            </a:rPr>
            <a:t>Essay or speech contests</a:t>
          </a:r>
        </a:p>
        <a:p>
          <a:pPr marL="228600" lvl="1" indent="-228600" algn="l" defTabSz="977900">
            <a:lnSpc>
              <a:spcPct val="90000"/>
            </a:lnSpc>
            <a:spcBef>
              <a:spcPct val="0"/>
            </a:spcBef>
            <a:spcAft>
              <a:spcPct val="15000"/>
            </a:spcAft>
            <a:buChar char="•"/>
          </a:pPr>
          <a:r>
            <a:rPr lang="en-US" sz="2200" b="0" kern="1200" dirty="0">
              <a:solidFill>
                <a:schemeClr val="accent1"/>
              </a:solidFill>
            </a:rPr>
            <a:t>Art contest with winning entry printed on bumper stickers, T-shirts, etc.</a:t>
          </a:r>
        </a:p>
        <a:p>
          <a:pPr marL="228600" lvl="1" indent="-228600" algn="l" defTabSz="977900">
            <a:lnSpc>
              <a:spcPct val="90000"/>
            </a:lnSpc>
            <a:spcBef>
              <a:spcPct val="0"/>
            </a:spcBef>
            <a:spcAft>
              <a:spcPct val="15000"/>
            </a:spcAft>
            <a:buChar char="•"/>
          </a:pPr>
          <a:r>
            <a:rPr lang="en-US" sz="2200" b="0" kern="1200" dirty="0">
              <a:solidFill>
                <a:schemeClr val="accent1"/>
              </a:solidFill>
            </a:rPr>
            <a:t>Fundraising contests with proceeds benefiting an organization that advances a given Pillar.</a:t>
          </a:r>
        </a:p>
      </dsp:txBody>
      <dsp:txXfrm rot="-5400000">
        <a:off x="3109483" y="163176"/>
        <a:ext cx="5033140" cy="3016323"/>
      </dsp:txXfrm>
    </dsp:sp>
    <dsp:sp modelId="{78BE665D-151F-468C-B368-701E3B4F9C74}">
      <dsp:nvSpPr>
        <dsp:cNvPr id="0" name=""/>
        <dsp:cNvSpPr/>
      </dsp:nvSpPr>
      <dsp:spPr>
        <a:xfrm>
          <a:off x="103" y="373942"/>
          <a:ext cx="3105903" cy="2597730"/>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rtl="0">
            <a:lnSpc>
              <a:spcPct val="90000"/>
            </a:lnSpc>
            <a:spcBef>
              <a:spcPct val="0"/>
            </a:spcBef>
            <a:spcAft>
              <a:spcPct val="35000"/>
            </a:spcAft>
            <a:buNone/>
          </a:pPr>
          <a:r>
            <a:rPr lang="en-US" sz="3600" b="1" kern="1200" dirty="0">
              <a:effectLst>
                <a:outerShdw blurRad="38100" dist="38100" dir="2700000" algn="tl">
                  <a:srgbClr val="000000">
                    <a:alpha val="43137"/>
                  </a:srgbClr>
                </a:outerShdw>
              </a:effectLst>
            </a:rPr>
            <a:t>Contests</a:t>
          </a:r>
        </a:p>
      </dsp:txBody>
      <dsp:txXfrm>
        <a:off x="126914" y="500753"/>
        <a:ext cx="2852281" cy="2344108"/>
      </dsp:txXfrm>
    </dsp:sp>
    <dsp:sp modelId="{6AC432F2-988E-1B4C-AE42-99A55030A744}">
      <dsp:nvSpPr>
        <dsp:cNvPr id="0" name=""/>
        <dsp:cNvSpPr/>
      </dsp:nvSpPr>
      <dsp:spPr>
        <a:xfrm rot="5400000">
          <a:off x="4704784" y="2211077"/>
          <a:ext cx="2078184" cy="512364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rtl="0">
            <a:lnSpc>
              <a:spcPct val="90000"/>
            </a:lnSpc>
            <a:spcBef>
              <a:spcPct val="0"/>
            </a:spcBef>
            <a:spcAft>
              <a:spcPct val="15000"/>
            </a:spcAft>
            <a:buChar char="•"/>
          </a:pPr>
          <a:r>
            <a:rPr lang="en-US" sz="2200" b="0" kern="1200" dirty="0">
              <a:solidFill>
                <a:schemeClr val="accent1"/>
              </a:solidFill>
            </a:rPr>
            <a:t>Periodically have students nominate their peers using criteria based on the Six Pillars of Character. Frame and retain the photos on a specially designated wall</a:t>
          </a:r>
          <a:r>
            <a:rPr lang="en-US" sz="2200" b="1" kern="1200" dirty="0">
              <a:solidFill>
                <a:schemeClr val="accent1"/>
              </a:solidFill>
            </a:rPr>
            <a:t>.</a:t>
          </a:r>
        </a:p>
      </dsp:txBody>
      <dsp:txXfrm rot="-5400000">
        <a:off x="3182057" y="3835254"/>
        <a:ext cx="5022191" cy="1875286"/>
      </dsp:txXfrm>
    </dsp:sp>
    <dsp:sp modelId="{C21DE6E3-B2C4-C34D-835F-B05A242C9A39}">
      <dsp:nvSpPr>
        <dsp:cNvPr id="0" name=""/>
        <dsp:cNvSpPr/>
      </dsp:nvSpPr>
      <dsp:spPr>
        <a:xfrm>
          <a:off x="103" y="3474032"/>
          <a:ext cx="3181953" cy="2597730"/>
        </a:xfrm>
        <a:prstGeom prst="roundRect">
          <a:avLst/>
        </a:prstGeom>
        <a:solidFill>
          <a:srgbClr val="00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rtl="0">
            <a:lnSpc>
              <a:spcPct val="90000"/>
            </a:lnSpc>
            <a:spcBef>
              <a:spcPct val="0"/>
            </a:spcBef>
            <a:spcAft>
              <a:spcPct val="35000"/>
            </a:spcAft>
            <a:buNone/>
          </a:pPr>
          <a:r>
            <a:rPr lang="en-US" sz="3600" b="1" kern="1200" dirty="0"/>
            <a:t>Recognition</a:t>
          </a:r>
          <a:endParaRPr lang="en-US" sz="3600" b="0" kern="1200" dirty="0">
            <a:solidFill>
              <a:schemeClr val="accent1"/>
            </a:solidFill>
          </a:endParaRPr>
        </a:p>
      </dsp:txBody>
      <dsp:txXfrm>
        <a:off x="126914" y="3600843"/>
        <a:ext cx="2928331" cy="2344108"/>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57F025-5A67-4D65-81B0-9D07658F8CFE}">
      <dsp:nvSpPr>
        <dsp:cNvPr id="0" name=""/>
        <dsp:cNvSpPr/>
      </dsp:nvSpPr>
      <dsp:spPr>
        <a:xfrm rot="5400000">
          <a:off x="4311456" y="-1118995"/>
          <a:ext cx="2669402" cy="519631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rtl="0">
            <a:lnSpc>
              <a:spcPct val="90000"/>
            </a:lnSpc>
            <a:spcBef>
              <a:spcPct val="0"/>
            </a:spcBef>
            <a:spcAft>
              <a:spcPct val="15000"/>
            </a:spcAft>
            <a:buChar char="•"/>
          </a:pPr>
          <a:r>
            <a:rPr lang="en-US" sz="2400" b="0" kern="1200" dirty="0">
              <a:solidFill>
                <a:schemeClr val="accent1"/>
              </a:solidFill>
            </a:rPr>
            <a:t>Have students design small folded cards with quotes, ethical dilemmas or other messages about character. Place these on cafeteria tables and encourage everyone to discuss them at lunchtime.</a:t>
          </a:r>
        </a:p>
      </dsp:txBody>
      <dsp:txXfrm rot="-5400000">
        <a:off x="3048000" y="274770"/>
        <a:ext cx="5066007" cy="2408784"/>
      </dsp:txXfrm>
    </dsp:sp>
    <dsp:sp modelId="{78BE665D-151F-468C-B368-701E3B4F9C74}">
      <dsp:nvSpPr>
        <dsp:cNvPr id="0" name=""/>
        <dsp:cNvSpPr/>
      </dsp:nvSpPr>
      <dsp:spPr>
        <a:xfrm>
          <a:off x="0" y="69"/>
          <a:ext cx="3105903" cy="2765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rtl="0">
            <a:lnSpc>
              <a:spcPct val="90000"/>
            </a:lnSpc>
            <a:spcBef>
              <a:spcPct val="0"/>
            </a:spcBef>
            <a:spcAft>
              <a:spcPct val="35000"/>
            </a:spcAft>
            <a:buNone/>
          </a:pPr>
          <a:r>
            <a:rPr lang="en-US" sz="3600" b="1" kern="1200" dirty="0">
              <a:effectLst>
                <a:outerShdw blurRad="38100" dist="38100" dir="2700000" algn="tl">
                  <a:srgbClr val="000000">
                    <a:alpha val="43137"/>
                  </a:srgbClr>
                </a:outerShdw>
              </a:effectLst>
            </a:rPr>
            <a:t>Cafeteria Table Tents</a:t>
          </a:r>
        </a:p>
      </dsp:txBody>
      <dsp:txXfrm>
        <a:off x="134990" y="135059"/>
        <a:ext cx="2835923" cy="2495300"/>
      </dsp:txXfrm>
    </dsp:sp>
    <dsp:sp modelId="{36B67A7D-9BD7-2342-8305-23FF7598C219}">
      <dsp:nvSpPr>
        <dsp:cNvPr id="0" name=""/>
        <dsp:cNvSpPr/>
      </dsp:nvSpPr>
      <dsp:spPr>
        <a:xfrm rot="5400000">
          <a:off x="4541831" y="1459074"/>
          <a:ext cx="2212224" cy="531571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rtl="0">
            <a:lnSpc>
              <a:spcPct val="90000"/>
            </a:lnSpc>
            <a:spcBef>
              <a:spcPct val="0"/>
            </a:spcBef>
            <a:spcAft>
              <a:spcPct val="15000"/>
            </a:spcAft>
            <a:buChar char="•"/>
          </a:pPr>
          <a:r>
            <a:rPr lang="en-US" sz="2400" b="0" kern="1200" dirty="0">
              <a:solidFill>
                <a:schemeClr val="accent1"/>
              </a:solidFill>
            </a:rPr>
            <a:t>Organize “6 Pillar Clubs” — one for each Pillar and Success Skill— and have the students plan and organize relevant activities associated with CHARACTER COUNTS!</a:t>
          </a:r>
          <a:r>
            <a:rPr lang="en-US" sz="2900" b="1" kern="1200" dirty="0">
              <a:solidFill>
                <a:schemeClr val="accent1"/>
              </a:solidFill>
            </a:rPr>
            <a:t>.</a:t>
          </a:r>
        </a:p>
      </dsp:txBody>
      <dsp:txXfrm rot="-5400000">
        <a:off x="2990087" y="3118810"/>
        <a:ext cx="5207720" cy="1996240"/>
      </dsp:txXfrm>
    </dsp:sp>
    <dsp:sp modelId="{9CF9D48D-ACA4-B046-AABB-D7AEDC631565}">
      <dsp:nvSpPr>
        <dsp:cNvPr id="0" name=""/>
        <dsp:cNvSpPr/>
      </dsp:nvSpPr>
      <dsp:spPr>
        <a:xfrm>
          <a:off x="0" y="2903613"/>
          <a:ext cx="2990088" cy="2765280"/>
        </a:xfrm>
        <a:prstGeom prst="roundRect">
          <a:avLst/>
        </a:prstGeom>
        <a:solidFill>
          <a:srgbClr val="00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rtl="0">
            <a:lnSpc>
              <a:spcPct val="90000"/>
            </a:lnSpc>
            <a:spcBef>
              <a:spcPct val="0"/>
            </a:spcBef>
            <a:spcAft>
              <a:spcPct val="35000"/>
            </a:spcAft>
            <a:buNone/>
          </a:pPr>
          <a:r>
            <a:rPr lang="en-US" sz="3200" b="1" kern="1200" dirty="0"/>
            <a:t>“6 Pillar Success Clubs” </a:t>
          </a:r>
          <a:endParaRPr lang="en-US" sz="3200" b="0" kern="1200" dirty="0">
            <a:solidFill>
              <a:schemeClr val="accent1"/>
            </a:solidFill>
          </a:endParaRPr>
        </a:p>
      </dsp:txBody>
      <dsp:txXfrm>
        <a:off x="134990" y="3038603"/>
        <a:ext cx="2720108" cy="249530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CE0310-CD09-4A5B-AF7A-150D7B724476}">
      <dsp:nvSpPr>
        <dsp:cNvPr id="0" name=""/>
        <dsp:cNvSpPr/>
      </dsp:nvSpPr>
      <dsp:spPr>
        <a:xfrm rot="5400000">
          <a:off x="4176854" y="-1007376"/>
          <a:ext cx="3031021" cy="5045773"/>
        </a:xfrm>
        <a:prstGeom prst="round2SameRect">
          <a:avLst/>
        </a:prstGeom>
        <a:no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rtl="0">
            <a:lnSpc>
              <a:spcPct val="90000"/>
            </a:lnSpc>
            <a:spcBef>
              <a:spcPct val="0"/>
            </a:spcBef>
            <a:spcAft>
              <a:spcPct val="15000"/>
            </a:spcAft>
            <a:buChar char="•"/>
          </a:pPr>
          <a:r>
            <a:rPr lang="en-US" sz="2200" b="0" i="1" kern="1200" dirty="0">
              <a:solidFill>
                <a:schemeClr val="accent1"/>
              </a:solidFill>
            </a:rPr>
            <a:t>Public Area Beautification: </a:t>
          </a:r>
          <a:r>
            <a:rPr lang="en-US" sz="2200" b="0" kern="1200" dirty="0">
              <a:solidFill>
                <a:schemeClr val="accent1"/>
              </a:solidFill>
            </a:rPr>
            <a:t>Help students organize and carry out a cleanup of a park or playground.</a:t>
          </a:r>
        </a:p>
        <a:p>
          <a:pPr marL="228600" lvl="1" indent="-228600" algn="l" defTabSz="977900">
            <a:lnSpc>
              <a:spcPct val="90000"/>
            </a:lnSpc>
            <a:spcBef>
              <a:spcPct val="0"/>
            </a:spcBef>
            <a:spcAft>
              <a:spcPct val="15000"/>
            </a:spcAft>
            <a:buChar char="•"/>
          </a:pPr>
          <a:r>
            <a:rPr lang="en-US" sz="2200" b="0" i="1" kern="1200" dirty="0">
              <a:solidFill>
                <a:schemeClr val="accent1"/>
              </a:solidFill>
            </a:rPr>
            <a:t>Authorized “Six Pillars” Anti-Graffiti Wall:</a:t>
          </a:r>
          <a:r>
            <a:rPr lang="en-US" sz="2200" b="0" kern="1200" dirty="0">
              <a:solidFill>
                <a:schemeClr val="accent1"/>
              </a:solidFill>
            </a:rPr>
            <a:t> Organize students and paint a mural focusing on good character on a wall in the community.</a:t>
          </a:r>
          <a:endParaRPr lang="en-US" sz="2200" b="1" kern="1200" dirty="0">
            <a:solidFill>
              <a:schemeClr val="accent1"/>
            </a:solidFill>
          </a:endParaRPr>
        </a:p>
      </dsp:txBody>
      <dsp:txXfrm rot="-5400000">
        <a:off x="3169478" y="147962"/>
        <a:ext cx="4897811" cy="2735097"/>
      </dsp:txXfrm>
    </dsp:sp>
    <dsp:sp modelId="{11B1734F-A2B3-4B04-ACF3-817E103B75DC}">
      <dsp:nvSpPr>
        <dsp:cNvPr id="0" name=""/>
        <dsp:cNvSpPr/>
      </dsp:nvSpPr>
      <dsp:spPr>
        <a:xfrm>
          <a:off x="859" y="261096"/>
          <a:ext cx="3258308" cy="25106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rtl="0">
            <a:lnSpc>
              <a:spcPct val="90000"/>
            </a:lnSpc>
            <a:spcBef>
              <a:spcPct val="0"/>
            </a:spcBef>
            <a:spcAft>
              <a:spcPct val="35000"/>
            </a:spcAft>
            <a:buNone/>
          </a:pPr>
          <a:r>
            <a:rPr lang="en-US" sz="3600" b="1" kern="1200" dirty="0"/>
            <a:t>School or Community Projects </a:t>
          </a:r>
          <a:endParaRPr lang="en-US" sz="3600" kern="1200" dirty="0"/>
        </a:p>
      </dsp:txBody>
      <dsp:txXfrm>
        <a:off x="123417" y="383654"/>
        <a:ext cx="3013192" cy="2265503"/>
      </dsp:txXfrm>
    </dsp:sp>
    <dsp:sp modelId="{9F57F025-5A67-4D65-81B0-9D07658F8CFE}">
      <dsp:nvSpPr>
        <dsp:cNvPr id="0" name=""/>
        <dsp:cNvSpPr/>
      </dsp:nvSpPr>
      <dsp:spPr>
        <a:xfrm rot="5400000">
          <a:off x="4435231" y="1859019"/>
          <a:ext cx="2423571" cy="5196316"/>
        </a:xfrm>
        <a:prstGeom prst="round2SameRect">
          <a:avLst/>
        </a:prstGeom>
        <a:no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rtl="0">
            <a:lnSpc>
              <a:spcPct val="90000"/>
            </a:lnSpc>
            <a:spcBef>
              <a:spcPct val="0"/>
            </a:spcBef>
            <a:spcAft>
              <a:spcPct val="15000"/>
            </a:spcAft>
            <a:buChar char="•"/>
          </a:pPr>
          <a:r>
            <a:rPr lang="en-US" sz="2200" b="0" kern="1200" dirty="0">
              <a:solidFill>
                <a:schemeClr val="accent1"/>
              </a:solidFill>
            </a:rPr>
            <a:t>Designate young people to serve as peer counselors and mentors. Incorporate the Six Pillars into their training.</a:t>
          </a:r>
          <a:endParaRPr lang="en-US" sz="2200" b="1" kern="1200" dirty="0">
            <a:effectLst>
              <a:outerShdw blurRad="38100" dist="38100" dir="2700000" algn="tl">
                <a:srgbClr val="000000">
                  <a:alpha val="43137"/>
                </a:srgbClr>
              </a:outerShdw>
            </a:effectLst>
          </a:endParaRPr>
        </a:p>
        <a:p>
          <a:pPr marL="228600" lvl="1" indent="-228600" algn="l" defTabSz="977900">
            <a:lnSpc>
              <a:spcPct val="90000"/>
            </a:lnSpc>
            <a:spcBef>
              <a:spcPct val="0"/>
            </a:spcBef>
            <a:spcAft>
              <a:spcPct val="15000"/>
            </a:spcAft>
            <a:buChar char="•"/>
          </a:pPr>
          <a:r>
            <a:rPr lang="en-US" sz="2200" b="0" kern="1200" dirty="0">
              <a:solidFill>
                <a:schemeClr val="accent1"/>
              </a:solidFill>
            </a:rPr>
            <a:t>Arrange for middle and high school students to counsel and tutor younger children.</a:t>
          </a:r>
        </a:p>
      </dsp:txBody>
      <dsp:txXfrm rot="-5400000">
        <a:off x="3048859" y="3363701"/>
        <a:ext cx="5078007" cy="2186953"/>
      </dsp:txXfrm>
    </dsp:sp>
    <dsp:sp modelId="{78BE665D-151F-468C-B368-701E3B4F9C74}">
      <dsp:nvSpPr>
        <dsp:cNvPr id="0" name=""/>
        <dsp:cNvSpPr/>
      </dsp:nvSpPr>
      <dsp:spPr>
        <a:xfrm>
          <a:off x="859" y="3157447"/>
          <a:ext cx="3105903" cy="2510619"/>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rtl="0">
            <a:lnSpc>
              <a:spcPct val="90000"/>
            </a:lnSpc>
            <a:spcBef>
              <a:spcPct val="0"/>
            </a:spcBef>
            <a:spcAft>
              <a:spcPct val="35000"/>
            </a:spcAft>
            <a:buNone/>
          </a:pPr>
          <a:r>
            <a:rPr lang="en-US" sz="3600" b="1" kern="1200" dirty="0">
              <a:effectLst>
                <a:outerShdw blurRad="38100" dist="38100" dir="2700000" algn="tl">
                  <a:srgbClr val="000000">
                    <a:alpha val="43137"/>
                  </a:srgbClr>
                </a:outerShdw>
              </a:effectLst>
            </a:rPr>
            <a:t>Peer Mentoring</a:t>
          </a:r>
        </a:p>
      </dsp:txBody>
      <dsp:txXfrm>
        <a:off x="123417" y="3280005"/>
        <a:ext cx="2860787" cy="2265503"/>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24E8F4-B0B5-FA4F-9678-B59D10BE6421}">
      <dsp:nvSpPr>
        <dsp:cNvPr id="0" name=""/>
        <dsp:cNvSpPr/>
      </dsp:nvSpPr>
      <dsp:spPr>
        <a:xfrm>
          <a:off x="0" y="222453"/>
          <a:ext cx="6753380" cy="226800"/>
        </a:xfrm>
        <a:prstGeom prst="rect">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1522B96-51B3-3C4B-91D4-937B2BA51088}">
      <dsp:nvSpPr>
        <dsp:cNvPr id="0" name=""/>
        <dsp:cNvSpPr/>
      </dsp:nvSpPr>
      <dsp:spPr>
        <a:xfrm>
          <a:off x="337669" y="89613"/>
          <a:ext cx="4727366" cy="26568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8683" tIns="0" rIns="178683" bIns="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a:cs typeface="Arial"/>
            </a:rPr>
            <a:t>IDEAS I CAN USE AT MY SCHOOL</a:t>
          </a:r>
        </a:p>
      </dsp:txBody>
      <dsp:txXfrm>
        <a:off x="350638" y="102582"/>
        <a:ext cx="4701428" cy="239742"/>
      </dsp:txXfrm>
    </dsp:sp>
    <dsp:sp modelId="{F9FB75F0-E351-214D-8855-F6A1ED4AF832}">
      <dsp:nvSpPr>
        <dsp:cNvPr id="0" name=""/>
        <dsp:cNvSpPr/>
      </dsp:nvSpPr>
      <dsp:spPr>
        <a:xfrm>
          <a:off x="0" y="630693"/>
          <a:ext cx="6753380" cy="226800"/>
        </a:xfrm>
        <a:prstGeom prst="rect">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E75DC7F-CB64-4844-B79E-BE6456693C60}">
      <dsp:nvSpPr>
        <dsp:cNvPr id="0" name=""/>
        <dsp:cNvSpPr/>
      </dsp:nvSpPr>
      <dsp:spPr>
        <a:xfrm>
          <a:off x="337669" y="497853"/>
          <a:ext cx="4727366" cy="26568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8683" tIns="0" rIns="178683" bIns="0" numCol="1" spcCol="1270" anchor="ctr" anchorCtr="0">
          <a:noAutofit/>
        </a:bodyPr>
        <a:lstStyle/>
        <a:p>
          <a:pPr marL="0" lvl="0" indent="0" algn="l" defTabSz="400050">
            <a:lnSpc>
              <a:spcPct val="90000"/>
            </a:lnSpc>
            <a:spcBef>
              <a:spcPct val="0"/>
            </a:spcBef>
            <a:spcAft>
              <a:spcPct val="35000"/>
            </a:spcAft>
            <a:buNone/>
          </a:pPr>
          <a:endParaRPr lang="en-US" sz="900" kern="1200"/>
        </a:p>
      </dsp:txBody>
      <dsp:txXfrm>
        <a:off x="350638" y="510822"/>
        <a:ext cx="4701428" cy="239742"/>
      </dsp:txXfrm>
    </dsp:sp>
    <dsp:sp modelId="{6BC1DBEC-F0EE-794C-B712-ED27D52FF725}">
      <dsp:nvSpPr>
        <dsp:cNvPr id="0" name=""/>
        <dsp:cNvSpPr/>
      </dsp:nvSpPr>
      <dsp:spPr>
        <a:xfrm>
          <a:off x="0" y="1038933"/>
          <a:ext cx="6753380" cy="226800"/>
        </a:xfrm>
        <a:prstGeom prst="rect">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F49C8DD-9A22-A348-95A5-79BD928D7ACD}">
      <dsp:nvSpPr>
        <dsp:cNvPr id="0" name=""/>
        <dsp:cNvSpPr/>
      </dsp:nvSpPr>
      <dsp:spPr>
        <a:xfrm>
          <a:off x="337669" y="906093"/>
          <a:ext cx="4727366" cy="26568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8683" tIns="0" rIns="178683" bIns="0" numCol="1" spcCol="1270" anchor="ctr" anchorCtr="0">
          <a:noAutofit/>
        </a:bodyPr>
        <a:lstStyle/>
        <a:p>
          <a:pPr marL="0" lvl="0" indent="0" algn="l" defTabSz="400050">
            <a:lnSpc>
              <a:spcPct val="90000"/>
            </a:lnSpc>
            <a:spcBef>
              <a:spcPct val="0"/>
            </a:spcBef>
            <a:spcAft>
              <a:spcPct val="35000"/>
            </a:spcAft>
            <a:buNone/>
          </a:pPr>
          <a:endParaRPr lang="en-US" sz="900" kern="1200"/>
        </a:p>
      </dsp:txBody>
      <dsp:txXfrm>
        <a:off x="350638" y="919062"/>
        <a:ext cx="4701428" cy="239742"/>
      </dsp:txXfrm>
    </dsp:sp>
    <dsp:sp modelId="{A53F034E-226A-EB46-8510-52B6EFBCD47F}">
      <dsp:nvSpPr>
        <dsp:cNvPr id="0" name=""/>
        <dsp:cNvSpPr/>
      </dsp:nvSpPr>
      <dsp:spPr>
        <a:xfrm>
          <a:off x="0" y="1447173"/>
          <a:ext cx="6753380" cy="226800"/>
        </a:xfrm>
        <a:prstGeom prst="rect">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9DF8655-8346-9040-92C8-7C186D26C695}">
      <dsp:nvSpPr>
        <dsp:cNvPr id="0" name=""/>
        <dsp:cNvSpPr/>
      </dsp:nvSpPr>
      <dsp:spPr>
        <a:xfrm>
          <a:off x="337669" y="1314333"/>
          <a:ext cx="4727366" cy="26568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8683" tIns="0" rIns="178683" bIns="0" numCol="1" spcCol="1270" anchor="ctr" anchorCtr="0">
          <a:noAutofit/>
        </a:bodyPr>
        <a:lstStyle/>
        <a:p>
          <a:pPr marL="0" lvl="0" indent="0" algn="l" defTabSz="400050">
            <a:lnSpc>
              <a:spcPct val="90000"/>
            </a:lnSpc>
            <a:spcBef>
              <a:spcPct val="0"/>
            </a:spcBef>
            <a:spcAft>
              <a:spcPct val="35000"/>
            </a:spcAft>
            <a:buNone/>
          </a:pPr>
          <a:endParaRPr lang="en-US" sz="900" kern="1200"/>
        </a:p>
      </dsp:txBody>
      <dsp:txXfrm>
        <a:off x="350638" y="1327302"/>
        <a:ext cx="4701428" cy="239742"/>
      </dsp:txXfrm>
    </dsp:sp>
    <dsp:sp modelId="{07AF7A8D-4E9A-2149-B15B-8F9BC676E21B}">
      <dsp:nvSpPr>
        <dsp:cNvPr id="0" name=""/>
        <dsp:cNvSpPr/>
      </dsp:nvSpPr>
      <dsp:spPr>
        <a:xfrm>
          <a:off x="0" y="1855413"/>
          <a:ext cx="6753380" cy="226800"/>
        </a:xfrm>
        <a:prstGeom prst="rect">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0E3200E-B603-5640-B9B4-4C413F74DC32}">
      <dsp:nvSpPr>
        <dsp:cNvPr id="0" name=""/>
        <dsp:cNvSpPr/>
      </dsp:nvSpPr>
      <dsp:spPr>
        <a:xfrm>
          <a:off x="337669" y="1722573"/>
          <a:ext cx="4727366" cy="26568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8683" tIns="0" rIns="178683" bIns="0" numCol="1" spcCol="1270" anchor="ctr" anchorCtr="0">
          <a:noAutofit/>
        </a:bodyPr>
        <a:lstStyle/>
        <a:p>
          <a:pPr marL="0" lvl="0" indent="0" algn="l" defTabSz="400050">
            <a:lnSpc>
              <a:spcPct val="90000"/>
            </a:lnSpc>
            <a:spcBef>
              <a:spcPct val="0"/>
            </a:spcBef>
            <a:spcAft>
              <a:spcPct val="35000"/>
            </a:spcAft>
            <a:buNone/>
          </a:pPr>
          <a:endParaRPr lang="en-US" sz="900" kern="1200"/>
        </a:p>
      </dsp:txBody>
      <dsp:txXfrm>
        <a:off x="350638" y="1735542"/>
        <a:ext cx="4701428" cy="239742"/>
      </dsp:txXfrm>
    </dsp:sp>
    <dsp:sp modelId="{D3E539BE-0302-3049-AF85-4BA0ED26356B}">
      <dsp:nvSpPr>
        <dsp:cNvPr id="0" name=""/>
        <dsp:cNvSpPr/>
      </dsp:nvSpPr>
      <dsp:spPr>
        <a:xfrm>
          <a:off x="0" y="2263653"/>
          <a:ext cx="6753380" cy="226800"/>
        </a:xfrm>
        <a:prstGeom prst="rect">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09700F3-183C-754B-BC41-235C23FFE696}">
      <dsp:nvSpPr>
        <dsp:cNvPr id="0" name=""/>
        <dsp:cNvSpPr/>
      </dsp:nvSpPr>
      <dsp:spPr>
        <a:xfrm>
          <a:off x="337669" y="2130813"/>
          <a:ext cx="4727366" cy="26568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8683" tIns="0" rIns="178683" bIns="0" numCol="1" spcCol="1270" anchor="ctr" anchorCtr="0">
          <a:noAutofit/>
        </a:bodyPr>
        <a:lstStyle/>
        <a:p>
          <a:pPr marL="0" lvl="0" indent="0" algn="l" defTabSz="400050">
            <a:lnSpc>
              <a:spcPct val="90000"/>
            </a:lnSpc>
            <a:spcBef>
              <a:spcPct val="0"/>
            </a:spcBef>
            <a:spcAft>
              <a:spcPct val="35000"/>
            </a:spcAft>
            <a:buNone/>
          </a:pPr>
          <a:endParaRPr lang="en-US" sz="900" kern="1200"/>
        </a:p>
      </dsp:txBody>
      <dsp:txXfrm>
        <a:off x="350638" y="2143782"/>
        <a:ext cx="4701428" cy="239742"/>
      </dsp:txXfrm>
    </dsp:sp>
    <dsp:sp modelId="{4C259500-AAA9-924C-AB38-EB5AF8945054}">
      <dsp:nvSpPr>
        <dsp:cNvPr id="0" name=""/>
        <dsp:cNvSpPr/>
      </dsp:nvSpPr>
      <dsp:spPr>
        <a:xfrm>
          <a:off x="0" y="2671893"/>
          <a:ext cx="6753380" cy="226800"/>
        </a:xfrm>
        <a:prstGeom prst="rect">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2028971-7005-9141-94FF-593E8D9C58CA}">
      <dsp:nvSpPr>
        <dsp:cNvPr id="0" name=""/>
        <dsp:cNvSpPr/>
      </dsp:nvSpPr>
      <dsp:spPr>
        <a:xfrm>
          <a:off x="337669" y="2539053"/>
          <a:ext cx="4727366" cy="26568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8683" tIns="0" rIns="178683" bIns="0" numCol="1" spcCol="1270" anchor="ctr" anchorCtr="0">
          <a:noAutofit/>
        </a:bodyPr>
        <a:lstStyle/>
        <a:p>
          <a:pPr marL="0" lvl="0" indent="0" algn="l" defTabSz="400050">
            <a:lnSpc>
              <a:spcPct val="90000"/>
            </a:lnSpc>
            <a:spcBef>
              <a:spcPct val="0"/>
            </a:spcBef>
            <a:spcAft>
              <a:spcPct val="35000"/>
            </a:spcAft>
            <a:buNone/>
          </a:pPr>
          <a:endParaRPr lang="en-US" sz="900" kern="1200"/>
        </a:p>
      </dsp:txBody>
      <dsp:txXfrm>
        <a:off x="350638" y="2552022"/>
        <a:ext cx="4701428" cy="239742"/>
      </dsp:txXfrm>
    </dsp:sp>
    <dsp:sp modelId="{262CAF80-B6CF-1D4C-91F1-6DB200082296}">
      <dsp:nvSpPr>
        <dsp:cNvPr id="0" name=""/>
        <dsp:cNvSpPr/>
      </dsp:nvSpPr>
      <dsp:spPr>
        <a:xfrm>
          <a:off x="0" y="3080133"/>
          <a:ext cx="6753380" cy="226800"/>
        </a:xfrm>
        <a:prstGeom prst="rect">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F184575-7F46-6C40-AD89-556D06B9287A}">
      <dsp:nvSpPr>
        <dsp:cNvPr id="0" name=""/>
        <dsp:cNvSpPr/>
      </dsp:nvSpPr>
      <dsp:spPr>
        <a:xfrm>
          <a:off x="337669" y="2947293"/>
          <a:ext cx="4727366" cy="26568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8683" tIns="0" rIns="178683" bIns="0" numCol="1" spcCol="1270" anchor="ctr" anchorCtr="0">
          <a:noAutofit/>
        </a:bodyPr>
        <a:lstStyle/>
        <a:p>
          <a:pPr marL="0" lvl="0" indent="0" algn="l" defTabSz="400050">
            <a:lnSpc>
              <a:spcPct val="90000"/>
            </a:lnSpc>
            <a:spcBef>
              <a:spcPct val="0"/>
            </a:spcBef>
            <a:spcAft>
              <a:spcPct val="35000"/>
            </a:spcAft>
            <a:buNone/>
          </a:pPr>
          <a:endParaRPr lang="en-US" sz="900" kern="1200"/>
        </a:p>
      </dsp:txBody>
      <dsp:txXfrm>
        <a:off x="350638" y="2960262"/>
        <a:ext cx="4701428" cy="239742"/>
      </dsp:txXfrm>
    </dsp:sp>
    <dsp:sp modelId="{2CAF19AA-F015-3745-814C-4F05E5799FE4}">
      <dsp:nvSpPr>
        <dsp:cNvPr id="0" name=""/>
        <dsp:cNvSpPr/>
      </dsp:nvSpPr>
      <dsp:spPr>
        <a:xfrm>
          <a:off x="0" y="3488373"/>
          <a:ext cx="6753380" cy="226800"/>
        </a:xfrm>
        <a:prstGeom prst="rect">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C4DEFA9-E073-0E43-AD48-BFE928BDFE8C}">
      <dsp:nvSpPr>
        <dsp:cNvPr id="0" name=""/>
        <dsp:cNvSpPr/>
      </dsp:nvSpPr>
      <dsp:spPr>
        <a:xfrm>
          <a:off x="337669" y="3355533"/>
          <a:ext cx="4727366" cy="26568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8683" tIns="0" rIns="178683" bIns="0" numCol="1" spcCol="1270" anchor="ctr" anchorCtr="0">
          <a:noAutofit/>
        </a:bodyPr>
        <a:lstStyle/>
        <a:p>
          <a:pPr marL="0" lvl="0" indent="0" algn="l" defTabSz="400050">
            <a:lnSpc>
              <a:spcPct val="90000"/>
            </a:lnSpc>
            <a:spcBef>
              <a:spcPct val="0"/>
            </a:spcBef>
            <a:spcAft>
              <a:spcPct val="35000"/>
            </a:spcAft>
            <a:buNone/>
          </a:pPr>
          <a:endParaRPr lang="en-US" sz="900" kern="1200"/>
        </a:p>
      </dsp:txBody>
      <dsp:txXfrm>
        <a:off x="350638" y="3368502"/>
        <a:ext cx="4701428" cy="239742"/>
      </dsp:txXfrm>
    </dsp:sp>
    <dsp:sp modelId="{1E4496D9-EDD4-7A4D-B4D9-FCB4908FF5C1}">
      <dsp:nvSpPr>
        <dsp:cNvPr id="0" name=""/>
        <dsp:cNvSpPr/>
      </dsp:nvSpPr>
      <dsp:spPr>
        <a:xfrm>
          <a:off x="0" y="3896612"/>
          <a:ext cx="6753380" cy="226800"/>
        </a:xfrm>
        <a:prstGeom prst="rect">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32B29A7-5A2C-3C48-9203-D82CADE2CAAA}">
      <dsp:nvSpPr>
        <dsp:cNvPr id="0" name=""/>
        <dsp:cNvSpPr/>
      </dsp:nvSpPr>
      <dsp:spPr>
        <a:xfrm>
          <a:off x="337669" y="3763772"/>
          <a:ext cx="4727366" cy="26568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8683" tIns="0" rIns="178683" bIns="0" numCol="1" spcCol="1270" anchor="ctr" anchorCtr="0">
          <a:noAutofit/>
        </a:bodyPr>
        <a:lstStyle/>
        <a:p>
          <a:pPr marL="0" lvl="0" indent="0" algn="l" defTabSz="400050">
            <a:lnSpc>
              <a:spcPct val="90000"/>
            </a:lnSpc>
            <a:spcBef>
              <a:spcPct val="0"/>
            </a:spcBef>
            <a:spcAft>
              <a:spcPct val="35000"/>
            </a:spcAft>
            <a:buNone/>
          </a:pPr>
          <a:endParaRPr lang="en-US" sz="900" kern="1200"/>
        </a:p>
      </dsp:txBody>
      <dsp:txXfrm>
        <a:off x="350638" y="3776741"/>
        <a:ext cx="4701428" cy="239742"/>
      </dsp:txXfrm>
    </dsp:sp>
    <dsp:sp modelId="{DC498BC4-1A67-9F4C-9EED-FB032C9C996C}">
      <dsp:nvSpPr>
        <dsp:cNvPr id="0" name=""/>
        <dsp:cNvSpPr/>
      </dsp:nvSpPr>
      <dsp:spPr>
        <a:xfrm>
          <a:off x="0" y="4304852"/>
          <a:ext cx="6753380" cy="226800"/>
        </a:xfrm>
        <a:prstGeom prst="rect">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E131F49-0ADB-B84A-9A5F-9AF8BF654D74}">
      <dsp:nvSpPr>
        <dsp:cNvPr id="0" name=""/>
        <dsp:cNvSpPr/>
      </dsp:nvSpPr>
      <dsp:spPr>
        <a:xfrm>
          <a:off x="337669" y="4172012"/>
          <a:ext cx="4727366" cy="26568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8683" tIns="0" rIns="178683" bIns="0" numCol="1" spcCol="1270" anchor="ctr" anchorCtr="0">
          <a:noAutofit/>
        </a:bodyPr>
        <a:lstStyle/>
        <a:p>
          <a:pPr marL="0" lvl="0" indent="0" algn="l" defTabSz="400050">
            <a:lnSpc>
              <a:spcPct val="90000"/>
            </a:lnSpc>
            <a:spcBef>
              <a:spcPct val="0"/>
            </a:spcBef>
            <a:spcAft>
              <a:spcPct val="35000"/>
            </a:spcAft>
            <a:buNone/>
          </a:pPr>
          <a:endParaRPr lang="en-US" sz="900" kern="1200"/>
        </a:p>
      </dsp:txBody>
      <dsp:txXfrm>
        <a:off x="350638" y="4184981"/>
        <a:ext cx="4701428" cy="239742"/>
      </dsp:txXfrm>
    </dsp:sp>
    <dsp:sp modelId="{24B148AD-57F7-B540-8877-8D28D803E08E}">
      <dsp:nvSpPr>
        <dsp:cNvPr id="0" name=""/>
        <dsp:cNvSpPr/>
      </dsp:nvSpPr>
      <dsp:spPr>
        <a:xfrm>
          <a:off x="0" y="4713092"/>
          <a:ext cx="6753380" cy="226800"/>
        </a:xfrm>
        <a:prstGeom prst="rect">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3102C5C-A64F-6D4A-8BB1-537AE28EEA6C}">
      <dsp:nvSpPr>
        <dsp:cNvPr id="0" name=""/>
        <dsp:cNvSpPr/>
      </dsp:nvSpPr>
      <dsp:spPr>
        <a:xfrm>
          <a:off x="337669" y="4580252"/>
          <a:ext cx="4727366" cy="26568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8683" tIns="0" rIns="178683" bIns="0" numCol="1" spcCol="1270" anchor="ctr" anchorCtr="0">
          <a:noAutofit/>
        </a:bodyPr>
        <a:lstStyle/>
        <a:p>
          <a:pPr marL="0" lvl="0" indent="0" algn="l" defTabSz="400050">
            <a:lnSpc>
              <a:spcPct val="90000"/>
            </a:lnSpc>
            <a:spcBef>
              <a:spcPct val="0"/>
            </a:spcBef>
            <a:spcAft>
              <a:spcPct val="35000"/>
            </a:spcAft>
            <a:buNone/>
          </a:pPr>
          <a:endParaRPr lang="en-US" sz="900" kern="1200"/>
        </a:p>
      </dsp:txBody>
      <dsp:txXfrm>
        <a:off x="350638" y="4593221"/>
        <a:ext cx="4701428" cy="239742"/>
      </dsp:txXfrm>
    </dsp:sp>
    <dsp:sp modelId="{46EB47D3-740A-DD46-95C5-3F40E1DDE7F8}">
      <dsp:nvSpPr>
        <dsp:cNvPr id="0" name=""/>
        <dsp:cNvSpPr/>
      </dsp:nvSpPr>
      <dsp:spPr>
        <a:xfrm>
          <a:off x="0" y="5121332"/>
          <a:ext cx="6753380" cy="226800"/>
        </a:xfrm>
        <a:prstGeom prst="rect">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E2FC01C-7862-684C-B195-96514CCB082D}">
      <dsp:nvSpPr>
        <dsp:cNvPr id="0" name=""/>
        <dsp:cNvSpPr/>
      </dsp:nvSpPr>
      <dsp:spPr>
        <a:xfrm>
          <a:off x="337669" y="4988492"/>
          <a:ext cx="4727366" cy="26568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8683" tIns="0" rIns="178683" bIns="0" numCol="1" spcCol="1270" anchor="ctr" anchorCtr="0">
          <a:noAutofit/>
        </a:bodyPr>
        <a:lstStyle/>
        <a:p>
          <a:pPr marL="0" lvl="0" indent="0" algn="l" defTabSz="400050">
            <a:lnSpc>
              <a:spcPct val="90000"/>
            </a:lnSpc>
            <a:spcBef>
              <a:spcPct val="0"/>
            </a:spcBef>
            <a:spcAft>
              <a:spcPct val="35000"/>
            </a:spcAft>
            <a:buNone/>
          </a:pPr>
          <a:endParaRPr lang="en-US" sz="900" kern="1200"/>
        </a:p>
      </dsp:txBody>
      <dsp:txXfrm>
        <a:off x="350638" y="5001461"/>
        <a:ext cx="4701428" cy="239742"/>
      </dsp:txXfrm>
    </dsp:sp>
    <dsp:sp modelId="{636DE896-ACCA-9F4C-8C19-019FACF557A9}">
      <dsp:nvSpPr>
        <dsp:cNvPr id="0" name=""/>
        <dsp:cNvSpPr/>
      </dsp:nvSpPr>
      <dsp:spPr>
        <a:xfrm>
          <a:off x="0" y="5529572"/>
          <a:ext cx="6753380" cy="226800"/>
        </a:xfrm>
        <a:prstGeom prst="rect">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69D9318-BF41-D24B-8A04-664E551DF0FC}">
      <dsp:nvSpPr>
        <dsp:cNvPr id="0" name=""/>
        <dsp:cNvSpPr/>
      </dsp:nvSpPr>
      <dsp:spPr>
        <a:xfrm>
          <a:off x="337669" y="5396732"/>
          <a:ext cx="4727366" cy="26568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8683" tIns="0" rIns="178683" bIns="0" numCol="1" spcCol="1270" anchor="ctr" anchorCtr="0">
          <a:noAutofit/>
        </a:bodyPr>
        <a:lstStyle/>
        <a:p>
          <a:pPr marL="0" lvl="0" indent="0" algn="l" defTabSz="400050">
            <a:lnSpc>
              <a:spcPct val="90000"/>
            </a:lnSpc>
            <a:spcBef>
              <a:spcPct val="0"/>
            </a:spcBef>
            <a:spcAft>
              <a:spcPct val="35000"/>
            </a:spcAft>
            <a:buNone/>
          </a:pPr>
          <a:endParaRPr lang="en-US" sz="900" kern="1200"/>
        </a:p>
      </dsp:txBody>
      <dsp:txXfrm>
        <a:off x="350638" y="5409701"/>
        <a:ext cx="4701428" cy="239742"/>
      </dsp:txXfrm>
    </dsp:sp>
    <dsp:sp modelId="{4B99874A-C9A7-9444-B170-A9CADC650626}">
      <dsp:nvSpPr>
        <dsp:cNvPr id="0" name=""/>
        <dsp:cNvSpPr/>
      </dsp:nvSpPr>
      <dsp:spPr>
        <a:xfrm>
          <a:off x="0" y="5937812"/>
          <a:ext cx="6753380" cy="226800"/>
        </a:xfrm>
        <a:prstGeom prst="rect">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1916352-92B6-504E-9C14-932527733033}">
      <dsp:nvSpPr>
        <dsp:cNvPr id="0" name=""/>
        <dsp:cNvSpPr/>
      </dsp:nvSpPr>
      <dsp:spPr>
        <a:xfrm>
          <a:off x="337669" y="5804972"/>
          <a:ext cx="4727366" cy="26568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8683" tIns="0" rIns="178683" bIns="0" numCol="1" spcCol="1270" anchor="ctr" anchorCtr="0">
          <a:noAutofit/>
        </a:bodyPr>
        <a:lstStyle/>
        <a:p>
          <a:pPr marL="0" lvl="0" indent="0" algn="l" defTabSz="400050">
            <a:lnSpc>
              <a:spcPct val="90000"/>
            </a:lnSpc>
            <a:spcBef>
              <a:spcPct val="0"/>
            </a:spcBef>
            <a:spcAft>
              <a:spcPct val="35000"/>
            </a:spcAft>
            <a:buNone/>
          </a:pPr>
          <a:endParaRPr lang="en-US" sz="900" kern="1200"/>
        </a:p>
      </dsp:txBody>
      <dsp:txXfrm>
        <a:off x="350638" y="5817941"/>
        <a:ext cx="4701428" cy="239742"/>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FE8CA3-9683-4CA9-BBED-7180240E8E54}">
      <dsp:nvSpPr>
        <dsp:cNvPr id="0" name=""/>
        <dsp:cNvSpPr/>
      </dsp:nvSpPr>
      <dsp:spPr>
        <a:xfrm>
          <a:off x="0" y="65399"/>
          <a:ext cx="5486400" cy="936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rtl="0">
            <a:lnSpc>
              <a:spcPct val="90000"/>
            </a:lnSpc>
            <a:spcBef>
              <a:spcPct val="0"/>
            </a:spcBef>
            <a:spcAft>
              <a:spcPct val="35000"/>
            </a:spcAft>
            <a:buNone/>
          </a:pPr>
          <a:r>
            <a:rPr lang="en-US" sz="4000" b="1" kern="1200" dirty="0"/>
            <a:t>Classroom Activities</a:t>
          </a:r>
          <a:endParaRPr lang="en-US" sz="4000" kern="1200" dirty="0"/>
        </a:p>
      </dsp:txBody>
      <dsp:txXfrm>
        <a:off x="45692" y="111091"/>
        <a:ext cx="5395016" cy="844616"/>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C30E9C-EC71-4310-816C-B909A7571553}">
      <dsp:nvSpPr>
        <dsp:cNvPr id="0" name=""/>
        <dsp:cNvSpPr/>
      </dsp:nvSpPr>
      <dsp:spPr>
        <a:xfrm>
          <a:off x="0" y="1993"/>
          <a:ext cx="7780149" cy="830311"/>
        </a:xfrm>
        <a:prstGeom prst="roundRect">
          <a:avLst/>
        </a:prstGeom>
        <a:solidFill>
          <a:srgbClr val="00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n-US" sz="2600" b="0" kern="1200" dirty="0"/>
            <a:t>Problem Based Learning or class projects</a:t>
          </a:r>
        </a:p>
      </dsp:txBody>
      <dsp:txXfrm>
        <a:off x="40532" y="42525"/>
        <a:ext cx="7699085" cy="749247"/>
      </dsp:txXfrm>
    </dsp:sp>
    <dsp:sp modelId="{9592F5BD-5FF1-4684-9ADC-665D0EC56DCB}">
      <dsp:nvSpPr>
        <dsp:cNvPr id="0" name=""/>
        <dsp:cNvSpPr/>
      </dsp:nvSpPr>
      <dsp:spPr>
        <a:xfrm>
          <a:off x="0" y="844398"/>
          <a:ext cx="7780149" cy="830311"/>
        </a:xfrm>
        <a:prstGeom prst="roundRect">
          <a:avLst/>
        </a:prstGeom>
        <a:solidFill>
          <a:schemeClr val="tx1">
            <a:lumMod val="95000"/>
            <a:lumOff val="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n-US" sz="2600" b="0" kern="1200" dirty="0"/>
            <a:t>Class discussions using CC! instructional resources</a:t>
          </a:r>
        </a:p>
      </dsp:txBody>
      <dsp:txXfrm>
        <a:off x="40532" y="884930"/>
        <a:ext cx="7699085" cy="749247"/>
      </dsp:txXfrm>
    </dsp:sp>
    <dsp:sp modelId="{23D4CEBE-FBC6-45B3-A7DB-9B3922E00AEB}">
      <dsp:nvSpPr>
        <dsp:cNvPr id="0" name=""/>
        <dsp:cNvSpPr/>
      </dsp:nvSpPr>
      <dsp:spPr>
        <a:xfrm>
          <a:off x="0" y="1686803"/>
          <a:ext cx="7780149" cy="830311"/>
        </a:xfrm>
        <a:prstGeom prst="roundRect">
          <a:avLst/>
        </a:prstGeom>
        <a:solidFill>
          <a:srgbClr val="00009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n-US" sz="2600" b="0" kern="1200" dirty="0"/>
            <a:t>Classroom rules developed and ratified by students</a:t>
          </a:r>
        </a:p>
      </dsp:txBody>
      <dsp:txXfrm>
        <a:off x="40532" y="1727335"/>
        <a:ext cx="7699085" cy="749247"/>
      </dsp:txXfrm>
    </dsp:sp>
    <dsp:sp modelId="{7301C2C3-C459-4BDB-9EA4-4BBEC7CEC019}">
      <dsp:nvSpPr>
        <dsp:cNvPr id="0" name=""/>
        <dsp:cNvSpPr/>
      </dsp:nvSpPr>
      <dsp:spPr>
        <a:xfrm>
          <a:off x="0" y="2529209"/>
          <a:ext cx="7780149" cy="830311"/>
        </a:xfrm>
        <a:prstGeom prst="roundRect">
          <a:avLst/>
        </a:prstGeom>
        <a:solidFill>
          <a:srgbClr val="8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n-US" sz="2600" b="0" kern="1200" dirty="0"/>
            <a:t>Reinforcement techniques — praise for effort, approval, correction with high expectations</a:t>
          </a:r>
        </a:p>
      </dsp:txBody>
      <dsp:txXfrm>
        <a:off x="40532" y="2569741"/>
        <a:ext cx="7699085" cy="749247"/>
      </dsp:txXfrm>
    </dsp:sp>
    <dsp:sp modelId="{B98548BC-7BA1-9145-BA76-CB65705023DD}">
      <dsp:nvSpPr>
        <dsp:cNvPr id="0" name=""/>
        <dsp:cNvSpPr/>
      </dsp:nvSpPr>
      <dsp:spPr>
        <a:xfrm>
          <a:off x="0" y="3371614"/>
          <a:ext cx="7780149" cy="830311"/>
        </a:xfrm>
        <a:prstGeom prst="roundRect">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n-US" sz="2600" b="0" kern="1200" dirty="0"/>
            <a:t>Use of vicarious experiences or experiential activities</a:t>
          </a:r>
        </a:p>
      </dsp:txBody>
      <dsp:txXfrm>
        <a:off x="40532" y="3412146"/>
        <a:ext cx="7699085" cy="749247"/>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497F04-7787-4BDA-BA0B-441B72591431}">
      <dsp:nvSpPr>
        <dsp:cNvPr id="0" name=""/>
        <dsp:cNvSpPr/>
      </dsp:nvSpPr>
      <dsp:spPr>
        <a:xfrm>
          <a:off x="0" y="18480"/>
          <a:ext cx="5122515" cy="1048320"/>
        </a:xfrm>
        <a:prstGeom prst="roundRect">
          <a:avLst/>
        </a:prstGeom>
        <a:solidFill>
          <a:srgbClr val="8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rtl="0">
            <a:lnSpc>
              <a:spcPct val="90000"/>
            </a:lnSpc>
            <a:spcBef>
              <a:spcPct val="0"/>
            </a:spcBef>
            <a:spcAft>
              <a:spcPct val="35000"/>
            </a:spcAft>
            <a:buNone/>
          </a:pPr>
          <a:r>
            <a:rPr lang="en-US" sz="3200" b="1" kern="1200" dirty="0"/>
            <a:t>Classroom Discussions</a:t>
          </a:r>
          <a:endParaRPr lang="en-US" sz="3200" kern="1200" dirty="0"/>
        </a:p>
      </dsp:txBody>
      <dsp:txXfrm>
        <a:off x="51175" y="69655"/>
        <a:ext cx="5020165" cy="945970"/>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6D6981-53DB-AB43-A939-C8308590BBB6}">
      <dsp:nvSpPr>
        <dsp:cNvPr id="0" name=""/>
        <dsp:cNvSpPr/>
      </dsp:nvSpPr>
      <dsp:spPr>
        <a:xfrm>
          <a:off x="0" y="686873"/>
          <a:ext cx="8186057" cy="479172"/>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174083E3-EF67-9043-A24A-806F8F0EF999}">
      <dsp:nvSpPr>
        <dsp:cNvPr id="0" name=""/>
        <dsp:cNvSpPr/>
      </dsp:nvSpPr>
      <dsp:spPr>
        <a:xfrm>
          <a:off x="389717" y="135658"/>
          <a:ext cx="7794333" cy="668050"/>
        </a:xfrm>
        <a:prstGeom prst="roundRect">
          <a:avLst/>
        </a:prstGeom>
        <a:solidFill>
          <a:schemeClr val="tx2">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6589" tIns="0" rIns="216589" bIns="0" numCol="1" spcCol="1270" anchor="ctr" anchorCtr="0">
          <a:noAutofit/>
        </a:bodyPr>
        <a:lstStyle/>
        <a:p>
          <a:pPr marL="0" lvl="0" indent="0" algn="l" defTabSz="1066800" rtl="0">
            <a:lnSpc>
              <a:spcPct val="90000"/>
            </a:lnSpc>
            <a:spcBef>
              <a:spcPct val="0"/>
            </a:spcBef>
            <a:spcAft>
              <a:spcPct val="35000"/>
            </a:spcAft>
            <a:buNone/>
          </a:pPr>
          <a:r>
            <a:rPr lang="en-US" sz="2400" b="0" kern="1200" dirty="0"/>
            <a:t>Connection to academic content and with reading or writing assignments, social studies, etc.</a:t>
          </a:r>
        </a:p>
      </dsp:txBody>
      <dsp:txXfrm>
        <a:off x="422329" y="168270"/>
        <a:ext cx="7729109" cy="602826"/>
      </dsp:txXfrm>
    </dsp:sp>
    <dsp:sp modelId="{DCE86D83-9F4C-1F43-BEE2-82D29383EDE4}">
      <dsp:nvSpPr>
        <dsp:cNvPr id="0" name=""/>
        <dsp:cNvSpPr/>
      </dsp:nvSpPr>
      <dsp:spPr>
        <a:xfrm>
          <a:off x="0" y="1358482"/>
          <a:ext cx="8186057" cy="352800"/>
        </a:xfrm>
        <a:prstGeom prst="rect">
          <a:avLst/>
        </a:prstGeom>
        <a:solidFill>
          <a:schemeClr val="lt1">
            <a:alpha val="90000"/>
            <a:hueOff val="0"/>
            <a:satOff val="0"/>
            <a:lumOff val="0"/>
            <a:alphaOff val="0"/>
          </a:schemeClr>
        </a:solidFill>
        <a:ln w="9525" cap="flat" cmpd="sng" algn="ctr">
          <a:solidFill>
            <a:schemeClr val="accent4">
              <a:hueOff val="-892954"/>
              <a:satOff val="5380"/>
              <a:lumOff val="431"/>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64C87641-3CE8-5243-81EE-A727F4E3CD85}">
      <dsp:nvSpPr>
        <dsp:cNvPr id="0" name=""/>
        <dsp:cNvSpPr/>
      </dsp:nvSpPr>
      <dsp:spPr>
        <a:xfrm>
          <a:off x="391723" y="993800"/>
          <a:ext cx="7794333" cy="413280"/>
        </a:xfrm>
        <a:prstGeom prst="roundRect">
          <a:avLst/>
        </a:prstGeom>
        <a:gradFill rotWithShape="0">
          <a:gsLst>
            <a:gs pos="0">
              <a:schemeClr val="accent4">
                <a:hueOff val="-892954"/>
                <a:satOff val="5380"/>
                <a:lumOff val="431"/>
                <a:alphaOff val="0"/>
                <a:shade val="51000"/>
                <a:satMod val="130000"/>
              </a:schemeClr>
            </a:gs>
            <a:gs pos="80000">
              <a:schemeClr val="accent4">
                <a:hueOff val="-892954"/>
                <a:satOff val="5380"/>
                <a:lumOff val="431"/>
                <a:alphaOff val="0"/>
                <a:shade val="93000"/>
                <a:satMod val="130000"/>
              </a:schemeClr>
            </a:gs>
            <a:gs pos="100000">
              <a:schemeClr val="accent4">
                <a:hueOff val="-892954"/>
                <a:satOff val="5380"/>
                <a:lumOff val="43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6589" tIns="0" rIns="216589" bIns="0" numCol="1" spcCol="1270" anchor="ctr" anchorCtr="0">
          <a:noAutofit/>
        </a:bodyPr>
        <a:lstStyle/>
        <a:p>
          <a:pPr marL="0" lvl="0" indent="0" algn="l" defTabSz="1066800" rtl="0">
            <a:lnSpc>
              <a:spcPct val="90000"/>
            </a:lnSpc>
            <a:spcBef>
              <a:spcPct val="0"/>
            </a:spcBef>
            <a:spcAft>
              <a:spcPct val="35000"/>
            </a:spcAft>
            <a:buNone/>
          </a:pPr>
          <a:r>
            <a:rPr lang="en-US" sz="2400" b="0" kern="1200" dirty="0"/>
            <a:t>National or local news events </a:t>
          </a:r>
        </a:p>
      </dsp:txBody>
      <dsp:txXfrm>
        <a:off x="411898" y="1013975"/>
        <a:ext cx="7753983" cy="372930"/>
      </dsp:txXfrm>
    </dsp:sp>
    <dsp:sp modelId="{BF88030A-26A2-B44E-BD69-648BD3C27135}">
      <dsp:nvSpPr>
        <dsp:cNvPr id="0" name=""/>
        <dsp:cNvSpPr/>
      </dsp:nvSpPr>
      <dsp:spPr>
        <a:xfrm>
          <a:off x="0" y="1993522"/>
          <a:ext cx="8186057" cy="352800"/>
        </a:xfrm>
        <a:prstGeom prst="rect">
          <a:avLst/>
        </a:prstGeom>
        <a:solidFill>
          <a:schemeClr val="lt1">
            <a:alpha val="90000"/>
            <a:hueOff val="0"/>
            <a:satOff val="0"/>
            <a:lumOff val="0"/>
            <a:alphaOff val="0"/>
          </a:schemeClr>
        </a:solidFill>
        <a:ln w="9525" cap="flat" cmpd="sng" algn="ctr">
          <a:solidFill>
            <a:schemeClr val="accent4">
              <a:hueOff val="-1785908"/>
              <a:satOff val="10760"/>
              <a:lumOff val="862"/>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D2461871-B044-EB44-9F4D-14C29D2A5DFF}">
      <dsp:nvSpPr>
        <dsp:cNvPr id="0" name=""/>
        <dsp:cNvSpPr/>
      </dsp:nvSpPr>
      <dsp:spPr>
        <a:xfrm>
          <a:off x="373594" y="1628840"/>
          <a:ext cx="7794333" cy="413280"/>
        </a:xfrm>
        <a:prstGeom prst="roundRect">
          <a:avLst/>
        </a:prstGeom>
        <a:gradFill rotWithShape="0">
          <a:gsLst>
            <a:gs pos="0">
              <a:schemeClr val="accent4">
                <a:hueOff val="-1785908"/>
                <a:satOff val="10760"/>
                <a:lumOff val="862"/>
                <a:alphaOff val="0"/>
                <a:shade val="51000"/>
                <a:satMod val="130000"/>
              </a:schemeClr>
            </a:gs>
            <a:gs pos="80000">
              <a:schemeClr val="accent4">
                <a:hueOff val="-1785908"/>
                <a:satOff val="10760"/>
                <a:lumOff val="862"/>
                <a:alphaOff val="0"/>
                <a:shade val="93000"/>
                <a:satMod val="130000"/>
              </a:schemeClr>
            </a:gs>
            <a:gs pos="100000">
              <a:schemeClr val="accent4">
                <a:hueOff val="-1785908"/>
                <a:satOff val="10760"/>
                <a:lumOff val="86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6589" tIns="0" rIns="216589" bIns="0" numCol="1" spcCol="1270" anchor="ctr" anchorCtr="0">
          <a:noAutofit/>
        </a:bodyPr>
        <a:lstStyle/>
        <a:p>
          <a:pPr marL="0" lvl="0" indent="0" algn="l" defTabSz="1066800" rtl="0">
            <a:lnSpc>
              <a:spcPct val="90000"/>
            </a:lnSpc>
            <a:spcBef>
              <a:spcPct val="0"/>
            </a:spcBef>
            <a:spcAft>
              <a:spcPct val="35000"/>
            </a:spcAft>
            <a:buNone/>
          </a:pPr>
          <a:r>
            <a:rPr lang="en-US" sz="2400" b="0" kern="1200" dirty="0"/>
            <a:t>School rules and procedures</a:t>
          </a:r>
        </a:p>
      </dsp:txBody>
      <dsp:txXfrm>
        <a:off x="393769" y="1649015"/>
        <a:ext cx="7753983" cy="372930"/>
      </dsp:txXfrm>
    </dsp:sp>
    <dsp:sp modelId="{98EA9ECB-661A-C642-BD9B-701AFED5B0F2}">
      <dsp:nvSpPr>
        <dsp:cNvPr id="0" name=""/>
        <dsp:cNvSpPr/>
      </dsp:nvSpPr>
      <dsp:spPr>
        <a:xfrm>
          <a:off x="0" y="2795604"/>
          <a:ext cx="8186057" cy="352800"/>
        </a:xfrm>
        <a:prstGeom prst="rect">
          <a:avLst/>
        </a:prstGeom>
        <a:solidFill>
          <a:schemeClr val="lt1">
            <a:alpha val="90000"/>
            <a:hueOff val="0"/>
            <a:satOff val="0"/>
            <a:lumOff val="0"/>
            <a:alphaOff val="0"/>
          </a:schemeClr>
        </a:solidFill>
        <a:ln w="9525" cap="flat" cmpd="sng" algn="ctr">
          <a:solidFill>
            <a:schemeClr val="accent4">
              <a:hueOff val="-2678862"/>
              <a:satOff val="16139"/>
              <a:lumOff val="1294"/>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F540DF2A-1C8F-F64E-8782-10634975385E}">
      <dsp:nvSpPr>
        <dsp:cNvPr id="0" name=""/>
        <dsp:cNvSpPr/>
      </dsp:nvSpPr>
      <dsp:spPr>
        <a:xfrm>
          <a:off x="391723" y="2254581"/>
          <a:ext cx="7794333" cy="650048"/>
        </a:xfrm>
        <a:prstGeom prst="roundRect">
          <a:avLst/>
        </a:prstGeom>
        <a:solidFill>
          <a:schemeClr val="bg2">
            <a:lumMod val="2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6589" tIns="0" rIns="216589" bIns="0" numCol="1" spcCol="1270" anchor="ctr" anchorCtr="0">
          <a:noAutofit/>
        </a:bodyPr>
        <a:lstStyle/>
        <a:p>
          <a:pPr marL="0" lvl="0" indent="0" algn="l" defTabSz="1066800" rtl="0">
            <a:lnSpc>
              <a:spcPct val="90000"/>
            </a:lnSpc>
            <a:spcBef>
              <a:spcPct val="0"/>
            </a:spcBef>
            <a:spcAft>
              <a:spcPct val="35000"/>
            </a:spcAft>
            <a:buNone/>
          </a:pPr>
          <a:r>
            <a:rPr lang="en-US" sz="2400" b="0" kern="1200" dirty="0"/>
            <a:t>Discussion questions included with CC! Resources – Today Counts or Way To Go</a:t>
          </a:r>
        </a:p>
      </dsp:txBody>
      <dsp:txXfrm>
        <a:off x="423456" y="2286314"/>
        <a:ext cx="7730867" cy="586582"/>
      </dsp:txXfrm>
    </dsp:sp>
    <dsp:sp modelId="{FA7756D0-36F1-144B-8D8F-275ADB22D2A4}">
      <dsp:nvSpPr>
        <dsp:cNvPr id="0" name=""/>
        <dsp:cNvSpPr/>
      </dsp:nvSpPr>
      <dsp:spPr>
        <a:xfrm>
          <a:off x="0" y="3500370"/>
          <a:ext cx="8186057" cy="352800"/>
        </a:xfrm>
        <a:prstGeom prst="rect">
          <a:avLst/>
        </a:prstGeom>
        <a:solidFill>
          <a:schemeClr val="lt1">
            <a:alpha val="90000"/>
            <a:hueOff val="0"/>
            <a:satOff val="0"/>
            <a:lumOff val="0"/>
            <a:alphaOff val="0"/>
          </a:schemeClr>
        </a:solidFill>
        <a:ln w="9525" cap="flat" cmpd="sng" algn="ctr">
          <a:solidFill>
            <a:schemeClr val="accent4">
              <a:hueOff val="-3571816"/>
              <a:satOff val="21519"/>
              <a:lumOff val="172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7B9519CC-62B8-F34B-A174-628F6E92052B}">
      <dsp:nvSpPr>
        <dsp:cNvPr id="0" name=""/>
        <dsp:cNvSpPr/>
      </dsp:nvSpPr>
      <dsp:spPr>
        <a:xfrm>
          <a:off x="391723" y="3182169"/>
          <a:ext cx="7794333" cy="413280"/>
        </a:xfrm>
        <a:prstGeom prst="roundRect">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6589" tIns="0" rIns="216589" bIns="0" numCol="1" spcCol="1270" anchor="ctr" anchorCtr="0">
          <a:noAutofit/>
        </a:bodyPr>
        <a:lstStyle/>
        <a:p>
          <a:pPr marL="0" lvl="0" indent="0" algn="l" defTabSz="1066800" rtl="0">
            <a:lnSpc>
              <a:spcPct val="90000"/>
            </a:lnSpc>
            <a:spcBef>
              <a:spcPct val="0"/>
            </a:spcBef>
            <a:spcAft>
              <a:spcPct val="35000"/>
            </a:spcAft>
            <a:buNone/>
          </a:pPr>
          <a:r>
            <a:rPr lang="en-US" sz="2400" b="0" kern="1200" dirty="0"/>
            <a:t>Use of CC! free lesson plan bank</a:t>
          </a:r>
        </a:p>
      </dsp:txBody>
      <dsp:txXfrm>
        <a:off x="411898" y="3202344"/>
        <a:ext cx="7753983" cy="372930"/>
      </dsp:txXfrm>
    </dsp:sp>
    <dsp:sp modelId="{7E4128D9-1761-AB4B-BCDD-C42D4F5D767E}">
      <dsp:nvSpPr>
        <dsp:cNvPr id="0" name=""/>
        <dsp:cNvSpPr/>
      </dsp:nvSpPr>
      <dsp:spPr>
        <a:xfrm>
          <a:off x="0" y="4154752"/>
          <a:ext cx="8186057" cy="352800"/>
        </a:xfrm>
        <a:prstGeom prst="rect">
          <a:avLst/>
        </a:prstGeom>
        <a:solidFill>
          <a:schemeClr val="lt1">
            <a:alpha val="90000"/>
            <a:hueOff val="0"/>
            <a:satOff val="0"/>
            <a:lumOff val="0"/>
            <a:alphaOff val="0"/>
          </a:schemeClr>
        </a:solidFill>
        <a:ln w="9525" cap="flat" cmpd="sng" algn="ctr">
          <a:solidFill>
            <a:schemeClr val="accent4">
              <a:hueOff val="-4464770"/>
              <a:satOff val="26899"/>
              <a:lumOff val="2156"/>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AE0D77E2-7278-3848-B14B-FDAD5620F3F7}">
      <dsp:nvSpPr>
        <dsp:cNvPr id="0" name=""/>
        <dsp:cNvSpPr/>
      </dsp:nvSpPr>
      <dsp:spPr>
        <a:xfrm>
          <a:off x="389717" y="3928770"/>
          <a:ext cx="7794333" cy="432621"/>
        </a:xfrm>
        <a:prstGeom prst="roundRect">
          <a:avLst/>
        </a:prstGeom>
        <a:solidFill>
          <a:srgbClr val="8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6589" tIns="0" rIns="216589" bIns="0" numCol="1" spcCol="1270" anchor="ctr" anchorCtr="0">
          <a:noAutofit/>
        </a:bodyPr>
        <a:lstStyle/>
        <a:p>
          <a:pPr marL="0" lvl="0" indent="0" algn="l" defTabSz="1066800" rtl="0">
            <a:lnSpc>
              <a:spcPct val="90000"/>
            </a:lnSpc>
            <a:spcBef>
              <a:spcPct val="0"/>
            </a:spcBef>
            <a:spcAft>
              <a:spcPct val="35000"/>
            </a:spcAft>
            <a:buNone/>
          </a:pPr>
          <a:r>
            <a:rPr lang="en-US" sz="2400" b="0" kern="1200" dirty="0"/>
            <a:t>Morning or classroom meetings</a:t>
          </a:r>
        </a:p>
      </dsp:txBody>
      <dsp:txXfrm>
        <a:off x="410836" y="3949889"/>
        <a:ext cx="7752095" cy="3903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322DB3-C3AF-2B47-A8F4-84872A081141}">
      <dsp:nvSpPr>
        <dsp:cNvPr id="0" name=""/>
        <dsp:cNvSpPr/>
      </dsp:nvSpPr>
      <dsp:spPr>
        <a:xfrm>
          <a:off x="200020" y="2381"/>
          <a:ext cx="8743958" cy="723304"/>
        </a:xfrm>
        <a:prstGeom prst="rect">
          <a:avLst/>
        </a:prstGeom>
        <a:solidFill>
          <a:srgbClr val="FF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t>Strive to build relationships with students and model character</a:t>
          </a:r>
          <a:endParaRPr lang="en-US" sz="2000" kern="1200" dirty="0"/>
        </a:p>
      </dsp:txBody>
      <dsp:txXfrm>
        <a:off x="200020" y="2381"/>
        <a:ext cx="8743958" cy="723304"/>
      </dsp:txXfrm>
    </dsp:sp>
    <dsp:sp modelId="{1649AB30-3AB7-9742-A379-ECCD7D32126E}">
      <dsp:nvSpPr>
        <dsp:cNvPr id="0" name=""/>
        <dsp:cNvSpPr/>
      </dsp:nvSpPr>
      <dsp:spPr>
        <a:xfrm>
          <a:off x="200020" y="846236"/>
          <a:ext cx="8743958" cy="723304"/>
        </a:xfrm>
        <a:prstGeom prst="rect">
          <a:avLst/>
        </a:prstGeom>
        <a:solidFill>
          <a:srgbClr val="008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t>Create awareness of the academic, social and emotional and character beliefs by using visual displays, and being intentional and explicit teaching with instructional strategies and free-standing lessons</a:t>
          </a:r>
          <a:endParaRPr lang="en-US" sz="1800" kern="1200" dirty="0"/>
        </a:p>
      </dsp:txBody>
      <dsp:txXfrm>
        <a:off x="200020" y="846236"/>
        <a:ext cx="8743958" cy="723304"/>
      </dsp:txXfrm>
    </dsp:sp>
    <dsp:sp modelId="{502332AD-D688-844F-95B4-CA107F7FFA83}">
      <dsp:nvSpPr>
        <dsp:cNvPr id="0" name=""/>
        <dsp:cNvSpPr/>
      </dsp:nvSpPr>
      <dsp:spPr>
        <a:xfrm>
          <a:off x="200020" y="1690092"/>
          <a:ext cx="8743958" cy="723304"/>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dirty="0"/>
            <a:t>Intentionally teach academics and character at the same time</a:t>
          </a:r>
          <a:endParaRPr lang="en-US" sz="2200" kern="1200" dirty="0"/>
        </a:p>
      </dsp:txBody>
      <dsp:txXfrm>
        <a:off x="200020" y="1690092"/>
        <a:ext cx="8743958" cy="723304"/>
      </dsp:txXfrm>
    </dsp:sp>
    <dsp:sp modelId="{7206C37E-439F-5549-B5EF-6D19FC6E348A}">
      <dsp:nvSpPr>
        <dsp:cNvPr id="0" name=""/>
        <dsp:cNvSpPr/>
      </dsp:nvSpPr>
      <dsp:spPr>
        <a:xfrm>
          <a:off x="200020" y="2533947"/>
          <a:ext cx="8743958" cy="723304"/>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Practice c</a:t>
          </a:r>
          <a:r>
            <a:rPr lang="en-US" sz="2200" b="0" kern="1200" dirty="0"/>
            <a:t>haracter-based discipline in managing behaviors</a:t>
          </a:r>
          <a:endParaRPr lang="en-US" sz="2200" kern="1200" dirty="0"/>
        </a:p>
      </dsp:txBody>
      <dsp:txXfrm>
        <a:off x="200020" y="2533947"/>
        <a:ext cx="8743958" cy="723304"/>
      </dsp:txXfrm>
    </dsp:sp>
    <dsp:sp modelId="{465E7DDC-09F3-4D48-9314-7C16F02771A8}">
      <dsp:nvSpPr>
        <dsp:cNvPr id="0" name=""/>
        <dsp:cNvSpPr/>
      </dsp:nvSpPr>
      <dsp:spPr>
        <a:xfrm>
          <a:off x="200020" y="3377803"/>
          <a:ext cx="8743958" cy="723304"/>
        </a:xfrm>
        <a:prstGeom prst="rect">
          <a:avLst/>
        </a:prstGeom>
        <a:solidFill>
          <a:schemeClr val="accent6">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Provide opportunities to help students make effective and ethical decisions</a:t>
          </a:r>
        </a:p>
      </dsp:txBody>
      <dsp:txXfrm>
        <a:off x="200020" y="3377803"/>
        <a:ext cx="8743958" cy="723304"/>
      </dsp:txXfrm>
    </dsp:sp>
    <dsp:sp modelId="{DAFD8258-3BAE-C348-9404-A9CAB134EC2D}">
      <dsp:nvSpPr>
        <dsp:cNvPr id="0" name=""/>
        <dsp:cNvSpPr/>
      </dsp:nvSpPr>
      <dsp:spPr>
        <a:xfrm>
          <a:off x="200020" y="4221658"/>
          <a:ext cx="8743958" cy="723304"/>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t>Connect with colleagues to promote a positive learning environment where CHARACTER COUNTS! becomes part of the DNA of a school or program</a:t>
          </a:r>
          <a:endParaRPr lang="en-US" sz="2000" kern="1200" dirty="0"/>
        </a:p>
      </dsp:txBody>
      <dsp:txXfrm>
        <a:off x="200020" y="4221658"/>
        <a:ext cx="8743958" cy="723304"/>
      </dsp:txXfrm>
    </dsp:sp>
    <dsp:sp modelId="{332D7A8E-EEAC-EA48-9F58-6051A125D1F8}">
      <dsp:nvSpPr>
        <dsp:cNvPr id="0" name=""/>
        <dsp:cNvSpPr/>
      </dsp:nvSpPr>
      <dsp:spPr>
        <a:xfrm>
          <a:off x="210876" y="5065514"/>
          <a:ext cx="8722246" cy="723304"/>
        </a:xfrm>
        <a:prstGeom prst="rect">
          <a:avLst/>
        </a:prstGeom>
        <a:solidFill>
          <a:srgbClr val="00009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Communicate with parents</a:t>
          </a:r>
        </a:p>
      </dsp:txBody>
      <dsp:txXfrm>
        <a:off x="210876" y="5065514"/>
        <a:ext cx="8722246" cy="723304"/>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0E0FD2-CEAA-40CC-B9FA-13D9A1F29E64}">
      <dsp:nvSpPr>
        <dsp:cNvPr id="0" name=""/>
        <dsp:cNvSpPr/>
      </dsp:nvSpPr>
      <dsp:spPr>
        <a:xfrm>
          <a:off x="0" y="5247"/>
          <a:ext cx="8455154" cy="748800"/>
        </a:xfrm>
        <a:prstGeom prst="roundRect">
          <a:avLst/>
        </a:prstGeom>
        <a:solidFill>
          <a:srgbClr val="E46C0A"/>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b="1" kern="1200" dirty="0">
              <a:effectLst>
                <a:outerShdw blurRad="38100" dist="38100" dir="2700000" algn="tl">
                  <a:srgbClr val="000000">
                    <a:alpha val="43137"/>
                  </a:srgbClr>
                </a:outerShdw>
              </a:effectLst>
            </a:rPr>
            <a:t>1.	</a:t>
          </a:r>
          <a:r>
            <a:rPr lang="en-US" sz="2600" b="1" kern="1200" dirty="0">
              <a:effectLst>
                <a:outerShdw blurRad="38100" dist="38100" dir="2700000" algn="tl">
                  <a:srgbClr val="000000">
                    <a:alpha val="43137"/>
                  </a:srgbClr>
                </a:outerShdw>
              </a:effectLst>
            </a:rPr>
            <a:t>Literature commentaries (books/stories)</a:t>
          </a:r>
          <a:endParaRPr lang="en-US" sz="2600" kern="1200" dirty="0">
            <a:effectLst>
              <a:outerShdw blurRad="38100" dist="38100" dir="2700000" algn="tl">
                <a:srgbClr val="000000">
                  <a:alpha val="43137"/>
                </a:srgbClr>
              </a:outerShdw>
            </a:effectLst>
          </a:endParaRPr>
        </a:p>
      </dsp:txBody>
      <dsp:txXfrm>
        <a:off x="36553" y="41800"/>
        <a:ext cx="8382048" cy="675694"/>
      </dsp:txXfrm>
    </dsp:sp>
    <dsp:sp modelId="{92676847-F3E1-4C81-BC28-5897A94F53D2}">
      <dsp:nvSpPr>
        <dsp:cNvPr id="0" name=""/>
        <dsp:cNvSpPr/>
      </dsp:nvSpPr>
      <dsp:spPr>
        <a:xfrm>
          <a:off x="0" y="869247"/>
          <a:ext cx="8455154" cy="748800"/>
        </a:xfrm>
        <a:prstGeom prst="roundRect">
          <a:avLst/>
        </a:prstGeom>
        <a:solidFill>
          <a:srgbClr val="8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n-US" sz="2600" b="1" kern="1200" dirty="0">
              <a:effectLst>
                <a:outerShdw blurRad="38100" dist="38100" dir="2700000" algn="tl">
                  <a:srgbClr val="000000">
                    <a:alpha val="43137"/>
                  </a:srgbClr>
                </a:outerShdw>
              </a:effectLst>
            </a:rPr>
            <a:t>2.	Writing personal essays or journaling</a:t>
          </a:r>
          <a:endParaRPr lang="en-US" sz="2600" kern="1200" dirty="0">
            <a:effectLst>
              <a:outerShdw blurRad="38100" dist="38100" dir="2700000" algn="tl">
                <a:srgbClr val="000000">
                  <a:alpha val="43137"/>
                </a:srgbClr>
              </a:outerShdw>
            </a:effectLst>
          </a:endParaRPr>
        </a:p>
      </dsp:txBody>
      <dsp:txXfrm>
        <a:off x="36553" y="905800"/>
        <a:ext cx="8382048" cy="675694"/>
      </dsp:txXfrm>
    </dsp:sp>
    <dsp:sp modelId="{AC7BB525-5FE3-4485-BE86-ECADDF9C0D59}">
      <dsp:nvSpPr>
        <dsp:cNvPr id="0" name=""/>
        <dsp:cNvSpPr/>
      </dsp:nvSpPr>
      <dsp:spPr>
        <a:xfrm>
          <a:off x="0" y="1733247"/>
          <a:ext cx="8455154" cy="7488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n-US" sz="2600" b="1" kern="1200" dirty="0">
              <a:effectLst>
                <a:outerShdw blurRad="38100" dist="38100" dir="2700000" algn="tl">
                  <a:srgbClr val="000000">
                    <a:alpha val="43137"/>
                  </a:srgbClr>
                </a:outerShdw>
              </a:effectLst>
            </a:rPr>
            <a:t>3.	Delivering speeches</a:t>
          </a:r>
          <a:endParaRPr lang="en-US" sz="2600" kern="1200" dirty="0">
            <a:effectLst>
              <a:outerShdw blurRad="38100" dist="38100" dir="2700000" algn="tl">
                <a:srgbClr val="000000">
                  <a:alpha val="43137"/>
                </a:srgbClr>
              </a:outerShdw>
            </a:effectLst>
          </a:endParaRPr>
        </a:p>
      </dsp:txBody>
      <dsp:txXfrm>
        <a:off x="36553" y="1769800"/>
        <a:ext cx="8382048" cy="675694"/>
      </dsp:txXfrm>
    </dsp:sp>
    <dsp:sp modelId="{08BF8F69-6D1E-46BA-9176-F3CD26BE48BE}">
      <dsp:nvSpPr>
        <dsp:cNvPr id="0" name=""/>
        <dsp:cNvSpPr/>
      </dsp:nvSpPr>
      <dsp:spPr>
        <a:xfrm>
          <a:off x="0" y="2597247"/>
          <a:ext cx="8455154" cy="748800"/>
        </a:xfrm>
        <a:prstGeom prst="roundRect">
          <a:avLst/>
        </a:prstGeom>
        <a:solidFill>
          <a:srgbClr val="008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n-US" sz="2600" b="1" kern="1200" dirty="0">
              <a:effectLst>
                <a:outerShdw blurRad="38100" dist="38100" dir="2700000" algn="tl">
                  <a:srgbClr val="000000">
                    <a:alpha val="43137"/>
                  </a:srgbClr>
                </a:outerShdw>
              </a:effectLst>
            </a:rPr>
            <a:t>4.	Setting short-term on long-term goals</a:t>
          </a:r>
          <a:endParaRPr lang="en-US" sz="2600" kern="1200" dirty="0">
            <a:effectLst>
              <a:outerShdw blurRad="38100" dist="38100" dir="2700000" algn="tl">
                <a:srgbClr val="000000">
                  <a:alpha val="43137"/>
                </a:srgbClr>
              </a:outerShdw>
            </a:effectLst>
          </a:endParaRPr>
        </a:p>
      </dsp:txBody>
      <dsp:txXfrm>
        <a:off x="36553" y="2633800"/>
        <a:ext cx="8382048" cy="675694"/>
      </dsp:txXfrm>
    </dsp:sp>
    <dsp:sp modelId="{A7E76CF1-CA95-4FF5-8944-4E41B266C400}">
      <dsp:nvSpPr>
        <dsp:cNvPr id="0" name=""/>
        <dsp:cNvSpPr/>
      </dsp:nvSpPr>
      <dsp:spPr>
        <a:xfrm>
          <a:off x="0" y="3461247"/>
          <a:ext cx="8455154" cy="748800"/>
        </a:xfrm>
        <a:prstGeom prst="roundRect">
          <a:avLst/>
        </a:prstGeom>
        <a:solidFill>
          <a:schemeClr val="accent6">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n-US" sz="2600" b="1" kern="1200" dirty="0">
              <a:effectLst>
                <a:outerShdw blurRad="38100" dist="38100" dir="2700000" algn="tl">
                  <a:srgbClr val="000000">
                    <a:alpha val="43137"/>
                  </a:srgbClr>
                </a:outerShdw>
              </a:effectLst>
            </a:rPr>
            <a:t>5.	Crafting personal mission statements</a:t>
          </a:r>
          <a:endParaRPr lang="en-US" sz="2600" kern="1200" dirty="0">
            <a:effectLst>
              <a:outerShdw blurRad="38100" dist="38100" dir="2700000" algn="tl">
                <a:srgbClr val="000000">
                  <a:alpha val="43137"/>
                </a:srgbClr>
              </a:outerShdw>
            </a:effectLst>
          </a:endParaRPr>
        </a:p>
      </dsp:txBody>
      <dsp:txXfrm>
        <a:off x="36553" y="3497800"/>
        <a:ext cx="8382048" cy="675694"/>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D74C3A-5BA9-4CAD-8473-29471C2E2F08}">
      <dsp:nvSpPr>
        <dsp:cNvPr id="0" name=""/>
        <dsp:cNvSpPr/>
      </dsp:nvSpPr>
      <dsp:spPr>
        <a:xfrm>
          <a:off x="0" y="539"/>
          <a:ext cx="6172199" cy="1141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rtl="0">
            <a:lnSpc>
              <a:spcPct val="90000"/>
            </a:lnSpc>
            <a:spcBef>
              <a:spcPct val="0"/>
            </a:spcBef>
            <a:spcAft>
              <a:spcPct val="35000"/>
            </a:spcAft>
            <a:buNone/>
          </a:pPr>
          <a:r>
            <a:rPr lang="en-US" sz="3200" b="1" kern="1200" dirty="0"/>
            <a:t>Individual or Group Projects</a:t>
          </a:r>
          <a:endParaRPr lang="en-US" sz="3200" kern="1200" dirty="0"/>
        </a:p>
      </dsp:txBody>
      <dsp:txXfrm>
        <a:off x="55744" y="56283"/>
        <a:ext cx="6060711" cy="1030432"/>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0E2C67-6FDC-4CF7-AB17-0A62B9D2BA1F}">
      <dsp:nvSpPr>
        <dsp:cNvPr id="0" name=""/>
        <dsp:cNvSpPr/>
      </dsp:nvSpPr>
      <dsp:spPr>
        <a:xfrm>
          <a:off x="0" y="22664"/>
          <a:ext cx="8465776" cy="6926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n-US" sz="2600" b="1" kern="1200" dirty="0">
              <a:effectLst>
                <a:outerShdw blurRad="38100" dist="38100" dir="2700000" algn="tl">
                  <a:srgbClr val="000000">
                    <a:alpha val="43137"/>
                  </a:srgbClr>
                </a:outerShdw>
              </a:effectLst>
            </a:rPr>
            <a:t>Cartoons and posters</a:t>
          </a:r>
        </a:p>
      </dsp:txBody>
      <dsp:txXfrm>
        <a:off x="33812" y="56476"/>
        <a:ext cx="8398152" cy="625016"/>
      </dsp:txXfrm>
    </dsp:sp>
    <dsp:sp modelId="{6AD0E1F9-AEA4-4DC0-9A5D-84064E67B0DD}">
      <dsp:nvSpPr>
        <dsp:cNvPr id="0" name=""/>
        <dsp:cNvSpPr/>
      </dsp:nvSpPr>
      <dsp:spPr>
        <a:xfrm>
          <a:off x="0" y="821864"/>
          <a:ext cx="8465776" cy="692640"/>
        </a:xfrm>
        <a:prstGeom prst="roundRect">
          <a:avLst/>
        </a:prstGeom>
        <a:solidFill>
          <a:srgbClr val="00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n-US" sz="2600" b="1" kern="1200" dirty="0">
              <a:effectLst>
                <a:outerShdw blurRad="38100" dist="38100" dir="2700000" algn="tl">
                  <a:srgbClr val="000000">
                    <a:alpha val="43137"/>
                  </a:srgbClr>
                </a:outerShdw>
              </a:effectLst>
            </a:rPr>
            <a:t>Original quotations </a:t>
          </a:r>
          <a:endParaRPr lang="en-US" sz="2600" kern="1200" dirty="0">
            <a:effectLst>
              <a:outerShdw blurRad="38100" dist="38100" dir="2700000" algn="tl">
                <a:srgbClr val="000000">
                  <a:alpha val="43137"/>
                </a:srgbClr>
              </a:outerShdw>
            </a:effectLst>
          </a:endParaRPr>
        </a:p>
      </dsp:txBody>
      <dsp:txXfrm>
        <a:off x="33812" y="855676"/>
        <a:ext cx="8398152" cy="625016"/>
      </dsp:txXfrm>
    </dsp:sp>
    <dsp:sp modelId="{E74DB09D-B372-47B9-B4EA-C2BB7A54F22B}">
      <dsp:nvSpPr>
        <dsp:cNvPr id="0" name=""/>
        <dsp:cNvSpPr/>
      </dsp:nvSpPr>
      <dsp:spPr>
        <a:xfrm>
          <a:off x="0" y="1621064"/>
          <a:ext cx="8465776" cy="69264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n-US" sz="2600" b="1" kern="1200" dirty="0">
              <a:effectLst>
                <a:outerShdw blurRad="38100" dist="38100" dir="2700000" algn="tl">
                  <a:srgbClr val="000000">
                    <a:alpha val="43137"/>
                  </a:srgbClr>
                </a:outerShdw>
              </a:effectLst>
            </a:rPr>
            <a:t>Picture book for children</a:t>
          </a:r>
          <a:endParaRPr lang="en-US" sz="2600" kern="1200" dirty="0">
            <a:effectLst>
              <a:outerShdw blurRad="38100" dist="38100" dir="2700000" algn="tl">
                <a:srgbClr val="000000">
                  <a:alpha val="43137"/>
                </a:srgbClr>
              </a:outerShdw>
            </a:effectLst>
          </a:endParaRPr>
        </a:p>
      </dsp:txBody>
      <dsp:txXfrm>
        <a:off x="33812" y="1654876"/>
        <a:ext cx="8398152" cy="625016"/>
      </dsp:txXfrm>
    </dsp:sp>
    <dsp:sp modelId="{21A9C6BF-84F7-43D3-B752-4C5C2BFEFA5E}">
      <dsp:nvSpPr>
        <dsp:cNvPr id="0" name=""/>
        <dsp:cNvSpPr/>
      </dsp:nvSpPr>
      <dsp:spPr>
        <a:xfrm>
          <a:off x="0" y="2420264"/>
          <a:ext cx="8465776" cy="692640"/>
        </a:xfrm>
        <a:prstGeom prst="roundRect">
          <a:avLst/>
        </a:prstGeom>
        <a:solidFill>
          <a:srgbClr val="008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n-US" sz="2600" b="1" kern="1200" dirty="0">
              <a:effectLst>
                <a:outerShdw blurRad="38100" dist="38100" dir="2700000" algn="tl">
                  <a:srgbClr val="000000">
                    <a:alpha val="43137"/>
                  </a:srgbClr>
                </a:outerShdw>
              </a:effectLst>
            </a:rPr>
            <a:t>Songs, skits, plays and videos</a:t>
          </a:r>
          <a:endParaRPr lang="en-US" sz="2600" kern="1200" dirty="0">
            <a:effectLst>
              <a:outerShdw blurRad="38100" dist="38100" dir="2700000" algn="tl">
                <a:srgbClr val="000000">
                  <a:alpha val="43137"/>
                </a:srgbClr>
              </a:outerShdw>
            </a:effectLst>
          </a:endParaRPr>
        </a:p>
      </dsp:txBody>
      <dsp:txXfrm>
        <a:off x="33812" y="2454076"/>
        <a:ext cx="8398152" cy="625016"/>
      </dsp:txXfrm>
    </dsp:sp>
    <dsp:sp modelId="{3D9B1860-A3CF-41CE-B1BD-3ABF877A10E9}">
      <dsp:nvSpPr>
        <dsp:cNvPr id="0" name=""/>
        <dsp:cNvSpPr/>
      </dsp:nvSpPr>
      <dsp:spPr>
        <a:xfrm>
          <a:off x="0" y="3219464"/>
          <a:ext cx="8465776" cy="692640"/>
        </a:xfrm>
        <a:prstGeom prst="roundRect">
          <a:avLst/>
        </a:prstGeom>
        <a:solidFill>
          <a:srgbClr val="8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n-US" sz="2600" b="1" kern="1200" dirty="0">
              <a:effectLst>
                <a:outerShdw blurRad="38100" dist="38100" dir="2700000" algn="tl">
                  <a:srgbClr val="000000">
                    <a:alpha val="43137"/>
                  </a:srgbClr>
                </a:outerShdw>
              </a:effectLst>
            </a:rPr>
            <a:t>Writing character commercials</a:t>
          </a:r>
          <a:endParaRPr lang="en-US" sz="2600" kern="1200" dirty="0">
            <a:effectLst>
              <a:outerShdw blurRad="38100" dist="38100" dir="2700000" algn="tl">
                <a:srgbClr val="000000">
                  <a:alpha val="43137"/>
                </a:srgbClr>
              </a:outerShdw>
            </a:effectLst>
          </a:endParaRPr>
        </a:p>
      </dsp:txBody>
      <dsp:txXfrm>
        <a:off x="33812" y="3253276"/>
        <a:ext cx="8398152" cy="625016"/>
      </dsp:txXfrm>
    </dsp:sp>
    <dsp:sp modelId="{FDB77D2F-C1D1-4042-B896-84A3A89CD593}">
      <dsp:nvSpPr>
        <dsp:cNvPr id="0" name=""/>
        <dsp:cNvSpPr/>
      </dsp:nvSpPr>
      <dsp:spPr>
        <a:xfrm>
          <a:off x="0" y="4018664"/>
          <a:ext cx="8465776" cy="692640"/>
        </a:xfrm>
        <a:prstGeom prst="roundRect">
          <a:avLst/>
        </a:prstGeom>
        <a:solidFill>
          <a:schemeClr val="tx1">
            <a:lumMod val="95000"/>
            <a:lumOff val="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n-US" sz="2600" b="1" kern="1200" dirty="0">
              <a:effectLst>
                <a:outerShdw blurRad="38100" dist="38100" dir="2700000" algn="tl">
                  <a:srgbClr val="000000">
                    <a:alpha val="43137"/>
                  </a:srgbClr>
                </a:outerShdw>
              </a:effectLst>
            </a:rPr>
            <a:t>Journalistic-style interviews</a:t>
          </a:r>
          <a:endParaRPr lang="en-US" sz="2600" kern="1200" dirty="0">
            <a:effectLst>
              <a:outerShdw blurRad="38100" dist="38100" dir="2700000" algn="tl">
                <a:srgbClr val="000000">
                  <a:alpha val="43137"/>
                </a:srgbClr>
              </a:outerShdw>
            </a:effectLst>
          </a:endParaRPr>
        </a:p>
      </dsp:txBody>
      <dsp:txXfrm>
        <a:off x="33812" y="4052476"/>
        <a:ext cx="8398152" cy="625016"/>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64C071-9160-462C-AF77-12E73D13892D}">
      <dsp:nvSpPr>
        <dsp:cNvPr id="0" name=""/>
        <dsp:cNvSpPr/>
      </dsp:nvSpPr>
      <dsp:spPr>
        <a:xfrm>
          <a:off x="0" y="3620"/>
          <a:ext cx="8229600" cy="861120"/>
        </a:xfrm>
        <a:prstGeom prst="roundRect">
          <a:avLst/>
        </a:prstGeom>
        <a:solidFill>
          <a:srgbClr val="0080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b="1" kern="1200" dirty="0">
              <a:effectLst>
                <a:outerShdw blurRad="38100" dist="38100" dir="2700000" algn="tl">
                  <a:srgbClr val="000000">
                    <a:alpha val="43137"/>
                  </a:srgbClr>
                </a:outerShdw>
              </a:effectLst>
            </a:rPr>
            <a:t>Instructional Methods</a:t>
          </a:r>
        </a:p>
      </dsp:txBody>
      <dsp:txXfrm>
        <a:off x="42036" y="45656"/>
        <a:ext cx="8145528" cy="777048"/>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F3C2F8-B4BB-4AAE-9ED7-27138AFC9677}">
      <dsp:nvSpPr>
        <dsp:cNvPr id="0" name=""/>
        <dsp:cNvSpPr/>
      </dsp:nvSpPr>
      <dsp:spPr>
        <a:xfrm>
          <a:off x="0" y="0"/>
          <a:ext cx="8229600" cy="804960"/>
        </a:xfrm>
        <a:prstGeom prst="roundRect">
          <a:avLst/>
        </a:prstGeom>
        <a:solidFill>
          <a:schemeClr val="accent1">
            <a:alpha val="9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en-US" sz="2700" b="0" kern="1200" dirty="0"/>
            <a:t>Direct teaching</a:t>
          </a:r>
        </a:p>
      </dsp:txBody>
      <dsp:txXfrm>
        <a:off x="39295" y="39295"/>
        <a:ext cx="8151010" cy="726370"/>
      </dsp:txXfrm>
    </dsp:sp>
    <dsp:sp modelId="{B7079A5E-355F-4328-91AE-02A4C605CB1C}">
      <dsp:nvSpPr>
        <dsp:cNvPr id="0" name=""/>
        <dsp:cNvSpPr/>
      </dsp:nvSpPr>
      <dsp:spPr>
        <a:xfrm>
          <a:off x="0" y="931701"/>
          <a:ext cx="8229600" cy="804960"/>
        </a:xfrm>
        <a:prstGeom prst="roundRect">
          <a:avLst/>
        </a:prstGeom>
        <a:solidFill>
          <a:schemeClr val="accent1">
            <a:alpha val="90000"/>
            <a:hueOff val="0"/>
            <a:satOff val="0"/>
            <a:lumOff val="0"/>
            <a:alphaOff val="-1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en-US" sz="2700" b="0" kern="1200" dirty="0"/>
            <a:t>Cooperative learning</a:t>
          </a:r>
        </a:p>
      </dsp:txBody>
      <dsp:txXfrm>
        <a:off x="39295" y="970996"/>
        <a:ext cx="8151010" cy="726370"/>
      </dsp:txXfrm>
    </dsp:sp>
    <dsp:sp modelId="{37894FB5-D194-449A-9FFF-79D32F96DCF0}">
      <dsp:nvSpPr>
        <dsp:cNvPr id="0" name=""/>
        <dsp:cNvSpPr/>
      </dsp:nvSpPr>
      <dsp:spPr>
        <a:xfrm>
          <a:off x="0" y="1860501"/>
          <a:ext cx="8229600" cy="804960"/>
        </a:xfrm>
        <a:prstGeom prst="roundRect">
          <a:avLst/>
        </a:prstGeom>
        <a:solidFill>
          <a:schemeClr val="accent1">
            <a:alpha val="90000"/>
            <a:hueOff val="0"/>
            <a:satOff val="0"/>
            <a:lumOff val="0"/>
            <a:alphaOff val="-2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en-US" sz="2700" b="0" kern="1200" dirty="0"/>
            <a:t>Guest speakers/instructors</a:t>
          </a:r>
        </a:p>
      </dsp:txBody>
      <dsp:txXfrm>
        <a:off x="39295" y="1899796"/>
        <a:ext cx="8151010" cy="726370"/>
      </dsp:txXfrm>
    </dsp:sp>
    <dsp:sp modelId="{DA636104-CE3C-6049-B78A-D745C6796EA7}">
      <dsp:nvSpPr>
        <dsp:cNvPr id="0" name=""/>
        <dsp:cNvSpPr/>
      </dsp:nvSpPr>
      <dsp:spPr>
        <a:xfrm>
          <a:off x="0" y="2789301"/>
          <a:ext cx="8229600" cy="804960"/>
        </a:xfrm>
        <a:prstGeom prst="roundRect">
          <a:avLst/>
        </a:prstGeom>
        <a:solidFill>
          <a:schemeClr val="accent1">
            <a:alpha val="90000"/>
            <a:hueOff val="0"/>
            <a:satOff val="0"/>
            <a:lumOff val="0"/>
            <a:alphaOff val="-3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en-US" sz="2700" b="0" kern="1200" dirty="0"/>
            <a:t>Small group discussion</a:t>
          </a:r>
        </a:p>
      </dsp:txBody>
      <dsp:txXfrm>
        <a:off x="39295" y="2828596"/>
        <a:ext cx="8151010" cy="726370"/>
      </dsp:txXfrm>
    </dsp:sp>
    <dsp:sp modelId="{751B1BDF-A343-9F4F-9DD2-818C02BA28CF}">
      <dsp:nvSpPr>
        <dsp:cNvPr id="0" name=""/>
        <dsp:cNvSpPr/>
      </dsp:nvSpPr>
      <dsp:spPr>
        <a:xfrm>
          <a:off x="0" y="3718101"/>
          <a:ext cx="8229600" cy="804960"/>
        </a:xfrm>
        <a:prstGeom prst="roundRect">
          <a:avLst/>
        </a:prstGeom>
        <a:solidFill>
          <a:schemeClr val="accent1">
            <a:alpha val="90000"/>
            <a:hueOff val="0"/>
            <a:satOff val="0"/>
            <a:lumOff val="0"/>
            <a:alphaOff val="-4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en-US" sz="2700" b="0" kern="1200" dirty="0"/>
            <a:t>Videos </a:t>
          </a:r>
        </a:p>
      </dsp:txBody>
      <dsp:txXfrm>
        <a:off x="39295" y="3757396"/>
        <a:ext cx="8151010" cy="726370"/>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09D598-3F25-48C6-A898-B13B755F78D5}">
      <dsp:nvSpPr>
        <dsp:cNvPr id="0" name=""/>
        <dsp:cNvSpPr/>
      </dsp:nvSpPr>
      <dsp:spPr>
        <a:xfrm>
          <a:off x="0" y="399441"/>
          <a:ext cx="4038600" cy="678600"/>
        </a:xfrm>
        <a:prstGeom prst="roundRect">
          <a:avLst/>
        </a:prstGeom>
        <a:solidFill>
          <a:srgbClr val="80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rtl="0">
            <a:lnSpc>
              <a:spcPct val="90000"/>
            </a:lnSpc>
            <a:spcBef>
              <a:spcPct val="0"/>
            </a:spcBef>
            <a:spcAft>
              <a:spcPct val="35000"/>
            </a:spcAft>
            <a:buNone/>
          </a:pPr>
          <a:r>
            <a:rPr lang="en-US" sz="2900" kern="1200" dirty="0"/>
            <a:t>PPT slide presentation</a:t>
          </a:r>
        </a:p>
      </dsp:txBody>
      <dsp:txXfrm>
        <a:off x="33127" y="432568"/>
        <a:ext cx="3972346" cy="612346"/>
      </dsp:txXfrm>
    </dsp:sp>
    <dsp:sp modelId="{B82D7119-C300-4272-9B43-24697980B925}">
      <dsp:nvSpPr>
        <dsp:cNvPr id="0" name=""/>
        <dsp:cNvSpPr/>
      </dsp:nvSpPr>
      <dsp:spPr>
        <a:xfrm>
          <a:off x="0" y="1161561"/>
          <a:ext cx="4038600" cy="678600"/>
        </a:xfrm>
        <a:prstGeom prst="roundRect">
          <a:avLst/>
        </a:prstGeom>
        <a:solidFill>
          <a:srgbClr val="80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rtl="0">
            <a:lnSpc>
              <a:spcPct val="90000"/>
            </a:lnSpc>
            <a:spcBef>
              <a:spcPct val="0"/>
            </a:spcBef>
            <a:spcAft>
              <a:spcPct val="35000"/>
            </a:spcAft>
            <a:buNone/>
          </a:pPr>
          <a:r>
            <a:rPr lang="en-US" sz="2900" kern="1200" dirty="0"/>
            <a:t>Case studies</a:t>
          </a:r>
        </a:p>
      </dsp:txBody>
      <dsp:txXfrm>
        <a:off x="33127" y="1194688"/>
        <a:ext cx="3972346" cy="612346"/>
      </dsp:txXfrm>
    </dsp:sp>
    <dsp:sp modelId="{61205EE1-2B2C-4CE1-86FD-4B477052C719}">
      <dsp:nvSpPr>
        <dsp:cNvPr id="0" name=""/>
        <dsp:cNvSpPr/>
      </dsp:nvSpPr>
      <dsp:spPr>
        <a:xfrm>
          <a:off x="0" y="1923681"/>
          <a:ext cx="4038600" cy="678600"/>
        </a:xfrm>
        <a:prstGeom prst="roundRect">
          <a:avLst/>
        </a:prstGeom>
        <a:solidFill>
          <a:srgbClr val="80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rtl="0">
            <a:lnSpc>
              <a:spcPct val="90000"/>
            </a:lnSpc>
            <a:spcBef>
              <a:spcPct val="0"/>
            </a:spcBef>
            <a:spcAft>
              <a:spcPct val="35000"/>
            </a:spcAft>
            <a:buNone/>
          </a:pPr>
          <a:r>
            <a:rPr lang="en-US" sz="2900" kern="1200" dirty="0"/>
            <a:t>Experiential Activities</a:t>
          </a:r>
        </a:p>
      </dsp:txBody>
      <dsp:txXfrm>
        <a:off x="33127" y="1956808"/>
        <a:ext cx="3972346" cy="612346"/>
      </dsp:txXfrm>
    </dsp:sp>
    <dsp:sp modelId="{4BC1FBE5-6045-4C22-BC9C-83D931B89321}">
      <dsp:nvSpPr>
        <dsp:cNvPr id="0" name=""/>
        <dsp:cNvSpPr/>
      </dsp:nvSpPr>
      <dsp:spPr>
        <a:xfrm>
          <a:off x="0" y="2685801"/>
          <a:ext cx="4038600" cy="678600"/>
        </a:xfrm>
        <a:prstGeom prst="roundRect">
          <a:avLst/>
        </a:prstGeom>
        <a:solidFill>
          <a:srgbClr val="80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rtl="0">
            <a:lnSpc>
              <a:spcPct val="90000"/>
            </a:lnSpc>
            <a:spcBef>
              <a:spcPct val="0"/>
            </a:spcBef>
            <a:spcAft>
              <a:spcPct val="35000"/>
            </a:spcAft>
            <a:buNone/>
          </a:pPr>
          <a:r>
            <a:rPr lang="en-US" sz="2900" kern="1200" dirty="0"/>
            <a:t>Surveys</a:t>
          </a:r>
        </a:p>
      </dsp:txBody>
      <dsp:txXfrm>
        <a:off x="33127" y="2718928"/>
        <a:ext cx="3972346" cy="612346"/>
      </dsp:txXfrm>
    </dsp:sp>
    <dsp:sp modelId="{63A0FCE8-7D5B-4081-8278-887A38C40716}">
      <dsp:nvSpPr>
        <dsp:cNvPr id="0" name=""/>
        <dsp:cNvSpPr/>
      </dsp:nvSpPr>
      <dsp:spPr>
        <a:xfrm>
          <a:off x="0" y="3447921"/>
          <a:ext cx="4038600" cy="678600"/>
        </a:xfrm>
        <a:prstGeom prst="roundRect">
          <a:avLst/>
        </a:prstGeom>
        <a:solidFill>
          <a:srgbClr val="80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rtl="0">
            <a:lnSpc>
              <a:spcPct val="90000"/>
            </a:lnSpc>
            <a:spcBef>
              <a:spcPct val="0"/>
            </a:spcBef>
            <a:spcAft>
              <a:spcPct val="35000"/>
            </a:spcAft>
            <a:buNone/>
          </a:pPr>
          <a:r>
            <a:rPr lang="en-US" sz="2900" kern="1200" dirty="0"/>
            <a:t>Role-playing</a:t>
          </a:r>
        </a:p>
      </dsp:txBody>
      <dsp:txXfrm>
        <a:off x="33127" y="3481048"/>
        <a:ext cx="3972346" cy="612346"/>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6D4CFB-7A16-0A4C-8A53-AE03BCA3C748}">
      <dsp:nvSpPr>
        <dsp:cNvPr id="0" name=""/>
        <dsp:cNvSpPr/>
      </dsp:nvSpPr>
      <dsp:spPr>
        <a:xfrm>
          <a:off x="1" y="1618"/>
          <a:ext cx="8508997" cy="86004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One minute greeting – walk around, shake hands and say good morning.</a:t>
          </a:r>
          <a:endParaRPr lang="en-GB" sz="2400" kern="1200" dirty="0"/>
        </a:p>
      </dsp:txBody>
      <dsp:txXfrm>
        <a:off x="1" y="1618"/>
        <a:ext cx="8508997" cy="860040"/>
      </dsp:txXfrm>
    </dsp:sp>
    <dsp:sp modelId="{30C7D0C6-9A99-9B4A-B4E0-D033F44CE4C0}">
      <dsp:nvSpPr>
        <dsp:cNvPr id="0" name=""/>
        <dsp:cNvSpPr/>
      </dsp:nvSpPr>
      <dsp:spPr>
        <a:xfrm>
          <a:off x="1" y="1004999"/>
          <a:ext cx="8508997" cy="860040"/>
        </a:xfrm>
        <a:prstGeom prst="rect">
          <a:avLst/>
        </a:prstGeom>
        <a:solidFill>
          <a:srgbClr val="80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Share - best thing you did this weekend, favorite movie, book or TV show and why.</a:t>
          </a:r>
        </a:p>
      </dsp:txBody>
      <dsp:txXfrm>
        <a:off x="1" y="1004999"/>
        <a:ext cx="8508997" cy="860040"/>
      </dsp:txXfrm>
    </dsp:sp>
    <dsp:sp modelId="{4326CAD1-4CD2-2547-9825-4A62326E119A}">
      <dsp:nvSpPr>
        <dsp:cNvPr id="0" name=""/>
        <dsp:cNvSpPr/>
      </dsp:nvSpPr>
      <dsp:spPr>
        <a:xfrm>
          <a:off x="1" y="2008379"/>
          <a:ext cx="8508997" cy="860040"/>
        </a:xfrm>
        <a:prstGeom prst="rect">
          <a:avLst/>
        </a:prstGeom>
        <a:solidFill>
          <a:srgbClr val="008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Discuss classroom key beliefs and choices that will impact behavior.</a:t>
          </a:r>
        </a:p>
      </dsp:txBody>
      <dsp:txXfrm>
        <a:off x="1" y="2008379"/>
        <a:ext cx="8508997" cy="860040"/>
      </dsp:txXfrm>
    </dsp:sp>
    <dsp:sp modelId="{10FB7319-5349-DA44-BB0E-27AE9446A9CE}">
      <dsp:nvSpPr>
        <dsp:cNvPr id="0" name=""/>
        <dsp:cNvSpPr/>
      </dsp:nvSpPr>
      <dsp:spPr>
        <a:xfrm>
          <a:off x="1" y="3011760"/>
          <a:ext cx="8508997" cy="86004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Observation skills  - What did you notice?</a:t>
          </a:r>
        </a:p>
      </dsp:txBody>
      <dsp:txXfrm>
        <a:off x="1" y="3011760"/>
        <a:ext cx="8508997" cy="860040"/>
      </dsp:txXfrm>
    </dsp:sp>
    <dsp:sp modelId="{65391E3C-BDD9-764B-AE73-54F3C04562F5}">
      <dsp:nvSpPr>
        <dsp:cNvPr id="0" name=""/>
        <dsp:cNvSpPr/>
      </dsp:nvSpPr>
      <dsp:spPr>
        <a:xfrm>
          <a:off x="1" y="4015140"/>
          <a:ext cx="8508997" cy="860040"/>
        </a:xfrm>
        <a:prstGeom prst="rect">
          <a:avLst/>
        </a:prstGeom>
        <a:solidFill>
          <a:srgbClr val="008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Present a quote to discuss, or review a story read or a video clip viewed with connections to character and choices.</a:t>
          </a:r>
          <a:endParaRPr lang="en-GB" sz="2400" kern="1200" dirty="0"/>
        </a:p>
      </dsp:txBody>
      <dsp:txXfrm>
        <a:off x="1" y="4015140"/>
        <a:ext cx="8508997" cy="860040"/>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24E8F4-B0B5-FA4F-9678-B59D10BE6421}">
      <dsp:nvSpPr>
        <dsp:cNvPr id="0" name=""/>
        <dsp:cNvSpPr/>
      </dsp:nvSpPr>
      <dsp:spPr>
        <a:xfrm>
          <a:off x="0" y="222453"/>
          <a:ext cx="6753380" cy="226800"/>
        </a:xfrm>
        <a:prstGeom prst="rect">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1522B96-51B3-3C4B-91D4-937B2BA51088}">
      <dsp:nvSpPr>
        <dsp:cNvPr id="0" name=""/>
        <dsp:cNvSpPr/>
      </dsp:nvSpPr>
      <dsp:spPr>
        <a:xfrm>
          <a:off x="337669" y="89613"/>
          <a:ext cx="4727366" cy="26568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8683" tIns="0" rIns="178683" bIns="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Arial"/>
              <a:cs typeface="Arial"/>
            </a:rPr>
            <a:t>IDEAS I CAN USE IN MY CLASS:</a:t>
          </a:r>
        </a:p>
      </dsp:txBody>
      <dsp:txXfrm>
        <a:off x="350638" y="102582"/>
        <a:ext cx="4701428" cy="239742"/>
      </dsp:txXfrm>
    </dsp:sp>
    <dsp:sp modelId="{F9FB75F0-E351-214D-8855-F6A1ED4AF832}">
      <dsp:nvSpPr>
        <dsp:cNvPr id="0" name=""/>
        <dsp:cNvSpPr/>
      </dsp:nvSpPr>
      <dsp:spPr>
        <a:xfrm>
          <a:off x="0" y="630693"/>
          <a:ext cx="6753380" cy="226800"/>
        </a:xfrm>
        <a:prstGeom prst="rect">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E75DC7F-CB64-4844-B79E-BE6456693C60}">
      <dsp:nvSpPr>
        <dsp:cNvPr id="0" name=""/>
        <dsp:cNvSpPr/>
      </dsp:nvSpPr>
      <dsp:spPr>
        <a:xfrm>
          <a:off x="337669" y="497853"/>
          <a:ext cx="4727366" cy="26568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8683" tIns="0" rIns="178683" bIns="0" numCol="1" spcCol="1270" anchor="ctr" anchorCtr="0">
          <a:noAutofit/>
        </a:bodyPr>
        <a:lstStyle/>
        <a:p>
          <a:pPr marL="0" lvl="0" indent="0" algn="l" defTabSz="400050">
            <a:lnSpc>
              <a:spcPct val="90000"/>
            </a:lnSpc>
            <a:spcBef>
              <a:spcPct val="0"/>
            </a:spcBef>
            <a:spcAft>
              <a:spcPct val="35000"/>
            </a:spcAft>
            <a:buNone/>
          </a:pPr>
          <a:endParaRPr lang="en-US" sz="900" kern="1200"/>
        </a:p>
      </dsp:txBody>
      <dsp:txXfrm>
        <a:off x="350638" y="510822"/>
        <a:ext cx="4701428" cy="239742"/>
      </dsp:txXfrm>
    </dsp:sp>
    <dsp:sp modelId="{6BC1DBEC-F0EE-794C-B712-ED27D52FF725}">
      <dsp:nvSpPr>
        <dsp:cNvPr id="0" name=""/>
        <dsp:cNvSpPr/>
      </dsp:nvSpPr>
      <dsp:spPr>
        <a:xfrm>
          <a:off x="0" y="1038933"/>
          <a:ext cx="6753380" cy="226800"/>
        </a:xfrm>
        <a:prstGeom prst="rect">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F49C8DD-9A22-A348-95A5-79BD928D7ACD}">
      <dsp:nvSpPr>
        <dsp:cNvPr id="0" name=""/>
        <dsp:cNvSpPr/>
      </dsp:nvSpPr>
      <dsp:spPr>
        <a:xfrm>
          <a:off x="337669" y="906093"/>
          <a:ext cx="4727366" cy="26568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8683" tIns="0" rIns="178683" bIns="0" numCol="1" spcCol="1270" anchor="ctr" anchorCtr="0">
          <a:noAutofit/>
        </a:bodyPr>
        <a:lstStyle/>
        <a:p>
          <a:pPr marL="0" lvl="0" indent="0" algn="l" defTabSz="400050">
            <a:lnSpc>
              <a:spcPct val="90000"/>
            </a:lnSpc>
            <a:spcBef>
              <a:spcPct val="0"/>
            </a:spcBef>
            <a:spcAft>
              <a:spcPct val="35000"/>
            </a:spcAft>
            <a:buNone/>
          </a:pPr>
          <a:endParaRPr lang="en-US" sz="900" kern="1200"/>
        </a:p>
      </dsp:txBody>
      <dsp:txXfrm>
        <a:off x="350638" y="919062"/>
        <a:ext cx="4701428" cy="239742"/>
      </dsp:txXfrm>
    </dsp:sp>
    <dsp:sp modelId="{A53F034E-226A-EB46-8510-52B6EFBCD47F}">
      <dsp:nvSpPr>
        <dsp:cNvPr id="0" name=""/>
        <dsp:cNvSpPr/>
      </dsp:nvSpPr>
      <dsp:spPr>
        <a:xfrm>
          <a:off x="0" y="1447173"/>
          <a:ext cx="6753380" cy="226800"/>
        </a:xfrm>
        <a:prstGeom prst="rect">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9DF8655-8346-9040-92C8-7C186D26C695}">
      <dsp:nvSpPr>
        <dsp:cNvPr id="0" name=""/>
        <dsp:cNvSpPr/>
      </dsp:nvSpPr>
      <dsp:spPr>
        <a:xfrm>
          <a:off x="337669" y="1314333"/>
          <a:ext cx="4727366" cy="26568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8683" tIns="0" rIns="178683" bIns="0" numCol="1" spcCol="1270" anchor="ctr" anchorCtr="0">
          <a:noAutofit/>
        </a:bodyPr>
        <a:lstStyle/>
        <a:p>
          <a:pPr marL="0" lvl="0" indent="0" algn="l" defTabSz="400050">
            <a:lnSpc>
              <a:spcPct val="90000"/>
            </a:lnSpc>
            <a:spcBef>
              <a:spcPct val="0"/>
            </a:spcBef>
            <a:spcAft>
              <a:spcPct val="35000"/>
            </a:spcAft>
            <a:buNone/>
          </a:pPr>
          <a:endParaRPr lang="en-US" sz="900" kern="1200"/>
        </a:p>
      </dsp:txBody>
      <dsp:txXfrm>
        <a:off x="350638" y="1327302"/>
        <a:ext cx="4701428" cy="239742"/>
      </dsp:txXfrm>
    </dsp:sp>
    <dsp:sp modelId="{07AF7A8D-4E9A-2149-B15B-8F9BC676E21B}">
      <dsp:nvSpPr>
        <dsp:cNvPr id="0" name=""/>
        <dsp:cNvSpPr/>
      </dsp:nvSpPr>
      <dsp:spPr>
        <a:xfrm>
          <a:off x="0" y="1855413"/>
          <a:ext cx="6753380" cy="226800"/>
        </a:xfrm>
        <a:prstGeom prst="rect">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0E3200E-B603-5640-B9B4-4C413F74DC32}">
      <dsp:nvSpPr>
        <dsp:cNvPr id="0" name=""/>
        <dsp:cNvSpPr/>
      </dsp:nvSpPr>
      <dsp:spPr>
        <a:xfrm>
          <a:off x="337669" y="1722573"/>
          <a:ext cx="4727366" cy="26568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8683" tIns="0" rIns="178683" bIns="0" numCol="1" spcCol="1270" anchor="ctr" anchorCtr="0">
          <a:noAutofit/>
        </a:bodyPr>
        <a:lstStyle/>
        <a:p>
          <a:pPr marL="0" lvl="0" indent="0" algn="l" defTabSz="400050">
            <a:lnSpc>
              <a:spcPct val="90000"/>
            </a:lnSpc>
            <a:spcBef>
              <a:spcPct val="0"/>
            </a:spcBef>
            <a:spcAft>
              <a:spcPct val="35000"/>
            </a:spcAft>
            <a:buNone/>
          </a:pPr>
          <a:endParaRPr lang="en-US" sz="900" kern="1200"/>
        </a:p>
      </dsp:txBody>
      <dsp:txXfrm>
        <a:off x="350638" y="1735542"/>
        <a:ext cx="4701428" cy="239742"/>
      </dsp:txXfrm>
    </dsp:sp>
    <dsp:sp modelId="{D3E539BE-0302-3049-AF85-4BA0ED26356B}">
      <dsp:nvSpPr>
        <dsp:cNvPr id="0" name=""/>
        <dsp:cNvSpPr/>
      </dsp:nvSpPr>
      <dsp:spPr>
        <a:xfrm>
          <a:off x="0" y="2263653"/>
          <a:ext cx="6753380" cy="226800"/>
        </a:xfrm>
        <a:prstGeom prst="rect">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09700F3-183C-754B-BC41-235C23FFE696}">
      <dsp:nvSpPr>
        <dsp:cNvPr id="0" name=""/>
        <dsp:cNvSpPr/>
      </dsp:nvSpPr>
      <dsp:spPr>
        <a:xfrm>
          <a:off x="337669" y="2130813"/>
          <a:ext cx="4727366" cy="26568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8683" tIns="0" rIns="178683" bIns="0" numCol="1" spcCol="1270" anchor="ctr" anchorCtr="0">
          <a:noAutofit/>
        </a:bodyPr>
        <a:lstStyle/>
        <a:p>
          <a:pPr marL="0" lvl="0" indent="0" algn="l" defTabSz="400050">
            <a:lnSpc>
              <a:spcPct val="90000"/>
            </a:lnSpc>
            <a:spcBef>
              <a:spcPct val="0"/>
            </a:spcBef>
            <a:spcAft>
              <a:spcPct val="35000"/>
            </a:spcAft>
            <a:buNone/>
          </a:pPr>
          <a:endParaRPr lang="en-US" sz="900" kern="1200"/>
        </a:p>
      </dsp:txBody>
      <dsp:txXfrm>
        <a:off x="350638" y="2143782"/>
        <a:ext cx="4701428" cy="239742"/>
      </dsp:txXfrm>
    </dsp:sp>
    <dsp:sp modelId="{4C259500-AAA9-924C-AB38-EB5AF8945054}">
      <dsp:nvSpPr>
        <dsp:cNvPr id="0" name=""/>
        <dsp:cNvSpPr/>
      </dsp:nvSpPr>
      <dsp:spPr>
        <a:xfrm>
          <a:off x="0" y="2671893"/>
          <a:ext cx="6753380" cy="226800"/>
        </a:xfrm>
        <a:prstGeom prst="rect">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2028971-7005-9141-94FF-593E8D9C58CA}">
      <dsp:nvSpPr>
        <dsp:cNvPr id="0" name=""/>
        <dsp:cNvSpPr/>
      </dsp:nvSpPr>
      <dsp:spPr>
        <a:xfrm>
          <a:off x="337669" y="2539053"/>
          <a:ext cx="4727366" cy="26568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8683" tIns="0" rIns="178683" bIns="0" numCol="1" spcCol="1270" anchor="ctr" anchorCtr="0">
          <a:noAutofit/>
        </a:bodyPr>
        <a:lstStyle/>
        <a:p>
          <a:pPr marL="0" lvl="0" indent="0" algn="l" defTabSz="400050">
            <a:lnSpc>
              <a:spcPct val="90000"/>
            </a:lnSpc>
            <a:spcBef>
              <a:spcPct val="0"/>
            </a:spcBef>
            <a:spcAft>
              <a:spcPct val="35000"/>
            </a:spcAft>
            <a:buNone/>
          </a:pPr>
          <a:endParaRPr lang="en-US" sz="900" kern="1200"/>
        </a:p>
      </dsp:txBody>
      <dsp:txXfrm>
        <a:off x="350638" y="2552022"/>
        <a:ext cx="4701428" cy="239742"/>
      </dsp:txXfrm>
    </dsp:sp>
    <dsp:sp modelId="{262CAF80-B6CF-1D4C-91F1-6DB200082296}">
      <dsp:nvSpPr>
        <dsp:cNvPr id="0" name=""/>
        <dsp:cNvSpPr/>
      </dsp:nvSpPr>
      <dsp:spPr>
        <a:xfrm>
          <a:off x="0" y="3080133"/>
          <a:ext cx="6753380" cy="226800"/>
        </a:xfrm>
        <a:prstGeom prst="rect">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F184575-7F46-6C40-AD89-556D06B9287A}">
      <dsp:nvSpPr>
        <dsp:cNvPr id="0" name=""/>
        <dsp:cNvSpPr/>
      </dsp:nvSpPr>
      <dsp:spPr>
        <a:xfrm>
          <a:off x="337669" y="2947293"/>
          <a:ext cx="4727366" cy="26568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8683" tIns="0" rIns="178683" bIns="0" numCol="1" spcCol="1270" anchor="ctr" anchorCtr="0">
          <a:noAutofit/>
        </a:bodyPr>
        <a:lstStyle/>
        <a:p>
          <a:pPr marL="0" lvl="0" indent="0" algn="l" defTabSz="400050">
            <a:lnSpc>
              <a:spcPct val="90000"/>
            </a:lnSpc>
            <a:spcBef>
              <a:spcPct val="0"/>
            </a:spcBef>
            <a:spcAft>
              <a:spcPct val="35000"/>
            </a:spcAft>
            <a:buNone/>
          </a:pPr>
          <a:endParaRPr lang="en-US" sz="900" kern="1200"/>
        </a:p>
      </dsp:txBody>
      <dsp:txXfrm>
        <a:off x="350638" y="2960262"/>
        <a:ext cx="4701428" cy="239742"/>
      </dsp:txXfrm>
    </dsp:sp>
    <dsp:sp modelId="{2CAF19AA-F015-3745-814C-4F05E5799FE4}">
      <dsp:nvSpPr>
        <dsp:cNvPr id="0" name=""/>
        <dsp:cNvSpPr/>
      </dsp:nvSpPr>
      <dsp:spPr>
        <a:xfrm>
          <a:off x="0" y="3488373"/>
          <a:ext cx="6753380" cy="226800"/>
        </a:xfrm>
        <a:prstGeom prst="rect">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C4DEFA9-E073-0E43-AD48-BFE928BDFE8C}">
      <dsp:nvSpPr>
        <dsp:cNvPr id="0" name=""/>
        <dsp:cNvSpPr/>
      </dsp:nvSpPr>
      <dsp:spPr>
        <a:xfrm>
          <a:off x="337669" y="3355533"/>
          <a:ext cx="4727366" cy="26568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8683" tIns="0" rIns="178683" bIns="0" numCol="1" spcCol="1270" anchor="ctr" anchorCtr="0">
          <a:noAutofit/>
        </a:bodyPr>
        <a:lstStyle/>
        <a:p>
          <a:pPr marL="0" lvl="0" indent="0" algn="l" defTabSz="400050">
            <a:lnSpc>
              <a:spcPct val="90000"/>
            </a:lnSpc>
            <a:spcBef>
              <a:spcPct val="0"/>
            </a:spcBef>
            <a:spcAft>
              <a:spcPct val="35000"/>
            </a:spcAft>
            <a:buNone/>
          </a:pPr>
          <a:endParaRPr lang="en-US" sz="900" kern="1200"/>
        </a:p>
      </dsp:txBody>
      <dsp:txXfrm>
        <a:off x="350638" y="3368502"/>
        <a:ext cx="4701428" cy="239742"/>
      </dsp:txXfrm>
    </dsp:sp>
    <dsp:sp modelId="{1E4496D9-EDD4-7A4D-B4D9-FCB4908FF5C1}">
      <dsp:nvSpPr>
        <dsp:cNvPr id="0" name=""/>
        <dsp:cNvSpPr/>
      </dsp:nvSpPr>
      <dsp:spPr>
        <a:xfrm>
          <a:off x="0" y="3896612"/>
          <a:ext cx="6753380" cy="226800"/>
        </a:xfrm>
        <a:prstGeom prst="rect">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32B29A7-5A2C-3C48-9203-D82CADE2CAAA}">
      <dsp:nvSpPr>
        <dsp:cNvPr id="0" name=""/>
        <dsp:cNvSpPr/>
      </dsp:nvSpPr>
      <dsp:spPr>
        <a:xfrm>
          <a:off x="337669" y="3763772"/>
          <a:ext cx="4727366" cy="26568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8683" tIns="0" rIns="178683" bIns="0" numCol="1" spcCol="1270" anchor="ctr" anchorCtr="0">
          <a:noAutofit/>
        </a:bodyPr>
        <a:lstStyle/>
        <a:p>
          <a:pPr marL="0" lvl="0" indent="0" algn="l" defTabSz="400050">
            <a:lnSpc>
              <a:spcPct val="90000"/>
            </a:lnSpc>
            <a:spcBef>
              <a:spcPct val="0"/>
            </a:spcBef>
            <a:spcAft>
              <a:spcPct val="35000"/>
            </a:spcAft>
            <a:buNone/>
          </a:pPr>
          <a:endParaRPr lang="en-US" sz="900" kern="1200"/>
        </a:p>
      </dsp:txBody>
      <dsp:txXfrm>
        <a:off x="350638" y="3776741"/>
        <a:ext cx="4701428" cy="239742"/>
      </dsp:txXfrm>
    </dsp:sp>
    <dsp:sp modelId="{DC498BC4-1A67-9F4C-9EED-FB032C9C996C}">
      <dsp:nvSpPr>
        <dsp:cNvPr id="0" name=""/>
        <dsp:cNvSpPr/>
      </dsp:nvSpPr>
      <dsp:spPr>
        <a:xfrm>
          <a:off x="0" y="4304852"/>
          <a:ext cx="6753380" cy="226800"/>
        </a:xfrm>
        <a:prstGeom prst="rect">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E131F49-0ADB-B84A-9A5F-9AF8BF654D74}">
      <dsp:nvSpPr>
        <dsp:cNvPr id="0" name=""/>
        <dsp:cNvSpPr/>
      </dsp:nvSpPr>
      <dsp:spPr>
        <a:xfrm>
          <a:off x="337669" y="4172012"/>
          <a:ext cx="4727366" cy="26568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8683" tIns="0" rIns="178683" bIns="0" numCol="1" spcCol="1270" anchor="ctr" anchorCtr="0">
          <a:noAutofit/>
        </a:bodyPr>
        <a:lstStyle/>
        <a:p>
          <a:pPr marL="0" lvl="0" indent="0" algn="l" defTabSz="400050">
            <a:lnSpc>
              <a:spcPct val="90000"/>
            </a:lnSpc>
            <a:spcBef>
              <a:spcPct val="0"/>
            </a:spcBef>
            <a:spcAft>
              <a:spcPct val="35000"/>
            </a:spcAft>
            <a:buNone/>
          </a:pPr>
          <a:endParaRPr lang="en-US" sz="900" kern="1200"/>
        </a:p>
      </dsp:txBody>
      <dsp:txXfrm>
        <a:off x="350638" y="4184981"/>
        <a:ext cx="4701428" cy="239742"/>
      </dsp:txXfrm>
    </dsp:sp>
    <dsp:sp modelId="{24B148AD-57F7-B540-8877-8D28D803E08E}">
      <dsp:nvSpPr>
        <dsp:cNvPr id="0" name=""/>
        <dsp:cNvSpPr/>
      </dsp:nvSpPr>
      <dsp:spPr>
        <a:xfrm>
          <a:off x="0" y="4713092"/>
          <a:ext cx="6753380" cy="226800"/>
        </a:xfrm>
        <a:prstGeom prst="rect">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3102C5C-A64F-6D4A-8BB1-537AE28EEA6C}">
      <dsp:nvSpPr>
        <dsp:cNvPr id="0" name=""/>
        <dsp:cNvSpPr/>
      </dsp:nvSpPr>
      <dsp:spPr>
        <a:xfrm>
          <a:off x="337669" y="4580252"/>
          <a:ext cx="4727366" cy="26568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8683" tIns="0" rIns="178683" bIns="0" numCol="1" spcCol="1270" anchor="ctr" anchorCtr="0">
          <a:noAutofit/>
        </a:bodyPr>
        <a:lstStyle/>
        <a:p>
          <a:pPr marL="0" lvl="0" indent="0" algn="l" defTabSz="400050">
            <a:lnSpc>
              <a:spcPct val="90000"/>
            </a:lnSpc>
            <a:spcBef>
              <a:spcPct val="0"/>
            </a:spcBef>
            <a:spcAft>
              <a:spcPct val="35000"/>
            </a:spcAft>
            <a:buNone/>
          </a:pPr>
          <a:endParaRPr lang="en-US" sz="900" kern="1200"/>
        </a:p>
      </dsp:txBody>
      <dsp:txXfrm>
        <a:off x="350638" y="4593221"/>
        <a:ext cx="4701428" cy="239742"/>
      </dsp:txXfrm>
    </dsp:sp>
    <dsp:sp modelId="{46EB47D3-740A-DD46-95C5-3F40E1DDE7F8}">
      <dsp:nvSpPr>
        <dsp:cNvPr id="0" name=""/>
        <dsp:cNvSpPr/>
      </dsp:nvSpPr>
      <dsp:spPr>
        <a:xfrm>
          <a:off x="0" y="5121332"/>
          <a:ext cx="6753380" cy="226800"/>
        </a:xfrm>
        <a:prstGeom prst="rect">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E2FC01C-7862-684C-B195-96514CCB082D}">
      <dsp:nvSpPr>
        <dsp:cNvPr id="0" name=""/>
        <dsp:cNvSpPr/>
      </dsp:nvSpPr>
      <dsp:spPr>
        <a:xfrm>
          <a:off x="337669" y="4988492"/>
          <a:ext cx="4727366" cy="26568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8683" tIns="0" rIns="178683" bIns="0" numCol="1" spcCol="1270" anchor="ctr" anchorCtr="0">
          <a:noAutofit/>
        </a:bodyPr>
        <a:lstStyle/>
        <a:p>
          <a:pPr marL="0" lvl="0" indent="0" algn="l" defTabSz="400050">
            <a:lnSpc>
              <a:spcPct val="90000"/>
            </a:lnSpc>
            <a:spcBef>
              <a:spcPct val="0"/>
            </a:spcBef>
            <a:spcAft>
              <a:spcPct val="35000"/>
            </a:spcAft>
            <a:buNone/>
          </a:pPr>
          <a:endParaRPr lang="en-US" sz="900" kern="1200"/>
        </a:p>
      </dsp:txBody>
      <dsp:txXfrm>
        <a:off x="350638" y="5001461"/>
        <a:ext cx="4701428" cy="239742"/>
      </dsp:txXfrm>
    </dsp:sp>
    <dsp:sp modelId="{636DE896-ACCA-9F4C-8C19-019FACF557A9}">
      <dsp:nvSpPr>
        <dsp:cNvPr id="0" name=""/>
        <dsp:cNvSpPr/>
      </dsp:nvSpPr>
      <dsp:spPr>
        <a:xfrm>
          <a:off x="0" y="5529572"/>
          <a:ext cx="6753380" cy="226800"/>
        </a:xfrm>
        <a:prstGeom prst="rect">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69D9318-BF41-D24B-8A04-664E551DF0FC}">
      <dsp:nvSpPr>
        <dsp:cNvPr id="0" name=""/>
        <dsp:cNvSpPr/>
      </dsp:nvSpPr>
      <dsp:spPr>
        <a:xfrm>
          <a:off x="337669" y="5396732"/>
          <a:ext cx="4727366" cy="26568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8683" tIns="0" rIns="178683" bIns="0" numCol="1" spcCol="1270" anchor="ctr" anchorCtr="0">
          <a:noAutofit/>
        </a:bodyPr>
        <a:lstStyle/>
        <a:p>
          <a:pPr marL="0" lvl="0" indent="0" algn="l" defTabSz="400050">
            <a:lnSpc>
              <a:spcPct val="90000"/>
            </a:lnSpc>
            <a:spcBef>
              <a:spcPct val="0"/>
            </a:spcBef>
            <a:spcAft>
              <a:spcPct val="35000"/>
            </a:spcAft>
            <a:buNone/>
          </a:pPr>
          <a:endParaRPr lang="en-US" sz="900" kern="1200"/>
        </a:p>
      </dsp:txBody>
      <dsp:txXfrm>
        <a:off x="350638" y="5409701"/>
        <a:ext cx="4701428" cy="239742"/>
      </dsp:txXfrm>
    </dsp:sp>
    <dsp:sp modelId="{4B99874A-C9A7-9444-B170-A9CADC650626}">
      <dsp:nvSpPr>
        <dsp:cNvPr id="0" name=""/>
        <dsp:cNvSpPr/>
      </dsp:nvSpPr>
      <dsp:spPr>
        <a:xfrm>
          <a:off x="0" y="5937812"/>
          <a:ext cx="6753380" cy="226800"/>
        </a:xfrm>
        <a:prstGeom prst="rect">
          <a:avLst/>
        </a:prstGeom>
        <a:solidFill>
          <a:schemeClr val="dk1">
            <a:alpha val="90000"/>
            <a:tint val="40000"/>
            <a:hueOff val="0"/>
            <a:satOff val="0"/>
            <a:lumOff val="0"/>
            <a:alphaOff val="0"/>
          </a:schemeClr>
        </a:solidFill>
        <a:ln w="9525" cap="flat" cmpd="sng" algn="ctr">
          <a:solidFill>
            <a:schemeClr val="dk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1916352-92B6-504E-9C14-932527733033}">
      <dsp:nvSpPr>
        <dsp:cNvPr id="0" name=""/>
        <dsp:cNvSpPr/>
      </dsp:nvSpPr>
      <dsp:spPr>
        <a:xfrm>
          <a:off x="337669" y="5804972"/>
          <a:ext cx="4727366" cy="265680"/>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8683" tIns="0" rIns="178683" bIns="0" numCol="1" spcCol="1270" anchor="ctr" anchorCtr="0">
          <a:noAutofit/>
        </a:bodyPr>
        <a:lstStyle/>
        <a:p>
          <a:pPr marL="0" lvl="0" indent="0" algn="l" defTabSz="400050">
            <a:lnSpc>
              <a:spcPct val="90000"/>
            </a:lnSpc>
            <a:spcBef>
              <a:spcPct val="0"/>
            </a:spcBef>
            <a:spcAft>
              <a:spcPct val="35000"/>
            </a:spcAft>
            <a:buNone/>
          </a:pPr>
          <a:endParaRPr lang="en-US" sz="900" kern="1200"/>
        </a:p>
      </dsp:txBody>
      <dsp:txXfrm>
        <a:off x="350638" y="5817941"/>
        <a:ext cx="4701428" cy="239742"/>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2FD09C-4E0E-440D-B200-E41754F2A8E3}">
      <dsp:nvSpPr>
        <dsp:cNvPr id="0" name=""/>
        <dsp:cNvSpPr/>
      </dsp:nvSpPr>
      <dsp:spPr>
        <a:xfrm>
          <a:off x="0" y="1316"/>
          <a:ext cx="7164960" cy="1347036"/>
        </a:xfrm>
        <a:prstGeom prst="roundRect">
          <a:avLst/>
        </a:prstGeom>
        <a:solidFill>
          <a:srgbClr val="00009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b="0" kern="1200" dirty="0">
              <a:solidFill>
                <a:schemeClr val="bg1"/>
              </a:solidFill>
              <a:effectLst>
                <a:outerShdw blurRad="38100" dist="38100" dir="2700000" algn="tl">
                  <a:srgbClr val="000000">
                    <a:alpha val="43137"/>
                  </a:srgbClr>
                </a:outerShdw>
              </a:effectLst>
              <a:latin typeface="Arial Black" panose="020B0A04020102020204" pitchFamily="34" charset="0"/>
            </a:rPr>
            <a:t>School Climate </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b="0" kern="1200" dirty="0">
              <a:solidFill>
                <a:schemeClr val="bg1"/>
              </a:solidFill>
              <a:effectLst>
                <a:outerShdw blurRad="38100" dist="38100" dir="2700000" algn="tl">
                  <a:srgbClr val="000000">
                    <a:alpha val="43137"/>
                  </a:srgbClr>
                </a:outerShdw>
              </a:effectLst>
              <a:latin typeface="Arial Black" panose="020B0A04020102020204" pitchFamily="34" charset="0"/>
            </a:rPr>
            <a:t>Positive Culture – List at least two specific actions to achieve each element </a:t>
          </a:r>
        </a:p>
      </dsp:txBody>
      <dsp:txXfrm>
        <a:off x="65757" y="67073"/>
        <a:ext cx="7033446" cy="1215522"/>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276F3C-BF3E-4020-9E1A-E0BE72EB34C5}">
      <dsp:nvSpPr>
        <dsp:cNvPr id="0" name=""/>
        <dsp:cNvSpPr/>
      </dsp:nvSpPr>
      <dsp:spPr>
        <a:xfrm rot="5400000">
          <a:off x="-107900" y="107900"/>
          <a:ext cx="719336" cy="503535"/>
        </a:xfrm>
        <a:prstGeom prst="chevron">
          <a:avLst/>
        </a:prstGeom>
        <a:solidFill>
          <a:srgbClr val="80000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rtl="0">
            <a:lnSpc>
              <a:spcPct val="90000"/>
            </a:lnSpc>
            <a:spcBef>
              <a:spcPct val="0"/>
            </a:spcBef>
            <a:spcAft>
              <a:spcPct val="35000"/>
            </a:spcAft>
            <a:buNone/>
          </a:pPr>
          <a:r>
            <a:rPr lang="en-US" sz="1300" kern="1200" dirty="0"/>
            <a:t>SC1.1</a:t>
          </a:r>
        </a:p>
      </dsp:txBody>
      <dsp:txXfrm rot="-5400000">
        <a:off x="1" y="251768"/>
        <a:ext cx="503535" cy="215801"/>
      </dsp:txXfrm>
    </dsp:sp>
    <dsp:sp modelId="{0F16D227-A229-4978-9C1C-56144D6992AD}">
      <dsp:nvSpPr>
        <dsp:cNvPr id="0" name=""/>
        <dsp:cNvSpPr/>
      </dsp:nvSpPr>
      <dsp:spPr>
        <a:xfrm rot="5400000">
          <a:off x="4217449" y="-3713194"/>
          <a:ext cx="467568" cy="7895397"/>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rtl="0">
            <a:lnSpc>
              <a:spcPct val="90000"/>
            </a:lnSpc>
            <a:spcBef>
              <a:spcPct val="0"/>
            </a:spcBef>
            <a:spcAft>
              <a:spcPct val="15000"/>
            </a:spcAft>
            <a:buChar char="•"/>
          </a:pPr>
          <a:r>
            <a:rPr lang="en-US" sz="2100" b="1" kern="1200" dirty="0"/>
            <a:t>Welcoming and accessible </a:t>
          </a:r>
          <a:endParaRPr lang="en-US" sz="2100" kern="1200" dirty="0"/>
        </a:p>
      </dsp:txBody>
      <dsp:txXfrm rot="-5400000">
        <a:off x="503535" y="23545"/>
        <a:ext cx="7872572" cy="421918"/>
      </dsp:txXfrm>
    </dsp:sp>
    <dsp:sp modelId="{DC02A44F-495B-474F-8815-706AF899EFE3}">
      <dsp:nvSpPr>
        <dsp:cNvPr id="0" name=""/>
        <dsp:cNvSpPr/>
      </dsp:nvSpPr>
      <dsp:spPr>
        <a:xfrm rot="5400000">
          <a:off x="-107900" y="625113"/>
          <a:ext cx="719336" cy="503535"/>
        </a:xfrm>
        <a:prstGeom prst="chevron">
          <a:avLst/>
        </a:prstGeom>
        <a:solidFill>
          <a:srgbClr val="80000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rtl="0">
            <a:lnSpc>
              <a:spcPct val="90000"/>
            </a:lnSpc>
            <a:spcBef>
              <a:spcPct val="0"/>
            </a:spcBef>
            <a:spcAft>
              <a:spcPct val="35000"/>
            </a:spcAft>
            <a:buNone/>
          </a:pPr>
          <a:r>
            <a:rPr lang="en-US" sz="1300" kern="1200" dirty="0"/>
            <a:t>SC1.2</a:t>
          </a:r>
        </a:p>
      </dsp:txBody>
      <dsp:txXfrm rot="-5400000">
        <a:off x="1" y="768981"/>
        <a:ext cx="503535" cy="215801"/>
      </dsp:txXfrm>
    </dsp:sp>
    <dsp:sp modelId="{EF7550A8-8DB8-4F21-9D9A-2AB88A4A170B}">
      <dsp:nvSpPr>
        <dsp:cNvPr id="0" name=""/>
        <dsp:cNvSpPr/>
      </dsp:nvSpPr>
      <dsp:spPr>
        <a:xfrm rot="5400000">
          <a:off x="4217449" y="-3078996"/>
          <a:ext cx="467568" cy="7895397"/>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rtl="0">
            <a:lnSpc>
              <a:spcPct val="90000"/>
            </a:lnSpc>
            <a:spcBef>
              <a:spcPct val="0"/>
            </a:spcBef>
            <a:spcAft>
              <a:spcPct val="15000"/>
            </a:spcAft>
            <a:buChar char="•"/>
          </a:pPr>
          <a:r>
            <a:rPr lang="en-US" sz="2100" b="1" kern="1200" dirty="0"/>
            <a:t>Respectful and supportive relationships</a:t>
          </a:r>
          <a:endParaRPr lang="en-US" sz="2100" kern="1200" dirty="0"/>
        </a:p>
      </dsp:txBody>
      <dsp:txXfrm rot="-5400000">
        <a:off x="503535" y="657743"/>
        <a:ext cx="7872572" cy="421918"/>
      </dsp:txXfrm>
    </dsp:sp>
    <dsp:sp modelId="{ACDCE576-D892-493E-98A1-F3B483EBD220}">
      <dsp:nvSpPr>
        <dsp:cNvPr id="0" name=""/>
        <dsp:cNvSpPr/>
      </dsp:nvSpPr>
      <dsp:spPr>
        <a:xfrm rot="5400000">
          <a:off x="-107900" y="1259310"/>
          <a:ext cx="719336" cy="503535"/>
        </a:xfrm>
        <a:prstGeom prst="chevron">
          <a:avLst/>
        </a:prstGeom>
        <a:solidFill>
          <a:srgbClr val="80000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rtl="0">
            <a:lnSpc>
              <a:spcPct val="90000"/>
            </a:lnSpc>
            <a:spcBef>
              <a:spcPct val="0"/>
            </a:spcBef>
            <a:spcAft>
              <a:spcPct val="35000"/>
            </a:spcAft>
            <a:buNone/>
          </a:pPr>
          <a:r>
            <a:rPr lang="en-US" sz="1300" kern="1200" dirty="0"/>
            <a:t>SC1.3</a:t>
          </a:r>
        </a:p>
      </dsp:txBody>
      <dsp:txXfrm rot="-5400000">
        <a:off x="1" y="1403178"/>
        <a:ext cx="503535" cy="215801"/>
      </dsp:txXfrm>
    </dsp:sp>
    <dsp:sp modelId="{5397D071-001A-413F-9F97-E1CDE3F70BB9}">
      <dsp:nvSpPr>
        <dsp:cNvPr id="0" name=""/>
        <dsp:cNvSpPr/>
      </dsp:nvSpPr>
      <dsp:spPr>
        <a:xfrm rot="5400000">
          <a:off x="4217449" y="-2444798"/>
          <a:ext cx="467568" cy="7895397"/>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rtl="0">
            <a:lnSpc>
              <a:spcPct val="90000"/>
            </a:lnSpc>
            <a:spcBef>
              <a:spcPct val="0"/>
            </a:spcBef>
            <a:spcAft>
              <a:spcPct val="15000"/>
            </a:spcAft>
            <a:buChar char="•"/>
          </a:pPr>
          <a:r>
            <a:rPr lang="en-US" sz="2100" b="1" kern="1200" dirty="0"/>
            <a:t>Clear, fair and consistently implemented rules and policies</a:t>
          </a:r>
          <a:endParaRPr lang="en-US" sz="2100" kern="1200" dirty="0"/>
        </a:p>
      </dsp:txBody>
      <dsp:txXfrm rot="-5400000">
        <a:off x="503535" y="1291941"/>
        <a:ext cx="7872572" cy="421918"/>
      </dsp:txXfrm>
    </dsp:sp>
    <dsp:sp modelId="{E39ACA8D-2C64-43B4-833C-2CC7843694CA}">
      <dsp:nvSpPr>
        <dsp:cNvPr id="0" name=""/>
        <dsp:cNvSpPr/>
      </dsp:nvSpPr>
      <dsp:spPr>
        <a:xfrm rot="5400000">
          <a:off x="-107900" y="1893508"/>
          <a:ext cx="719336" cy="503535"/>
        </a:xfrm>
        <a:prstGeom prst="chevron">
          <a:avLst/>
        </a:prstGeom>
        <a:solidFill>
          <a:srgbClr val="80000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rtl="0">
            <a:lnSpc>
              <a:spcPct val="90000"/>
            </a:lnSpc>
            <a:spcBef>
              <a:spcPct val="0"/>
            </a:spcBef>
            <a:spcAft>
              <a:spcPct val="35000"/>
            </a:spcAft>
            <a:buNone/>
          </a:pPr>
          <a:r>
            <a:rPr lang="en-US" sz="1300" kern="1200" dirty="0"/>
            <a:t>SC1.4</a:t>
          </a:r>
        </a:p>
      </dsp:txBody>
      <dsp:txXfrm rot="-5400000">
        <a:off x="1" y="2037376"/>
        <a:ext cx="503535" cy="215801"/>
      </dsp:txXfrm>
    </dsp:sp>
    <dsp:sp modelId="{E19EBB15-0784-4EF9-A1C6-33AB6BC98617}">
      <dsp:nvSpPr>
        <dsp:cNvPr id="0" name=""/>
        <dsp:cNvSpPr/>
      </dsp:nvSpPr>
      <dsp:spPr>
        <a:xfrm rot="5400000">
          <a:off x="4217449" y="-1810601"/>
          <a:ext cx="467568" cy="7895397"/>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rtl="0">
            <a:lnSpc>
              <a:spcPct val="90000"/>
            </a:lnSpc>
            <a:spcBef>
              <a:spcPct val="0"/>
            </a:spcBef>
            <a:spcAft>
              <a:spcPct val="15000"/>
            </a:spcAft>
            <a:buChar char="•"/>
          </a:pPr>
          <a:r>
            <a:rPr lang="en-US" sz="2100" b="1" kern="1200" dirty="0"/>
            <a:t>High expectations and standards (culture of excellence)</a:t>
          </a:r>
          <a:endParaRPr lang="en-US" sz="2100" kern="1200" dirty="0"/>
        </a:p>
      </dsp:txBody>
      <dsp:txXfrm rot="-5400000">
        <a:off x="503535" y="1926138"/>
        <a:ext cx="7872572" cy="421918"/>
      </dsp:txXfrm>
    </dsp:sp>
    <dsp:sp modelId="{2BB82626-47A3-41E8-B8B1-1704E551E638}">
      <dsp:nvSpPr>
        <dsp:cNvPr id="0" name=""/>
        <dsp:cNvSpPr/>
      </dsp:nvSpPr>
      <dsp:spPr>
        <a:xfrm rot="5400000">
          <a:off x="-107900" y="2527706"/>
          <a:ext cx="719336" cy="503535"/>
        </a:xfrm>
        <a:prstGeom prst="chevron">
          <a:avLst/>
        </a:prstGeom>
        <a:solidFill>
          <a:srgbClr val="80000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rtl="0">
            <a:lnSpc>
              <a:spcPct val="90000"/>
            </a:lnSpc>
            <a:spcBef>
              <a:spcPct val="0"/>
            </a:spcBef>
            <a:spcAft>
              <a:spcPct val="35000"/>
            </a:spcAft>
            <a:buNone/>
          </a:pPr>
          <a:r>
            <a:rPr lang="en-US" sz="1300" kern="1200" dirty="0"/>
            <a:t>SC1.5</a:t>
          </a:r>
        </a:p>
      </dsp:txBody>
      <dsp:txXfrm rot="-5400000">
        <a:off x="1" y="2671574"/>
        <a:ext cx="503535" cy="215801"/>
      </dsp:txXfrm>
    </dsp:sp>
    <dsp:sp modelId="{24AC01A0-8B9D-48AE-8C8E-D36C534DFD02}">
      <dsp:nvSpPr>
        <dsp:cNvPr id="0" name=""/>
        <dsp:cNvSpPr/>
      </dsp:nvSpPr>
      <dsp:spPr>
        <a:xfrm rot="5400000">
          <a:off x="4217449" y="-1176403"/>
          <a:ext cx="467568" cy="7895397"/>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rtl="0">
            <a:lnSpc>
              <a:spcPct val="90000"/>
            </a:lnSpc>
            <a:spcBef>
              <a:spcPct val="0"/>
            </a:spcBef>
            <a:spcAft>
              <a:spcPct val="15000"/>
            </a:spcAft>
            <a:buChar char="•"/>
          </a:pPr>
          <a:r>
            <a:rPr lang="en-US" sz="2100" b="1" kern="1200" dirty="0"/>
            <a:t>Growth mindset</a:t>
          </a:r>
          <a:endParaRPr lang="en-US" sz="2100" kern="1200" dirty="0"/>
        </a:p>
      </dsp:txBody>
      <dsp:txXfrm rot="-5400000">
        <a:off x="503535" y="2560336"/>
        <a:ext cx="7872572" cy="421918"/>
      </dsp:txXfrm>
    </dsp:sp>
    <dsp:sp modelId="{D73EE316-26D8-4AA6-A62D-0B7398881078}">
      <dsp:nvSpPr>
        <dsp:cNvPr id="0" name=""/>
        <dsp:cNvSpPr/>
      </dsp:nvSpPr>
      <dsp:spPr>
        <a:xfrm rot="5400000">
          <a:off x="-107900" y="3161904"/>
          <a:ext cx="719336" cy="503535"/>
        </a:xfrm>
        <a:prstGeom prst="chevron">
          <a:avLst/>
        </a:prstGeom>
        <a:solidFill>
          <a:srgbClr val="80000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rtl="0">
            <a:lnSpc>
              <a:spcPct val="90000"/>
            </a:lnSpc>
            <a:spcBef>
              <a:spcPct val="0"/>
            </a:spcBef>
            <a:spcAft>
              <a:spcPct val="35000"/>
            </a:spcAft>
            <a:buNone/>
          </a:pPr>
          <a:r>
            <a:rPr lang="en-US" sz="1300" kern="1200" dirty="0"/>
            <a:t>SC1.6</a:t>
          </a:r>
        </a:p>
      </dsp:txBody>
      <dsp:txXfrm rot="-5400000">
        <a:off x="1" y="3305772"/>
        <a:ext cx="503535" cy="215801"/>
      </dsp:txXfrm>
    </dsp:sp>
    <dsp:sp modelId="{A317E807-ECC5-4B06-8A62-6F1B8E73B110}">
      <dsp:nvSpPr>
        <dsp:cNvPr id="0" name=""/>
        <dsp:cNvSpPr/>
      </dsp:nvSpPr>
      <dsp:spPr>
        <a:xfrm rot="5400000">
          <a:off x="4217449" y="-542205"/>
          <a:ext cx="467568" cy="7895397"/>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rtl="0">
            <a:lnSpc>
              <a:spcPct val="90000"/>
            </a:lnSpc>
            <a:spcBef>
              <a:spcPct val="0"/>
            </a:spcBef>
            <a:spcAft>
              <a:spcPct val="15000"/>
            </a:spcAft>
            <a:buChar char="•"/>
          </a:pPr>
          <a:r>
            <a:rPr lang="en-US" sz="2100" b="1" kern="1200" dirty="0"/>
            <a:t>Participatory decision-making</a:t>
          </a:r>
          <a:endParaRPr lang="en-US" sz="2100" kern="1200" dirty="0"/>
        </a:p>
      </dsp:txBody>
      <dsp:txXfrm rot="-5400000">
        <a:off x="503535" y="3194534"/>
        <a:ext cx="7872572" cy="421918"/>
      </dsp:txXfrm>
    </dsp:sp>
    <dsp:sp modelId="{D8064DD9-F948-46C9-B530-DAB162F0F5A3}">
      <dsp:nvSpPr>
        <dsp:cNvPr id="0" name=""/>
        <dsp:cNvSpPr/>
      </dsp:nvSpPr>
      <dsp:spPr>
        <a:xfrm rot="5400000">
          <a:off x="-107900" y="3796102"/>
          <a:ext cx="719336" cy="503535"/>
        </a:xfrm>
        <a:prstGeom prst="chevron">
          <a:avLst/>
        </a:prstGeom>
        <a:solidFill>
          <a:srgbClr val="80000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rtl="0">
            <a:lnSpc>
              <a:spcPct val="90000"/>
            </a:lnSpc>
            <a:spcBef>
              <a:spcPct val="0"/>
            </a:spcBef>
            <a:spcAft>
              <a:spcPct val="35000"/>
            </a:spcAft>
            <a:buNone/>
          </a:pPr>
          <a:r>
            <a:rPr lang="en-US" sz="1300" kern="1200" dirty="0"/>
            <a:t>SC1.7</a:t>
          </a:r>
        </a:p>
      </dsp:txBody>
      <dsp:txXfrm rot="-5400000">
        <a:off x="1" y="3939970"/>
        <a:ext cx="503535" cy="215801"/>
      </dsp:txXfrm>
    </dsp:sp>
    <dsp:sp modelId="{B781B5DF-A07D-40C2-AC3B-B73D1E0B8598}">
      <dsp:nvSpPr>
        <dsp:cNvPr id="0" name=""/>
        <dsp:cNvSpPr/>
      </dsp:nvSpPr>
      <dsp:spPr>
        <a:xfrm rot="5400000">
          <a:off x="4217449" y="91992"/>
          <a:ext cx="467568" cy="7895397"/>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rtl="0">
            <a:lnSpc>
              <a:spcPct val="90000"/>
            </a:lnSpc>
            <a:spcBef>
              <a:spcPct val="0"/>
            </a:spcBef>
            <a:spcAft>
              <a:spcPct val="15000"/>
            </a:spcAft>
            <a:buChar char="•"/>
          </a:pPr>
          <a:r>
            <a:rPr lang="en-US" sz="2100" b="1" kern="1200" dirty="0"/>
            <a:t>High staff morale </a:t>
          </a:r>
          <a:endParaRPr lang="en-US" sz="2100" kern="1200" dirty="0"/>
        </a:p>
      </dsp:txBody>
      <dsp:txXfrm rot="-5400000">
        <a:off x="503535" y="3828732"/>
        <a:ext cx="7872572" cy="4219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D22EBA-BEF6-4B82-B9C1-66F260D20FDB}">
      <dsp:nvSpPr>
        <dsp:cNvPr id="0" name=""/>
        <dsp:cNvSpPr/>
      </dsp:nvSpPr>
      <dsp:spPr>
        <a:xfrm>
          <a:off x="0" y="0"/>
          <a:ext cx="6548034" cy="1141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rtl="0">
            <a:lnSpc>
              <a:spcPct val="90000"/>
            </a:lnSpc>
            <a:spcBef>
              <a:spcPct val="0"/>
            </a:spcBef>
            <a:spcAft>
              <a:spcPct val="35000"/>
            </a:spcAft>
            <a:buNone/>
          </a:pPr>
          <a:r>
            <a:rPr lang="en-US" sz="3600" b="1" kern="1200" dirty="0"/>
            <a:t>Settings for School Impact</a:t>
          </a:r>
          <a:endParaRPr lang="en-US" sz="3600" kern="1200" dirty="0"/>
        </a:p>
      </dsp:txBody>
      <dsp:txXfrm>
        <a:off x="55744" y="55744"/>
        <a:ext cx="6436546" cy="1030432"/>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2FD09C-4E0E-440D-B200-E41754F2A8E3}">
      <dsp:nvSpPr>
        <dsp:cNvPr id="0" name=""/>
        <dsp:cNvSpPr/>
      </dsp:nvSpPr>
      <dsp:spPr>
        <a:xfrm>
          <a:off x="0" y="66896"/>
          <a:ext cx="7382817" cy="1281456"/>
        </a:xfrm>
        <a:prstGeom prst="roundRect">
          <a:avLst/>
        </a:prstGeom>
        <a:solidFill>
          <a:srgbClr val="00009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b="0" kern="1200" dirty="0">
              <a:solidFill>
                <a:schemeClr val="bg1"/>
              </a:solidFill>
              <a:effectLst>
                <a:outerShdw blurRad="38100" dist="38100" dir="2700000" algn="tl">
                  <a:srgbClr val="000000">
                    <a:alpha val="43137"/>
                  </a:srgbClr>
                </a:outerShdw>
              </a:effectLst>
              <a:latin typeface="Arial Black" panose="020B0A04020102020204" pitchFamily="34" charset="0"/>
            </a:rPr>
            <a:t>School Climate </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b="0" kern="1200" dirty="0">
              <a:solidFill>
                <a:schemeClr val="bg1"/>
              </a:solidFill>
              <a:effectLst>
                <a:outerShdw blurRad="38100" dist="38100" dir="2700000" algn="tl">
                  <a:srgbClr val="000000">
                    <a:alpha val="43137"/>
                  </a:srgbClr>
                </a:outerShdw>
              </a:effectLst>
              <a:latin typeface="Arial Black" panose="020B0A04020102020204" pitchFamily="34" charset="0"/>
            </a:rPr>
            <a:t>Engagement - List at least two specific actions to achieve each element  </a:t>
          </a:r>
        </a:p>
      </dsp:txBody>
      <dsp:txXfrm>
        <a:off x="62556" y="129452"/>
        <a:ext cx="7257705" cy="1156344"/>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5B8889-D14E-4D49-99D2-A80D58DC74A5}">
      <dsp:nvSpPr>
        <dsp:cNvPr id="0" name=""/>
        <dsp:cNvSpPr/>
      </dsp:nvSpPr>
      <dsp:spPr>
        <a:xfrm rot="5400000">
          <a:off x="-149834" y="152032"/>
          <a:ext cx="998894" cy="699225"/>
        </a:xfrm>
        <a:prstGeom prst="chevron">
          <a:avLst/>
        </a:prstGeom>
        <a:solidFill>
          <a:srgbClr val="80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rtl="0">
            <a:lnSpc>
              <a:spcPct val="90000"/>
            </a:lnSpc>
            <a:spcBef>
              <a:spcPct val="0"/>
            </a:spcBef>
            <a:spcAft>
              <a:spcPct val="35000"/>
            </a:spcAft>
            <a:buNone/>
          </a:pPr>
          <a:r>
            <a:rPr lang="en-US" sz="1900" kern="1200" dirty="0"/>
            <a:t>SC2.1</a:t>
          </a:r>
        </a:p>
      </dsp:txBody>
      <dsp:txXfrm rot="-5400000">
        <a:off x="1" y="351811"/>
        <a:ext cx="699225" cy="299669"/>
      </dsp:txXfrm>
    </dsp:sp>
    <dsp:sp modelId="{AE21C712-9CB4-4B85-AB58-5737C65437E9}">
      <dsp:nvSpPr>
        <dsp:cNvPr id="0" name=""/>
        <dsp:cNvSpPr/>
      </dsp:nvSpPr>
      <dsp:spPr>
        <a:xfrm rot="5400000">
          <a:off x="4139772" y="-3438347"/>
          <a:ext cx="649281" cy="753037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rtl="0">
            <a:lnSpc>
              <a:spcPct val="90000"/>
            </a:lnSpc>
            <a:spcBef>
              <a:spcPct val="0"/>
            </a:spcBef>
            <a:spcAft>
              <a:spcPct val="15000"/>
            </a:spcAft>
            <a:buChar char="•"/>
          </a:pPr>
          <a:r>
            <a:rPr lang="en-US" sz="2800" b="1" kern="1200" dirty="0"/>
            <a:t>Parent involvement</a:t>
          </a:r>
          <a:endParaRPr lang="en-US" sz="2800" kern="1200" dirty="0"/>
        </a:p>
      </dsp:txBody>
      <dsp:txXfrm rot="-5400000">
        <a:off x="699226" y="33894"/>
        <a:ext cx="7498679" cy="585891"/>
      </dsp:txXfrm>
    </dsp:sp>
    <dsp:sp modelId="{6599B983-59C8-4143-A005-D32C7D8793B8}">
      <dsp:nvSpPr>
        <dsp:cNvPr id="0" name=""/>
        <dsp:cNvSpPr/>
      </dsp:nvSpPr>
      <dsp:spPr>
        <a:xfrm rot="5400000">
          <a:off x="-149834" y="1032700"/>
          <a:ext cx="998894" cy="699225"/>
        </a:xfrm>
        <a:prstGeom prst="chevron">
          <a:avLst/>
        </a:prstGeom>
        <a:solidFill>
          <a:srgbClr val="80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rtl="0">
            <a:lnSpc>
              <a:spcPct val="90000"/>
            </a:lnSpc>
            <a:spcBef>
              <a:spcPct val="0"/>
            </a:spcBef>
            <a:spcAft>
              <a:spcPct val="35000"/>
            </a:spcAft>
            <a:buNone/>
          </a:pPr>
          <a:r>
            <a:rPr lang="en-US" sz="1900" kern="1200" dirty="0"/>
            <a:t>SC2.2</a:t>
          </a:r>
        </a:p>
      </dsp:txBody>
      <dsp:txXfrm rot="-5400000">
        <a:off x="1" y="1232479"/>
        <a:ext cx="699225" cy="299669"/>
      </dsp:txXfrm>
    </dsp:sp>
    <dsp:sp modelId="{178E9C11-15F5-4719-BA56-AB6737FC72EE}">
      <dsp:nvSpPr>
        <dsp:cNvPr id="0" name=""/>
        <dsp:cNvSpPr/>
      </dsp:nvSpPr>
      <dsp:spPr>
        <a:xfrm rot="5400000">
          <a:off x="4139772" y="-2557679"/>
          <a:ext cx="649281" cy="753037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rtl="0">
            <a:lnSpc>
              <a:spcPct val="90000"/>
            </a:lnSpc>
            <a:spcBef>
              <a:spcPct val="0"/>
            </a:spcBef>
            <a:spcAft>
              <a:spcPct val="15000"/>
            </a:spcAft>
            <a:buChar char="•"/>
          </a:pPr>
          <a:r>
            <a:rPr lang="en-US" sz="2800" b="1" kern="1200" dirty="0"/>
            <a:t>Student engagement</a:t>
          </a:r>
          <a:endParaRPr lang="en-US" sz="2800" kern="1200" dirty="0"/>
        </a:p>
      </dsp:txBody>
      <dsp:txXfrm rot="-5400000">
        <a:off x="699226" y="914562"/>
        <a:ext cx="7498679" cy="585891"/>
      </dsp:txXfrm>
    </dsp:sp>
    <dsp:sp modelId="{26FAD36C-ED4E-4E4F-98E0-B5D746705C8B}">
      <dsp:nvSpPr>
        <dsp:cNvPr id="0" name=""/>
        <dsp:cNvSpPr/>
      </dsp:nvSpPr>
      <dsp:spPr>
        <a:xfrm rot="5400000">
          <a:off x="-149834" y="1913368"/>
          <a:ext cx="998894" cy="699225"/>
        </a:xfrm>
        <a:prstGeom prst="chevron">
          <a:avLst/>
        </a:prstGeom>
        <a:solidFill>
          <a:srgbClr val="80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rtl="0">
            <a:lnSpc>
              <a:spcPct val="90000"/>
            </a:lnSpc>
            <a:spcBef>
              <a:spcPct val="0"/>
            </a:spcBef>
            <a:spcAft>
              <a:spcPct val="35000"/>
            </a:spcAft>
            <a:buNone/>
          </a:pPr>
          <a:r>
            <a:rPr lang="en-US" sz="1900" kern="1200" dirty="0"/>
            <a:t>SC2.3</a:t>
          </a:r>
        </a:p>
      </dsp:txBody>
      <dsp:txXfrm rot="-5400000">
        <a:off x="1" y="2113147"/>
        <a:ext cx="699225" cy="299669"/>
      </dsp:txXfrm>
    </dsp:sp>
    <dsp:sp modelId="{FCEFA40F-9F72-4329-9FBA-7801D529FD2E}">
      <dsp:nvSpPr>
        <dsp:cNvPr id="0" name=""/>
        <dsp:cNvSpPr/>
      </dsp:nvSpPr>
      <dsp:spPr>
        <a:xfrm rot="5400000">
          <a:off x="4139772" y="-1677012"/>
          <a:ext cx="649281" cy="753037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rtl="0">
            <a:lnSpc>
              <a:spcPct val="90000"/>
            </a:lnSpc>
            <a:spcBef>
              <a:spcPct val="0"/>
            </a:spcBef>
            <a:spcAft>
              <a:spcPct val="15000"/>
            </a:spcAft>
            <a:buChar char="•"/>
          </a:pPr>
          <a:r>
            <a:rPr lang="en-US" sz="2800" b="1" kern="1200" dirty="0"/>
            <a:t>Staff consensus and commitment</a:t>
          </a:r>
        </a:p>
      </dsp:txBody>
      <dsp:txXfrm rot="-5400000">
        <a:off x="699226" y="1795229"/>
        <a:ext cx="7498679" cy="585891"/>
      </dsp:txXfrm>
    </dsp:sp>
    <dsp:sp modelId="{0D63805D-4FF0-430C-BBBA-F05D87CA1128}">
      <dsp:nvSpPr>
        <dsp:cNvPr id="0" name=""/>
        <dsp:cNvSpPr/>
      </dsp:nvSpPr>
      <dsp:spPr>
        <a:xfrm rot="5400000">
          <a:off x="-149834" y="2794036"/>
          <a:ext cx="998894" cy="699225"/>
        </a:xfrm>
        <a:prstGeom prst="chevron">
          <a:avLst/>
        </a:prstGeom>
        <a:solidFill>
          <a:srgbClr val="80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rtl="0">
            <a:lnSpc>
              <a:spcPct val="90000"/>
            </a:lnSpc>
            <a:spcBef>
              <a:spcPct val="0"/>
            </a:spcBef>
            <a:spcAft>
              <a:spcPct val="35000"/>
            </a:spcAft>
            <a:buNone/>
          </a:pPr>
          <a:r>
            <a:rPr lang="en-US" sz="1900" kern="1200" dirty="0"/>
            <a:t>SC2.4</a:t>
          </a:r>
        </a:p>
      </dsp:txBody>
      <dsp:txXfrm rot="-5400000">
        <a:off x="1" y="2993815"/>
        <a:ext cx="699225" cy="299669"/>
      </dsp:txXfrm>
    </dsp:sp>
    <dsp:sp modelId="{DD6DD026-6576-4EB3-8400-3665AEE8DA96}">
      <dsp:nvSpPr>
        <dsp:cNvPr id="0" name=""/>
        <dsp:cNvSpPr/>
      </dsp:nvSpPr>
      <dsp:spPr>
        <a:xfrm rot="5400000">
          <a:off x="4139772" y="-796344"/>
          <a:ext cx="649281" cy="753037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rtl="0">
            <a:lnSpc>
              <a:spcPct val="90000"/>
            </a:lnSpc>
            <a:spcBef>
              <a:spcPct val="0"/>
            </a:spcBef>
            <a:spcAft>
              <a:spcPct val="15000"/>
            </a:spcAft>
            <a:buChar char="•"/>
          </a:pPr>
          <a:r>
            <a:rPr lang="en-US" sz="2800" b="1" kern="1200" dirty="0"/>
            <a:t>Administrator presence and participation</a:t>
          </a:r>
          <a:endParaRPr lang="en-US" sz="2800" kern="1200" dirty="0"/>
        </a:p>
      </dsp:txBody>
      <dsp:txXfrm rot="-5400000">
        <a:off x="699226" y="2675897"/>
        <a:ext cx="7498679" cy="585891"/>
      </dsp:txXfrm>
    </dsp:sp>
    <dsp:sp modelId="{94D7437C-C22F-B44D-A7A0-438DDBAFA7DE}">
      <dsp:nvSpPr>
        <dsp:cNvPr id="0" name=""/>
        <dsp:cNvSpPr/>
      </dsp:nvSpPr>
      <dsp:spPr>
        <a:xfrm rot="5400000">
          <a:off x="-149834" y="3674704"/>
          <a:ext cx="998894" cy="699225"/>
        </a:xfrm>
        <a:prstGeom prst="chevron">
          <a:avLst/>
        </a:prstGeom>
        <a:solidFill>
          <a:srgbClr val="80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rtl="0">
            <a:lnSpc>
              <a:spcPct val="90000"/>
            </a:lnSpc>
            <a:spcBef>
              <a:spcPct val="0"/>
            </a:spcBef>
            <a:spcAft>
              <a:spcPct val="35000"/>
            </a:spcAft>
            <a:buNone/>
          </a:pPr>
          <a:r>
            <a:rPr lang="en-US" sz="1900" kern="1200" dirty="0"/>
            <a:t>SC2.5</a:t>
          </a:r>
        </a:p>
      </dsp:txBody>
      <dsp:txXfrm rot="-5400000">
        <a:off x="1" y="3874483"/>
        <a:ext cx="699225" cy="299669"/>
      </dsp:txXfrm>
    </dsp:sp>
    <dsp:sp modelId="{6F224A83-91B5-B14A-90A5-241F988149AA}">
      <dsp:nvSpPr>
        <dsp:cNvPr id="0" name=""/>
        <dsp:cNvSpPr/>
      </dsp:nvSpPr>
      <dsp:spPr>
        <a:xfrm rot="5400000">
          <a:off x="4139772" y="84323"/>
          <a:ext cx="649281" cy="753037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rtl="0">
            <a:lnSpc>
              <a:spcPct val="90000"/>
            </a:lnSpc>
            <a:spcBef>
              <a:spcPct val="0"/>
            </a:spcBef>
            <a:spcAft>
              <a:spcPct val="15000"/>
            </a:spcAft>
            <a:buChar char="•"/>
          </a:pPr>
          <a:r>
            <a:rPr lang="en-US" sz="2800" b="1" kern="1200" dirty="0"/>
            <a:t>Professional development opportunities</a:t>
          </a:r>
        </a:p>
      </dsp:txBody>
      <dsp:txXfrm rot="-5400000">
        <a:off x="699226" y="3556565"/>
        <a:ext cx="7498679" cy="585891"/>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980A32-64DD-45EB-900A-275EDE0DD773}">
      <dsp:nvSpPr>
        <dsp:cNvPr id="0" name=""/>
        <dsp:cNvSpPr/>
      </dsp:nvSpPr>
      <dsp:spPr>
        <a:xfrm rot="5400000">
          <a:off x="-149834" y="152032"/>
          <a:ext cx="998894" cy="699225"/>
        </a:xfrm>
        <a:prstGeom prst="chevron">
          <a:avLst/>
        </a:prstGeom>
        <a:solidFill>
          <a:srgbClr val="80000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rtl="0">
            <a:lnSpc>
              <a:spcPct val="90000"/>
            </a:lnSpc>
            <a:spcBef>
              <a:spcPct val="0"/>
            </a:spcBef>
            <a:spcAft>
              <a:spcPct val="35000"/>
            </a:spcAft>
            <a:buNone/>
          </a:pPr>
          <a:r>
            <a:rPr lang="en-US" sz="1900" kern="1200" dirty="0"/>
            <a:t>SC3.1</a:t>
          </a:r>
        </a:p>
      </dsp:txBody>
      <dsp:txXfrm rot="-5400000">
        <a:off x="1" y="351811"/>
        <a:ext cx="699225" cy="299669"/>
      </dsp:txXfrm>
    </dsp:sp>
    <dsp:sp modelId="{99A3A295-89A1-439B-BB9B-EC8F0353F4FC}">
      <dsp:nvSpPr>
        <dsp:cNvPr id="0" name=""/>
        <dsp:cNvSpPr/>
      </dsp:nvSpPr>
      <dsp:spPr>
        <a:xfrm rot="5400000">
          <a:off x="4139772" y="-3438347"/>
          <a:ext cx="649281" cy="7530374"/>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rtl="0">
            <a:lnSpc>
              <a:spcPct val="90000"/>
            </a:lnSpc>
            <a:spcBef>
              <a:spcPct val="0"/>
            </a:spcBef>
            <a:spcAft>
              <a:spcPct val="15000"/>
            </a:spcAft>
            <a:buChar char="•"/>
          </a:pPr>
          <a:r>
            <a:rPr lang="en-US" sz="2600" b="1" kern="1200" dirty="0"/>
            <a:t>Effective instructional strategies</a:t>
          </a:r>
          <a:endParaRPr lang="en-US" sz="2600" kern="1200" dirty="0"/>
        </a:p>
      </dsp:txBody>
      <dsp:txXfrm rot="-5400000">
        <a:off x="699226" y="33894"/>
        <a:ext cx="7498679" cy="585891"/>
      </dsp:txXfrm>
    </dsp:sp>
    <dsp:sp modelId="{FBCE5254-5823-44CB-A090-7CA04315D9E9}">
      <dsp:nvSpPr>
        <dsp:cNvPr id="0" name=""/>
        <dsp:cNvSpPr/>
      </dsp:nvSpPr>
      <dsp:spPr>
        <a:xfrm rot="5400000">
          <a:off x="-149834" y="1032700"/>
          <a:ext cx="998894" cy="699225"/>
        </a:xfrm>
        <a:prstGeom prst="chevron">
          <a:avLst/>
        </a:prstGeom>
        <a:solidFill>
          <a:srgbClr val="80000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rtl="0">
            <a:lnSpc>
              <a:spcPct val="90000"/>
            </a:lnSpc>
            <a:spcBef>
              <a:spcPct val="0"/>
            </a:spcBef>
            <a:spcAft>
              <a:spcPct val="35000"/>
            </a:spcAft>
            <a:buNone/>
          </a:pPr>
          <a:r>
            <a:rPr lang="en-US" sz="1900" kern="1200" dirty="0"/>
            <a:t>SC3.2</a:t>
          </a:r>
        </a:p>
      </dsp:txBody>
      <dsp:txXfrm rot="-5400000">
        <a:off x="1" y="1232479"/>
        <a:ext cx="699225" cy="299669"/>
      </dsp:txXfrm>
    </dsp:sp>
    <dsp:sp modelId="{56817B8A-845A-4C05-984F-2533E5C9FF66}">
      <dsp:nvSpPr>
        <dsp:cNvPr id="0" name=""/>
        <dsp:cNvSpPr/>
      </dsp:nvSpPr>
      <dsp:spPr>
        <a:xfrm rot="5400000">
          <a:off x="4139772" y="-2557679"/>
          <a:ext cx="649281" cy="7530374"/>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rtl="0">
            <a:lnSpc>
              <a:spcPct val="90000"/>
            </a:lnSpc>
            <a:spcBef>
              <a:spcPct val="0"/>
            </a:spcBef>
            <a:spcAft>
              <a:spcPct val="15000"/>
            </a:spcAft>
            <a:buChar char="•"/>
          </a:pPr>
          <a:r>
            <a:rPr lang="en-US" sz="2600" b="1" kern="1200" dirty="0"/>
            <a:t>Collaboration with colleagues</a:t>
          </a:r>
          <a:endParaRPr lang="en-US" sz="2600" kern="1200" dirty="0"/>
        </a:p>
      </dsp:txBody>
      <dsp:txXfrm rot="-5400000">
        <a:off x="699226" y="914562"/>
        <a:ext cx="7498679" cy="585891"/>
      </dsp:txXfrm>
    </dsp:sp>
    <dsp:sp modelId="{746B2081-0BD6-4CF0-9B94-1A8518E23832}">
      <dsp:nvSpPr>
        <dsp:cNvPr id="0" name=""/>
        <dsp:cNvSpPr/>
      </dsp:nvSpPr>
      <dsp:spPr>
        <a:xfrm rot="5400000">
          <a:off x="-149834" y="1913368"/>
          <a:ext cx="998894" cy="699225"/>
        </a:xfrm>
        <a:prstGeom prst="chevron">
          <a:avLst/>
        </a:prstGeom>
        <a:solidFill>
          <a:srgbClr val="80000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rtl="0">
            <a:lnSpc>
              <a:spcPct val="90000"/>
            </a:lnSpc>
            <a:spcBef>
              <a:spcPct val="0"/>
            </a:spcBef>
            <a:spcAft>
              <a:spcPct val="35000"/>
            </a:spcAft>
            <a:buNone/>
          </a:pPr>
          <a:r>
            <a:rPr lang="en-US" sz="1900" kern="1200" dirty="0"/>
            <a:t>SC3.3</a:t>
          </a:r>
        </a:p>
      </dsp:txBody>
      <dsp:txXfrm rot="-5400000">
        <a:off x="1" y="2113147"/>
        <a:ext cx="699225" cy="299669"/>
      </dsp:txXfrm>
    </dsp:sp>
    <dsp:sp modelId="{5E3F1829-D2E9-44E2-AD5E-B50952248DAB}">
      <dsp:nvSpPr>
        <dsp:cNvPr id="0" name=""/>
        <dsp:cNvSpPr/>
      </dsp:nvSpPr>
      <dsp:spPr>
        <a:xfrm rot="5400000">
          <a:off x="4139772" y="-1677012"/>
          <a:ext cx="649281" cy="7530374"/>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rtl="0">
            <a:lnSpc>
              <a:spcPct val="90000"/>
            </a:lnSpc>
            <a:spcBef>
              <a:spcPct val="0"/>
            </a:spcBef>
            <a:spcAft>
              <a:spcPct val="15000"/>
            </a:spcAft>
            <a:buChar char="•"/>
          </a:pPr>
          <a:r>
            <a:rPr lang="en-US" sz="2600" b="1" kern="1200" dirty="0"/>
            <a:t>Proactive interaction with parents</a:t>
          </a:r>
          <a:endParaRPr lang="en-US" sz="2600" kern="1200" dirty="0"/>
        </a:p>
      </dsp:txBody>
      <dsp:txXfrm rot="-5400000">
        <a:off x="699226" y="1795229"/>
        <a:ext cx="7498679" cy="585891"/>
      </dsp:txXfrm>
    </dsp:sp>
    <dsp:sp modelId="{E44B7F3E-43B8-4AF8-9DFB-DEA557ACDEF6}">
      <dsp:nvSpPr>
        <dsp:cNvPr id="0" name=""/>
        <dsp:cNvSpPr/>
      </dsp:nvSpPr>
      <dsp:spPr>
        <a:xfrm rot="5400000">
          <a:off x="-149834" y="2794036"/>
          <a:ext cx="998894" cy="699225"/>
        </a:xfrm>
        <a:prstGeom prst="chevron">
          <a:avLst/>
        </a:prstGeom>
        <a:solidFill>
          <a:srgbClr val="80000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rtl="0">
            <a:lnSpc>
              <a:spcPct val="90000"/>
            </a:lnSpc>
            <a:spcBef>
              <a:spcPct val="0"/>
            </a:spcBef>
            <a:spcAft>
              <a:spcPct val="35000"/>
            </a:spcAft>
            <a:buNone/>
          </a:pPr>
          <a:r>
            <a:rPr lang="en-US" sz="1900" kern="1200" dirty="0"/>
            <a:t>SC3.4</a:t>
          </a:r>
        </a:p>
      </dsp:txBody>
      <dsp:txXfrm rot="-5400000">
        <a:off x="1" y="2993815"/>
        <a:ext cx="699225" cy="299669"/>
      </dsp:txXfrm>
    </dsp:sp>
    <dsp:sp modelId="{33FD2F0B-567E-4340-B88C-D34EA4DDB022}">
      <dsp:nvSpPr>
        <dsp:cNvPr id="0" name=""/>
        <dsp:cNvSpPr/>
      </dsp:nvSpPr>
      <dsp:spPr>
        <a:xfrm rot="5400000">
          <a:off x="4139772" y="-796344"/>
          <a:ext cx="649281" cy="7530374"/>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rtl="0">
            <a:lnSpc>
              <a:spcPct val="90000"/>
            </a:lnSpc>
            <a:spcBef>
              <a:spcPct val="0"/>
            </a:spcBef>
            <a:spcAft>
              <a:spcPct val="15000"/>
            </a:spcAft>
            <a:buChar char="•"/>
          </a:pPr>
          <a:r>
            <a:rPr lang="en-US" sz="2600" b="1" kern="1200" dirty="0"/>
            <a:t>Useful and productive student assessments</a:t>
          </a:r>
          <a:endParaRPr lang="en-US" sz="2600" kern="1200" dirty="0"/>
        </a:p>
      </dsp:txBody>
      <dsp:txXfrm rot="-5400000">
        <a:off x="699226" y="2675897"/>
        <a:ext cx="7498679" cy="585891"/>
      </dsp:txXfrm>
    </dsp:sp>
    <dsp:sp modelId="{A74504CC-284C-4821-AF73-648867136EE0}">
      <dsp:nvSpPr>
        <dsp:cNvPr id="0" name=""/>
        <dsp:cNvSpPr/>
      </dsp:nvSpPr>
      <dsp:spPr>
        <a:xfrm rot="5400000">
          <a:off x="-149834" y="3676902"/>
          <a:ext cx="998894" cy="699225"/>
        </a:xfrm>
        <a:prstGeom prst="chevron">
          <a:avLst/>
        </a:prstGeom>
        <a:solidFill>
          <a:srgbClr val="80000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rtl="0">
            <a:lnSpc>
              <a:spcPct val="90000"/>
            </a:lnSpc>
            <a:spcBef>
              <a:spcPct val="0"/>
            </a:spcBef>
            <a:spcAft>
              <a:spcPct val="35000"/>
            </a:spcAft>
            <a:buNone/>
          </a:pPr>
          <a:r>
            <a:rPr lang="en-US" sz="1900" kern="1200" dirty="0"/>
            <a:t>SC3.5</a:t>
          </a:r>
        </a:p>
      </dsp:txBody>
      <dsp:txXfrm rot="-5400000">
        <a:off x="1" y="3876681"/>
        <a:ext cx="699225" cy="299669"/>
      </dsp:txXfrm>
    </dsp:sp>
    <dsp:sp modelId="{BFDD3FDD-4376-4754-8AB5-F4F03E7FFA1F}">
      <dsp:nvSpPr>
        <dsp:cNvPr id="0" name=""/>
        <dsp:cNvSpPr/>
      </dsp:nvSpPr>
      <dsp:spPr>
        <a:xfrm rot="5400000">
          <a:off x="4139772" y="84323"/>
          <a:ext cx="649281" cy="7530374"/>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rtl="0">
            <a:lnSpc>
              <a:spcPct val="90000"/>
            </a:lnSpc>
            <a:spcBef>
              <a:spcPct val="0"/>
            </a:spcBef>
            <a:spcAft>
              <a:spcPct val="15000"/>
            </a:spcAft>
            <a:buChar char="•"/>
          </a:pPr>
          <a:r>
            <a:rPr lang="en-US" sz="2600" b="1" kern="1200" dirty="0"/>
            <a:t>Feedback and accountability</a:t>
          </a:r>
          <a:endParaRPr lang="en-US" sz="2600" kern="1200" dirty="0"/>
        </a:p>
      </dsp:txBody>
      <dsp:txXfrm rot="-5400000">
        <a:off x="699226" y="3556565"/>
        <a:ext cx="7498679" cy="585891"/>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2FD09C-4E0E-440D-B200-E41754F2A8E3}">
      <dsp:nvSpPr>
        <dsp:cNvPr id="0" name=""/>
        <dsp:cNvSpPr/>
      </dsp:nvSpPr>
      <dsp:spPr>
        <a:xfrm>
          <a:off x="3" y="0"/>
          <a:ext cx="7211955" cy="1281456"/>
        </a:xfrm>
        <a:prstGeom prst="roundRect">
          <a:avLst/>
        </a:prstGeom>
        <a:solidFill>
          <a:srgbClr val="00009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b="0" kern="1200" dirty="0">
              <a:solidFill>
                <a:schemeClr val="bg1"/>
              </a:solidFill>
              <a:effectLst>
                <a:outerShdw blurRad="38100" dist="38100" dir="2700000" algn="tl">
                  <a:srgbClr val="000000">
                    <a:alpha val="43137"/>
                  </a:srgbClr>
                </a:outerShdw>
              </a:effectLst>
              <a:latin typeface="Arial Black" panose="020B0A04020102020204" pitchFamily="34" charset="0"/>
            </a:rPr>
            <a:t>School Climate </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b="0" kern="1200" dirty="0">
              <a:solidFill>
                <a:schemeClr val="bg1"/>
              </a:solidFill>
              <a:effectLst>
                <a:outerShdw blurRad="38100" dist="38100" dir="2700000" algn="tl">
                  <a:srgbClr val="000000">
                    <a:alpha val="43137"/>
                  </a:srgbClr>
                </a:outerShdw>
              </a:effectLst>
              <a:latin typeface="Arial Black" panose="020B0A04020102020204" pitchFamily="34" charset="0"/>
            </a:rPr>
            <a:t>Quality Instruction - List at least two specific actions to achieve each element  </a:t>
          </a:r>
        </a:p>
      </dsp:txBody>
      <dsp:txXfrm>
        <a:off x="62559" y="62556"/>
        <a:ext cx="7086843" cy="1156344"/>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2FD09C-4E0E-440D-B200-E41754F2A8E3}">
      <dsp:nvSpPr>
        <dsp:cNvPr id="0" name=""/>
        <dsp:cNvSpPr/>
      </dsp:nvSpPr>
      <dsp:spPr>
        <a:xfrm>
          <a:off x="0" y="2769"/>
          <a:ext cx="7284959" cy="1415701"/>
        </a:xfrm>
        <a:prstGeom prst="roundRect">
          <a:avLst/>
        </a:prstGeom>
        <a:solidFill>
          <a:srgbClr val="00009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b="0" kern="1200" dirty="0">
              <a:solidFill>
                <a:schemeClr val="bg1"/>
              </a:solidFill>
              <a:effectLst>
                <a:outerShdw blurRad="38100" dist="38100" dir="2700000" algn="tl">
                  <a:srgbClr val="000000">
                    <a:alpha val="43137"/>
                  </a:srgbClr>
                </a:outerShdw>
              </a:effectLst>
              <a:latin typeface="Arial Black" panose="020B0A04020102020204" pitchFamily="34" charset="0"/>
            </a:rPr>
            <a:t>School Climate </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b="0" kern="1200" dirty="0">
              <a:solidFill>
                <a:schemeClr val="bg1"/>
              </a:solidFill>
              <a:effectLst>
                <a:outerShdw blurRad="38100" dist="38100" dir="2700000" algn="tl">
                  <a:srgbClr val="000000">
                    <a:alpha val="43137"/>
                  </a:srgbClr>
                </a:outerShdw>
              </a:effectLst>
              <a:latin typeface="Arial Black" panose="020B0A04020102020204" pitchFamily="34" charset="0"/>
            </a:rPr>
            <a:t>Inspirational Leadership -  List at least two specific actions to achieve each element  </a:t>
          </a:r>
        </a:p>
      </dsp:txBody>
      <dsp:txXfrm>
        <a:off x="69109" y="71878"/>
        <a:ext cx="7146741" cy="1277483"/>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C94C83-A189-4B1E-AAFB-AF9845B2B2C9}">
      <dsp:nvSpPr>
        <dsp:cNvPr id="0" name=""/>
        <dsp:cNvSpPr/>
      </dsp:nvSpPr>
      <dsp:spPr>
        <a:xfrm rot="5400000">
          <a:off x="-149834" y="152032"/>
          <a:ext cx="998894" cy="699225"/>
        </a:xfrm>
        <a:prstGeom prst="chevron">
          <a:avLst/>
        </a:prstGeom>
        <a:solidFill>
          <a:srgbClr val="80000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rtl="0">
            <a:lnSpc>
              <a:spcPct val="90000"/>
            </a:lnSpc>
            <a:spcBef>
              <a:spcPct val="0"/>
            </a:spcBef>
            <a:spcAft>
              <a:spcPct val="35000"/>
            </a:spcAft>
            <a:buNone/>
          </a:pPr>
          <a:r>
            <a:rPr lang="en-US" sz="1900" kern="1200" dirty="0"/>
            <a:t>SC4.1</a:t>
          </a:r>
        </a:p>
      </dsp:txBody>
      <dsp:txXfrm rot="-5400000">
        <a:off x="1" y="351811"/>
        <a:ext cx="699225" cy="299669"/>
      </dsp:txXfrm>
    </dsp:sp>
    <dsp:sp modelId="{9CA87D4A-AD5B-40A0-92BD-C91942B60502}">
      <dsp:nvSpPr>
        <dsp:cNvPr id="0" name=""/>
        <dsp:cNvSpPr/>
      </dsp:nvSpPr>
      <dsp:spPr>
        <a:xfrm rot="5400000">
          <a:off x="4139772" y="-3438347"/>
          <a:ext cx="649281" cy="7530374"/>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rtl="0">
            <a:lnSpc>
              <a:spcPct val="90000"/>
            </a:lnSpc>
            <a:spcBef>
              <a:spcPct val="0"/>
            </a:spcBef>
            <a:spcAft>
              <a:spcPct val="15000"/>
            </a:spcAft>
            <a:buChar char="•"/>
          </a:pPr>
          <a:r>
            <a:rPr lang="en-US" sz="2800" b="1" kern="1200" dirty="0"/>
            <a:t>Inspires commitment to vision</a:t>
          </a:r>
          <a:endParaRPr lang="en-US" sz="2800" kern="1200" dirty="0"/>
        </a:p>
      </dsp:txBody>
      <dsp:txXfrm rot="-5400000">
        <a:off x="699226" y="33894"/>
        <a:ext cx="7498679" cy="585891"/>
      </dsp:txXfrm>
    </dsp:sp>
    <dsp:sp modelId="{DFFF270E-F73C-4829-8387-B2FEB3AFE53D}">
      <dsp:nvSpPr>
        <dsp:cNvPr id="0" name=""/>
        <dsp:cNvSpPr/>
      </dsp:nvSpPr>
      <dsp:spPr>
        <a:xfrm rot="5400000">
          <a:off x="-149834" y="1032700"/>
          <a:ext cx="998894" cy="699225"/>
        </a:xfrm>
        <a:prstGeom prst="chevron">
          <a:avLst/>
        </a:prstGeom>
        <a:solidFill>
          <a:srgbClr val="80000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rtl="0">
            <a:lnSpc>
              <a:spcPct val="90000"/>
            </a:lnSpc>
            <a:spcBef>
              <a:spcPct val="0"/>
            </a:spcBef>
            <a:spcAft>
              <a:spcPct val="35000"/>
            </a:spcAft>
            <a:buNone/>
          </a:pPr>
          <a:r>
            <a:rPr lang="en-US" sz="1900" kern="1200" dirty="0"/>
            <a:t>SC4.2</a:t>
          </a:r>
        </a:p>
      </dsp:txBody>
      <dsp:txXfrm rot="-5400000">
        <a:off x="1" y="1232479"/>
        <a:ext cx="699225" cy="299669"/>
      </dsp:txXfrm>
    </dsp:sp>
    <dsp:sp modelId="{2DC928D6-2B46-4699-8901-6E7A41C0938C}">
      <dsp:nvSpPr>
        <dsp:cNvPr id="0" name=""/>
        <dsp:cNvSpPr/>
      </dsp:nvSpPr>
      <dsp:spPr>
        <a:xfrm rot="5400000">
          <a:off x="4139772" y="-2557679"/>
          <a:ext cx="649281" cy="7530374"/>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rtl="0">
            <a:lnSpc>
              <a:spcPct val="90000"/>
            </a:lnSpc>
            <a:spcBef>
              <a:spcPct val="0"/>
            </a:spcBef>
            <a:spcAft>
              <a:spcPct val="15000"/>
            </a:spcAft>
            <a:buChar char="•"/>
          </a:pPr>
          <a:r>
            <a:rPr lang="en-US" sz="2800" b="1" kern="1200" dirty="0"/>
            <a:t>Establishes a strategic plan</a:t>
          </a:r>
          <a:endParaRPr lang="en-US" sz="2800" kern="1200" dirty="0"/>
        </a:p>
      </dsp:txBody>
      <dsp:txXfrm rot="-5400000">
        <a:off x="699226" y="914562"/>
        <a:ext cx="7498679" cy="585891"/>
      </dsp:txXfrm>
    </dsp:sp>
    <dsp:sp modelId="{03FB01D9-FC0C-47F3-8B57-F1FC8BD6151B}">
      <dsp:nvSpPr>
        <dsp:cNvPr id="0" name=""/>
        <dsp:cNvSpPr/>
      </dsp:nvSpPr>
      <dsp:spPr>
        <a:xfrm rot="5400000">
          <a:off x="-149834" y="1913368"/>
          <a:ext cx="998894" cy="699225"/>
        </a:xfrm>
        <a:prstGeom prst="chevron">
          <a:avLst/>
        </a:prstGeom>
        <a:solidFill>
          <a:srgbClr val="80000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rtl="0">
            <a:lnSpc>
              <a:spcPct val="90000"/>
            </a:lnSpc>
            <a:spcBef>
              <a:spcPct val="0"/>
            </a:spcBef>
            <a:spcAft>
              <a:spcPct val="35000"/>
            </a:spcAft>
            <a:buNone/>
          </a:pPr>
          <a:r>
            <a:rPr lang="en-US" sz="1900" kern="1200" dirty="0"/>
            <a:t>SC4.3</a:t>
          </a:r>
        </a:p>
      </dsp:txBody>
      <dsp:txXfrm rot="-5400000">
        <a:off x="1" y="2113147"/>
        <a:ext cx="699225" cy="299669"/>
      </dsp:txXfrm>
    </dsp:sp>
    <dsp:sp modelId="{E80B3145-952E-4F7D-A4AF-0CA90FDB9D67}">
      <dsp:nvSpPr>
        <dsp:cNvPr id="0" name=""/>
        <dsp:cNvSpPr/>
      </dsp:nvSpPr>
      <dsp:spPr>
        <a:xfrm rot="5400000">
          <a:off x="4139772" y="-1677012"/>
          <a:ext cx="649281" cy="7530374"/>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rtl="0">
            <a:lnSpc>
              <a:spcPct val="90000"/>
            </a:lnSpc>
            <a:spcBef>
              <a:spcPct val="0"/>
            </a:spcBef>
            <a:spcAft>
              <a:spcPct val="15000"/>
            </a:spcAft>
            <a:buChar char="•"/>
          </a:pPr>
          <a:r>
            <a:rPr lang="en-US" sz="2800" b="1" kern="1200" dirty="0"/>
            <a:t>Effective and efficient management</a:t>
          </a:r>
          <a:endParaRPr lang="en-US" sz="2800" kern="1200" dirty="0"/>
        </a:p>
      </dsp:txBody>
      <dsp:txXfrm rot="-5400000">
        <a:off x="699226" y="1795229"/>
        <a:ext cx="7498679" cy="585891"/>
      </dsp:txXfrm>
    </dsp:sp>
    <dsp:sp modelId="{48FA78A3-CBA5-424F-812D-2B931E411EA6}">
      <dsp:nvSpPr>
        <dsp:cNvPr id="0" name=""/>
        <dsp:cNvSpPr/>
      </dsp:nvSpPr>
      <dsp:spPr>
        <a:xfrm rot="5400000">
          <a:off x="-149834" y="2794036"/>
          <a:ext cx="998894" cy="699225"/>
        </a:xfrm>
        <a:prstGeom prst="chevron">
          <a:avLst/>
        </a:prstGeom>
        <a:solidFill>
          <a:srgbClr val="80000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rtl="0">
            <a:lnSpc>
              <a:spcPct val="90000"/>
            </a:lnSpc>
            <a:spcBef>
              <a:spcPct val="0"/>
            </a:spcBef>
            <a:spcAft>
              <a:spcPct val="35000"/>
            </a:spcAft>
            <a:buNone/>
          </a:pPr>
          <a:r>
            <a:rPr lang="en-US" sz="1900" kern="1200" dirty="0"/>
            <a:t>SC4.4</a:t>
          </a:r>
        </a:p>
      </dsp:txBody>
      <dsp:txXfrm rot="-5400000">
        <a:off x="1" y="2993815"/>
        <a:ext cx="699225" cy="299669"/>
      </dsp:txXfrm>
    </dsp:sp>
    <dsp:sp modelId="{2721338B-2759-4608-84C1-87C2251F5FFE}">
      <dsp:nvSpPr>
        <dsp:cNvPr id="0" name=""/>
        <dsp:cNvSpPr/>
      </dsp:nvSpPr>
      <dsp:spPr>
        <a:xfrm rot="5400000">
          <a:off x="4139772" y="-796344"/>
          <a:ext cx="649281" cy="7530374"/>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rtl="0">
            <a:lnSpc>
              <a:spcPct val="90000"/>
            </a:lnSpc>
            <a:spcBef>
              <a:spcPct val="0"/>
            </a:spcBef>
            <a:spcAft>
              <a:spcPct val="15000"/>
            </a:spcAft>
            <a:buChar char="•"/>
          </a:pPr>
          <a:r>
            <a:rPr lang="en-US" sz="2800" b="1" kern="1200" dirty="0"/>
            <a:t>Trust and confidence of constituents</a:t>
          </a:r>
          <a:endParaRPr lang="en-US" sz="2800" kern="1200" dirty="0"/>
        </a:p>
      </dsp:txBody>
      <dsp:txXfrm rot="-5400000">
        <a:off x="699226" y="2675897"/>
        <a:ext cx="7498679" cy="585891"/>
      </dsp:txXfrm>
    </dsp:sp>
    <dsp:sp modelId="{4FA2A97C-2ED4-4531-91EB-EE70CC921581}">
      <dsp:nvSpPr>
        <dsp:cNvPr id="0" name=""/>
        <dsp:cNvSpPr/>
      </dsp:nvSpPr>
      <dsp:spPr>
        <a:xfrm rot="5400000">
          <a:off x="-149834" y="3674704"/>
          <a:ext cx="998894" cy="699225"/>
        </a:xfrm>
        <a:prstGeom prst="chevron">
          <a:avLst/>
        </a:prstGeom>
        <a:solidFill>
          <a:srgbClr val="80000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rtl="0">
            <a:lnSpc>
              <a:spcPct val="90000"/>
            </a:lnSpc>
            <a:spcBef>
              <a:spcPct val="0"/>
            </a:spcBef>
            <a:spcAft>
              <a:spcPct val="35000"/>
            </a:spcAft>
            <a:buNone/>
          </a:pPr>
          <a:r>
            <a:rPr lang="en-US" sz="1900" kern="1200" dirty="0"/>
            <a:t>SC4.5</a:t>
          </a:r>
        </a:p>
      </dsp:txBody>
      <dsp:txXfrm rot="-5400000">
        <a:off x="1" y="3874483"/>
        <a:ext cx="699225" cy="299669"/>
      </dsp:txXfrm>
    </dsp:sp>
    <dsp:sp modelId="{08B77497-6CC5-489D-B8AB-B8A89C0F7C25}">
      <dsp:nvSpPr>
        <dsp:cNvPr id="0" name=""/>
        <dsp:cNvSpPr/>
      </dsp:nvSpPr>
      <dsp:spPr>
        <a:xfrm rot="5400000">
          <a:off x="4139772" y="84323"/>
          <a:ext cx="649281" cy="7530374"/>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rtl="0">
            <a:lnSpc>
              <a:spcPct val="90000"/>
            </a:lnSpc>
            <a:spcBef>
              <a:spcPct val="0"/>
            </a:spcBef>
            <a:spcAft>
              <a:spcPct val="15000"/>
            </a:spcAft>
            <a:buChar char="•"/>
          </a:pPr>
          <a:r>
            <a:rPr lang="en-US" sz="2800" b="1" kern="1200" dirty="0"/>
            <a:t>Regular communication</a:t>
          </a:r>
          <a:endParaRPr lang="en-US" sz="2800" kern="1200" dirty="0"/>
        </a:p>
      </dsp:txBody>
      <dsp:txXfrm rot="-5400000">
        <a:off x="699226" y="3556565"/>
        <a:ext cx="7498679" cy="585891"/>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A38056-FEDC-484A-A8BF-130D6A26EDA8}">
      <dsp:nvSpPr>
        <dsp:cNvPr id="0" name=""/>
        <dsp:cNvSpPr/>
      </dsp:nvSpPr>
      <dsp:spPr>
        <a:xfrm rot="5400000">
          <a:off x="-150958" y="153568"/>
          <a:ext cx="1006389" cy="704472"/>
        </a:xfrm>
        <a:prstGeom prst="chevron">
          <a:avLst/>
        </a:prstGeom>
        <a:solidFill>
          <a:srgbClr val="80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n-US" sz="1800" kern="1200" dirty="0"/>
            <a:t>SC5.1</a:t>
          </a:r>
        </a:p>
      </dsp:txBody>
      <dsp:txXfrm rot="-5400000">
        <a:off x="1" y="354845"/>
        <a:ext cx="704472" cy="301917"/>
      </dsp:txXfrm>
    </dsp:sp>
    <dsp:sp modelId="{AA08C3FA-EDAB-4AF1-8E41-1B25DFA6EC35}">
      <dsp:nvSpPr>
        <dsp:cNvPr id="0" name=""/>
        <dsp:cNvSpPr/>
      </dsp:nvSpPr>
      <dsp:spPr>
        <a:xfrm rot="5400000">
          <a:off x="4139959" y="-3432877"/>
          <a:ext cx="654152" cy="752512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rtl="0">
            <a:lnSpc>
              <a:spcPct val="90000"/>
            </a:lnSpc>
            <a:spcBef>
              <a:spcPct val="0"/>
            </a:spcBef>
            <a:spcAft>
              <a:spcPct val="15000"/>
            </a:spcAft>
            <a:buChar char="•"/>
          </a:pPr>
          <a:r>
            <a:rPr lang="en-US" sz="2400" b="1" kern="1200" dirty="0"/>
            <a:t>Practical and effective disciplinary rules, policies and strategies</a:t>
          </a:r>
          <a:endParaRPr lang="en-US" sz="2400" kern="1200" dirty="0"/>
        </a:p>
      </dsp:txBody>
      <dsp:txXfrm rot="-5400000">
        <a:off x="704472" y="34543"/>
        <a:ext cx="7493194" cy="590286"/>
      </dsp:txXfrm>
    </dsp:sp>
    <dsp:sp modelId="{675AD1A3-061C-4749-B4C9-B02BBE71AC6E}">
      <dsp:nvSpPr>
        <dsp:cNvPr id="0" name=""/>
        <dsp:cNvSpPr/>
      </dsp:nvSpPr>
      <dsp:spPr>
        <a:xfrm rot="5400000">
          <a:off x="-150958" y="1136931"/>
          <a:ext cx="1006389" cy="704472"/>
        </a:xfrm>
        <a:prstGeom prst="chevron">
          <a:avLst/>
        </a:prstGeom>
        <a:solidFill>
          <a:srgbClr val="80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n-US" sz="1800" kern="1200" dirty="0"/>
            <a:t>SC5.2</a:t>
          </a:r>
        </a:p>
      </dsp:txBody>
      <dsp:txXfrm rot="-5400000">
        <a:off x="1" y="1338208"/>
        <a:ext cx="704472" cy="301917"/>
      </dsp:txXfrm>
    </dsp:sp>
    <dsp:sp modelId="{522A1062-C252-4F18-9C31-0A6786CC9514}">
      <dsp:nvSpPr>
        <dsp:cNvPr id="0" name=""/>
        <dsp:cNvSpPr/>
      </dsp:nvSpPr>
      <dsp:spPr>
        <a:xfrm rot="5400000">
          <a:off x="4047488" y="-2449514"/>
          <a:ext cx="839094" cy="752512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rtl="0">
            <a:lnSpc>
              <a:spcPct val="90000"/>
            </a:lnSpc>
            <a:spcBef>
              <a:spcPct val="0"/>
            </a:spcBef>
            <a:spcAft>
              <a:spcPct val="15000"/>
            </a:spcAft>
            <a:buChar char="•"/>
          </a:pPr>
          <a:r>
            <a:rPr lang="en-US" sz="2400" b="1" kern="1200" dirty="0"/>
            <a:t>Security regarding outside threats  </a:t>
          </a:r>
          <a:endParaRPr lang="en-US" sz="2400" kern="1200" dirty="0"/>
        </a:p>
      </dsp:txBody>
      <dsp:txXfrm rot="-5400000">
        <a:off x="704472" y="934463"/>
        <a:ext cx="7484166" cy="757172"/>
      </dsp:txXfrm>
    </dsp:sp>
    <dsp:sp modelId="{54B2CC1F-AC2E-433A-983B-5EB14EAB592F}">
      <dsp:nvSpPr>
        <dsp:cNvPr id="0" name=""/>
        <dsp:cNvSpPr/>
      </dsp:nvSpPr>
      <dsp:spPr>
        <a:xfrm rot="5400000">
          <a:off x="-150958" y="2027822"/>
          <a:ext cx="1006389" cy="704472"/>
        </a:xfrm>
        <a:prstGeom prst="chevron">
          <a:avLst/>
        </a:prstGeom>
        <a:solidFill>
          <a:srgbClr val="80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n-US" sz="1800" kern="1200" dirty="0"/>
            <a:t>SC5.3</a:t>
          </a:r>
        </a:p>
      </dsp:txBody>
      <dsp:txXfrm rot="-5400000">
        <a:off x="1" y="2229099"/>
        <a:ext cx="704472" cy="301917"/>
      </dsp:txXfrm>
    </dsp:sp>
    <dsp:sp modelId="{52E179A5-1E68-4AE2-8E6B-125DAEEA0717}">
      <dsp:nvSpPr>
        <dsp:cNvPr id="0" name=""/>
        <dsp:cNvSpPr/>
      </dsp:nvSpPr>
      <dsp:spPr>
        <a:xfrm rot="5400000">
          <a:off x="4139959" y="-1558623"/>
          <a:ext cx="654152" cy="752512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rtl="0">
            <a:lnSpc>
              <a:spcPct val="90000"/>
            </a:lnSpc>
            <a:spcBef>
              <a:spcPct val="0"/>
            </a:spcBef>
            <a:spcAft>
              <a:spcPct val="15000"/>
            </a:spcAft>
            <a:buChar char="•"/>
          </a:pPr>
          <a:r>
            <a:rPr lang="en-US" sz="2400" b="1" kern="1200" dirty="0"/>
            <a:t>Emergency preparedness</a:t>
          </a:r>
          <a:endParaRPr lang="en-US" sz="2400" kern="1200" dirty="0"/>
        </a:p>
      </dsp:txBody>
      <dsp:txXfrm rot="-5400000">
        <a:off x="704472" y="1908797"/>
        <a:ext cx="7493194" cy="590286"/>
      </dsp:txXfrm>
    </dsp:sp>
    <dsp:sp modelId="{24485C09-C35E-4364-8F8C-4E569893E76D}">
      <dsp:nvSpPr>
        <dsp:cNvPr id="0" name=""/>
        <dsp:cNvSpPr/>
      </dsp:nvSpPr>
      <dsp:spPr>
        <a:xfrm rot="5400000">
          <a:off x="-150958" y="2918713"/>
          <a:ext cx="1006389" cy="704472"/>
        </a:xfrm>
        <a:prstGeom prst="chevron">
          <a:avLst/>
        </a:prstGeom>
        <a:solidFill>
          <a:srgbClr val="80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n-US" sz="1800" kern="1200" dirty="0"/>
            <a:t>SC5.4</a:t>
          </a:r>
        </a:p>
      </dsp:txBody>
      <dsp:txXfrm rot="-5400000">
        <a:off x="1" y="3119990"/>
        <a:ext cx="704472" cy="301917"/>
      </dsp:txXfrm>
    </dsp:sp>
    <dsp:sp modelId="{4F6B1AF1-0157-46AE-9A20-63CEAEDD9F16}">
      <dsp:nvSpPr>
        <dsp:cNvPr id="0" name=""/>
        <dsp:cNvSpPr/>
      </dsp:nvSpPr>
      <dsp:spPr>
        <a:xfrm rot="5400000">
          <a:off x="4139959" y="-667732"/>
          <a:ext cx="654152" cy="752512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rtl="0">
            <a:lnSpc>
              <a:spcPct val="90000"/>
            </a:lnSpc>
            <a:spcBef>
              <a:spcPct val="0"/>
            </a:spcBef>
            <a:spcAft>
              <a:spcPct val="15000"/>
            </a:spcAft>
            <a:buChar char="•"/>
          </a:pPr>
          <a:r>
            <a:rPr lang="en-US" sz="2400" b="1" kern="1200" dirty="0"/>
            <a:t>Detect and deal with weapons, drugs and alcohol</a:t>
          </a:r>
          <a:endParaRPr lang="en-US" sz="2400" kern="1200" dirty="0"/>
        </a:p>
      </dsp:txBody>
      <dsp:txXfrm rot="-5400000">
        <a:off x="704472" y="2799688"/>
        <a:ext cx="7493194" cy="590286"/>
      </dsp:txXfrm>
    </dsp:sp>
    <dsp:sp modelId="{38CC1552-D0B2-4CF9-8D18-B9D2F2C261B5}">
      <dsp:nvSpPr>
        <dsp:cNvPr id="0" name=""/>
        <dsp:cNvSpPr/>
      </dsp:nvSpPr>
      <dsp:spPr>
        <a:xfrm rot="5400000">
          <a:off x="-150958" y="3809605"/>
          <a:ext cx="1006389" cy="704472"/>
        </a:xfrm>
        <a:prstGeom prst="chevron">
          <a:avLst/>
        </a:prstGeom>
        <a:solidFill>
          <a:srgbClr val="800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n-US" sz="1800" kern="1200" dirty="0"/>
            <a:t>SC5.5</a:t>
          </a:r>
        </a:p>
      </dsp:txBody>
      <dsp:txXfrm rot="-5400000">
        <a:off x="1" y="4010882"/>
        <a:ext cx="704472" cy="301917"/>
      </dsp:txXfrm>
    </dsp:sp>
    <dsp:sp modelId="{99AF511C-B042-473D-9B29-5323A209FE8F}">
      <dsp:nvSpPr>
        <dsp:cNvPr id="0" name=""/>
        <dsp:cNvSpPr/>
      </dsp:nvSpPr>
      <dsp:spPr>
        <a:xfrm rot="5400000">
          <a:off x="4139959" y="223159"/>
          <a:ext cx="654152" cy="7525127"/>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rtl="0">
            <a:lnSpc>
              <a:spcPct val="90000"/>
            </a:lnSpc>
            <a:spcBef>
              <a:spcPct val="0"/>
            </a:spcBef>
            <a:spcAft>
              <a:spcPct val="15000"/>
            </a:spcAft>
            <a:buChar char="•"/>
          </a:pPr>
          <a:r>
            <a:rPr lang="en-US" sz="2400" b="1" kern="1200" dirty="0"/>
            <a:t>Prevention of dangerous physical conditions</a:t>
          </a:r>
          <a:endParaRPr lang="en-US" sz="2400" kern="1200" dirty="0"/>
        </a:p>
      </dsp:txBody>
      <dsp:txXfrm rot="-5400000">
        <a:off x="704472" y="3690580"/>
        <a:ext cx="7493194" cy="590286"/>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2FD09C-4E0E-440D-B200-E41754F2A8E3}">
      <dsp:nvSpPr>
        <dsp:cNvPr id="0" name=""/>
        <dsp:cNvSpPr/>
      </dsp:nvSpPr>
      <dsp:spPr>
        <a:xfrm>
          <a:off x="0" y="56559"/>
          <a:ext cx="7284959" cy="1474760"/>
        </a:xfrm>
        <a:prstGeom prst="roundRect">
          <a:avLst/>
        </a:prstGeom>
        <a:solidFill>
          <a:srgbClr val="00009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b="0" kern="1200" dirty="0">
              <a:solidFill>
                <a:schemeClr val="bg1"/>
              </a:solidFill>
              <a:effectLst>
                <a:outerShdw blurRad="38100" dist="38100" dir="2700000" algn="tl">
                  <a:srgbClr val="000000">
                    <a:alpha val="43137"/>
                  </a:srgbClr>
                </a:outerShdw>
              </a:effectLst>
              <a:latin typeface="Arial Black" panose="020B0A04020102020204" pitchFamily="34" charset="0"/>
            </a:rPr>
            <a:t>School Climate </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b="0" kern="1200" dirty="0">
              <a:solidFill>
                <a:schemeClr val="bg1"/>
              </a:solidFill>
              <a:effectLst>
                <a:outerShdw blurRad="38100" dist="38100" dir="2700000" algn="tl">
                  <a:srgbClr val="000000">
                    <a:alpha val="43137"/>
                  </a:srgbClr>
                </a:outerShdw>
              </a:effectLst>
              <a:latin typeface="Arial Black" panose="020B0A04020102020204" pitchFamily="34" charset="0"/>
            </a:rPr>
            <a:t>Positive Learning Environment - </a:t>
          </a:r>
          <a:r>
            <a:rPr lang="en-US" sz="2400" kern="1200" dirty="0">
              <a:solidFill>
                <a:schemeClr val="bg1"/>
              </a:solidFill>
              <a:effectLst>
                <a:outerShdw blurRad="38100" dist="38100" dir="2700000" algn="tl">
                  <a:srgbClr val="000000">
                    <a:alpha val="43137"/>
                  </a:srgbClr>
                </a:outerShdw>
              </a:effectLst>
              <a:latin typeface="Arial Black" panose="020B0A04020102020204" pitchFamily="34" charset="0"/>
            </a:rPr>
            <a:t>List at least two specific actions to achieve each element  </a:t>
          </a:r>
          <a:endParaRPr lang="en-US" sz="2400" b="0" kern="1200" dirty="0">
            <a:solidFill>
              <a:schemeClr val="bg1"/>
            </a:solidFill>
            <a:effectLst>
              <a:outerShdw blurRad="38100" dist="38100" dir="2700000" algn="tl">
                <a:srgbClr val="000000">
                  <a:alpha val="43137"/>
                </a:srgbClr>
              </a:outerShdw>
            </a:effectLst>
            <a:latin typeface="Arial Black" panose="020B0A04020102020204" pitchFamily="34" charset="0"/>
          </a:endParaRPr>
        </a:p>
      </dsp:txBody>
      <dsp:txXfrm>
        <a:off x="71992" y="128551"/>
        <a:ext cx="7140975" cy="13307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2AC024-64AD-4FCE-B33B-09800481C0CD}">
      <dsp:nvSpPr>
        <dsp:cNvPr id="0" name=""/>
        <dsp:cNvSpPr/>
      </dsp:nvSpPr>
      <dsp:spPr>
        <a:xfrm>
          <a:off x="4015" y="532520"/>
          <a:ext cx="6788274" cy="790596"/>
        </a:xfrm>
        <a:prstGeom prst="round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rtl="0">
            <a:lnSpc>
              <a:spcPct val="90000"/>
            </a:lnSpc>
            <a:spcBef>
              <a:spcPct val="0"/>
            </a:spcBef>
            <a:spcAft>
              <a:spcPct val="35000"/>
            </a:spcAft>
            <a:buNone/>
          </a:pPr>
          <a:r>
            <a:rPr lang="en-US" sz="3200" b="1" kern="1200" dirty="0"/>
            <a:t>School-Wide Activities</a:t>
          </a:r>
          <a:endParaRPr lang="en-US" sz="3200" kern="1200" dirty="0"/>
        </a:p>
      </dsp:txBody>
      <dsp:txXfrm>
        <a:off x="42609" y="571114"/>
        <a:ext cx="6711086" cy="713408"/>
      </dsp:txXfrm>
    </dsp:sp>
    <dsp:sp modelId="{83986CAE-4EBF-4F56-A292-7C54E837AD9F}">
      <dsp:nvSpPr>
        <dsp:cNvPr id="0" name=""/>
        <dsp:cNvSpPr/>
      </dsp:nvSpPr>
      <dsp:spPr>
        <a:xfrm>
          <a:off x="4015" y="1526953"/>
          <a:ext cx="7565764" cy="1000833"/>
        </a:xfrm>
        <a:prstGeom prst="roundRect">
          <a:avLst/>
        </a:prstGeom>
        <a:solidFill>
          <a:srgbClr val="0080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rtl="0">
            <a:lnSpc>
              <a:spcPct val="90000"/>
            </a:lnSpc>
            <a:spcBef>
              <a:spcPct val="0"/>
            </a:spcBef>
            <a:spcAft>
              <a:spcPct val="35000"/>
            </a:spcAft>
            <a:buNone/>
          </a:pPr>
          <a:r>
            <a:rPr lang="en-US" sz="3200" b="1" kern="1200" dirty="0"/>
            <a:t>Classroom Activities </a:t>
          </a:r>
          <a:endParaRPr lang="en-US" sz="3200" kern="1200" dirty="0"/>
        </a:p>
      </dsp:txBody>
      <dsp:txXfrm>
        <a:off x="52872" y="1575810"/>
        <a:ext cx="7468050" cy="903119"/>
      </dsp:txXfrm>
    </dsp:sp>
    <dsp:sp modelId="{E8655A5D-0849-4BB6-8E44-9B31E7645AB7}">
      <dsp:nvSpPr>
        <dsp:cNvPr id="0" name=""/>
        <dsp:cNvSpPr/>
      </dsp:nvSpPr>
      <dsp:spPr>
        <a:xfrm>
          <a:off x="4015" y="2731621"/>
          <a:ext cx="8221569" cy="812570"/>
        </a:xfrm>
        <a:prstGeom prst="roundRect">
          <a:avLst/>
        </a:prstGeom>
        <a:solidFill>
          <a:srgbClr val="8000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rtl="0">
            <a:lnSpc>
              <a:spcPct val="90000"/>
            </a:lnSpc>
            <a:spcBef>
              <a:spcPct val="0"/>
            </a:spcBef>
            <a:spcAft>
              <a:spcPct val="35000"/>
            </a:spcAft>
            <a:buNone/>
          </a:pPr>
          <a:r>
            <a:rPr lang="en-US" sz="3200" b="1" kern="1200" dirty="0"/>
            <a:t>Co-Curricular &amp; Sports </a:t>
          </a:r>
          <a:endParaRPr lang="en-US" sz="3200" kern="1200" dirty="0"/>
        </a:p>
      </dsp:txBody>
      <dsp:txXfrm>
        <a:off x="43681" y="2771287"/>
        <a:ext cx="8142237" cy="733238"/>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54C40D-BD79-4281-850D-8E6C14900FB8}">
      <dsp:nvSpPr>
        <dsp:cNvPr id="0" name=""/>
        <dsp:cNvSpPr/>
      </dsp:nvSpPr>
      <dsp:spPr>
        <a:xfrm rot="5400000">
          <a:off x="-118476" y="149687"/>
          <a:ext cx="997918" cy="698543"/>
        </a:xfrm>
        <a:prstGeom prst="chevron">
          <a:avLst/>
        </a:prstGeom>
        <a:solidFill>
          <a:srgbClr val="80000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n-US" sz="1800" kern="1200" dirty="0"/>
            <a:t>SC6.1</a:t>
          </a:r>
        </a:p>
      </dsp:txBody>
      <dsp:txXfrm rot="-5400000">
        <a:off x="31212" y="349272"/>
        <a:ext cx="698543" cy="299375"/>
      </dsp:txXfrm>
    </dsp:sp>
    <dsp:sp modelId="{D600CA2E-719E-44C4-A794-B220F37B9AB3}">
      <dsp:nvSpPr>
        <dsp:cNvPr id="0" name=""/>
        <dsp:cNvSpPr/>
      </dsp:nvSpPr>
      <dsp:spPr>
        <a:xfrm rot="5400000">
          <a:off x="4139747" y="-3436798"/>
          <a:ext cx="648647" cy="7531056"/>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rtl="0">
            <a:lnSpc>
              <a:spcPct val="90000"/>
            </a:lnSpc>
            <a:spcBef>
              <a:spcPct val="0"/>
            </a:spcBef>
            <a:spcAft>
              <a:spcPct val="15000"/>
            </a:spcAft>
            <a:buChar char="•"/>
          </a:pPr>
          <a:r>
            <a:rPr lang="en-US" sz="2400" b="1" kern="1200" dirty="0"/>
            <a:t>Attractiveness and maintenance of physical plant </a:t>
          </a:r>
          <a:endParaRPr lang="en-US" sz="2400" kern="1200" dirty="0"/>
        </a:p>
      </dsp:txBody>
      <dsp:txXfrm rot="-5400000">
        <a:off x="698543" y="36070"/>
        <a:ext cx="7499392" cy="585319"/>
      </dsp:txXfrm>
    </dsp:sp>
    <dsp:sp modelId="{3B4A78B6-2455-457A-B8AC-B25453998045}">
      <dsp:nvSpPr>
        <dsp:cNvPr id="0" name=""/>
        <dsp:cNvSpPr/>
      </dsp:nvSpPr>
      <dsp:spPr>
        <a:xfrm rot="5400000">
          <a:off x="-149687" y="1033902"/>
          <a:ext cx="997918" cy="698543"/>
        </a:xfrm>
        <a:prstGeom prst="chevron">
          <a:avLst/>
        </a:prstGeom>
        <a:solidFill>
          <a:srgbClr val="80000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n-US" sz="1800" kern="1200" dirty="0"/>
            <a:t>SC6.2</a:t>
          </a:r>
        </a:p>
      </dsp:txBody>
      <dsp:txXfrm rot="-5400000">
        <a:off x="1" y="1233487"/>
        <a:ext cx="698543" cy="299375"/>
      </dsp:txXfrm>
    </dsp:sp>
    <dsp:sp modelId="{5637E7D9-FCEA-452D-B112-57D44543C874}">
      <dsp:nvSpPr>
        <dsp:cNvPr id="0" name=""/>
        <dsp:cNvSpPr/>
      </dsp:nvSpPr>
      <dsp:spPr>
        <a:xfrm rot="5400000">
          <a:off x="4139747" y="-2556990"/>
          <a:ext cx="648647" cy="7531056"/>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rtl="0">
            <a:lnSpc>
              <a:spcPct val="90000"/>
            </a:lnSpc>
            <a:spcBef>
              <a:spcPct val="0"/>
            </a:spcBef>
            <a:spcAft>
              <a:spcPct val="15000"/>
            </a:spcAft>
            <a:buChar char="•"/>
          </a:pPr>
          <a:r>
            <a:rPr lang="en-US" sz="2400" b="1" kern="1200" dirty="0"/>
            <a:t>Instructional areas conducive to learning</a:t>
          </a:r>
          <a:endParaRPr lang="en-US" sz="2400" kern="1200" dirty="0"/>
        </a:p>
      </dsp:txBody>
      <dsp:txXfrm rot="-5400000">
        <a:off x="698543" y="915878"/>
        <a:ext cx="7499392" cy="585319"/>
      </dsp:txXfrm>
    </dsp:sp>
    <dsp:sp modelId="{B438DD3D-3F19-4763-BFAF-13ACB88A1865}">
      <dsp:nvSpPr>
        <dsp:cNvPr id="0" name=""/>
        <dsp:cNvSpPr/>
      </dsp:nvSpPr>
      <dsp:spPr>
        <a:xfrm rot="5400000">
          <a:off x="-149687" y="1913709"/>
          <a:ext cx="997918" cy="698543"/>
        </a:xfrm>
        <a:prstGeom prst="chevron">
          <a:avLst/>
        </a:prstGeom>
        <a:solidFill>
          <a:srgbClr val="80000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n-US" sz="1800" kern="1200" dirty="0"/>
            <a:t>SC6.3</a:t>
          </a:r>
        </a:p>
      </dsp:txBody>
      <dsp:txXfrm rot="-5400000">
        <a:off x="1" y="2113294"/>
        <a:ext cx="698543" cy="299375"/>
      </dsp:txXfrm>
    </dsp:sp>
    <dsp:sp modelId="{EF7C09B5-32A9-4D5E-A037-E2B294F40B82}">
      <dsp:nvSpPr>
        <dsp:cNvPr id="0" name=""/>
        <dsp:cNvSpPr/>
      </dsp:nvSpPr>
      <dsp:spPr>
        <a:xfrm rot="5400000">
          <a:off x="4139747" y="-1677182"/>
          <a:ext cx="648647" cy="7531056"/>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rtl="0">
            <a:lnSpc>
              <a:spcPct val="90000"/>
            </a:lnSpc>
            <a:spcBef>
              <a:spcPct val="0"/>
            </a:spcBef>
            <a:spcAft>
              <a:spcPct val="15000"/>
            </a:spcAft>
            <a:buChar char="•"/>
          </a:pPr>
          <a:r>
            <a:rPr lang="en-US" sz="2400" b="1" kern="1200" dirty="0"/>
            <a:t>Adequate physical space in classrooms</a:t>
          </a:r>
          <a:endParaRPr lang="en-US" sz="2400" kern="1200" dirty="0"/>
        </a:p>
      </dsp:txBody>
      <dsp:txXfrm rot="-5400000">
        <a:off x="698543" y="1795686"/>
        <a:ext cx="7499392" cy="585319"/>
      </dsp:txXfrm>
    </dsp:sp>
    <dsp:sp modelId="{672AE763-7F84-40AB-8E35-A4F34E8A00F8}">
      <dsp:nvSpPr>
        <dsp:cNvPr id="0" name=""/>
        <dsp:cNvSpPr/>
      </dsp:nvSpPr>
      <dsp:spPr>
        <a:xfrm rot="5400000">
          <a:off x="-149687" y="2793517"/>
          <a:ext cx="997918" cy="698543"/>
        </a:xfrm>
        <a:prstGeom prst="chevron">
          <a:avLst/>
        </a:prstGeom>
        <a:solidFill>
          <a:srgbClr val="80000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n-US" sz="1800" kern="1200" dirty="0"/>
            <a:t>SC6.4</a:t>
          </a:r>
        </a:p>
      </dsp:txBody>
      <dsp:txXfrm rot="-5400000">
        <a:off x="1" y="2993102"/>
        <a:ext cx="698543" cy="299375"/>
      </dsp:txXfrm>
    </dsp:sp>
    <dsp:sp modelId="{A4F4771A-20E2-420A-A0D6-DAA4E345C142}">
      <dsp:nvSpPr>
        <dsp:cNvPr id="0" name=""/>
        <dsp:cNvSpPr/>
      </dsp:nvSpPr>
      <dsp:spPr>
        <a:xfrm rot="5400000">
          <a:off x="4139747" y="-797374"/>
          <a:ext cx="648647" cy="7531056"/>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rtl="0">
            <a:lnSpc>
              <a:spcPct val="90000"/>
            </a:lnSpc>
            <a:spcBef>
              <a:spcPct val="0"/>
            </a:spcBef>
            <a:spcAft>
              <a:spcPct val="15000"/>
            </a:spcAft>
            <a:buChar char="•"/>
          </a:pPr>
          <a:r>
            <a:rPr lang="en-US" sz="2400" b="1" kern="1200" dirty="0"/>
            <a:t>Adequate resources for instruction and co-curricular activities</a:t>
          </a:r>
          <a:endParaRPr lang="en-US" sz="2400" kern="1200" dirty="0"/>
        </a:p>
      </dsp:txBody>
      <dsp:txXfrm rot="-5400000">
        <a:off x="698543" y="2675494"/>
        <a:ext cx="7499392" cy="585319"/>
      </dsp:txXfrm>
    </dsp:sp>
    <dsp:sp modelId="{41F66EDA-CE62-E14E-8E11-4C0416BC39AD}">
      <dsp:nvSpPr>
        <dsp:cNvPr id="0" name=""/>
        <dsp:cNvSpPr/>
      </dsp:nvSpPr>
      <dsp:spPr>
        <a:xfrm rot="5400000">
          <a:off x="-149687" y="3673325"/>
          <a:ext cx="997918" cy="698543"/>
        </a:xfrm>
        <a:prstGeom prst="chevron">
          <a:avLst/>
        </a:prstGeom>
        <a:solidFill>
          <a:srgbClr val="80000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n-US" sz="1800" kern="1200" dirty="0"/>
            <a:t>SC6.5</a:t>
          </a:r>
        </a:p>
      </dsp:txBody>
      <dsp:txXfrm rot="-5400000">
        <a:off x="1" y="3872910"/>
        <a:ext cx="698543" cy="299375"/>
      </dsp:txXfrm>
    </dsp:sp>
    <dsp:sp modelId="{40AD253E-C4AD-C149-BCF8-2D1CCF3D60AA}">
      <dsp:nvSpPr>
        <dsp:cNvPr id="0" name=""/>
        <dsp:cNvSpPr/>
      </dsp:nvSpPr>
      <dsp:spPr>
        <a:xfrm rot="5400000">
          <a:off x="4139747" y="82433"/>
          <a:ext cx="648647" cy="7531056"/>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rtl="0">
            <a:lnSpc>
              <a:spcPct val="90000"/>
            </a:lnSpc>
            <a:spcBef>
              <a:spcPct val="0"/>
            </a:spcBef>
            <a:spcAft>
              <a:spcPct val="15000"/>
            </a:spcAft>
            <a:buChar char="•"/>
          </a:pPr>
          <a:r>
            <a:rPr lang="en-US" sz="2400" b="1" kern="1200" dirty="0"/>
            <a:t>Assessment of the learning environment</a:t>
          </a:r>
        </a:p>
      </dsp:txBody>
      <dsp:txXfrm rot="-5400000">
        <a:off x="698543" y="3555301"/>
        <a:ext cx="7499392" cy="585319"/>
      </dsp:txXfrm>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211939-41FA-BA4D-B737-F32D96BEFC2D}">
      <dsp:nvSpPr>
        <dsp:cNvPr id="0" name=""/>
        <dsp:cNvSpPr/>
      </dsp:nvSpPr>
      <dsp:spPr>
        <a:xfrm>
          <a:off x="0" y="0"/>
          <a:ext cx="6096000" cy="116838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Sphere of Influence</a:t>
          </a:r>
        </a:p>
      </dsp:txBody>
      <dsp:txXfrm>
        <a:off x="0" y="0"/>
        <a:ext cx="6096000" cy="1168383"/>
      </dsp:txXfrm>
    </dsp:sp>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E1642C-EBCC-6C4B-8A0C-B83943D85FF4}">
      <dsp:nvSpPr>
        <dsp:cNvPr id="0" name=""/>
        <dsp:cNvSpPr/>
      </dsp:nvSpPr>
      <dsp:spPr>
        <a:xfrm>
          <a:off x="1257" y="471851"/>
          <a:ext cx="3795676" cy="2350331"/>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Three areas of impact: </a:t>
          </a:r>
        </a:p>
        <a:p>
          <a:pPr marL="228600" lvl="1" indent="-228600" algn="l" defTabSz="889000">
            <a:lnSpc>
              <a:spcPct val="90000"/>
            </a:lnSpc>
            <a:spcBef>
              <a:spcPct val="0"/>
            </a:spcBef>
            <a:spcAft>
              <a:spcPct val="15000"/>
            </a:spcAft>
            <a:buChar char="•"/>
          </a:pPr>
          <a:r>
            <a:rPr lang="en-US" sz="2000" b="1" kern="1200" dirty="0"/>
            <a:t>personal</a:t>
          </a:r>
          <a:r>
            <a:rPr lang="en-US" sz="2000" kern="1200" dirty="0"/>
            <a:t> (own life)</a:t>
          </a:r>
        </a:p>
        <a:p>
          <a:pPr marL="228600" lvl="1" indent="-228600" algn="l" defTabSz="889000">
            <a:lnSpc>
              <a:spcPct val="90000"/>
            </a:lnSpc>
            <a:spcBef>
              <a:spcPct val="0"/>
            </a:spcBef>
            <a:spcAft>
              <a:spcPct val="15000"/>
            </a:spcAft>
            <a:buChar char="•"/>
          </a:pPr>
          <a:r>
            <a:rPr lang="en-US" sz="2000" b="1" kern="1200" dirty="0"/>
            <a:t>professional</a:t>
          </a:r>
          <a:r>
            <a:rPr lang="en-US" sz="2000" kern="1200" dirty="0"/>
            <a:t> (within the sphere of your work)</a:t>
          </a:r>
        </a:p>
        <a:p>
          <a:pPr marL="228600" lvl="1" indent="-228600" algn="l" defTabSz="889000">
            <a:lnSpc>
              <a:spcPct val="90000"/>
            </a:lnSpc>
            <a:spcBef>
              <a:spcPct val="0"/>
            </a:spcBef>
            <a:spcAft>
              <a:spcPct val="15000"/>
            </a:spcAft>
            <a:buChar char="•"/>
          </a:pPr>
          <a:r>
            <a:rPr lang="en-US" sz="2000" b="1" kern="1200" dirty="0"/>
            <a:t>some influence</a:t>
          </a:r>
          <a:r>
            <a:rPr lang="en-US" sz="2000" kern="1200" dirty="0"/>
            <a:t> (areas you don’t control, but can influence those who do)</a:t>
          </a:r>
        </a:p>
      </dsp:txBody>
      <dsp:txXfrm>
        <a:off x="1257" y="471851"/>
        <a:ext cx="3795676" cy="2350331"/>
      </dsp:txXfrm>
    </dsp:sp>
    <dsp:sp modelId="{C24DC5A9-BC3D-1849-96FB-092BF7123493}">
      <dsp:nvSpPr>
        <dsp:cNvPr id="0" name=""/>
        <dsp:cNvSpPr/>
      </dsp:nvSpPr>
      <dsp:spPr>
        <a:xfrm>
          <a:off x="3962401" y="457194"/>
          <a:ext cx="2023984" cy="2350331"/>
        </a:xfrm>
        <a:prstGeom prst="rect">
          <a:avLst/>
        </a:prstGeom>
        <a:solidFill>
          <a:srgbClr val="008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On post-it notes, write an impact you can make in each of the three areas. </a:t>
          </a:r>
        </a:p>
      </dsp:txBody>
      <dsp:txXfrm>
        <a:off x="3962401" y="457194"/>
        <a:ext cx="2023984" cy="2350331"/>
      </dsp:txXfrm>
    </dsp:sp>
    <dsp:sp modelId="{F4DAC12A-C1A5-534F-8377-BF2E564BBA55}">
      <dsp:nvSpPr>
        <dsp:cNvPr id="0" name=""/>
        <dsp:cNvSpPr/>
      </dsp:nvSpPr>
      <dsp:spPr>
        <a:xfrm>
          <a:off x="6172188" y="457194"/>
          <a:ext cx="1958832" cy="2350331"/>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Stick your post-its in the appropriate area on the  sheet. </a:t>
          </a:r>
        </a:p>
      </dsp:txBody>
      <dsp:txXfrm>
        <a:off x="6172188" y="457194"/>
        <a:ext cx="1958832" cy="2350331"/>
      </dsp:txXfrm>
    </dsp:sp>
    <dsp:sp modelId="{2A0F2D31-4E88-2147-B579-5E0006C6D298}">
      <dsp:nvSpPr>
        <dsp:cNvPr id="0" name=""/>
        <dsp:cNvSpPr/>
      </dsp:nvSpPr>
      <dsp:spPr>
        <a:xfrm>
          <a:off x="262695" y="3207347"/>
          <a:ext cx="2623951" cy="1574370"/>
        </a:xfrm>
        <a:prstGeom prst="rect">
          <a:avLst/>
        </a:prstGeom>
        <a:solidFill>
          <a:schemeClr val="accent1">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Use this as a tool for getting ideas from others in your constituency. </a:t>
          </a:r>
        </a:p>
      </dsp:txBody>
      <dsp:txXfrm>
        <a:off x="262695" y="3207347"/>
        <a:ext cx="2623951" cy="1574370"/>
      </dsp:txXfrm>
    </dsp:sp>
    <dsp:sp modelId="{D7280E7A-6533-0A45-A23C-177193302362}">
      <dsp:nvSpPr>
        <dsp:cNvPr id="0" name=""/>
        <dsp:cNvSpPr/>
      </dsp:nvSpPr>
      <dsp:spPr>
        <a:xfrm>
          <a:off x="3370791" y="3124196"/>
          <a:ext cx="4934996" cy="1437542"/>
        </a:xfrm>
        <a:prstGeom prst="rect">
          <a:avLst/>
        </a:prstGeom>
        <a:solidFill>
          <a:schemeClr val="accent6">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t>Worksheet 18 – Page 74</a:t>
          </a:r>
        </a:p>
        <a:p>
          <a:pPr marL="0" lvl="0" indent="0" algn="ctr" defTabSz="977900">
            <a:lnSpc>
              <a:spcPct val="90000"/>
            </a:lnSpc>
            <a:spcBef>
              <a:spcPct val="0"/>
            </a:spcBef>
            <a:spcAft>
              <a:spcPct val="35000"/>
            </a:spcAft>
            <a:buNone/>
          </a:pPr>
          <a:r>
            <a:rPr lang="en-US" sz="2200" b="1" kern="1200" dirty="0"/>
            <a:t>Refer to TRAINING WORKBOOK Pages 74-75 for ideas. </a:t>
          </a:r>
        </a:p>
      </dsp:txBody>
      <dsp:txXfrm>
        <a:off x="3370791" y="3124196"/>
        <a:ext cx="4934996" cy="1437542"/>
      </dsp:txXfrm>
    </dsp:sp>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CC204F-CE72-5944-BAB3-C512C574EE99}">
      <dsp:nvSpPr>
        <dsp:cNvPr id="0" name=""/>
        <dsp:cNvSpPr/>
      </dsp:nvSpPr>
      <dsp:spPr>
        <a:xfrm>
          <a:off x="3251266" y="-55648"/>
          <a:ext cx="2055130" cy="1826764"/>
        </a:xfrm>
        <a:prstGeom prst="ellipse">
          <a:avLst/>
        </a:prstGeom>
        <a:solidFill>
          <a:srgbClr val="234098"/>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Lead </a:t>
          </a:r>
        </a:p>
      </dsp:txBody>
      <dsp:txXfrm>
        <a:off x="3552233" y="211875"/>
        <a:ext cx="1453196" cy="1291718"/>
      </dsp:txXfrm>
    </dsp:sp>
    <dsp:sp modelId="{F8511034-B838-6045-AD63-F1E11E3C6DC6}">
      <dsp:nvSpPr>
        <dsp:cNvPr id="0" name=""/>
        <dsp:cNvSpPr/>
      </dsp:nvSpPr>
      <dsp:spPr>
        <a:xfrm rot="542481">
          <a:off x="5412133" y="851251"/>
          <a:ext cx="301732" cy="421650"/>
        </a:xfrm>
        <a:prstGeom prst="rightArrow">
          <a:avLst>
            <a:gd name="adj1" fmla="val 60000"/>
            <a:gd name="adj2" fmla="val 50000"/>
          </a:avLst>
        </a:prstGeom>
        <a:gradFill rotWithShape="0">
          <a:gsLst>
            <a:gs pos="0">
              <a:schemeClr val="accent4">
                <a:shade val="90000"/>
                <a:hueOff val="0"/>
                <a:satOff val="0"/>
                <a:lumOff val="0"/>
                <a:alphaOff val="0"/>
                <a:shade val="51000"/>
                <a:satMod val="130000"/>
              </a:schemeClr>
            </a:gs>
            <a:gs pos="80000">
              <a:schemeClr val="accent4">
                <a:shade val="90000"/>
                <a:hueOff val="0"/>
                <a:satOff val="0"/>
                <a:lumOff val="0"/>
                <a:alphaOff val="0"/>
                <a:shade val="93000"/>
                <a:satMod val="130000"/>
              </a:schemeClr>
            </a:gs>
            <a:gs pos="100000">
              <a:schemeClr val="accent4">
                <a:shade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5412695" y="928469"/>
        <a:ext cx="211212" cy="252990"/>
      </dsp:txXfrm>
    </dsp:sp>
    <dsp:sp modelId="{98797C86-DC07-F949-8962-E858E225F97C}">
      <dsp:nvSpPr>
        <dsp:cNvPr id="0" name=""/>
        <dsp:cNvSpPr/>
      </dsp:nvSpPr>
      <dsp:spPr>
        <a:xfrm>
          <a:off x="5833355" y="365338"/>
          <a:ext cx="2182237" cy="1826764"/>
        </a:xfrm>
        <a:prstGeom prst="ellipse">
          <a:avLst/>
        </a:prstGeom>
        <a:solidFill>
          <a:srgbClr val="417B8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Plan</a:t>
          </a:r>
        </a:p>
      </dsp:txBody>
      <dsp:txXfrm>
        <a:off x="6152936" y="632861"/>
        <a:ext cx="1543075" cy="1291718"/>
      </dsp:txXfrm>
    </dsp:sp>
    <dsp:sp modelId="{D574A9F9-16ED-0C41-A008-4F419A4574FC}">
      <dsp:nvSpPr>
        <dsp:cNvPr id="0" name=""/>
        <dsp:cNvSpPr/>
      </dsp:nvSpPr>
      <dsp:spPr>
        <a:xfrm rot="5742464">
          <a:off x="6706039" y="2174471"/>
          <a:ext cx="215664" cy="421650"/>
        </a:xfrm>
        <a:prstGeom prst="rightArrow">
          <a:avLst>
            <a:gd name="adj1" fmla="val 60000"/>
            <a:gd name="adj2" fmla="val 50000"/>
          </a:avLst>
        </a:prstGeom>
        <a:gradFill rotWithShape="0">
          <a:gsLst>
            <a:gs pos="0">
              <a:schemeClr val="accent4">
                <a:shade val="90000"/>
                <a:hueOff val="-35275"/>
                <a:satOff val="-846"/>
                <a:lumOff val="4476"/>
                <a:alphaOff val="0"/>
                <a:shade val="51000"/>
                <a:satMod val="130000"/>
              </a:schemeClr>
            </a:gs>
            <a:gs pos="80000">
              <a:schemeClr val="accent4">
                <a:shade val="90000"/>
                <a:hueOff val="-35275"/>
                <a:satOff val="-846"/>
                <a:lumOff val="4476"/>
                <a:alphaOff val="0"/>
                <a:shade val="93000"/>
                <a:satMod val="130000"/>
              </a:schemeClr>
            </a:gs>
            <a:gs pos="100000">
              <a:schemeClr val="accent4">
                <a:shade val="90000"/>
                <a:hueOff val="-35275"/>
                <a:satOff val="-846"/>
                <a:lumOff val="447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rot="10800000">
        <a:off x="6741606" y="2226612"/>
        <a:ext cx="150965" cy="252990"/>
      </dsp:txXfrm>
    </dsp:sp>
    <dsp:sp modelId="{B3D2D4E3-7D45-A749-B416-A3FBB0E61DD0}">
      <dsp:nvSpPr>
        <dsp:cNvPr id="0" name=""/>
        <dsp:cNvSpPr/>
      </dsp:nvSpPr>
      <dsp:spPr>
        <a:xfrm>
          <a:off x="5537145" y="2590211"/>
          <a:ext cx="2314454" cy="1981369"/>
        </a:xfrm>
        <a:prstGeom prst="ellipse">
          <a:avLst/>
        </a:prstGeom>
        <a:solidFill>
          <a:srgbClr val="6682B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Implement</a:t>
          </a:r>
        </a:p>
      </dsp:txBody>
      <dsp:txXfrm>
        <a:off x="5876089" y="2880376"/>
        <a:ext cx="1636566" cy="1401039"/>
      </dsp:txXfrm>
    </dsp:sp>
    <dsp:sp modelId="{DFF4FA7F-5787-1848-9F95-896A6E8BDA05}">
      <dsp:nvSpPr>
        <dsp:cNvPr id="0" name=""/>
        <dsp:cNvSpPr/>
      </dsp:nvSpPr>
      <dsp:spPr>
        <a:xfrm rot="9949581">
          <a:off x="5252607" y="3695342"/>
          <a:ext cx="307627" cy="421650"/>
        </a:xfrm>
        <a:prstGeom prst="rightArrow">
          <a:avLst>
            <a:gd name="adj1" fmla="val 60000"/>
            <a:gd name="adj2" fmla="val 50000"/>
          </a:avLst>
        </a:prstGeom>
        <a:gradFill rotWithShape="0">
          <a:gsLst>
            <a:gs pos="0">
              <a:schemeClr val="accent4">
                <a:shade val="90000"/>
                <a:hueOff val="-70549"/>
                <a:satOff val="-1691"/>
                <a:lumOff val="8952"/>
                <a:alphaOff val="0"/>
                <a:shade val="51000"/>
                <a:satMod val="130000"/>
              </a:schemeClr>
            </a:gs>
            <a:gs pos="80000">
              <a:schemeClr val="accent4">
                <a:shade val="90000"/>
                <a:hueOff val="-70549"/>
                <a:satOff val="-1691"/>
                <a:lumOff val="8952"/>
                <a:alphaOff val="0"/>
                <a:shade val="93000"/>
                <a:satMod val="130000"/>
              </a:schemeClr>
            </a:gs>
            <a:gs pos="100000">
              <a:schemeClr val="accent4">
                <a:shade val="90000"/>
                <a:hueOff val="-70549"/>
                <a:satOff val="-1691"/>
                <a:lumOff val="895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rot="10800000">
        <a:off x="5343490" y="3768373"/>
        <a:ext cx="215339" cy="252990"/>
      </dsp:txXfrm>
    </dsp:sp>
    <dsp:sp modelId="{A09E41FD-3878-2542-A5C9-AE28E4585EE1}">
      <dsp:nvSpPr>
        <dsp:cNvPr id="0" name=""/>
        <dsp:cNvSpPr/>
      </dsp:nvSpPr>
      <dsp:spPr>
        <a:xfrm>
          <a:off x="3125421" y="3236327"/>
          <a:ext cx="2130190" cy="1953834"/>
        </a:xfrm>
        <a:prstGeom prst="ellipse">
          <a:avLst/>
        </a:prstGeom>
        <a:solidFill>
          <a:srgbClr val="DC383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Monitor</a:t>
          </a:r>
        </a:p>
      </dsp:txBody>
      <dsp:txXfrm>
        <a:off x="3437380" y="3522459"/>
        <a:ext cx="1506272" cy="1381570"/>
      </dsp:txXfrm>
    </dsp:sp>
    <dsp:sp modelId="{17C6744E-859A-074C-B94E-27C6105CE93E}">
      <dsp:nvSpPr>
        <dsp:cNvPr id="0" name=""/>
        <dsp:cNvSpPr/>
      </dsp:nvSpPr>
      <dsp:spPr>
        <a:xfrm rot="11976244">
          <a:off x="2860968" y="3572902"/>
          <a:ext cx="247186" cy="421650"/>
        </a:xfrm>
        <a:prstGeom prst="rightArrow">
          <a:avLst>
            <a:gd name="adj1" fmla="val 60000"/>
            <a:gd name="adj2" fmla="val 50000"/>
          </a:avLst>
        </a:prstGeom>
        <a:gradFill rotWithShape="0">
          <a:gsLst>
            <a:gs pos="0">
              <a:schemeClr val="accent4">
                <a:shade val="90000"/>
                <a:hueOff val="-105824"/>
                <a:satOff val="-2537"/>
                <a:lumOff val="13429"/>
                <a:alphaOff val="0"/>
                <a:shade val="51000"/>
                <a:satMod val="130000"/>
              </a:schemeClr>
            </a:gs>
            <a:gs pos="80000">
              <a:schemeClr val="accent4">
                <a:shade val="90000"/>
                <a:hueOff val="-105824"/>
                <a:satOff val="-2537"/>
                <a:lumOff val="13429"/>
                <a:alphaOff val="0"/>
                <a:shade val="93000"/>
                <a:satMod val="130000"/>
              </a:schemeClr>
            </a:gs>
            <a:gs pos="100000">
              <a:schemeClr val="accent4">
                <a:shade val="90000"/>
                <a:hueOff val="-105824"/>
                <a:satOff val="-2537"/>
                <a:lumOff val="1342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rot="10800000">
        <a:off x="2932975" y="3669672"/>
        <a:ext cx="173030" cy="252990"/>
      </dsp:txXfrm>
    </dsp:sp>
    <dsp:sp modelId="{2EB75304-B00A-2E48-A217-A35EDBE34C33}">
      <dsp:nvSpPr>
        <dsp:cNvPr id="0" name=""/>
        <dsp:cNvSpPr/>
      </dsp:nvSpPr>
      <dsp:spPr>
        <a:xfrm>
          <a:off x="645190" y="2429362"/>
          <a:ext cx="2202451" cy="1826764"/>
        </a:xfrm>
        <a:prstGeom prst="ellipse">
          <a:avLst/>
        </a:prstGeom>
        <a:solidFill>
          <a:srgbClr val="008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effectLst>
                <a:outerShdw blurRad="38100" dist="38100" dir="2700000" algn="tl">
                  <a:srgbClr val="000000">
                    <a:alpha val="43137"/>
                  </a:srgbClr>
                </a:outerShdw>
              </a:effectLst>
            </a:rPr>
            <a:t>Evaluate</a:t>
          </a:r>
        </a:p>
      </dsp:txBody>
      <dsp:txXfrm>
        <a:off x="967731" y="2696885"/>
        <a:ext cx="1557369" cy="1291718"/>
      </dsp:txXfrm>
    </dsp:sp>
    <dsp:sp modelId="{268A6663-07CE-8444-AE9F-8EC0899C4BCF}">
      <dsp:nvSpPr>
        <dsp:cNvPr id="0" name=""/>
        <dsp:cNvSpPr/>
      </dsp:nvSpPr>
      <dsp:spPr>
        <a:xfrm rot="15945812">
          <a:off x="1582345" y="2065039"/>
          <a:ext cx="170082" cy="421650"/>
        </a:xfrm>
        <a:prstGeom prst="rightArrow">
          <a:avLst>
            <a:gd name="adj1" fmla="val 60000"/>
            <a:gd name="adj2" fmla="val 50000"/>
          </a:avLst>
        </a:prstGeom>
        <a:gradFill rotWithShape="0">
          <a:gsLst>
            <a:gs pos="0">
              <a:schemeClr val="accent4">
                <a:shade val="90000"/>
                <a:hueOff val="-141098"/>
                <a:satOff val="-3382"/>
                <a:lumOff val="17905"/>
                <a:alphaOff val="0"/>
                <a:shade val="51000"/>
                <a:satMod val="130000"/>
              </a:schemeClr>
            </a:gs>
            <a:gs pos="80000">
              <a:schemeClr val="accent4">
                <a:shade val="90000"/>
                <a:hueOff val="-141098"/>
                <a:satOff val="-3382"/>
                <a:lumOff val="17905"/>
                <a:alphaOff val="0"/>
                <a:shade val="93000"/>
                <a:satMod val="130000"/>
              </a:schemeClr>
            </a:gs>
            <a:gs pos="100000">
              <a:schemeClr val="accent4">
                <a:shade val="90000"/>
                <a:hueOff val="-141098"/>
                <a:satOff val="-3382"/>
                <a:lumOff val="1790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rot="10800000">
        <a:off x="1609742" y="2174812"/>
        <a:ext cx="119057" cy="252990"/>
      </dsp:txXfrm>
    </dsp:sp>
    <dsp:sp modelId="{4034C8D1-185C-FD42-B56B-09DBA4AC7CAC}">
      <dsp:nvSpPr>
        <dsp:cNvPr id="0" name=""/>
        <dsp:cNvSpPr/>
      </dsp:nvSpPr>
      <dsp:spPr>
        <a:xfrm>
          <a:off x="473212" y="285961"/>
          <a:ext cx="2228862" cy="1826764"/>
        </a:xfrm>
        <a:prstGeom prst="ellipse">
          <a:avLst/>
        </a:prstGeom>
        <a:solidFill>
          <a:srgbClr val="80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effectLst>
                <a:outerShdw blurRad="38100" dist="38100" dir="2700000" algn="tl">
                  <a:srgbClr val="000000">
                    <a:alpha val="43137"/>
                  </a:srgbClr>
                </a:outerShdw>
              </a:effectLst>
            </a:rPr>
            <a:t>Sustain</a:t>
          </a:r>
        </a:p>
      </dsp:txBody>
      <dsp:txXfrm>
        <a:off x="799621" y="553484"/>
        <a:ext cx="1576044" cy="1291718"/>
      </dsp:txXfrm>
    </dsp:sp>
    <dsp:sp modelId="{3B160244-FC1F-F140-9413-ABCCCCEA6EFF}">
      <dsp:nvSpPr>
        <dsp:cNvPr id="0" name=""/>
        <dsp:cNvSpPr/>
      </dsp:nvSpPr>
      <dsp:spPr>
        <a:xfrm rot="21165946">
          <a:off x="2813708" y="813469"/>
          <a:ext cx="305935" cy="421650"/>
        </a:xfrm>
        <a:prstGeom prst="rightArrow">
          <a:avLst>
            <a:gd name="adj1" fmla="val 60000"/>
            <a:gd name="adj2" fmla="val 50000"/>
          </a:avLst>
        </a:prstGeom>
        <a:gradFill rotWithShape="0">
          <a:gsLst>
            <a:gs pos="0">
              <a:schemeClr val="accent4">
                <a:shade val="90000"/>
                <a:hueOff val="-176373"/>
                <a:satOff val="-4228"/>
                <a:lumOff val="22381"/>
                <a:alphaOff val="0"/>
                <a:shade val="51000"/>
                <a:satMod val="130000"/>
              </a:schemeClr>
            </a:gs>
            <a:gs pos="80000">
              <a:schemeClr val="accent4">
                <a:shade val="90000"/>
                <a:hueOff val="-176373"/>
                <a:satOff val="-4228"/>
                <a:lumOff val="22381"/>
                <a:alphaOff val="0"/>
                <a:shade val="93000"/>
                <a:satMod val="130000"/>
              </a:schemeClr>
            </a:gs>
            <a:gs pos="100000">
              <a:schemeClr val="accent4">
                <a:shade val="90000"/>
                <a:hueOff val="-176373"/>
                <a:satOff val="-4228"/>
                <a:lumOff val="2238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2814073" y="903578"/>
        <a:ext cx="214155" cy="252990"/>
      </dsp:txXfrm>
    </dsp:sp>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670474-5405-C040-9544-2DB7F5A9F19F}">
      <dsp:nvSpPr>
        <dsp:cNvPr id="0" name=""/>
        <dsp:cNvSpPr/>
      </dsp:nvSpPr>
      <dsp:spPr>
        <a:xfrm>
          <a:off x="73543" y="602"/>
          <a:ext cx="7940878" cy="1161172"/>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en-US" sz="2500" b="0" kern="1200" dirty="0">
              <a:latin typeface="Arial Black"/>
              <a:cs typeface="Arial Black"/>
            </a:rPr>
            <a:t>Module 12</a:t>
          </a:r>
        </a:p>
        <a:p>
          <a:pPr marL="0" lvl="0" indent="0" algn="l" defTabSz="1111250" rtl="0">
            <a:lnSpc>
              <a:spcPct val="90000"/>
            </a:lnSpc>
            <a:spcBef>
              <a:spcPct val="0"/>
            </a:spcBef>
            <a:spcAft>
              <a:spcPct val="35000"/>
            </a:spcAft>
            <a:buNone/>
          </a:pPr>
          <a:r>
            <a:rPr lang="en-US" sz="2500" b="0" kern="1200" dirty="0">
              <a:latin typeface="Arial Black"/>
              <a:cs typeface="Arial Black"/>
            </a:rPr>
            <a:t>Work of a CHARACTER COUNTS! Team</a:t>
          </a:r>
        </a:p>
      </dsp:txBody>
      <dsp:txXfrm>
        <a:off x="73543" y="602"/>
        <a:ext cx="7940878" cy="1161172"/>
      </dsp:txXfrm>
    </dsp:sp>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EA0AFE-307D-854D-95C1-01ADFE6DB259}">
      <dsp:nvSpPr>
        <dsp:cNvPr id="0" name=""/>
        <dsp:cNvSpPr/>
      </dsp:nvSpPr>
      <dsp:spPr>
        <a:xfrm>
          <a:off x="0" y="0"/>
          <a:ext cx="5220511" cy="5220511"/>
        </a:xfrm>
        <a:prstGeom prst="triangle">
          <a:avLst/>
        </a:prstGeom>
        <a:solidFill>
          <a:srgbClr val="8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C2C5A8-8574-8646-9953-14FF54DB0423}">
      <dsp:nvSpPr>
        <dsp:cNvPr id="0" name=""/>
        <dsp:cNvSpPr/>
      </dsp:nvSpPr>
      <dsp:spPr>
        <a:xfrm>
          <a:off x="2385172" y="522560"/>
          <a:ext cx="4396638" cy="1855728"/>
        </a:xfrm>
        <a:prstGeom prst="roundRect">
          <a:avLst/>
        </a:prstGeom>
        <a:solidFill>
          <a:srgbClr val="9AD2FF">
            <a:alpha val="90000"/>
          </a:srgb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rgbClr val="002060"/>
              </a:solidFill>
            </a:rPr>
            <a:t>Survey what your school, organization, or community is doing to encourage good character.</a:t>
          </a:r>
        </a:p>
      </dsp:txBody>
      <dsp:txXfrm>
        <a:off x="2475761" y="613149"/>
        <a:ext cx="4215460" cy="1674550"/>
      </dsp:txXfrm>
    </dsp:sp>
    <dsp:sp modelId="{C0182FF8-CBDB-984A-88C8-421223C76158}">
      <dsp:nvSpPr>
        <dsp:cNvPr id="0" name=""/>
        <dsp:cNvSpPr/>
      </dsp:nvSpPr>
      <dsp:spPr>
        <a:xfrm>
          <a:off x="2385172" y="2610255"/>
          <a:ext cx="4396638" cy="1855728"/>
        </a:xfrm>
        <a:prstGeom prst="roundRect">
          <a:avLst/>
        </a:prstGeom>
        <a:solidFill>
          <a:srgbClr val="9AD2FF">
            <a:alpha val="90000"/>
          </a:srgb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rgbClr val="002060"/>
              </a:solidFill>
            </a:rPr>
            <a:t>Assess the needs of the school, organization, or community, using surveys, focus groups, and other tools.</a:t>
          </a:r>
        </a:p>
      </dsp:txBody>
      <dsp:txXfrm>
        <a:off x="2475761" y="2700844"/>
        <a:ext cx="4215460" cy="1674550"/>
      </dsp:txXfrm>
    </dsp:sp>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A4AF20-2640-CA4F-A3CD-CA7A9E5FD4D6}">
      <dsp:nvSpPr>
        <dsp:cNvPr id="0" name=""/>
        <dsp:cNvSpPr/>
      </dsp:nvSpPr>
      <dsp:spPr>
        <a:xfrm>
          <a:off x="0" y="612487"/>
          <a:ext cx="6096000" cy="403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8C434F5-72BC-434A-9121-409B8EDA1066}">
      <dsp:nvSpPr>
        <dsp:cNvPr id="0" name=""/>
        <dsp:cNvSpPr/>
      </dsp:nvSpPr>
      <dsp:spPr>
        <a:xfrm>
          <a:off x="0" y="184792"/>
          <a:ext cx="5804291" cy="83089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1066800">
            <a:lnSpc>
              <a:spcPct val="90000"/>
            </a:lnSpc>
            <a:spcBef>
              <a:spcPct val="0"/>
            </a:spcBef>
            <a:spcAft>
              <a:spcPct val="35000"/>
            </a:spcAft>
            <a:buNone/>
          </a:pPr>
          <a:r>
            <a:rPr lang="en-US" sz="2400" kern="1200" dirty="0"/>
            <a:t>Review Data Management Report - Addendum</a:t>
          </a:r>
        </a:p>
      </dsp:txBody>
      <dsp:txXfrm>
        <a:off x="40561" y="225353"/>
        <a:ext cx="5723169" cy="749773"/>
      </dsp:txXfrm>
    </dsp:sp>
  </dsp:spTree>
</dsp:drawing>
</file>

<file path=ppt/diagrams/drawing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2EDD83-C046-45E9-804B-74EDB146A1ED}">
      <dsp:nvSpPr>
        <dsp:cNvPr id="0" name=""/>
        <dsp:cNvSpPr/>
      </dsp:nvSpPr>
      <dsp:spPr>
        <a:xfrm>
          <a:off x="640079" y="0"/>
          <a:ext cx="7254240" cy="4572000"/>
        </a:xfrm>
        <a:prstGeom prst="rightArrow">
          <a:avLst/>
        </a:prstGeom>
        <a:solidFill>
          <a:schemeClr val="accent4">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51396150-761A-4608-A701-F0AA3B9EADBC}">
      <dsp:nvSpPr>
        <dsp:cNvPr id="0" name=""/>
        <dsp:cNvSpPr/>
      </dsp:nvSpPr>
      <dsp:spPr>
        <a:xfrm>
          <a:off x="9167" y="1371599"/>
          <a:ext cx="2747010" cy="182880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b="1" kern="1200" dirty="0"/>
            <a:t>Define success – start with the end in mind. What specific attitudes and behaviors are you trying to change?</a:t>
          </a:r>
          <a:endParaRPr lang="en-US" sz="1900" kern="1200" dirty="0"/>
        </a:p>
      </dsp:txBody>
      <dsp:txXfrm>
        <a:off x="98442" y="1460874"/>
        <a:ext cx="2568460" cy="1650250"/>
      </dsp:txXfrm>
    </dsp:sp>
    <dsp:sp modelId="{982251BD-509A-42B0-8FF4-1AEC884BB591}">
      <dsp:nvSpPr>
        <dsp:cNvPr id="0" name=""/>
        <dsp:cNvSpPr/>
      </dsp:nvSpPr>
      <dsp:spPr>
        <a:xfrm>
          <a:off x="2893694" y="1371599"/>
          <a:ext cx="2747010" cy="1828800"/>
        </a:xfrm>
        <a:prstGeom prst="roundRect">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b="1" kern="1200" dirty="0"/>
            <a:t>What are the measurable markers (i.e., evidence) of the change?</a:t>
          </a:r>
          <a:endParaRPr lang="en-US" sz="1900" kern="1200" dirty="0"/>
        </a:p>
      </dsp:txBody>
      <dsp:txXfrm>
        <a:off x="2982969" y="1460874"/>
        <a:ext cx="2568460" cy="1650250"/>
      </dsp:txXfrm>
    </dsp:sp>
    <dsp:sp modelId="{D9D29063-AB55-45C2-8A85-55162202F224}">
      <dsp:nvSpPr>
        <dsp:cNvPr id="0" name=""/>
        <dsp:cNvSpPr/>
      </dsp:nvSpPr>
      <dsp:spPr>
        <a:xfrm>
          <a:off x="5778222" y="1371599"/>
          <a:ext cx="2747010" cy="1828800"/>
        </a:xfrm>
        <a:prstGeom prst="round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US" sz="1900" b="1" kern="1200" dirty="0"/>
            <a:t>How much change is needed to justify the effort?</a:t>
          </a:r>
          <a:endParaRPr lang="en-US" sz="1900" kern="1200" dirty="0"/>
        </a:p>
      </dsp:txBody>
      <dsp:txXfrm>
        <a:off x="5867497" y="1460874"/>
        <a:ext cx="2568460" cy="1650250"/>
      </dsp:txXfrm>
    </dsp:sp>
  </dsp:spTree>
</dsp:drawing>
</file>

<file path=ppt/diagrams/drawing5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DA42B0-7D04-1745-9A5F-21B8F29E6F61}">
      <dsp:nvSpPr>
        <dsp:cNvPr id="0" name=""/>
        <dsp:cNvSpPr/>
      </dsp:nvSpPr>
      <dsp:spPr>
        <a:xfrm>
          <a:off x="0" y="481959"/>
          <a:ext cx="8915400" cy="4334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91934" tIns="666496" rIns="691934"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Prove its effectiveness </a:t>
          </a:r>
        </a:p>
        <a:p>
          <a:pPr marL="228600" lvl="1" indent="-228600" algn="l" defTabSz="1066800">
            <a:lnSpc>
              <a:spcPct val="90000"/>
            </a:lnSpc>
            <a:spcBef>
              <a:spcPct val="0"/>
            </a:spcBef>
            <a:spcAft>
              <a:spcPct val="15000"/>
            </a:spcAft>
            <a:buChar char="•"/>
          </a:pPr>
          <a:r>
            <a:rPr lang="en-US" sz="2400" kern="1200" dirty="0"/>
            <a:t>Persuade influential entities to endorse the program </a:t>
          </a:r>
        </a:p>
        <a:p>
          <a:pPr marL="228600" lvl="1" indent="-228600" algn="l" defTabSz="1066800">
            <a:lnSpc>
              <a:spcPct val="90000"/>
            </a:lnSpc>
            <a:spcBef>
              <a:spcPct val="0"/>
            </a:spcBef>
            <a:spcAft>
              <a:spcPct val="15000"/>
            </a:spcAft>
            <a:buChar char="•"/>
          </a:pPr>
          <a:r>
            <a:rPr lang="en-US" sz="2400" kern="1200" dirty="0"/>
            <a:t>Convince others to adopt or keep the program and help it expand </a:t>
          </a:r>
        </a:p>
        <a:p>
          <a:pPr marL="228600" lvl="1" indent="-228600" algn="l" defTabSz="1066800">
            <a:lnSpc>
              <a:spcPct val="90000"/>
            </a:lnSpc>
            <a:spcBef>
              <a:spcPct val="0"/>
            </a:spcBef>
            <a:spcAft>
              <a:spcPct val="15000"/>
            </a:spcAft>
            <a:buChar char="•"/>
          </a:pPr>
          <a:r>
            <a:rPr lang="en-US" sz="2400" kern="1200" dirty="0"/>
            <a:t>Secure renewable sources of funding more easily </a:t>
          </a:r>
        </a:p>
        <a:p>
          <a:pPr marL="228600" lvl="1" indent="-228600" algn="l" defTabSz="1066800">
            <a:lnSpc>
              <a:spcPct val="90000"/>
            </a:lnSpc>
            <a:spcBef>
              <a:spcPct val="0"/>
            </a:spcBef>
            <a:spcAft>
              <a:spcPct val="15000"/>
            </a:spcAft>
            <a:buChar char="•"/>
          </a:pPr>
          <a:r>
            <a:rPr lang="en-US" sz="2400" kern="1200"/>
            <a:t>Identify its strengths and weaknesses for continual improvement </a:t>
          </a:r>
        </a:p>
        <a:p>
          <a:pPr marL="228600" lvl="1" indent="-228600" algn="l" defTabSz="1066800">
            <a:lnSpc>
              <a:spcPct val="90000"/>
            </a:lnSpc>
            <a:spcBef>
              <a:spcPct val="0"/>
            </a:spcBef>
            <a:spcAft>
              <a:spcPct val="15000"/>
            </a:spcAft>
            <a:buChar char="•"/>
          </a:pPr>
          <a:r>
            <a:rPr lang="en-US" sz="2400" kern="1200" dirty="0"/>
            <a:t>Encourage and recharge everyone involved </a:t>
          </a:r>
        </a:p>
        <a:p>
          <a:pPr marL="228600" lvl="1" indent="-228600" algn="l" defTabSz="1066800">
            <a:lnSpc>
              <a:spcPct val="90000"/>
            </a:lnSpc>
            <a:spcBef>
              <a:spcPct val="0"/>
            </a:spcBef>
            <a:spcAft>
              <a:spcPct val="15000"/>
            </a:spcAft>
            <a:buChar char="•"/>
          </a:pPr>
          <a:r>
            <a:rPr lang="en-US" sz="2400" kern="1200" dirty="0"/>
            <a:t>Celebrate achievements and recognize exceptional contributions </a:t>
          </a:r>
        </a:p>
      </dsp:txBody>
      <dsp:txXfrm>
        <a:off x="0" y="481959"/>
        <a:ext cx="8915400" cy="4334400"/>
      </dsp:txXfrm>
    </dsp:sp>
    <dsp:sp modelId="{22AB41A8-E036-FF4E-A90A-6C8BD743C79E}">
      <dsp:nvSpPr>
        <dsp:cNvPr id="0" name=""/>
        <dsp:cNvSpPr/>
      </dsp:nvSpPr>
      <dsp:spPr>
        <a:xfrm>
          <a:off x="445770" y="9639"/>
          <a:ext cx="7752109" cy="94464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35887" tIns="0" rIns="235887" bIns="0" numCol="1" spcCol="1270" anchor="ctr" anchorCtr="0">
          <a:noAutofit/>
        </a:bodyPr>
        <a:lstStyle/>
        <a:p>
          <a:pPr marL="0" lvl="0" indent="0" algn="l" defTabSz="1244600">
            <a:lnSpc>
              <a:spcPct val="90000"/>
            </a:lnSpc>
            <a:spcBef>
              <a:spcPct val="0"/>
            </a:spcBef>
            <a:spcAft>
              <a:spcPct val="35000"/>
            </a:spcAft>
            <a:buNone/>
          </a:pPr>
          <a:r>
            <a:rPr lang="en-US" sz="2800" kern="1200" dirty="0"/>
            <a:t>The benefits are many because your initiative will be able to: </a:t>
          </a:r>
          <a:endParaRPr lang="en-GB" sz="2800" kern="1200" dirty="0"/>
        </a:p>
      </dsp:txBody>
      <dsp:txXfrm>
        <a:off x="491884" y="55753"/>
        <a:ext cx="7659881" cy="852412"/>
      </dsp:txXfrm>
    </dsp:sp>
  </dsp:spTree>
</dsp:drawing>
</file>

<file path=ppt/diagrams/drawing5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1D2839-48E8-BB43-BE3A-CD77C7CD6B0D}">
      <dsp:nvSpPr>
        <dsp:cNvPr id="0" name=""/>
        <dsp:cNvSpPr/>
      </dsp:nvSpPr>
      <dsp:spPr>
        <a:xfrm>
          <a:off x="0" y="0"/>
          <a:ext cx="3852127" cy="317139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91440" numCol="1" spcCol="1270" anchor="t" anchorCtr="0">
          <a:noAutofit/>
        </a:bodyPr>
        <a:lstStyle/>
        <a:p>
          <a:pPr marL="0" lvl="0" indent="0" algn="l" defTabSz="1066800">
            <a:lnSpc>
              <a:spcPct val="90000"/>
            </a:lnSpc>
            <a:spcBef>
              <a:spcPct val="0"/>
            </a:spcBef>
            <a:spcAft>
              <a:spcPct val="35000"/>
            </a:spcAft>
            <a:buNone/>
          </a:pPr>
          <a:r>
            <a:rPr lang="en-US" sz="2400" b="1" kern="1200" dirty="0"/>
            <a:t>Quantitative</a:t>
          </a:r>
          <a:r>
            <a:rPr lang="en-US" sz="2400" kern="1200" dirty="0"/>
            <a:t>, or “hard” data, focuses on numbers and frequencies and consists of statistics. </a:t>
          </a:r>
          <a:endParaRPr lang="en-GB" sz="2400" kern="1200" dirty="0"/>
        </a:p>
      </dsp:txBody>
      <dsp:txXfrm>
        <a:off x="0" y="0"/>
        <a:ext cx="3852127" cy="1223266"/>
      </dsp:txXfrm>
    </dsp:sp>
    <dsp:sp modelId="{7A7EBA2B-3C09-C14B-9843-066B2AA386EA}">
      <dsp:nvSpPr>
        <dsp:cNvPr id="0" name=""/>
        <dsp:cNvSpPr/>
      </dsp:nvSpPr>
      <dsp:spPr>
        <a:xfrm>
          <a:off x="989654" y="2024993"/>
          <a:ext cx="2974477" cy="271116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Examples of quantitative data are numbers of discipline referrals, survey scores or test results. </a:t>
          </a:r>
          <a:endParaRPr lang="en-GB" sz="2400" kern="1200" dirty="0"/>
        </a:p>
      </dsp:txBody>
      <dsp:txXfrm>
        <a:off x="1069061" y="2104400"/>
        <a:ext cx="2815663" cy="2552348"/>
      </dsp:txXfrm>
    </dsp:sp>
    <dsp:sp modelId="{71E2658C-7ED0-504F-85E7-04E8F43FCEEC}">
      <dsp:nvSpPr>
        <dsp:cNvPr id="0" name=""/>
        <dsp:cNvSpPr/>
      </dsp:nvSpPr>
      <dsp:spPr>
        <a:xfrm rot="21536642">
          <a:off x="4100867" y="234795"/>
          <a:ext cx="527512" cy="663779"/>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en-GB" sz="3000" kern="1200"/>
        </a:p>
      </dsp:txBody>
      <dsp:txXfrm>
        <a:off x="4100880" y="369009"/>
        <a:ext cx="369258" cy="398267"/>
      </dsp:txXfrm>
    </dsp:sp>
    <dsp:sp modelId="{B6E29440-84B3-A34A-8DD2-4AC32142BF65}">
      <dsp:nvSpPr>
        <dsp:cNvPr id="0" name=""/>
        <dsp:cNvSpPr/>
      </dsp:nvSpPr>
      <dsp:spPr>
        <a:xfrm>
          <a:off x="4847264" y="0"/>
          <a:ext cx="2666090" cy="2764800"/>
        </a:xfrm>
        <a:prstGeom prst="roundRect">
          <a:avLst>
            <a:gd name="adj" fmla="val 10000"/>
          </a:avLst>
        </a:prstGeom>
        <a:solidFill>
          <a:srgbClr val="008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91440" numCol="1" spcCol="1270" anchor="t" anchorCtr="0">
          <a:noAutofit/>
        </a:bodyPr>
        <a:lstStyle/>
        <a:p>
          <a:pPr marL="0" lvl="0" indent="0" algn="l" defTabSz="1066800">
            <a:lnSpc>
              <a:spcPct val="90000"/>
            </a:lnSpc>
            <a:spcBef>
              <a:spcPct val="0"/>
            </a:spcBef>
            <a:spcAft>
              <a:spcPct val="35000"/>
            </a:spcAft>
            <a:buNone/>
          </a:pPr>
          <a:r>
            <a:rPr lang="en-US" sz="2400" b="1" kern="1200" dirty="0"/>
            <a:t>Qualitative</a:t>
          </a:r>
          <a:r>
            <a:rPr lang="en-US" sz="2400" kern="1200" dirty="0"/>
            <a:t>, or “soft,” “nuanced,” or “contextual” data.</a:t>
          </a:r>
        </a:p>
      </dsp:txBody>
      <dsp:txXfrm>
        <a:off x="4847264" y="0"/>
        <a:ext cx="2666090" cy="1066436"/>
      </dsp:txXfrm>
    </dsp:sp>
    <dsp:sp modelId="{E825413F-5A8D-AC42-88BA-100C1B435E74}">
      <dsp:nvSpPr>
        <dsp:cNvPr id="0" name=""/>
        <dsp:cNvSpPr/>
      </dsp:nvSpPr>
      <dsp:spPr>
        <a:xfrm>
          <a:off x="5226637" y="1933778"/>
          <a:ext cx="3383962" cy="271440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Focuses on words and meanings. Examples of qualitative data are anecdotes and informal observations. </a:t>
          </a:r>
        </a:p>
      </dsp:txBody>
      <dsp:txXfrm>
        <a:off x="5306139" y="2013280"/>
        <a:ext cx="3224958" cy="25554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229834-E67C-7640-9177-01129EFA6343}">
      <dsp:nvSpPr>
        <dsp:cNvPr id="0" name=""/>
        <dsp:cNvSpPr/>
      </dsp:nvSpPr>
      <dsp:spPr>
        <a:xfrm>
          <a:off x="0" y="1657798"/>
          <a:ext cx="8051800" cy="4063663"/>
        </a:xfrm>
        <a:prstGeom prst="accentBorderCallout2">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24909" tIns="958088" rIns="624909" bIns="227584" numCol="1" spcCol="1270" anchor="t" anchorCtr="0">
          <a:noAutofit/>
        </a:bodyPr>
        <a:lstStyle/>
        <a:p>
          <a:pPr marL="285750" lvl="1" indent="-285750" algn="l" defTabSz="1422400">
            <a:lnSpc>
              <a:spcPct val="90000"/>
            </a:lnSpc>
            <a:spcBef>
              <a:spcPct val="0"/>
            </a:spcBef>
            <a:spcAft>
              <a:spcPct val="15000"/>
            </a:spcAft>
            <a:buChar char="•"/>
          </a:pPr>
          <a:r>
            <a:rPr lang="en-GB" sz="3200" kern="1200" dirty="0"/>
            <a:t>Purposeful</a:t>
          </a:r>
        </a:p>
        <a:p>
          <a:pPr marL="285750" lvl="1" indent="-285750" algn="l" defTabSz="1422400">
            <a:lnSpc>
              <a:spcPct val="90000"/>
            </a:lnSpc>
            <a:spcBef>
              <a:spcPct val="0"/>
            </a:spcBef>
            <a:spcAft>
              <a:spcPct val="15000"/>
            </a:spcAft>
            <a:buChar char="•"/>
          </a:pPr>
          <a:r>
            <a:rPr lang="en-GB" sz="3200" kern="1200" dirty="0"/>
            <a:t>Pervasive</a:t>
          </a:r>
        </a:p>
        <a:p>
          <a:pPr marL="285750" lvl="1" indent="-285750" algn="l" defTabSz="1422400">
            <a:lnSpc>
              <a:spcPct val="90000"/>
            </a:lnSpc>
            <a:spcBef>
              <a:spcPct val="0"/>
            </a:spcBef>
            <a:spcAft>
              <a:spcPct val="15000"/>
            </a:spcAft>
            <a:buChar char="•"/>
          </a:pPr>
          <a:r>
            <a:rPr lang="en-GB" sz="3200" kern="1200" dirty="0"/>
            <a:t>Repetitive</a:t>
          </a:r>
        </a:p>
        <a:p>
          <a:pPr marL="285750" lvl="1" indent="-285750" algn="l" defTabSz="1422400">
            <a:lnSpc>
              <a:spcPct val="90000"/>
            </a:lnSpc>
            <a:spcBef>
              <a:spcPct val="0"/>
            </a:spcBef>
            <a:spcAft>
              <a:spcPct val="15000"/>
            </a:spcAft>
            <a:buChar char="•"/>
          </a:pPr>
          <a:r>
            <a:rPr lang="en-GB" sz="3200" kern="1200" dirty="0"/>
            <a:t>Consistent</a:t>
          </a:r>
        </a:p>
        <a:p>
          <a:pPr marL="285750" lvl="1" indent="-285750" algn="l" defTabSz="1422400">
            <a:lnSpc>
              <a:spcPct val="90000"/>
            </a:lnSpc>
            <a:spcBef>
              <a:spcPct val="0"/>
            </a:spcBef>
            <a:spcAft>
              <a:spcPct val="15000"/>
            </a:spcAft>
            <a:buChar char="•"/>
          </a:pPr>
          <a:r>
            <a:rPr lang="en-GB" sz="3200" kern="1200" dirty="0"/>
            <a:t>Creative </a:t>
          </a:r>
        </a:p>
        <a:p>
          <a:pPr marL="285750" lvl="1" indent="-285750" algn="l" defTabSz="1422400">
            <a:lnSpc>
              <a:spcPct val="90000"/>
            </a:lnSpc>
            <a:spcBef>
              <a:spcPct val="0"/>
            </a:spcBef>
            <a:spcAft>
              <a:spcPct val="15000"/>
            </a:spcAft>
            <a:buChar char="•"/>
          </a:pPr>
          <a:r>
            <a:rPr lang="en-GB" sz="3200" kern="1200" dirty="0"/>
            <a:t>Concrete</a:t>
          </a:r>
        </a:p>
      </dsp:txBody>
      <dsp:txXfrm>
        <a:off x="0" y="1657798"/>
        <a:ext cx="8051800" cy="4063663"/>
      </dsp:txXfrm>
    </dsp:sp>
    <dsp:sp modelId="{8B465EDE-FAFF-F740-9757-ABD726C19A46}">
      <dsp:nvSpPr>
        <dsp:cNvPr id="0" name=""/>
        <dsp:cNvSpPr/>
      </dsp:nvSpPr>
      <dsp:spPr>
        <a:xfrm>
          <a:off x="0" y="803551"/>
          <a:ext cx="7666501" cy="157205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3037" tIns="0" rIns="213037" bIns="0" numCol="1" spcCol="1270" anchor="ctr" anchorCtr="0">
          <a:noAutofit/>
        </a:bodyPr>
        <a:lstStyle/>
        <a:p>
          <a:pPr marL="0" lvl="0" indent="0" algn="l" defTabSz="1600200">
            <a:lnSpc>
              <a:spcPct val="90000"/>
            </a:lnSpc>
            <a:spcBef>
              <a:spcPct val="0"/>
            </a:spcBef>
            <a:spcAft>
              <a:spcPct val="35000"/>
            </a:spcAft>
            <a:buNone/>
          </a:pPr>
          <a:r>
            <a:rPr lang="en-GB" sz="3600" kern="1200" dirty="0"/>
            <a:t>An Effective CHARACTER COUNTS! Initiative is …</a:t>
          </a:r>
        </a:p>
      </dsp:txBody>
      <dsp:txXfrm>
        <a:off x="76741" y="880292"/>
        <a:ext cx="7513019" cy="1418568"/>
      </dsp:txXfrm>
    </dsp:sp>
  </dsp:spTree>
</dsp:drawing>
</file>

<file path=ppt/diagrams/drawing6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33EDBB-00DF-4149-9264-0BEA9674FF6E}">
      <dsp:nvSpPr>
        <dsp:cNvPr id="0" name=""/>
        <dsp:cNvSpPr/>
      </dsp:nvSpPr>
      <dsp:spPr>
        <a:xfrm>
          <a:off x="2255164" y="424510"/>
          <a:ext cx="5760720" cy="5760720"/>
        </a:xfrm>
        <a:prstGeom prst="pie">
          <a:avLst>
            <a:gd name="adj1" fmla="val 16200000"/>
            <a:gd name="adj2" fmla="val 2052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t>Testimonials</a:t>
          </a:r>
        </a:p>
      </dsp:txBody>
      <dsp:txXfrm>
        <a:off x="5260340" y="1392859"/>
        <a:ext cx="1851660" cy="1234440"/>
      </dsp:txXfrm>
    </dsp:sp>
    <dsp:sp modelId="{AA38A043-9863-9443-9BD2-DD6929BAE2D9}">
      <dsp:nvSpPr>
        <dsp:cNvPr id="0" name=""/>
        <dsp:cNvSpPr/>
      </dsp:nvSpPr>
      <dsp:spPr>
        <a:xfrm>
          <a:off x="2304542" y="578129"/>
          <a:ext cx="5760720" cy="5760720"/>
        </a:xfrm>
        <a:prstGeom prst="pie">
          <a:avLst>
            <a:gd name="adj1" fmla="val 20520000"/>
            <a:gd name="adj2" fmla="val 324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t>Essays</a:t>
          </a:r>
        </a:p>
      </dsp:txBody>
      <dsp:txXfrm>
        <a:off x="6014720" y="3210229"/>
        <a:ext cx="1714500" cy="1371600"/>
      </dsp:txXfrm>
    </dsp:sp>
    <dsp:sp modelId="{F880B41D-DAF1-B14F-BFBD-B1862FE928D6}">
      <dsp:nvSpPr>
        <dsp:cNvPr id="0" name=""/>
        <dsp:cNvSpPr/>
      </dsp:nvSpPr>
      <dsp:spPr>
        <a:xfrm>
          <a:off x="2174240" y="672769"/>
          <a:ext cx="5760720" cy="5760720"/>
        </a:xfrm>
        <a:prstGeom prst="pie">
          <a:avLst>
            <a:gd name="adj1" fmla="val 3240000"/>
            <a:gd name="adj2" fmla="val 756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t>Participant observation</a:t>
          </a:r>
        </a:p>
      </dsp:txBody>
      <dsp:txXfrm>
        <a:off x="4231640" y="4718989"/>
        <a:ext cx="1645920" cy="1508760"/>
      </dsp:txXfrm>
    </dsp:sp>
    <dsp:sp modelId="{84190721-4E04-0149-9051-8A5BC49A03EE}">
      <dsp:nvSpPr>
        <dsp:cNvPr id="0" name=""/>
        <dsp:cNvSpPr/>
      </dsp:nvSpPr>
      <dsp:spPr>
        <a:xfrm>
          <a:off x="2043938" y="578129"/>
          <a:ext cx="5760720" cy="5760720"/>
        </a:xfrm>
        <a:prstGeom prst="pie">
          <a:avLst>
            <a:gd name="adj1" fmla="val 7560000"/>
            <a:gd name="adj2" fmla="val 1188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t>Focus groups</a:t>
          </a:r>
        </a:p>
      </dsp:txBody>
      <dsp:txXfrm>
        <a:off x="2379980" y="3210229"/>
        <a:ext cx="1714500" cy="1371600"/>
      </dsp:txXfrm>
    </dsp:sp>
    <dsp:sp modelId="{5212E59F-B62F-A242-A0A3-6716DE8A9709}">
      <dsp:nvSpPr>
        <dsp:cNvPr id="0" name=""/>
        <dsp:cNvSpPr/>
      </dsp:nvSpPr>
      <dsp:spPr>
        <a:xfrm>
          <a:off x="2093315" y="424510"/>
          <a:ext cx="5760720" cy="5760720"/>
        </a:xfrm>
        <a:prstGeom prst="pie">
          <a:avLst>
            <a:gd name="adj1" fmla="val 11880000"/>
            <a:gd name="adj2" fmla="val 162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t>Unstructured interviews</a:t>
          </a:r>
        </a:p>
      </dsp:txBody>
      <dsp:txXfrm>
        <a:off x="2997200" y="1392859"/>
        <a:ext cx="1851660" cy="1234440"/>
      </dsp:txXfrm>
    </dsp:sp>
    <dsp:sp modelId="{3E828D45-E5C8-6C4C-8E9E-856F038A96CC}">
      <dsp:nvSpPr>
        <dsp:cNvPr id="0" name=""/>
        <dsp:cNvSpPr/>
      </dsp:nvSpPr>
      <dsp:spPr>
        <a:xfrm>
          <a:off x="1898277" y="67894"/>
          <a:ext cx="6473952" cy="6473952"/>
        </a:xfrm>
        <a:prstGeom prst="circularArrow">
          <a:avLst>
            <a:gd name="adj1" fmla="val 5085"/>
            <a:gd name="adj2" fmla="val 327528"/>
            <a:gd name="adj3" fmla="val 20192361"/>
            <a:gd name="adj4" fmla="val 16200324"/>
            <a:gd name="adj5" fmla="val 5932"/>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3C7DDE4-2020-934A-AA56-80CDBCE62B50}">
      <dsp:nvSpPr>
        <dsp:cNvPr id="0" name=""/>
        <dsp:cNvSpPr/>
      </dsp:nvSpPr>
      <dsp:spPr>
        <a:xfrm>
          <a:off x="1948324" y="221462"/>
          <a:ext cx="6473952" cy="6473952"/>
        </a:xfrm>
        <a:prstGeom prst="circularArrow">
          <a:avLst>
            <a:gd name="adj1" fmla="val 5085"/>
            <a:gd name="adj2" fmla="val 327528"/>
            <a:gd name="adj3" fmla="val 2912753"/>
            <a:gd name="adj4" fmla="val 20519953"/>
            <a:gd name="adj5" fmla="val 5932"/>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313B30C-A6B5-914F-9C30-D8B2A20204A0}">
      <dsp:nvSpPr>
        <dsp:cNvPr id="0" name=""/>
        <dsp:cNvSpPr/>
      </dsp:nvSpPr>
      <dsp:spPr>
        <a:xfrm>
          <a:off x="1817624" y="316392"/>
          <a:ext cx="6473952" cy="6473952"/>
        </a:xfrm>
        <a:prstGeom prst="circularArrow">
          <a:avLst>
            <a:gd name="adj1" fmla="val 5085"/>
            <a:gd name="adj2" fmla="val 327528"/>
            <a:gd name="adj3" fmla="val 7232777"/>
            <a:gd name="adj4" fmla="val 3239695"/>
            <a:gd name="adj5" fmla="val 5932"/>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0B2B33C-25AA-EA44-9224-91FA8384080A}">
      <dsp:nvSpPr>
        <dsp:cNvPr id="0" name=""/>
        <dsp:cNvSpPr/>
      </dsp:nvSpPr>
      <dsp:spPr>
        <a:xfrm>
          <a:off x="1686923" y="221462"/>
          <a:ext cx="6473952" cy="6473952"/>
        </a:xfrm>
        <a:prstGeom prst="circularArrow">
          <a:avLst>
            <a:gd name="adj1" fmla="val 5085"/>
            <a:gd name="adj2" fmla="val 327528"/>
            <a:gd name="adj3" fmla="val 11552519"/>
            <a:gd name="adj4" fmla="val 7559718"/>
            <a:gd name="adj5" fmla="val 5932"/>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4E958D1-8AC6-8A46-BE9B-C31E98BAB809}">
      <dsp:nvSpPr>
        <dsp:cNvPr id="0" name=""/>
        <dsp:cNvSpPr/>
      </dsp:nvSpPr>
      <dsp:spPr>
        <a:xfrm>
          <a:off x="1736970" y="67894"/>
          <a:ext cx="6473952" cy="6473952"/>
        </a:xfrm>
        <a:prstGeom prst="circularArrow">
          <a:avLst>
            <a:gd name="adj1" fmla="val 5085"/>
            <a:gd name="adj2" fmla="val 327528"/>
            <a:gd name="adj3" fmla="val 15872148"/>
            <a:gd name="adj4" fmla="val 11880111"/>
            <a:gd name="adj5" fmla="val 5932"/>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6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330B20-717B-40E6-A139-C49EB038FEB9}">
      <dsp:nvSpPr>
        <dsp:cNvPr id="0" name=""/>
        <dsp:cNvSpPr/>
      </dsp:nvSpPr>
      <dsp:spPr>
        <a:xfrm rot="5400000">
          <a:off x="5883949" y="-2507352"/>
          <a:ext cx="667940" cy="5852160"/>
        </a:xfrm>
        <a:prstGeom prst="round2SameRect">
          <a:avLst/>
        </a:prstGeom>
        <a:solidFill>
          <a:srgbClr val="9AD2FF">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rtl="0">
            <a:lnSpc>
              <a:spcPct val="90000"/>
            </a:lnSpc>
            <a:spcBef>
              <a:spcPct val="0"/>
            </a:spcBef>
            <a:spcAft>
              <a:spcPct val="15000"/>
            </a:spcAft>
            <a:buChar char="•"/>
          </a:pPr>
          <a:r>
            <a:rPr lang="en-US" sz="1900" b="0" kern="1200" dirty="0">
              <a:solidFill>
                <a:srgbClr val="002060"/>
              </a:solidFill>
            </a:rPr>
            <a:t>API scores rose 5%, an increase of 63% over the previous 3 years before CC!</a:t>
          </a:r>
        </a:p>
      </dsp:txBody>
      <dsp:txXfrm rot="-5400000">
        <a:off x="3291839" y="117364"/>
        <a:ext cx="5819554" cy="602728"/>
      </dsp:txXfrm>
    </dsp:sp>
    <dsp:sp modelId="{B3F719A2-6A81-4EA6-B52C-D1769B2A3DEE}">
      <dsp:nvSpPr>
        <dsp:cNvPr id="0" name=""/>
        <dsp:cNvSpPr/>
      </dsp:nvSpPr>
      <dsp:spPr>
        <a:xfrm>
          <a:off x="0" y="1265"/>
          <a:ext cx="3291840" cy="834925"/>
        </a:xfrm>
        <a:prstGeom prst="roundRect">
          <a:avLst/>
        </a:prstGeom>
        <a:solidFill>
          <a:srgbClr val="23409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rtl="0">
            <a:lnSpc>
              <a:spcPct val="90000"/>
            </a:lnSpc>
            <a:spcBef>
              <a:spcPct val="0"/>
            </a:spcBef>
            <a:spcAft>
              <a:spcPct val="35000"/>
            </a:spcAft>
            <a:buNone/>
          </a:pPr>
          <a:r>
            <a:rPr lang="en-US" sz="2000" b="1" kern="1200" dirty="0"/>
            <a:t>ACADEMIC PERFORMANCE</a:t>
          </a:r>
          <a:endParaRPr lang="en-US" sz="2000" kern="1200" dirty="0"/>
        </a:p>
      </dsp:txBody>
      <dsp:txXfrm>
        <a:off x="40758" y="42023"/>
        <a:ext cx="3210324" cy="753409"/>
      </dsp:txXfrm>
    </dsp:sp>
    <dsp:sp modelId="{2C10BF97-7C78-4427-834A-2894EB8838E5}">
      <dsp:nvSpPr>
        <dsp:cNvPr id="0" name=""/>
        <dsp:cNvSpPr/>
      </dsp:nvSpPr>
      <dsp:spPr>
        <a:xfrm rot="5400000">
          <a:off x="5883949" y="-1676654"/>
          <a:ext cx="667940" cy="5852160"/>
        </a:xfrm>
        <a:prstGeom prst="round2SameRect">
          <a:avLst/>
        </a:prstGeom>
        <a:solidFill>
          <a:srgbClr val="9AD2FF">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rtl="0">
            <a:lnSpc>
              <a:spcPct val="90000"/>
            </a:lnSpc>
            <a:spcBef>
              <a:spcPct val="0"/>
            </a:spcBef>
            <a:spcAft>
              <a:spcPct val="15000"/>
            </a:spcAft>
            <a:buChar char="•"/>
          </a:pPr>
          <a:r>
            <a:rPr lang="en-US" sz="1900" b="0" kern="1200" dirty="0">
              <a:solidFill>
                <a:srgbClr val="002060"/>
              </a:solidFill>
            </a:rPr>
            <a:t>Graduation rates have been over 92% since CC implementation;  statewide graduation rate is 68%</a:t>
          </a:r>
        </a:p>
      </dsp:txBody>
      <dsp:txXfrm rot="-5400000">
        <a:off x="3291839" y="948062"/>
        <a:ext cx="5819554" cy="602728"/>
      </dsp:txXfrm>
    </dsp:sp>
    <dsp:sp modelId="{4E40C7A0-786F-4DC9-9730-DC91730087A5}">
      <dsp:nvSpPr>
        <dsp:cNvPr id="0" name=""/>
        <dsp:cNvSpPr/>
      </dsp:nvSpPr>
      <dsp:spPr>
        <a:xfrm>
          <a:off x="0" y="831957"/>
          <a:ext cx="3291840" cy="834925"/>
        </a:xfrm>
        <a:prstGeom prst="roundRect">
          <a:avLst/>
        </a:prstGeom>
        <a:solidFill>
          <a:srgbClr val="23409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rtl="0">
            <a:lnSpc>
              <a:spcPct val="90000"/>
            </a:lnSpc>
            <a:spcBef>
              <a:spcPct val="0"/>
            </a:spcBef>
            <a:spcAft>
              <a:spcPct val="35000"/>
            </a:spcAft>
            <a:buNone/>
          </a:pPr>
          <a:r>
            <a:rPr lang="en-US" sz="2000" b="1" kern="1200" dirty="0"/>
            <a:t>HIGHER GRADUATION RATES. </a:t>
          </a:r>
          <a:endParaRPr lang="en-US" sz="2000" kern="1200" dirty="0"/>
        </a:p>
      </dsp:txBody>
      <dsp:txXfrm>
        <a:off x="40758" y="872715"/>
        <a:ext cx="3210324" cy="753409"/>
      </dsp:txXfrm>
    </dsp:sp>
    <dsp:sp modelId="{681D4FE4-8C0C-4699-9C3F-A651F3B09C0D}">
      <dsp:nvSpPr>
        <dsp:cNvPr id="0" name=""/>
        <dsp:cNvSpPr/>
      </dsp:nvSpPr>
      <dsp:spPr>
        <a:xfrm rot="5400000">
          <a:off x="5883949" y="-844694"/>
          <a:ext cx="667940" cy="5852160"/>
        </a:xfrm>
        <a:prstGeom prst="round2SameRect">
          <a:avLst/>
        </a:prstGeom>
        <a:solidFill>
          <a:srgbClr val="9AD2FF">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rtl="0">
            <a:lnSpc>
              <a:spcPct val="90000"/>
            </a:lnSpc>
            <a:spcBef>
              <a:spcPct val="0"/>
            </a:spcBef>
            <a:spcAft>
              <a:spcPct val="15000"/>
            </a:spcAft>
            <a:buChar char="•"/>
          </a:pPr>
          <a:r>
            <a:rPr lang="en-US" sz="1900" b="0" kern="1200" dirty="0">
              <a:solidFill>
                <a:srgbClr val="002060"/>
              </a:solidFill>
            </a:rPr>
            <a:t>Suspension days decreased 41% from 6417 to 3757; expulsions fell 64% from 229 to 82.</a:t>
          </a:r>
        </a:p>
      </dsp:txBody>
      <dsp:txXfrm rot="-5400000">
        <a:off x="3291839" y="1780022"/>
        <a:ext cx="5819554" cy="602728"/>
      </dsp:txXfrm>
    </dsp:sp>
    <dsp:sp modelId="{24437A9D-144C-4611-8FCA-976EF9F011A2}">
      <dsp:nvSpPr>
        <dsp:cNvPr id="0" name=""/>
        <dsp:cNvSpPr/>
      </dsp:nvSpPr>
      <dsp:spPr>
        <a:xfrm>
          <a:off x="0" y="1663919"/>
          <a:ext cx="3291840" cy="834925"/>
        </a:xfrm>
        <a:prstGeom prst="roundRect">
          <a:avLst/>
        </a:prstGeom>
        <a:solidFill>
          <a:srgbClr val="23409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en-US" sz="1800" b="1" kern="1200" dirty="0"/>
            <a:t>REDUCED SUSPENSIONS &amp; EXPULSIONS</a:t>
          </a:r>
          <a:endParaRPr lang="en-US" sz="1800" kern="1200" dirty="0"/>
        </a:p>
      </dsp:txBody>
      <dsp:txXfrm>
        <a:off x="40758" y="1704677"/>
        <a:ext cx="3210324" cy="753409"/>
      </dsp:txXfrm>
    </dsp:sp>
  </dsp:spTree>
</dsp:drawing>
</file>

<file path=ppt/diagrams/drawing6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641BB8-731D-4E72-84F9-98D5D01651DB}">
      <dsp:nvSpPr>
        <dsp:cNvPr id="0" name=""/>
        <dsp:cNvSpPr/>
      </dsp:nvSpPr>
      <dsp:spPr>
        <a:xfrm rot="5400000">
          <a:off x="5742001" y="-2449435"/>
          <a:ext cx="951836" cy="5852160"/>
        </a:xfrm>
        <a:prstGeom prst="round2SameRect">
          <a:avLst/>
        </a:prstGeom>
        <a:solidFill>
          <a:srgbClr val="9AD2FF">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en-US" sz="1800" b="0" kern="1200" dirty="0">
              <a:solidFill>
                <a:srgbClr val="002060"/>
              </a:solidFill>
            </a:rPr>
            <a:t>96% said CC! a valuable part of the school; 94% said, “My child is exhibiting Six Pillars of good character at home and at school.”</a:t>
          </a:r>
        </a:p>
      </dsp:txBody>
      <dsp:txXfrm rot="-5400000">
        <a:off x="3291840" y="47191"/>
        <a:ext cx="5805695" cy="858906"/>
      </dsp:txXfrm>
    </dsp:sp>
    <dsp:sp modelId="{E5F48EDA-F882-4E2C-8264-9C0181D19A6B}">
      <dsp:nvSpPr>
        <dsp:cNvPr id="0" name=""/>
        <dsp:cNvSpPr/>
      </dsp:nvSpPr>
      <dsp:spPr>
        <a:xfrm>
          <a:off x="0" y="692"/>
          <a:ext cx="3291840" cy="951904"/>
        </a:xfrm>
        <a:prstGeom prst="roundRect">
          <a:avLst/>
        </a:prstGeom>
        <a:solidFill>
          <a:srgbClr val="23409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rtl="0">
            <a:lnSpc>
              <a:spcPct val="90000"/>
            </a:lnSpc>
            <a:spcBef>
              <a:spcPct val="0"/>
            </a:spcBef>
            <a:spcAft>
              <a:spcPct val="35000"/>
            </a:spcAft>
            <a:buNone/>
          </a:pPr>
          <a:r>
            <a:rPr lang="en-US" sz="2000" b="1" kern="1200" dirty="0"/>
            <a:t>PARENTS LOVE PROGRAM</a:t>
          </a:r>
          <a:endParaRPr lang="en-US" sz="2000" kern="1200" dirty="0"/>
        </a:p>
      </dsp:txBody>
      <dsp:txXfrm>
        <a:off x="46468" y="47160"/>
        <a:ext cx="3198904" cy="858968"/>
      </dsp:txXfrm>
    </dsp:sp>
    <dsp:sp modelId="{692C09E1-ACB6-4923-B748-147D42C78A58}">
      <dsp:nvSpPr>
        <dsp:cNvPr id="0" name=""/>
        <dsp:cNvSpPr/>
      </dsp:nvSpPr>
      <dsp:spPr>
        <a:xfrm rot="5400000">
          <a:off x="5726140" y="-1408544"/>
          <a:ext cx="971414" cy="5846444"/>
        </a:xfrm>
        <a:prstGeom prst="round2SameRect">
          <a:avLst/>
        </a:prstGeom>
        <a:solidFill>
          <a:srgbClr val="9AD2FF">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en-US" sz="1800" b="0" kern="1200" dirty="0">
              <a:solidFill>
                <a:srgbClr val="002060"/>
              </a:solidFill>
            </a:rPr>
            <a:t>96% said, “The content and training they received to implement CHARACTER COUNTS! is useful in helping build students' character”; 95% "would recommend CC! training to others.”</a:t>
          </a:r>
        </a:p>
      </dsp:txBody>
      <dsp:txXfrm rot="-5400000">
        <a:off x="3288626" y="1076391"/>
        <a:ext cx="5799023" cy="876572"/>
      </dsp:txXfrm>
    </dsp:sp>
    <dsp:sp modelId="{672A12EE-8A45-48E2-BFF2-7B74069542BE}">
      <dsp:nvSpPr>
        <dsp:cNvPr id="0" name=""/>
        <dsp:cNvSpPr/>
      </dsp:nvSpPr>
      <dsp:spPr>
        <a:xfrm>
          <a:off x="0" y="1009947"/>
          <a:ext cx="3288625" cy="951904"/>
        </a:xfrm>
        <a:prstGeom prst="roundRect">
          <a:avLst/>
        </a:prstGeom>
        <a:solidFill>
          <a:srgbClr val="23409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en-US" sz="1800" b="1" kern="1200" dirty="0"/>
            <a:t>TEACHERS SUPPORT</a:t>
          </a:r>
          <a:endParaRPr lang="en-US" sz="1800" kern="1200" dirty="0"/>
        </a:p>
      </dsp:txBody>
      <dsp:txXfrm>
        <a:off x="46468" y="1056415"/>
        <a:ext cx="3195689" cy="858968"/>
      </dsp:txXfrm>
    </dsp:sp>
    <dsp:sp modelId="{F88D49A7-AB00-456E-8148-E53057B7CAD9}">
      <dsp:nvSpPr>
        <dsp:cNvPr id="0" name=""/>
        <dsp:cNvSpPr/>
      </dsp:nvSpPr>
      <dsp:spPr>
        <a:xfrm rot="5400000">
          <a:off x="5770776" y="-401423"/>
          <a:ext cx="894287" cy="5852160"/>
        </a:xfrm>
        <a:prstGeom prst="round2SameRect">
          <a:avLst/>
        </a:prstGeom>
        <a:solidFill>
          <a:srgbClr val="9AD2FF">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en-US" sz="1800" b="0" kern="1200" dirty="0">
              <a:solidFill>
                <a:srgbClr val="002060"/>
              </a:solidFill>
            </a:rPr>
            <a:t>94% agree: "I feel the CC! program makes me a better student;" 95% agree, “The Six Pillars of good character help remind me to make good choices."</a:t>
          </a:r>
        </a:p>
      </dsp:txBody>
      <dsp:txXfrm rot="-5400000">
        <a:off x="3291840" y="2121168"/>
        <a:ext cx="5808505" cy="806977"/>
      </dsp:txXfrm>
    </dsp:sp>
    <dsp:sp modelId="{828F660E-CDB4-40B9-9BAA-BF33F0A52266}">
      <dsp:nvSpPr>
        <dsp:cNvPr id="0" name=""/>
        <dsp:cNvSpPr/>
      </dsp:nvSpPr>
      <dsp:spPr>
        <a:xfrm>
          <a:off x="0" y="2019202"/>
          <a:ext cx="3291840" cy="951904"/>
        </a:xfrm>
        <a:prstGeom prst="roundRect">
          <a:avLst/>
        </a:prstGeom>
        <a:solidFill>
          <a:srgbClr val="23409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en-US" sz="1800" b="1" kern="1200" dirty="0"/>
            <a:t>STUDENTS SUPPORT</a:t>
          </a:r>
          <a:endParaRPr lang="en-US" sz="1800" kern="1200" dirty="0"/>
        </a:p>
      </dsp:txBody>
      <dsp:txXfrm>
        <a:off x="46468" y="2065670"/>
        <a:ext cx="3198904" cy="858968"/>
      </dsp:txXfrm>
    </dsp:sp>
  </dsp:spTree>
</dsp:drawing>
</file>

<file path=ppt/diagrams/drawing6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CE3FF2-8F7F-43E8-8FEA-3FBE9B9C591E}">
      <dsp:nvSpPr>
        <dsp:cNvPr id="0" name=""/>
        <dsp:cNvSpPr/>
      </dsp:nvSpPr>
      <dsp:spPr>
        <a:xfrm>
          <a:off x="0" y="632371"/>
          <a:ext cx="8308848" cy="803250"/>
        </a:xfrm>
        <a:prstGeom prst="rect">
          <a:avLst/>
        </a:prstGeom>
        <a:solidFill>
          <a:srgbClr val="FFC000"/>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859" tIns="312420" rIns="644859" bIns="170688" numCol="1" spcCol="1270" anchor="t" anchorCtr="0">
          <a:noAutofit/>
        </a:bodyPr>
        <a:lstStyle/>
        <a:p>
          <a:pPr marL="228600" lvl="1" indent="-228600" algn="l" defTabSz="1066800" rtl="0">
            <a:lnSpc>
              <a:spcPct val="90000"/>
            </a:lnSpc>
            <a:spcBef>
              <a:spcPct val="0"/>
            </a:spcBef>
            <a:spcAft>
              <a:spcPct val="15000"/>
            </a:spcAft>
            <a:buChar char="•"/>
          </a:pPr>
          <a:r>
            <a:rPr lang="en-US" sz="2400" b="1" kern="1200" dirty="0"/>
            <a:t>Down 29% (from 70% to 41%)</a:t>
          </a:r>
          <a:endParaRPr lang="en-US" sz="1800" kern="1200" dirty="0"/>
        </a:p>
      </dsp:txBody>
      <dsp:txXfrm>
        <a:off x="0" y="632371"/>
        <a:ext cx="8308848" cy="803250"/>
      </dsp:txXfrm>
    </dsp:sp>
    <dsp:sp modelId="{BD62E89D-C9D3-429A-8133-BA72F9587707}">
      <dsp:nvSpPr>
        <dsp:cNvPr id="0" name=""/>
        <dsp:cNvSpPr/>
      </dsp:nvSpPr>
      <dsp:spPr>
        <a:xfrm>
          <a:off x="395562" y="18438"/>
          <a:ext cx="7911248" cy="835333"/>
        </a:xfrm>
        <a:prstGeom prst="roundRect">
          <a:avLst/>
        </a:prstGeom>
        <a:solidFill>
          <a:schemeClr val="bg2">
            <a:lumMod val="5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838" tIns="0" rIns="219838" bIns="0" numCol="1" spcCol="1270" anchor="ctr" anchorCtr="0">
          <a:noAutofit/>
        </a:bodyPr>
        <a:lstStyle/>
        <a:p>
          <a:pPr marL="0" lvl="0" indent="0" algn="l" defTabSz="1066800" rtl="0">
            <a:lnSpc>
              <a:spcPct val="90000"/>
            </a:lnSpc>
            <a:spcBef>
              <a:spcPct val="0"/>
            </a:spcBef>
            <a:spcAft>
              <a:spcPct val="35000"/>
            </a:spcAft>
            <a:buNone/>
          </a:pPr>
          <a:r>
            <a:rPr lang="en-US" sz="2400" b="1" i="0" u="none" strike="noStrike" kern="1200" dirty="0">
              <a:effectLst/>
              <a:latin typeface="+mn-lt"/>
              <a:ea typeface="+mn-ea"/>
              <a:cs typeface="+mn-cs"/>
            </a:rPr>
            <a:t>Physical violence (fighting, bullying, intimidation) is a real problem at my school</a:t>
          </a:r>
          <a:r>
            <a:rPr lang="en-US" sz="2400" b="1" kern="1200" dirty="0">
              <a:effectLst>
                <a:outerShdw blurRad="38100" dist="38100" dir="2700000" algn="tl">
                  <a:srgbClr val="000000">
                    <a:alpha val="43137"/>
                  </a:srgbClr>
                </a:outerShdw>
              </a:effectLst>
            </a:rPr>
            <a:t>. </a:t>
          </a:r>
        </a:p>
      </dsp:txBody>
      <dsp:txXfrm>
        <a:off x="436340" y="59216"/>
        <a:ext cx="7829692" cy="753777"/>
      </dsp:txXfrm>
    </dsp:sp>
    <dsp:sp modelId="{00E76721-961C-45B0-AA49-2B01BB7AECD8}">
      <dsp:nvSpPr>
        <dsp:cNvPr id="0" name=""/>
        <dsp:cNvSpPr/>
      </dsp:nvSpPr>
      <dsp:spPr>
        <a:xfrm>
          <a:off x="0" y="2199583"/>
          <a:ext cx="8308848" cy="803250"/>
        </a:xfrm>
        <a:prstGeom prst="rect">
          <a:avLst/>
        </a:prstGeom>
        <a:solidFill>
          <a:srgbClr val="FFC000"/>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859" tIns="312420" rIns="644859" bIns="170688" numCol="1" spcCol="1270" anchor="t" anchorCtr="0">
          <a:noAutofit/>
        </a:bodyPr>
        <a:lstStyle/>
        <a:p>
          <a:pPr marL="228600" lvl="1" indent="-228600" algn="l" defTabSz="1066800" rtl="0">
            <a:lnSpc>
              <a:spcPct val="90000"/>
            </a:lnSpc>
            <a:spcBef>
              <a:spcPct val="0"/>
            </a:spcBef>
            <a:spcAft>
              <a:spcPct val="15000"/>
            </a:spcAft>
            <a:buChar char="•"/>
          </a:pPr>
          <a:r>
            <a:rPr lang="en-US" sz="2400" b="1" kern="1200" dirty="0"/>
            <a:t>Up 13% (from 49% to 62%)</a:t>
          </a:r>
        </a:p>
      </dsp:txBody>
      <dsp:txXfrm>
        <a:off x="0" y="2199583"/>
        <a:ext cx="8308848" cy="803250"/>
      </dsp:txXfrm>
    </dsp:sp>
    <dsp:sp modelId="{4CD40527-6C5B-4848-94A0-262A36406D8E}">
      <dsp:nvSpPr>
        <dsp:cNvPr id="0" name=""/>
        <dsp:cNvSpPr/>
      </dsp:nvSpPr>
      <dsp:spPr>
        <a:xfrm>
          <a:off x="415036" y="1516621"/>
          <a:ext cx="5844040" cy="904361"/>
        </a:xfrm>
        <a:prstGeom prst="roundRect">
          <a:avLst/>
        </a:prstGeom>
        <a:solidFill>
          <a:schemeClr val="bg2">
            <a:lumMod val="5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838" tIns="0" rIns="219838" bIns="0" numCol="1" spcCol="1270" anchor="ctr" anchorCtr="0">
          <a:noAutofit/>
        </a:bodyPr>
        <a:lstStyle/>
        <a:p>
          <a:pPr marL="0" lvl="0" indent="0" algn="l" defTabSz="1066800" rtl="0">
            <a:lnSpc>
              <a:spcPct val="90000"/>
            </a:lnSpc>
            <a:spcBef>
              <a:spcPct val="0"/>
            </a:spcBef>
            <a:spcAft>
              <a:spcPct val="35000"/>
            </a:spcAft>
            <a:buNone/>
          </a:pPr>
          <a:r>
            <a:rPr lang="en-US" sz="2400" b="1" kern="1200" dirty="0"/>
            <a:t>I feel safe at my school.</a:t>
          </a:r>
        </a:p>
      </dsp:txBody>
      <dsp:txXfrm>
        <a:off x="459183" y="1560768"/>
        <a:ext cx="5755746" cy="816067"/>
      </dsp:txXfrm>
    </dsp:sp>
  </dsp:spTree>
</dsp:drawing>
</file>

<file path=ppt/diagrams/drawing6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B58158-7933-45B3-89D6-20728688001C}">
      <dsp:nvSpPr>
        <dsp:cNvPr id="0" name=""/>
        <dsp:cNvSpPr/>
      </dsp:nvSpPr>
      <dsp:spPr>
        <a:xfrm>
          <a:off x="0" y="299197"/>
          <a:ext cx="8308848" cy="864675"/>
        </a:xfrm>
        <a:prstGeom prst="rect">
          <a:avLst/>
        </a:prstGeom>
        <a:solidFill>
          <a:srgbClr val="FFC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859" tIns="374904" rIns="644859" bIns="170688" numCol="1" spcCol="1270" anchor="t" anchorCtr="0">
          <a:noAutofit/>
        </a:bodyPr>
        <a:lstStyle/>
        <a:p>
          <a:pPr marL="228600" lvl="1" indent="-228600" algn="l" defTabSz="1066800" rtl="0">
            <a:lnSpc>
              <a:spcPct val="90000"/>
            </a:lnSpc>
            <a:spcBef>
              <a:spcPct val="0"/>
            </a:spcBef>
            <a:spcAft>
              <a:spcPct val="15000"/>
            </a:spcAft>
            <a:buChar char="•"/>
          </a:pPr>
          <a:r>
            <a:rPr lang="en-US" sz="2400" b="1" kern="1200" dirty="0"/>
            <a:t>Down 14% (from 44% to 30%)</a:t>
          </a:r>
          <a:endParaRPr lang="en-US" sz="2400" kern="1200" dirty="0"/>
        </a:p>
      </dsp:txBody>
      <dsp:txXfrm>
        <a:off x="0" y="299197"/>
        <a:ext cx="8308848" cy="864675"/>
      </dsp:txXfrm>
    </dsp:sp>
    <dsp:sp modelId="{483A0BA8-4C05-452E-A194-85645ED7FFC7}">
      <dsp:nvSpPr>
        <dsp:cNvPr id="0" name=""/>
        <dsp:cNvSpPr/>
      </dsp:nvSpPr>
      <dsp:spPr>
        <a:xfrm>
          <a:off x="395562" y="33517"/>
          <a:ext cx="7911248" cy="531360"/>
        </a:xfrm>
        <a:prstGeom prst="roundRect">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838" tIns="0" rIns="219838" bIns="0" numCol="1" spcCol="1270" anchor="ctr" anchorCtr="0">
          <a:noAutofit/>
        </a:bodyPr>
        <a:lstStyle/>
        <a:p>
          <a:pPr marL="0" lvl="0" indent="0" algn="l" defTabSz="1066800" rtl="0">
            <a:lnSpc>
              <a:spcPct val="90000"/>
            </a:lnSpc>
            <a:spcBef>
              <a:spcPct val="0"/>
            </a:spcBef>
            <a:spcAft>
              <a:spcPct val="35000"/>
            </a:spcAft>
            <a:buNone/>
          </a:pPr>
          <a:r>
            <a:rPr lang="en-US" sz="2400" b="1" kern="1200" dirty="0">
              <a:effectLst>
                <a:outerShdw blurRad="38100" dist="38100" dir="2700000" algn="tl">
                  <a:srgbClr val="000000">
                    <a:alpha val="43137"/>
                  </a:srgbClr>
                </a:outerShdw>
              </a:effectLst>
            </a:rPr>
            <a:t>Bullied, teased, or taunted someone. </a:t>
          </a:r>
          <a:endParaRPr lang="en-US" sz="2400" kern="1200" dirty="0">
            <a:effectLst>
              <a:outerShdw blurRad="38100" dist="38100" dir="2700000" algn="tl">
                <a:srgbClr val="000000">
                  <a:alpha val="43137"/>
                </a:srgbClr>
              </a:outerShdw>
            </a:effectLst>
          </a:endParaRPr>
        </a:p>
      </dsp:txBody>
      <dsp:txXfrm>
        <a:off x="421501" y="59456"/>
        <a:ext cx="7859370" cy="479482"/>
      </dsp:txXfrm>
    </dsp:sp>
    <dsp:sp modelId="{60CE3FF2-8F7F-43E8-8FEA-3FBE9B9C591E}">
      <dsp:nvSpPr>
        <dsp:cNvPr id="0" name=""/>
        <dsp:cNvSpPr/>
      </dsp:nvSpPr>
      <dsp:spPr>
        <a:xfrm>
          <a:off x="0" y="1730316"/>
          <a:ext cx="8308848" cy="864675"/>
        </a:xfrm>
        <a:prstGeom prst="rect">
          <a:avLst/>
        </a:prstGeom>
        <a:solidFill>
          <a:srgbClr val="FFC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859" tIns="374904" rIns="644859" bIns="170688" numCol="1" spcCol="1270" anchor="t" anchorCtr="0">
          <a:noAutofit/>
        </a:bodyPr>
        <a:lstStyle/>
        <a:p>
          <a:pPr marL="228600" lvl="1" indent="-228600" algn="l" defTabSz="1066800" rtl="0">
            <a:lnSpc>
              <a:spcPct val="90000"/>
            </a:lnSpc>
            <a:spcBef>
              <a:spcPct val="0"/>
            </a:spcBef>
            <a:spcAft>
              <a:spcPct val="15000"/>
            </a:spcAft>
            <a:buChar char="•"/>
          </a:pPr>
          <a:r>
            <a:rPr lang="en-US" sz="2400" b="1" kern="1200" dirty="0"/>
            <a:t>Down 10% (from 15% to 5%)</a:t>
          </a:r>
          <a:endParaRPr lang="en-US" sz="2400" kern="1200" dirty="0"/>
        </a:p>
      </dsp:txBody>
      <dsp:txXfrm>
        <a:off x="0" y="1730316"/>
        <a:ext cx="8308848" cy="864675"/>
      </dsp:txXfrm>
    </dsp:sp>
    <dsp:sp modelId="{BD62E89D-C9D3-429A-8133-BA72F9587707}">
      <dsp:nvSpPr>
        <dsp:cNvPr id="0" name=""/>
        <dsp:cNvSpPr/>
      </dsp:nvSpPr>
      <dsp:spPr>
        <a:xfrm>
          <a:off x="395562" y="1261072"/>
          <a:ext cx="7911248" cy="734924"/>
        </a:xfrm>
        <a:prstGeom prst="roundRect">
          <a:avLst/>
        </a:prstGeom>
        <a:solidFill>
          <a:srgbClr val="98480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838" tIns="0" rIns="219838" bIns="0" numCol="1" spcCol="1270" anchor="ctr" anchorCtr="0">
          <a:noAutofit/>
        </a:bodyPr>
        <a:lstStyle/>
        <a:p>
          <a:pPr marL="0" lvl="0" indent="0" algn="l" defTabSz="1066800" rtl="0">
            <a:lnSpc>
              <a:spcPct val="90000"/>
            </a:lnSpc>
            <a:spcBef>
              <a:spcPct val="0"/>
            </a:spcBef>
            <a:spcAft>
              <a:spcPct val="35000"/>
            </a:spcAft>
            <a:buNone/>
          </a:pPr>
          <a:r>
            <a:rPr lang="en-US" sz="2400" b="1" kern="1200" dirty="0">
              <a:effectLst>
                <a:outerShdw blurRad="38100" dist="38100" dir="2700000" algn="tl">
                  <a:srgbClr val="000000">
                    <a:alpha val="43137"/>
                  </a:srgbClr>
                </a:outerShdw>
              </a:effectLst>
            </a:rPr>
            <a:t>Mistreated someone because he or she belonged to a different group. </a:t>
          </a:r>
          <a:endParaRPr lang="en-US" sz="2400" kern="1200" dirty="0">
            <a:effectLst>
              <a:outerShdw blurRad="38100" dist="38100" dir="2700000" algn="tl">
                <a:srgbClr val="000000">
                  <a:alpha val="43137"/>
                </a:srgbClr>
              </a:outerShdw>
            </a:effectLst>
          </a:endParaRPr>
        </a:p>
      </dsp:txBody>
      <dsp:txXfrm>
        <a:off x="431438" y="1296948"/>
        <a:ext cx="7839496" cy="663172"/>
      </dsp:txXfrm>
    </dsp:sp>
    <dsp:sp modelId="{8B612977-B51D-4B4D-BAB7-9C6A93A5A42D}">
      <dsp:nvSpPr>
        <dsp:cNvPr id="0" name=""/>
        <dsp:cNvSpPr/>
      </dsp:nvSpPr>
      <dsp:spPr>
        <a:xfrm>
          <a:off x="0" y="2957871"/>
          <a:ext cx="8308848" cy="864675"/>
        </a:xfrm>
        <a:prstGeom prst="rect">
          <a:avLst/>
        </a:prstGeom>
        <a:solidFill>
          <a:srgbClr val="FFC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859" tIns="374904" rIns="644859" bIns="170688" numCol="1" spcCol="1270" anchor="t" anchorCtr="0">
          <a:noAutofit/>
        </a:bodyPr>
        <a:lstStyle/>
        <a:p>
          <a:pPr marL="228600" lvl="1" indent="-228600" algn="l" defTabSz="1066800" rtl="0">
            <a:lnSpc>
              <a:spcPct val="90000"/>
            </a:lnSpc>
            <a:spcBef>
              <a:spcPct val="0"/>
            </a:spcBef>
            <a:spcAft>
              <a:spcPct val="15000"/>
            </a:spcAft>
            <a:buChar char="•"/>
          </a:pPr>
          <a:r>
            <a:rPr lang="en-US" sz="2400" b="1" kern="1200" dirty="0"/>
            <a:t>Down 8% (from 28% to 20%)</a:t>
          </a:r>
          <a:endParaRPr lang="en-US" sz="2400" kern="1200" dirty="0"/>
        </a:p>
      </dsp:txBody>
      <dsp:txXfrm>
        <a:off x="0" y="2957871"/>
        <a:ext cx="8308848" cy="864675"/>
      </dsp:txXfrm>
    </dsp:sp>
    <dsp:sp modelId="{0014103F-3108-4C08-B795-E3FF833F1D3F}">
      <dsp:nvSpPr>
        <dsp:cNvPr id="0" name=""/>
        <dsp:cNvSpPr/>
      </dsp:nvSpPr>
      <dsp:spPr>
        <a:xfrm>
          <a:off x="395562" y="2692191"/>
          <a:ext cx="7911248" cy="531360"/>
        </a:xfrm>
        <a:prstGeom prst="roundRect">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838" tIns="0" rIns="219838" bIns="0" numCol="1" spcCol="1270" anchor="ctr" anchorCtr="0">
          <a:noAutofit/>
        </a:bodyPr>
        <a:lstStyle/>
        <a:p>
          <a:pPr marL="0" lvl="0" indent="0" algn="l" defTabSz="1066800" rtl="0">
            <a:lnSpc>
              <a:spcPct val="90000"/>
            </a:lnSpc>
            <a:spcBef>
              <a:spcPct val="0"/>
            </a:spcBef>
            <a:spcAft>
              <a:spcPct val="35000"/>
            </a:spcAft>
            <a:buNone/>
          </a:pPr>
          <a:r>
            <a:rPr lang="en-US" sz="2400" b="1" kern="1200" dirty="0">
              <a:effectLst>
                <a:outerShdw blurRad="38100" dist="38100" dir="2700000" algn="tl">
                  <a:srgbClr val="000000">
                    <a:alpha val="43137"/>
                  </a:srgbClr>
                </a:outerShdw>
              </a:effectLst>
            </a:rPr>
            <a:t>Used racial slurs.</a:t>
          </a:r>
        </a:p>
      </dsp:txBody>
      <dsp:txXfrm>
        <a:off x="421501" y="2718130"/>
        <a:ext cx="7859370" cy="479482"/>
      </dsp:txXfrm>
    </dsp:sp>
    <dsp:sp modelId="{8F0B97E9-ED24-6A41-AAF1-B97ACB1B2CA2}">
      <dsp:nvSpPr>
        <dsp:cNvPr id="0" name=""/>
        <dsp:cNvSpPr/>
      </dsp:nvSpPr>
      <dsp:spPr>
        <a:xfrm>
          <a:off x="0" y="4432333"/>
          <a:ext cx="8308848" cy="864675"/>
        </a:xfrm>
        <a:prstGeom prst="rect">
          <a:avLst/>
        </a:prstGeom>
        <a:solidFill>
          <a:srgbClr val="FFC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859" tIns="374904" rIns="644859" bIns="170688" numCol="1" spcCol="1270" anchor="t" anchorCtr="0">
          <a:noAutofit/>
        </a:bodyPr>
        <a:lstStyle/>
        <a:p>
          <a:pPr marL="228600" lvl="1" indent="-228600" algn="l" defTabSz="1066800" rtl="0">
            <a:lnSpc>
              <a:spcPct val="90000"/>
            </a:lnSpc>
            <a:spcBef>
              <a:spcPct val="0"/>
            </a:spcBef>
            <a:spcAft>
              <a:spcPct val="15000"/>
            </a:spcAft>
            <a:buChar char="•"/>
          </a:pPr>
          <a:r>
            <a:rPr lang="en-US" sz="2400" b="1" kern="1200" dirty="0"/>
            <a:t>Down 30% (from 65% to 35%)</a:t>
          </a:r>
          <a:endParaRPr lang="en-US" sz="2400" kern="1200" dirty="0"/>
        </a:p>
      </dsp:txBody>
      <dsp:txXfrm>
        <a:off x="0" y="4432333"/>
        <a:ext cx="8308848" cy="864675"/>
      </dsp:txXfrm>
    </dsp:sp>
    <dsp:sp modelId="{672F72DE-D99E-1240-8C65-4B5E22BA0043}">
      <dsp:nvSpPr>
        <dsp:cNvPr id="0" name=""/>
        <dsp:cNvSpPr/>
      </dsp:nvSpPr>
      <dsp:spPr>
        <a:xfrm>
          <a:off x="395562" y="3919746"/>
          <a:ext cx="7911248" cy="778267"/>
        </a:xfrm>
        <a:prstGeom prst="roundRect">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838" tIns="0" rIns="219838" bIns="0" numCol="1" spcCol="1270" anchor="ctr" anchorCtr="0">
          <a:noAutofit/>
        </a:bodyPr>
        <a:lstStyle/>
        <a:p>
          <a:pPr marL="0" lvl="0" indent="0" algn="l" defTabSz="1066800" rtl="0">
            <a:lnSpc>
              <a:spcPct val="90000"/>
            </a:lnSpc>
            <a:spcBef>
              <a:spcPct val="0"/>
            </a:spcBef>
            <a:spcAft>
              <a:spcPct val="35000"/>
            </a:spcAft>
            <a:buNone/>
          </a:pPr>
          <a:r>
            <a:rPr lang="en-US" sz="2400" b="0" i="0" u="none" strike="noStrike" kern="1200" dirty="0">
              <a:solidFill>
                <a:schemeClr val="bg1"/>
              </a:solidFill>
              <a:effectLst/>
              <a:latin typeface="+mn-lt"/>
              <a:ea typeface="+mn-ea"/>
              <a:cs typeface="+mn-cs"/>
            </a:rPr>
            <a:t>Physical violence (fighting, bullying, intimidation) is a real problem at my school</a:t>
          </a:r>
          <a:r>
            <a:rPr lang="en-US" sz="2400" b="0" kern="1200" dirty="0">
              <a:solidFill>
                <a:schemeClr val="bg1"/>
              </a:solidFill>
              <a:effectLst>
                <a:outerShdw blurRad="38100" dist="38100" dir="2700000" algn="tl">
                  <a:srgbClr val="000000">
                    <a:alpha val="43137"/>
                  </a:srgbClr>
                </a:outerShdw>
              </a:effectLst>
            </a:rPr>
            <a:t>. </a:t>
          </a:r>
          <a:endParaRPr lang="en-US" sz="2400" b="0" kern="1200" dirty="0">
            <a:solidFill>
              <a:schemeClr val="bg1"/>
            </a:solidFill>
          </a:endParaRPr>
        </a:p>
      </dsp:txBody>
      <dsp:txXfrm>
        <a:off x="433554" y="3957738"/>
        <a:ext cx="7835264" cy="702283"/>
      </dsp:txXfrm>
    </dsp:sp>
  </dsp:spTree>
</dsp:drawing>
</file>

<file path=ppt/diagrams/drawing6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A69065-3D50-4888-AB41-B363C9B05AAA}">
      <dsp:nvSpPr>
        <dsp:cNvPr id="0" name=""/>
        <dsp:cNvSpPr/>
      </dsp:nvSpPr>
      <dsp:spPr>
        <a:xfrm>
          <a:off x="0" y="736716"/>
          <a:ext cx="8308848" cy="6552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859" tIns="166624" rIns="644859" bIns="170688" numCol="1" spcCol="1270" anchor="t" anchorCtr="0">
          <a:noAutofit/>
        </a:bodyPr>
        <a:lstStyle/>
        <a:p>
          <a:pPr marL="228600" lvl="1" indent="-228600" algn="l" defTabSz="1066800" rtl="0">
            <a:lnSpc>
              <a:spcPct val="90000"/>
            </a:lnSpc>
            <a:spcBef>
              <a:spcPct val="0"/>
            </a:spcBef>
            <a:spcAft>
              <a:spcPct val="15000"/>
            </a:spcAft>
            <a:buChar char="•"/>
          </a:pPr>
          <a:r>
            <a:rPr lang="en-US" sz="2400" b="1" kern="1200" dirty="0"/>
            <a:t>Down 9% (from 40% to 31%)</a:t>
          </a:r>
          <a:endParaRPr lang="en-US" sz="2400" kern="1200" dirty="0"/>
        </a:p>
      </dsp:txBody>
      <dsp:txXfrm>
        <a:off x="0" y="736716"/>
        <a:ext cx="8308848" cy="655200"/>
      </dsp:txXfrm>
    </dsp:sp>
    <dsp:sp modelId="{32D62666-169D-42A5-9A0A-0C23E22BB35D}">
      <dsp:nvSpPr>
        <dsp:cNvPr id="0" name=""/>
        <dsp:cNvSpPr/>
      </dsp:nvSpPr>
      <dsp:spPr>
        <a:xfrm>
          <a:off x="395157" y="130520"/>
          <a:ext cx="7907228" cy="753397"/>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838" tIns="0" rIns="219838" bIns="0" numCol="1" spcCol="1270" anchor="ctr" anchorCtr="0">
          <a:noAutofit/>
        </a:bodyPr>
        <a:lstStyle/>
        <a:p>
          <a:pPr marL="0" lvl="0" indent="0" algn="l" defTabSz="1066800" rtl="0">
            <a:lnSpc>
              <a:spcPct val="90000"/>
            </a:lnSpc>
            <a:spcBef>
              <a:spcPct val="0"/>
            </a:spcBef>
            <a:spcAft>
              <a:spcPct val="35000"/>
            </a:spcAft>
            <a:buNone/>
          </a:pPr>
          <a:r>
            <a:rPr lang="en-US" sz="2400" b="1" i="0" u="none" strike="noStrike" kern="1200" dirty="0">
              <a:effectLst/>
              <a:latin typeface="+mn-lt"/>
              <a:ea typeface="+mn-ea"/>
              <a:cs typeface="+mn-cs"/>
            </a:rPr>
            <a:t>A person has to lie or cheat sometimes in order to succeed</a:t>
          </a:r>
          <a:r>
            <a:rPr lang="en-US" sz="2800" b="1" kern="1200" dirty="0">
              <a:effectLst>
                <a:outerShdw blurRad="38100" dist="38100" dir="2700000" algn="tl">
                  <a:srgbClr val="000000">
                    <a:alpha val="43137"/>
                  </a:srgbClr>
                </a:outerShdw>
              </a:effectLst>
            </a:rPr>
            <a:t>.  </a:t>
          </a:r>
        </a:p>
      </dsp:txBody>
      <dsp:txXfrm>
        <a:off x="431935" y="167298"/>
        <a:ext cx="7833672" cy="679841"/>
      </dsp:txXfrm>
    </dsp:sp>
    <dsp:sp modelId="{E4B58158-7933-45B3-89D6-20728688001C}">
      <dsp:nvSpPr>
        <dsp:cNvPr id="0" name=""/>
        <dsp:cNvSpPr/>
      </dsp:nvSpPr>
      <dsp:spPr>
        <a:xfrm>
          <a:off x="0" y="2010282"/>
          <a:ext cx="8308848" cy="6552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859" tIns="166624" rIns="644859" bIns="170688" numCol="1" spcCol="1270" anchor="t" anchorCtr="0">
          <a:noAutofit/>
        </a:bodyPr>
        <a:lstStyle/>
        <a:p>
          <a:pPr marL="228600" lvl="1" indent="-228600" algn="l" defTabSz="1066800" rtl="0">
            <a:lnSpc>
              <a:spcPct val="90000"/>
            </a:lnSpc>
            <a:spcBef>
              <a:spcPct val="0"/>
            </a:spcBef>
            <a:spcAft>
              <a:spcPct val="15000"/>
            </a:spcAft>
            <a:buChar char="•"/>
          </a:pPr>
          <a:r>
            <a:rPr lang="en-US" sz="2400" b="1" kern="1200" dirty="0"/>
            <a:t>Down 9% (from 64% to 55%)</a:t>
          </a:r>
          <a:endParaRPr lang="en-US" sz="2400" kern="1200" dirty="0"/>
        </a:p>
      </dsp:txBody>
      <dsp:txXfrm>
        <a:off x="0" y="2010282"/>
        <a:ext cx="8308848" cy="655200"/>
      </dsp:txXfrm>
    </dsp:sp>
    <dsp:sp modelId="{483A0BA8-4C05-452E-A194-85645ED7FFC7}">
      <dsp:nvSpPr>
        <dsp:cNvPr id="0" name=""/>
        <dsp:cNvSpPr/>
      </dsp:nvSpPr>
      <dsp:spPr>
        <a:xfrm>
          <a:off x="410573" y="1464237"/>
          <a:ext cx="7893029" cy="664124"/>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838" tIns="0" rIns="219838" bIns="0" numCol="1" spcCol="1270" anchor="ctr" anchorCtr="0">
          <a:noAutofit/>
        </a:bodyPr>
        <a:lstStyle/>
        <a:p>
          <a:pPr marL="0" lvl="0" indent="0" algn="l" defTabSz="1066800" rtl="0">
            <a:lnSpc>
              <a:spcPct val="90000"/>
            </a:lnSpc>
            <a:spcBef>
              <a:spcPct val="0"/>
            </a:spcBef>
            <a:spcAft>
              <a:spcPct val="35000"/>
            </a:spcAft>
            <a:buNone/>
          </a:pPr>
          <a:r>
            <a:rPr lang="en-US" sz="2400" b="1" i="0" u="none" strike="noStrike" kern="1200" dirty="0">
              <a:solidFill>
                <a:schemeClr val="bg1"/>
              </a:solidFill>
              <a:effectLst>
                <a:outerShdw blurRad="38100" dist="38100" dir="2700000" algn="tl">
                  <a:srgbClr val="000000">
                    <a:alpha val="43137"/>
                  </a:srgbClr>
                </a:outerShdw>
              </a:effectLst>
              <a:latin typeface="+mn-lt"/>
              <a:ea typeface="+mn-ea"/>
              <a:cs typeface="+mn-cs"/>
            </a:rPr>
            <a:t>Lied to a teacher about</a:t>
          </a:r>
          <a:r>
            <a:rPr lang="en-US" sz="2400" b="1" i="0" u="none" strike="noStrike" kern="1200" baseline="0" dirty="0">
              <a:solidFill>
                <a:schemeClr val="bg1"/>
              </a:solidFill>
              <a:effectLst>
                <a:outerShdw blurRad="38100" dist="38100" dir="2700000" algn="tl">
                  <a:srgbClr val="000000">
                    <a:alpha val="43137"/>
                  </a:srgbClr>
                </a:outerShdw>
              </a:effectLst>
              <a:latin typeface="+mn-lt"/>
              <a:ea typeface="+mn-ea"/>
              <a:cs typeface="+mn-cs"/>
            </a:rPr>
            <a:t> something significant</a:t>
          </a:r>
          <a:r>
            <a:rPr lang="en-US" sz="2400" b="1" kern="1200" dirty="0">
              <a:solidFill>
                <a:schemeClr val="bg1"/>
              </a:solidFill>
              <a:effectLst>
                <a:outerShdw blurRad="38100" dist="38100" dir="2700000" algn="tl">
                  <a:srgbClr val="000000">
                    <a:alpha val="43137"/>
                  </a:srgbClr>
                </a:outerShdw>
              </a:effectLst>
            </a:rPr>
            <a:t>.</a:t>
          </a:r>
          <a:r>
            <a:rPr lang="en-US" sz="2400" b="1" kern="1200" dirty="0">
              <a:effectLst>
                <a:outerShdw blurRad="38100" dist="38100" dir="2700000" algn="tl">
                  <a:srgbClr val="000000">
                    <a:alpha val="43137"/>
                  </a:srgbClr>
                </a:outerShdw>
              </a:effectLst>
            </a:rPr>
            <a:t> </a:t>
          </a:r>
        </a:p>
      </dsp:txBody>
      <dsp:txXfrm>
        <a:off x="442993" y="1496657"/>
        <a:ext cx="7828189" cy="599284"/>
      </dsp:txXfrm>
    </dsp:sp>
    <dsp:sp modelId="{60CE3FF2-8F7F-43E8-8FEA-3FBE9B9C591E}">
      <dsp:nvSpPr>
        <dsp:cNvPr id="0" name=""/>
        <dsp:cNvSpPr/>
      </dsp:nvSpPr>
      <dsp:spPr>
        <a:xfrm>
          <a:off x="0" y="3210996"/>
          <a:ext cx="8308848" cy="6552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859" tIns="166624" rIns="644859" bIns="170688" numCol="1" spcCol="1270" anchor="t" anchorCtr="0">
          <a:noAutofit/>
        </a:bodyPr>
        <a:lstStyle/>
        <a:p>
          <a:pPr marL="228600" lvl="1" indent="-228600" algn="l" defTabSz="1066800" rtl="0">
            <a:lnSpc>
              <a:spcPct val="90000"/>
            </a:lnSpc>
            <a:spcBef>
              <a:spcPct val="0"/>
            </a:spcBef>
            <a:spcAft>
              <a:spcPct val="15000"/>
            </a:spcAft>
            <a:buChar char="•"/>
          </a:pPr>
          <a:r>
            <a:rPr lang="en-US" sz="2400" b="1" kern="1200" dirty="0"/>
            <a:t>Down 7% (from 32% to 25%)</a:t>
          </a:r>
          <a:endParaRPr lang="en-US" sz="1800" kern="1200" dirty="0"/>
        </a:p>
      </dsp:txBody>
      <dsp:txXfrm>
        <a:off x="0" y="3210996"/>
        <a:ext cx="8308848" cy="655200"/>
      </dsp:txXfrm>
    </dsp:sp>
    <dsp:sp modelId="{BD62E89D-C9D3-429A-8133-BA72F9587707}">
      <dsp:nvSpPr>
        <dsp:cNvPr id="0" name=""/>
        <dsp:cNvSpPr/>
      </dsp:nvSpPr>
      <dsp:spPr>
        <a:xfrm>
          <a:off x="395562" y="2708682"/>
          <a:ext cx="7911248" cy="620394"/>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838" tIns="0" rIns="219838" bIns="0" numCol="1" spcCol="1270" anchor="ctr" anchorCtr="0">
          <a:noAutofit/>
        </a:bodyPr>
        <a:lstStyle/>
        <a:p>
          <a:pPr marL="0" lvl="0" indent="0" algn="l" defTabSz="1066800" rtl="0">
            <a:lnSpc>
              <a:spcPct val="90000"/>
            </a:lnSpc>
            <a:spcBef>
              <a:spcPct val="0"/>
            </a:spcBef>
            <a:spcAft>
              <a:spcPct val="35000"/>
            </a:spcAft>
            <a:buNone/>
          </a:pPr>
          <a:r>
            <a:rPr lang="en-US" sz="2400" b="1" i="0" u="none" strike="noStrike" kern="1200" dirty="0">
              <a:solidFill>
                <a:schemeClr val="bg1"/>
              </a:solidFill>
              <a:effectLst>
                <a:outerShdw blurRad="38100" dist="38100" dir="2700000" algn="tl">
                  <a:srgbClr val="000000">
                    <a:alpha val="43137"/>
                  </a:srgbClr>
                </a:outerShdw>
              </a:effectLst>
              <a:latin typeface="+mn-lt"/>
              <a:ea typeface="+mn-ea"/>
              <a:cs typeface="+mn-cs"/>
            </a:rPr>
            <a:t>Stole something from</a:t>
          </a:r>
          <a:r>
            <a:rPr lang="en-US" sz="2400" b="1" i="0" u="none" strike="noStrike" kern="1200" baseline="0" dirty="0">
              <a:solidFill>
                <a:schemeClr val="bg1"/>
              </a:solidFill>
              <a:effectLst>
                <a:outerShdw blurRad="38100" dist="38100" dir="2700000" algn="tl">
                  <a:srgbClr val="000000">
                    <a:alpha val="43137"/>
                  </a:srgbClr>
                </a:outerShdw>
              </a:effectLst>
              <a:latin typeface="+mn-lt"/>
              <a:ea typeface="+mn-ea"/>
              <a:cs typeface="+mn-cs"/>
            </a:rPr>
            <a:t> a store</a:t>
          </a:r>
          <a:r>
            <a:rPr lang="en-US" sz="2400" b="1" kern="1200" dirty="0">
              <a:solidFill>
                <a:schemeClr val="bg1"/>
              </a:solidFill>
              <a:effectLst>
                <a:outerShdw blurRad="38100" dist="38100" dir="2700000" algn="tl">
                  <a:srgbClr val="000000">
                    <a:alpha val="43137"/>
                  </a:srgbClr>
                </a:outerShdw>
              </a:effectLst>
            </a:rPr>
            <a:t>. </a:t>
          </a:r>
        </a:p>
      </dsp:txBody>
      <dsp:txXfrm>
        <a:off x="425847" y="2738967"/>
        <a:ext cx="7850678" cy="559824"/>
      </dsp:txXfrm>
    </dsp:sp>
    <dsp:sp modelId="{00E76721-961C-45B0-AA49-2B01BB7AECD8}">
      <dsp:nvSpPr>
        <dsp:cNvPr id="0" name=""/>
        <dsp:cNvSpPr/>
      </dsp:nvSpPr>
      <dsp:spPr>
        <a:xfrm>
          <a:off x="0" y="4273642"/>
          <a:ext cx="8308848" cy="6552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859" tIns="166624" rIns="644859" bIns="170688" numCol="1" spcCol="1270" anchor="t" anchorCtr="0">
          <a:noAutofit/>
        </a:bodyPr>
        <a:lstStyle/>
        <a:p>
          <a:pPr marL="228600" lvl="1" indent="-228600" algn="l" defTabSz="1066800" rtl="0">
            <a:lnSpc>
              <a:spcPct val="90000"/>
            </a:lnSpc>
            <a:spcBef>
              <a:spcPct val="0"/>
            </a:spcBef>
            <a:spcAft>
              <a:spcPct val="15000"/>
            </a:spcAft>
            <a:buChar char="•"/>
          </a:pPr>
          <a:r>
            <a:rPr lang="en-US" sz="2400" b="1" kern="1200" dirty="0"/>
            <a:t>Down 6% (from 22% to 16%)</a:t>
          </a:r>
        </a:p>
      </dsp:txBody>
      <dsp:txXfrm>
        <a:off x="0" y="4273642"/>
        <a:ext cx="8308848" cy="655200"/>
      </dsp:txXfrm>
    </dsp:sp>
    <dsp:sp modelId="{4CD40527-6C5B-4848-94A0-262A36406D8E}">
      <dsp:nvSpPr>
        <dsp:cNvPr id="0" name=""/>
        <dsp:cNvSpPr/>
      </dsp:nvSpPr>
      <dsp:spPr>
        <a:xfrm>
          <a:off x="404894" y="3909396"/>
          <a:ext cx="7896470" cy="482326"/>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838" tIns="0" rIns="219838" bIns="0" numCol="1" spcCol="1270" anchor="ctr" anchorCtr="0">
          <a:noAutofit/>
        </a:bodyPr>
        <a:lstStyle/>
        <a:p>
          <a:pPr marL="0" lvl="0" indent="0" algn="l" defTabSz="1066800" rtl="0">
            <a:lnSpc>
              <a:spcPct val="90000"/>
            </a:lnSpc>
            <a:spcBef>
              <a:spcPct val="0"/>
            </a:spcBef>
            <a:spcAft>
              <a:spcPct val="35000"/>
            </a:spcAft>
            <a:buNone/>
          </a:pPr>
          <a:r>
            <a:rPr lang="en-US" sz="2400" b="1" i="0" u="none" strike="noStrike" kern="1200" dirty="0">
              <a:solidFill>
                <a:schemeClr val="bg1"/>
              </a:solidFill>
              <a:effectLst>
                <a:outerShdw blurRad="38100" dist="38100" dir="2700000" algn="tl">
                  <a:srgbClr val="000000">
                    <a:alpha val="43137"/>
                  </a:srgbClr>
                </a:outerShdw>
              </a:effectLst>
              <a:latin typeface="+mn-lt"/>
              <a:ea typeface="+mn-ea"/>
              <a:cs typeface="+mn-cs"/>
            </a:rPr>
            <a:t>Stole something from parents</a:t>
          </a:r>
          <a:r>
            <a:rPr lang="en-US" sz="2400" b="1" i="0" u="none" strike="noStrike" kern="1200" baseline="0" dirty="0">
              <a:solidFill>
                <a:schemeClr val="bg1"/>
              </a:solidFill>
              <a:effectLst>
                <a:outerShdw blurRad="38100" dist="38100" dir="2700000" algn="tl">
                  <a:srgbClr val="000000">
                    <a:alpha val="43137"/>
                  </a:srgbClr>
                </a:outerShdw>
              </a:effectLst>
              <a:latin typeface="+mn-lt"/>
              <a:ea typeface="+mn-ea"/>
              <a:cs typeface="+mn-cs"/>
            </a:rPr>
            <a:t> or relative.</a:t>
          </a:r>
          <a:endParaRPr lang="en-US" sz="2400" b="1" kern="1200" dirty="0">
            <a:solidFill>
              <a:schemeClr val="bg1"/>
            </a:solidFill>
            <a:effectLst>
              <a:outerShdw blurRad="38100" dist="38100" dir="2700000" algn="tl">
                <a:srgbClr val="000000">
                  <a:alpha val="43137"/>
                </a:srgbClr>
              </a:outerShdw>
            </a:effectLst>
          </a:endParaRPr>
        </a:p>
      </dsp:txBody>
      <dsp:txXfrm>
        <a:off x="428439" y="3932941"/>
        <a:ext cx="7849380" cy="435236"/>
      </dsp:txXfrm>
    </dsp:sp>
  </dsp:spTree>
</dsp:drawing>
</file>

<file path=ppt/diagrams/drawing6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A69065-3D50-4888-AB41-B363C9B05AAA}">
      <dsp:nvSpPr>
        <dsp:cNvPr id="0" name=""/>
        <dsp:cNvSpPr/>
      </dsp:nvSpPr>
      <dsp:spPr>
        <a:xfrm>
          <a:off x="0" y="301807"/>
          <a:ext cx="8308848" cy="803250"/>
        </a:xfrm>
        <a:prstGeom prst="rect">
          <a:avLst/>
        </a:prstGeom>
        <a:solidFill>
          <a:srgbClr val="FFC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859" tIns="312420" rIns="644859" bIns="170688" numCol="1" spcCol="1270" anchor="t" anchorCtr="0">
          <a:noAutofit/>
        </a:bodyPr>
        <a:lstStyle/>
        <a:p>
          <a:pPr marL="228600" lvl="1" indent="-228600" algn="l" defTabSz="1066800" rtl="0">
            <a:lnSpc>
              <a:spcPct val="90000"/>
            </a:lnSpc>
            <a:spcBef>
              <a:spcPct val="0"/>
            </a:spcBef>
            <a:spcAft>
              <a:spcPct val="15000"/>
            </a:spcAft>
            <a:buChar char="•"/>
          </a:pPr>
          <a:r>
            <a:rPr lang="en-US" sz="2400" b="1" kern="1200" dirty="0"/>
            <a:t>Down 16% (from 54% to 38%)</a:t>
          </a:r>
          <a:endParaRPr lang="en-US" sz="2400" kern="1200" dirty="0"/>
        </a:p>
      </dsp:txBody>
      <dsp:txXfrm>
        <a:off x="0" y="301807"/>
        <a:ext cx="8308848" cy="803250"/>
      </dsp:txXfrm>
    </dsp:sp>
    <dsp:sp modelId="{32D62666-169D-42A5-9A0A-0C23E22BB35D}">
      <dsp:nvSpPr>
        <dsp:cNvPr id="0" name=""/>
        <dsp:cNvSpPr/>
      </dsp:nvSpPr>
      <dsp:spPr>
        <a:xfrm>
          <a:off x="395562" y="80407"/>
          <a:ext cx="7911248" cy="442800"/>
        </a:xfrm>
        <a:prstGeom prst="roundRect">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838" tIns="0" rIns="219838" bIns="0" numCol="1" spcCol="1270" anchor="ctr" anchorCtr="0">
          <a:noAutofit/>
        </a:bodyPr>
        <a:lstStyle/>
        <a:p>
          <a:pPr marL="0" lvl="0" indent="0" algn="l" defTabSz="1066800" rtl="0">
            <a:lnSpc>
              <a:spcPct val="90000"/>
            </a:lnSpc>
            <a:spcBef>
              <a:spcPct val="0"/>
            </a:spcBef>
            <a:spcAft>
              <a:spcPct val="35000"/>
            </a:spcAft>
            <a:buNone/>
          </a:pPr>
          <a:r>
            <a:rPr lang="en-US" sz="2400" b="1" kern="1200" dirty="0">
              <a:effectLst>
                <a:outerShdw blurRad="38100" dist="38100" dir="2700000" algn="tl">
                  <a:srgbClr val="000000">
                    <a:alpha val="43137"/>
                  </a:srgbClr>
                </a:outerShdw>
              </a:effectLst>
            </a:rPr>
            <a:t>Hit a person because I was angry.  </a:t>
          </a:r>
          <a:endParaRPr lang="en-US" sz="2400" kern="1200" dirty="0">
            <a:effectLst>
              <a:outerShdw blurRad="38100" dist="38100" dir="2700000" algn="tl">
                <a:srgbClr val="000000">
                  <a:alpha val="43137"/>
                </a:srgbClr>
              </a:outerShdw>
            </a:effectLst>
          </a:endParaRPr>
        </a:p>
      </dsp:txBody>
      <dsp:txXfrm>
        <a:off x="417178" y="102023"/>
        <a:ext cx="7868016" cy="399568"/>
      </dsp:txXfrm>
    </dsp:sp>
    <dsp:sp modelId="{E4B58158-7933-45B3-89D6-20728688001C}">
      <dsp:nvSpPr>
        <dsp:cNvPr id="0" name=""/>
        <dsp:cNvSpPr/>
      </dsp:nvSpPr>
      <dsp:spPr>
        <a:xfrm>
          <a:off x="0" y="1407457"/>
          <a:ext cx="8308848" cy="803250"/>
        </a:xfrm>
        <a:prstGeom prst="rect">
          <a:avLst/>
        </a:prstGeom>
        <a:solidFill>
          <a:srgbClr val="FFC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859" tIns="312420" rIns="644859" bIns="170688" numCol="1" spcCol="1270" anchor="t" anchorCtr="0">
          <a:noAutofit/>
        </a:bodyPr>
        <a:lstStyle/>
        <a:p>
          <a:pPr marL="228600" lvl="1" indent="-228600" algn="l" defTabSz="1066800" rtl="0">
            <a:lnSpc>
              <a:spcPct val="90000"/>
            </a:lnSpc>
            <a:spcBef>
              <a:spcPct val="0"/>
            </a:spcBef>
            <a:spcAft>
              <a:spcPct val="15000"/>
            </a:spcAft>
            <a:buChar char="•"/>
          </a:pPr>
          <a:r>
            <a:rPr lang="en-US" sz="2400" b="1" kern="1200" dirty="0"/>
            <a:t>Down 14% (from 44% to 30%)</a:t>
          </a:r>
          <a:endParaRPr lang="en-US" sz="2400" kern="1200" dirty="0"/>
        </a:p>
      </dsp:txBody>
      <dsp:txXfrm>
        <a:off x="0" y="1407457"/>
        <a:ext cx="8308848" cy="803250"/>
      </dsp:txXfrm>
    </dsp:sp>
    <dsp:sp modelId="{483A0BA8-4C05-452E-A194-85645ED7FFC7}">
      <dsp:nvSpPr>
        <dsp:cNvPr id="0" name=""/>
        <dsp:cNvSpPr/>
      </dsp:nvSpPr>
      <dsp:spPr>
        <a:xfrm>
          <a:off x="395562" y="1186057"/>
          <a:ext cx="7911248" cy="442800"/>
        </a:xfrm>
        <a:prstGeom prst="roundRect">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838" tIns="0" rIns="219838" bIns="0" numCol="1" spcCol="1270" anchor="ctr" anchorCtr="0">
          <a:noAutofit/>
        </a:bodyPr>
        <a:lstStyle/>
        <a:p>
          <a:pPr marL="0" lvl="0" indent="0" algn="l" defTabSz="1066800" rtl="0">
            <a:lnSpc>
              <a:spcPct val="90000"/>
            </a:lnSpc>
            <a:spcBef>
              <a:spcPct val="0"/>
            </a:spcBef>
            <a:spcAft>
              <a:spcPct val="35000"/>
            </a:spcAft>
            <a:buNone/>
          </a:pPr>
          <a:r>
            <a:rPr lang="en-US" sz="2400" b="1" kern="1200" dirty="0">
              <a:effectLst>
                <a:outerShdw blurRad="38100" dist="38100" dir="2700000" algn="tl">
                  <a:srgbClr val="000000">
                    <a:alpha val="43137"/>
                  </a:srgbClr>
                </a:outerShdw>
              </a:effectLst>
            </a:rPr>
            <a:t>Bullied, teased, or taunted someone. </a:t>
          </a:r>
          <a:endParaRPr lang="en-US" sz="2400" kern="1200" dirty="0">
            <a:effectLst>
              <a:outerShdw blurRad="38100" dist="38100" dir="2700000" algn="tl">
                <a:srgbClr val="000000">
                  <a:alpha val="43137"/>
                </a:srgbClr>
              </a:outerShdw>
            </a:effectLst>
          </a:endParaRPr>
        </a:p>
      </dsp:txBody>
      <dsp:txXfrm>
        <a:off x="417178" y="1207673"/>
        <a:ext cx="7868016" cy="399568"/>
      </dsp:txXfrm>
    </dsp:sp>
    <dsp:sp modelId="{60CE3FF2-8F7F-43E8-8FEA-3FBE9B9C591E}">
      <dsp:nvSpPr>
        <dsp:cNvPr id="0" name=""/>
        <dsp:cNvSpPr/>
      </dsp:nvSpPr>
      <dsp:spPr>
        <a:xfrm>
          <a:off x="0" y="2765255"/>
          <a:ext cx="8308848" cy="803250"/>
        </a:xfrm>
        <a:prstGeom prst="rect">
          <a:avLst/>
        </a:prstGeom>
        <a:solidFill>
          <a:srgbClr val="FFC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859" tIns="312420" rIns="644859" bIns="170688" numCol="1" spcCol="1270" anchor="t" anchorCtr="0">
          <a:noAutofit/>
        </a:bodyPr>
        <a:lstStyle/>
        <a:p>
          <a:pPr marL="228600" lvl="1" indent="-228600" algn="l" defTabSz="1066800" rtl="0">
            <a:lnSpc>
              <a:spcPct val="90000"/>
            </a:lnSpc>
            <a:spcBef>
              <a:spcPct val="0"/>
            </a:spcBef>
            <a:spcAft>
              <a:spcPct val="15000"/>
            </a:spcAft>
            <a:buChar char="•"/>
          </a:pPr>
          <a:r>
            <a:rPr lang="en-US" sz="2400" b="1" kern="1200" dirty="0"/>
            <a:t>Down 10% (from 15% to 5%)</a:t>
          </a:r>
          <a:endParaRPr lang="en-US" sz="1800" kern="1200" dirty="0"/>
        </a:p>
      </dsp:txBody>
      <dsp:txXfrm>
        <a:off x="0" y="2765255"/>
        <a:ext cx="8308848" cy="803250"/>
      </dsp:txXfrm>
    </dsp:sp>
    <dsp:sp modelId="{BD62E89D-C9D3-429A-8133-BA72F9587707}">
      <dsp:nvSpPr>
        <dsp:cNvPr id="0" name=""/>
        <dsp:cNvSpPr/>
      </dsp:nvSpPr>
      <dsp:spPr>
        <a:xfrm>
          <a:off x="402865" y="2291707"/>
          <a:ext cx="7900056" cy="694948"/>
        </a:xfrm>
        <a:prstGeom prst="roundRect">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838" tIns="0" rIns="219838" bIns="0" numCol="1" spcCol="1270" anchor="ctr" anchorCtr="0">
          <a:noAutofit/>
        </a:bodyPr>
        <a:lstStyle/>
        <a:p>
          <a:pPr marL="0" lvl="0" indent="0" algn="l" defTabSz="1066800" rtl="0">
            <a:lnSpc>
              <a:spcPct val="90000"/>
            </a:lnSpc>
            <a:spcBef>
              <a:spcPct val="0"/>
            </a:spcBef>
            <a:spcAft>
              <a:spcPct val="35000"/>
            </a:spcAft>
            <a:buNone/>
          </a:pPr>
          <a:r>
            <a:rPr lang="en-US" sz="2400" b="1" kern="1200" dirty="0">
              <a:effectLst>
                <a:outerShdw blurRad="38100" dist="38100" dir="2700000" algn="tl">
                  <a:srgbClr val="000000">
                    <a:alpha val="43137"/>
                  </a:srgbClr>
                </a:outerShdw>
              </a:effectLst>
            </a:rPr>
            <a:t>Mistreated someone because he or she belonged to a different group. </a:t>
          </a:r>
          <a:endParaRPr lang="en-US" sz="2400" kern="1200" dirty="0">
            <a:effectLst>
              <a:outerShdw blurRad="38100" dist="38100" dir="2700000" algn="tl">
                <a:srgbClr val="000000">
                  <a:alpha val="43137"/>
                </a:srgbClr>
              </a:outerShdw>
            </a:effectLst>
          </a:endParaRPr>
        </a:p>
      </dsp:txBody>
      <dsp:txXfrm>
        <a:off x="436790" y="2325632"/>
        <a:ext cx="7832206" cy="627098"/>
      </dsp:txXfrm>
    </dsp:sp>
    <dsp:sp modelId="{8B612977-B51D-4B4D-BAB7-9C6A93A5A42D}">
      <dsp:nvSpPr>
        <dsp:cNvPr id="0" name=""/>
        <dsp:cNvSpPr/>
      </dsp:nvSpPr>
      <dsp:spPr>
        <a:xfrm>
          <a:off x="0" y="3870905"/>
          <a:ext cx="8308848" cy="803250"/>
        </a:xfrm>
        <a:prstGeom prst="rect">
          <a:avLst/>
        </a:prstGeom>
        <a:solidFill>
          <a:srgbClr val="FFC00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859" tIns="312420" rIns="644859" bIns="170688" numCol="1" spcCol="1270" anchor="t" anchorCtr="0">
          <a:noAutofit/>
        </a:bodyPr>
        <a:lstStyle/>
        <a:p>
          <a:pPr marL="228600" lvl="1" indent="-228600" algn="l" defTabSz="1066800" rtl="0">
            <a:lnSpc>
              <a:spcPct val="90000"/>
            </a:lnSpc>
            <a:spcBef>
              <a:spcPct val="0"/>
            </a:spcBef>
            <a:spcAft>
              <a:spcPct val="15000"/>
            </a:spcAft>
            <a:buChar char="•"/>
          </a:pPr>
          <a:r>
            <a:rPr lang="en-US" sz="2400" b="1" kern="1200" dirty="0"/>
            <a:t>Down 8% (from 28% to 20%) </a:t>
          </a:r>
          <a:endParaRPr lang="en-US" sz="2400" kern="1200" dirty="0"/>
        </a:p>
      </dsp:txBody>
      <dsp:txXfrm>
        <a:off x="0" y="3870905"/>
        <a:ext cx="8308848" cy="803250"/>
      </dsp:txXfrm>
    </dsp:sp>
    <dsp:sp modelId="{0014103F-3108-4C08-B795-E3FF833F1D3F}">
      <dsp:nvSpPr>
        <dsp:cNvPr id="0" name=""/>
        <dsp:cNvSpPr/>
      </dsp:nvSpPr>
      <dsp:spPr>
        <a:xfrm>
          <a:off x="395562" y="3649505"/>
          <a:ext cx="7911248" cy="442800"/>
        </a:xfrm>
        <a:prstGeom prst="roundRect">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838" tIns="0" rIns="219838" bIns="0" numCol="1" spcCol="1270" anchor="ctr" anchorCtr="0">
          <a:noAutofit/>
        </a:bodyPr>
        <a:lstStyle/>
        <a:p>
          <a:pPr marL="0" lvl="0" indent="0" algn="l" defTabSz="1066800" rtl="0">
            <a:lnSpc>
              <a:spcPct val="90000"/>
            </a:lnSpc>
            <a:spcBef>
              <a:spcPct val="0"/>
            </a:spcBef>
            <a:spcAft>
              <a:spcPct val="35000"/>
            </a:spcAft>
            <a:buNone/>
          </a:pPr>
          <a:r>
            <a:rPr lang="en-US" sz="2400" b="1" kern="1200" dirty="0">
              <a:effectLst>
                <a:outerShdw blurRad="38100" dist="38100" dir="2700000" algn="tl">
                  <a:srgbClr val="000000">
                    <a:alpha val="43137"/>
                  </a:srgbClr>
                </a:outerShdw>
              </a:effectLst>
            </a:rPr>
            <a:t>Used racial slurs.</a:t>
          </a:r>
        </a:p>
      </dsp:txBody>
      <dsp:txXfrm>
        <a:off x="417178" y="3671121"/>
        <a:ext cx="7868016" cy="399568"/>
      </dsp:txXfrm>
    </dsp:sp>
  </dsp:spTree>
</dsp:drawing>
</file>

<file path=ppt/diagrams/drawing6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B58158-7933-45B3-89D6-20728688001C}">
      <dsp:nvSpPr>
        <dsp:cNvPr id="0" name=""/>
        <dsp:cNvSpPr/>
      </dsp:nvSpPr>
      <dsp:spPr>
        <a:xfrm>
          <a:off x="0" y="1213235"/>
          <a:ext cx="8308848" cy="757575"/>
        </a:xfrm>
        <a:prstGeom prst="rect">
          <a:avLst/>
        </a:prstGeom>
        <a:solidFill>
          <a:srgbClr val="FFC000"/>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859" tIns="270764" rIns="644859" bIns="170688" numCol="1" spcCol="1270" anchor="t" anchorCtr="0">
          <a:noAutofit/>
        </a:bodyPr>
        <a:lstStyle/>
        <a:p>
          <a:pPr marL="228600" lvl="1" indent="-228600" algn="l" defTabSz="1066800" rtl="0">
            <a:lnSpc>
              <a:spcPct val="90000"/>
            </a:lnSpc>
            <a:spcBef>
              <a:spcPct val="0"/>
            </a:spcBef>
            <a:spcAft>
              <a:spcPct val="15000"/>
            </a:spcAft>
            <a:buChar char="•"/>
          </a:pPr>
          <a:r>
            <a:rPr lang="en-US" sz="2400" b="1" kern="1200" dirty="0"/>
            <a:t>Down 10% (from 30% to 20%) </a:t>
          </a:r>
          <a:endParaRPr lang="en-US" sz="2400" kern="1200" dirty="0"/>
        </a:p>
      </dsp:txBody>
      <dsp:txXfrm>
        <a:off x="0" y="1213235"/>
        <a:ext cx="8308848" cy="757575"/>
      </dsp:txXfrm>
    </dsp:sp>
    <dsp:sp modelId="{483A0BA8-4C05-452E-A194-85645ED7FFC7}">
      <dsp:nvSpPr>
        <dsp:cNvPr id="0" name=""/>
        <dsp:cNvSpPr/>
      </dsp:nvSpPr>
      <dsp:spPr>
        <a:xfrm>
          <a:off x="410573" y="24841"/>
          <a:ext cx="7893029" cy="1380273"/>
        </a:xfrm>
        <a:prstGeom prst="roundRect">
          <a:avLst/>
        </a:prstGeom>
        <a:solidFill>
          <a:schemeClr val="bg2">
            <a:lumMod val="5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838" tIns="0" rIns="219838" bIns="0" numCol="1" spcCol="1270" anchor="ctr" anchorCtr="0">
          <a:noAutofit/>
        </a:bodyPr>
        <a:lstStyle/>
        <a:p>
          <a:pPr marL="0" lvl="0" indent="0" algn="l" defTabSz="1066800" rtl="0">
            <a:lnSpc>
              <a:spcPct val="90000"/>
            </a:lnSpc>
            <a:spcBef>
              <a:spcPct val="0"/>
            </a:spcBef>
            <a:spcAft>
              <a:spcPct val="35000"/>
            </a:spcAft>
            <a:buNone/>
          </a:pPr>
          <a:r>
            <a:rPr lang="en-US" sz="2400" b="1" i="0" u="none" strike="noStrike" kern="1200" dirty="0">
              <a:effectLst/>
              <a:latin typeface="+mn-lt"/>
              <a:ea typeface="+mn-ea"/>
              <a:cs typeface="+mn-cs"/>
            </a:rPr>
            <a:t>It's sometimes OK to hit or threaten a person who makes me very angry</a:t>
          </a:r>
          <a:r>
            <a:rPr lang="en-US" sz="2400" b="1" kern="1200" dirty="0">
              <a:effectLst>
                <a:outerShdw blurRad="38100" dist="38100" dir="2700000" algn="tl">
                  <a:srgbClr val="000000">
                    <a:alpha val="43137"/>
                  </a:srgbClr>
                </a:outerShdw>
              </a:effectLst>
            </a:rPr>
            <a:t>. </a:t>
          </a:r>
        </a:p>
      </dsp:txBody>
      <dsp:txXfrm>
        <a:off x="477952" y="92220"/>
        <a:ext cx="7758271" cy="1245515"/>
      </dsp:txXfrm>
    </dsp:sp>
    <dsp:sp modelId="{60CE3FF2-8F7F-43E8-8FEA-3FBE9B9C591E}">
      <dsp:nvSpPr>
        <dsp:cNvPr id="0" name=""/>
        <dsp:cNvSpPr/>
      </dsp:nvSpPr>
      <dsp:spPr>
        <a:xfrm>
          <a:off x="0" y="2857271"/>
          <a:ext cx="8308848" cy="757575"/>
        </a:xfrm>
        <a:prstGeom prst="rect">
          <a:avLst/>
        </a:prstGeom>
        <a:solidFill>
          <a:srgbClr val="FFC000"/>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859" tIns="270764" rIns="644859" bIns="170688" numCol="1" spcCol="1270" anchor="t" anchorCtr="0">
          <a:noAutofit/>
        </a:bodyPr>
        <a:lstStyle/>
        <a:p>
          <a:pPr marL="228600" lvl="1" indent="-228600" algn="l" defTabSz="1066800" rtl="0">
            <a:lnSpc>
              <a:spcPct val="90000"/>
            </a:lnSpc>
            <a:spcBef>
              <a:spcPct val="0"/>
            </a:spcBef>
            <a:spcAft>
              <a:spcPct val="15000"/>
            </a:spcAft>
            <a:buChar char="•"/>
          </a:pPr>
          <a:r>
            <a:rPr lang="en-US" sz="2400" b="1" kern="1200" dirty="0"/>
            <a:t>Down 10% (from 15% to 5%)</a:t>
          </a:r>
          <a:endParaRPr lang="en-US" sz="1800" kern="1200" dirty="0"/>
        </a:p>
      </dsp:txBody>
      <dsp:txXfrm>
        <a:off x="0" y="2857271"/>
        <a:ext cx="8308848" cy="757575"/>
      </dsp:txXfrm>
    </dsp:sp>
    <dsp:sp modelId="{BD62E89D-C9D3-429A-8133-BA72F9587707}">
      <dsp:nvSpPr>
        <dsp:cNvPr id="0" name=""/>
        <dsp:cNvSpPr/>
      </dsp:nvSpPr>
      <dsp:spPr>
        <a:xfrm>
          <a:off x="395562" y="2041010"/>
          <a:ext cx="7911248" cy="1008141"/>
        </a:xfrm>
        <a:prstGeom prst="roundRect">
          <a:avLst/>
        </a:prstGeom>
        <a:solidFill>
          <a:schemeClr val="bg2">
            <a:lumMod val="5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838" tIns="0" rIns="219838" bIns="0" numCol="1" spcCol="1270" anchor="ctr" anchorCtr="0">
          <a:noAutofit/>
        </a:bodyPr>
        <a:lstStyle/>
        <a:p>
          <a:pPr marL="0" lvl="0" indent="0" algn="l" defTabSz="1066800" rtl="0">
            <a:lnSpc>
              <a:spcPct val="90000"/>
            </a:lnSpc>
            <a:spcBef>
              <a:spcPct val="0"/>
            </a:spcBef>
            <a:spcAft>
              <a:spcPct val="35000"/>
            </a:spcAft>
            <a:buNone/>
          </a:pPr>
          <a:r>
            <a:rPr lang="en-US" sz="2400" b="1" i="0" u="none" strike="noStrike" kern="1200" dirty="0">
              <a:effectLst/>
              <a:latin typeface="+mn-lt"/>
              <a:ea typeface="+mn-ea"/>
              <a:cs typeface="+mn-cs"/>
            </a:rPr>
            <a:t>Physical violence (fighting, bullying, intimidation) is a real problem at my school</a:t>
          </a:r>
          <a:r>
            <a:rPr lang="en-US" sz="2400" b="1" kern="1200" dirty="0">
              <a:effectLst>
                <a:outerShdw blurRad="38100" dist="38100" dir="2700000" algn="tl">
                  <a:srgbClr val="000000">
                    <a:alpha val="43137"/>
                  </a:srgbClr>
                </a:outerShdw>
              </a:effectLst>
            </a:rPr>
            <a:t>. </a:t>
          </a:r>
        </a:p>
      </dsp:txBody>
      <dsp:txXfrm>
        <a:off x="444775" y="2090223"/>
        <a:ext cx="7812822" cy="909715"/>
      </dsp:txXfrm>
    </dsp:sp>
    <dsp:sp modelId="{00E76721-961C-45B0-AA49-2B01BB7AECD8}">
      <dsp:nvSpPr>
        <dsp:cNvPr id="0" name=""/>
        <dsp:cNvSpPr/>
      </dsp:nvSpPr>
      <dsp:spPr>
        <a:xfrm>
          <a:off x="0" y="4276946"/>
          <a:ext cx="8308848" cy="757575"/>
        </a:xfrm>
        <a:prstGeom prst="rect">
          <a:avLst/>
        </a:prstGeom>
        <a:solidFill>
          <a:srgbClr val="FFC000"/>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4859" tIns="270764" rIns="644859" bIns="170688" numCol="1" spcCol="1270" anchor="t" anchorCtr="0">
          <a:noAutofit/>
        </a:bodyPr>
        <a:lstStyle/>
        <a:p>
          <a:pPr marL="228600" lvl="1" indent="-228600" algn="l" defTabSz="1066800" rtl="0">
            <a:lnSpc>
              <a:spcPct val="90000"/>
            </a:lnSpc>
            <a:spcBef>
              <a:spcPct val="0"/>
            </a:spcBef>
            <a:spcAft>
              <a:spcPct val="15000"/>
            </a:spcAft>
            <a:buChar char="•"/>
          </a:pPr>
          <a:r>
            <a:rPr lang="en-US" sz="2400" b="1" kern="1200" dirty="0"/>
            <a:t>Down 6% (from 56% to 50%)</a:t>
          </a:r>
        </a:p>
      </dsp:txBody>
      <dsp:txXfrm>
        <a:off x="0" y="4276946"/>
        <a:ext cx="8308848" cy="757575"/>
      </dsp:txXfrm>
    </dsp:sp>
    <dsp:sp modelId="{4CD40527-6C5B-4848-94A0-262A36406D8E}">
      <dsp:nvSpPr>
        <dsp:cNvPr id="0" name=""/>
        <dsp:cNvSpPr/>
      </dsp:nvSpPr>
      <dsp:spPr>
        <a:xfrm>
          <a:off x="415442" y="3685046"/>
          <a:ext cx="5849753" cy="783779"/>
        </a:xfrm>
        <a:prstGeom prst="roundRect">
          <a:avLst/>
        </a:prstGeom>
        <a:solidFill>
          <a:schemeClr val="bg2">
            <a:lumMod val="5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838" tIns="0" rIns="219838" bIns="0" numCol="1" spcCol="1270" anchor="ctr" anchorCtr="0">
          <a:noAutofit/>
        </a:bodyPr>
        <a:lstStyle/>
        <a:p>
          <a:pPr marL="0" lvl="0" indent="0" algn="l" defTabSz="1066800" rtl="0">
            <a:lnSpc>
              <a:spcPct val="90000"/>
            </a:lnSpc>
            <a:spcBef>
              <a:spcPct val="0"/>
            </a:spcBef>
            <a:spcAft>
              <a:spcPct val="35000"/>
            </a:spcAft>
            <a:buNone/>
          </a:pPr>
          <a:r>
            <a:rPr lang="en-US" sz="2400" b="1" kern="1200" dirty="0"/>
            <a:t>I feel safe at my school.</a:t>
          </a:r>
        </a:p>
      </dsp:txBody>
      <dsp:txXfrm>
        <a:off x="453703" y="3723307"/>
        <a:ext cx="5773231" cy="707257"/>
      </dsp:txXfrm>
    </dsp:sp>
  </dsp:spTree>
</dsp:drawing>
</file>

<file path=ppt/diagrams/drawing6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1620EC-23D3-2E42-B677-D2A34DC15F6E}">
      <dsp:nvSpPr>
        <dsp:cNvPr id="0" name=""/>
        <dsp:cNvSpPr/>
      </dsp:nvSpPr>
      <dsp:spPr>
        <a:xfrm>
          <a:off x="0" y="549467"/>
          <a:ext cx="8229600" cy="8568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DB2FD4A-61BF-194D-8B51-D3457C4F08CB}">
      <dsp:nvSpPr>
        <dsp:cNvPr id="0" name=""/>
        <dsp:cNvSpPr/>
      </dsp:nvSpPr>
      <dsp:spPr>
        <a:xfrm>
          <a:off x="391790" y="47627"/>
          <a:ext cx="7835792" cy="100368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066800" rtl="0">
            <a:lnSpc>
              <a:spcPct val="90000"/>
            </a:lnSpc>
            <a:spcBef>
              <a:spcPct val="0"/>
            </a:spcBef>
            <a:spcAft>
              <a:spcPct val="35000"/>
            </a:spcAft>
            <a:buNone/>
          </a:pPr>
          <a:r>
            <a:rPr lang="en-US" sz="2400" b="0" kern="1200" dirty="0"/>
            <a:t>Prepare regular professional development presentations on character development and integration</a:t>
          </a:r>
        </a:p>
      </dsp:txBody>
      <dsp:txXfrm>
        <a:off x="440786" y="96623"/>
        <a:ext cx="7737800" cy="905688"/>
      </dsp:txXfrm>
    </dsp:sp>
    <dsp:sp modelId="{12FFD0DE-362F-3D44-BDC8-1AB5B2D37A8F}">
      <dsp:nvSpPr>
        <dsp:cNvPr id="0" name=""/>
        <dsp:cNvSpPr/>
      </dsp:nvSpPr>
      <dsp:spPr>
        <a:xfrm>
          <a:off x="0" y="2457528"/>
          <a:ext cx="8229600" cy="856800"/>
        </a:xfrm>
        <a:prstGeom prst="rect">
          <a:avLst/>
        </a:prstGeom>
        <a:solidFill>
          <a:schemeClr val="lt1">
            <a:alpha val="90000"/>
            <a:hueOff val="0"/>
            <a:satOff val="0"/>
            <a:lumOff val="0"/>
            <a:alphaOff val="0"/>
          </a:schemeClr>
        </a:solidFill>
        <a:ln w="9525" cap="flat" cmpd="sng" algn="ctr">
          <a:solidFill>
            <a:schemeClr val="accent2">
              <a:hueOff val="2340759"/>
              <a:satOff val="-2919"/>
              <a:lumOff val="686"/>
              <a:alphaOff val="0"/>
            </a:schemeClr>
          </a:solidFill>
          <a:prstDash val="solid"/>
        </a:ln>
        <a:effectLst/>
      </dsp:spPr>
      <dsp:style>
        <a:lnRef idx="1">
          <a:scrgbClr r="0" g="0" b="0"/>
        </a:lnRef>
        <a:fillRef idx="1">
          <a:scrgbClr r="0" g="0" b="0"/>
        </a:fillRef>
        <a:effectRef idx="0">
          <a:scrgbClr r="0" g="0" b="0"/>
        </a:effectRef>
        <a:fontRef idx="minor"/>
      </dsp:style>
    </dsp:sp>
    <dsp:sp modelId="{2D41BECF-C0B5-2242-A7CD-2D239280F027}">
      <dsp:nvSpPr>
        <dsp:cNvPr id="0" name=""/>
        <dsp:cNvSpPr/>
      </dsp:nvSpPr>
      <dsp:spPr>
        <a:xfrm>
          <a:off x="391790" y="1589867"/>
          <a:ext cx="7835792" cy="1369501"/>
        </a:xfrm>
        <a:prstGeom prst="roundRect">
          <a:avLst/>
        </a:prstGeom>
        <a:solidFill>
          <a:schemeClr val="accent6">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066800" rtl="0">
            <a:lnSpc>
              <a:spcPct val="90000"/>
            </a:lnSpc>
            <a:spcBef>
              <a:spcPct val="0"/>
            </a:spcBef>
            <a:spcAft>
              <a:spcPct val="35000"/>
            </a:spcAft>
            <a:buNone/>
          </a:pPr>
          <a:r>
            <a:rPr lang="en-US" sz="2400" b="0" kern="1200" dirty="0"/>
            <a:t>Based upon the allotted time, plan what can be included. Reflect back on your training to determine what would be of greatest benefit for your staff.</a:t>
          </a:r>
        </a:p>
      </dsp:txBody>
      <dsp:txXfrm>
        <a:off x="458644" y="1656721"/>
        <a:ext cx="7702084" cy="1235793"/>
      </dsp:txXfrm>
    </dsp:sp>
    <dsp:sp modelId="{BDD6B4BD-2A5A-FD4A-85B5-E095E2A6EB66}">
      <dsp:nvSpPr>
        <dsp:cNvPr id="0" name=""/>
        <dsp:cNvSpPr/>
      </dsp:nvSpPr>
      <dsp:spPr>
        <a:xfrm>
          <a:off x="0" y="3999768"/>
          <a:ext cx="8229600" cy="856800"/>
        </a:xfrm>
        <a:prstGeom prst="rect">
          <a:avLst/>
        </a:prstGeom>
        <a:solidFill>
          <a:schemeClr val="lt1">
            <a:alpha val="90000"/>
            <a:hueOff val="0"/>
            <a:satOff val="0"/>
            <a:lumOff val="0"/>
            <a:alphaOff val="0"/>
          </a:schemeClr>
        </a:solidFill>
        <a:ln w="9525" cap="flat" cmpd="sng" algn="ctr">
          <a:solidFill>
            <a:schemeClr val="accent2">
              <a:hueOff val="4681519"/>
              <a:satOff val="-5839"/>
              <a:lumOff val="1373"/>
              <a:alphaOff val="0"/>
            </a:schemeClr>
          </a:solidFill>
          <a:prstDash val="solid"/>
        </a:ln>
        <a:effectLst/>
      </dsp:spPr>
      <dsp:style>
        <a:lnRef idx="1">
          <a:scrgbClr r="0" g="0" b="0"/>
        </a:lnRef>
        <a:fillRef idx="1">
          <a:scrgbClr r="0" g="0" b="0"/>
        </a:fillRef>
        <a:effectRef idx="0">
          <a:scrgbClr r="0" g="0" b="0"/>
        </a:effectRef>
        <a:fontRef idx="minor"/>
      </dsp:style>
    </dsp:sp>
    <dsp:sp modelId="{F6C6CDD2-27FE-DA4F-9D9E-C9186CD33666}">
      <dsp:nvSpPr>
        <dsp:cNvPr id="0" name=""/>
        <dsp:cNvSpPr/>
      </dsp:nvSpPr>
      <dsp:spPr>
        <a:xfrm>
          <a:off x="391790" y="3497928"/>
          <a:ext cx="7835792" cy="1003680"/>
        </a:xfrm>
        <a:prstGeom prst="roundRect">
          <a:avLst/>
        </a:prstGeom>
        <a:solidFill>
          <a:srgbClr val="008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066800" rtl="0">
            <a:lnSpc>
              <a:spcPct val="90000"/>
            </a:lnSpc>
            <a:spcBef>
              <a:spcPct val="0"/>
            </a:spcBef>
            <a:spcAft>
              <a:spcPct val="35000"/>
            </a:spcAft>
            <a:buNone/>
          </a:pPr>
          <a:r>
            <a:rPr lang="en-US" sz="2400" b="0" kern="1200" dirty="0"/>
            <a:t>Ideally, a full day can be devoted to a CHARACTER COUNTS! presentation. </a:t>
          </a:r>
        </a:p>
      </dsp:txBody>
      <dsp:txXfrm>
        <a:off x="440786" y="3546924"/>
        <a:ext cx="7737800" cy="9056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071F18-D6DB-4D4C-96D7-811CA30CAEA3}">
      <dsp:nvSpPr>
        <dsp:cNvPr id="0" name=""/>
        <dsp:cNvSpPr/>
      </dsp:nvSpPr>
      <dsp:spPr>
        <a:xfrm>
          <a:off x="807010" y="2933699"/>
          <a:ext cx="585675" cy="2521906"/>
        </a:xfrm>
        <a:custGeom>
          <a:avLst/>
          <a:gdLst/>
          <a:ahLst/>
          <a:cxnLst/>
          <a:rect l="0" t="0" r="0" b="0"/>
          <a:pathLst>
            <a:path>
              <a:moveTo>
                <a:pt x="0" y="0"/>
              </a:moveTo>
              <a:lnTo>
                <a:pt x="292837" y="0"/>
              </a:lnTo>
              <a:lnTo>
                <a:pt x="292837" y="2521906"/>
              </a:lnTo>
              <a:lnTo>
                <a:pt x="585675" y="2521906"/>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GB" sz="900" kern="1200" dirty="0"/>
        </a:p>
      </dsp:txBody>
      <dsp:txXfrm>
        <a:off x="1035122" y="4129927"/>
        <a:ext cx="129451" cy="129451"/>
      </dsp:txXfrm>
    </dsp:sp>
    <dsp:sp modelId="{1D878DA1-24CD-FD48-9F70-79BA7A10E12A}">
      <dsp:nvSpPr>
        <dsp:cNvPr id="0" name=""/>
        <dsp:cNvSpPr/>
      </dsp:nvSpPr>
      <dsp:spPr>
        <a:xfrm>
          <a:off x="807010" y="2933699"/>
          <a:ext cx="585675" cy="1513143"/>
        </a:xfrm>
        <a:custGeom>
          <a:avLst/>
          <a:gdLst/>
          <a:ahLst/>
          <a:cxnLst/>
          <a:rect l="0" t="0" r="0" b="0"/>
          <a:pathLst>
            <a:path>
              <a:moveTo>
                <a:pt x="0" y="0"/>
              </a:moveTo>
              <a:lnTo>
                <a:pt x="292837" y="0"/>
              </a:lnTo>
              <a:lnTo>
                <a:pt x="292837" y="1513143"/>
              </a:lnTo>
              <a:lnTo>
                <a:pt x="585675" y="151314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GB" sz="600" kern="1200" dirty="0"/>
        </a:p>
      </dsp:txBody>
      <dsp:txXfrm>
        <a:off x="1059284" y="3649708"/>
        <a:ext cx="81126" cy="81126"/>
      </dsp:txXfrm>
    </dsp:sp>
    <dsp:sp modelId="{3EEB7783-ABD5-B441-BC00-5C2F4B914120}">
      <dsp:nvSpPr>
        <dsp:cNvPr id="0" name=""/>
        <dsp:cNvSpPr/>
      </dsp:nvSpPr>
      <dsp:spPr>
        <a:xfrm>
          <a:off x="807010" y="2933699"/>
          <a:ext cx="585675" cy="504381"/>
        </a:xfrm>
        <a:custGeom>
          <a:avLst/>
          <a:gdLst/>
          <a:ahLst/>
          <a:cxnLst/>
          <a:rect l="0" t="0" r="0" b="0"/>
          <a:pathLst>
            <a:path>
              <a:moveTo>
                <a:pt x="0" y="0"/>
              </a:moveTo>
              <a:lnTo>
                <a:pt x="292837" y="0"/>
              </a:lnTo>
              <a:lnTo>
                <a:pt x="292837" y="504381"/>
              </a:lnTo>
              <a:lnTo>
                <a:pt x="585675" y="50438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a:off x="1080524" y="3166567"/>
        <a:ext cx="38646" cy="38646"/>
      </dsp:txXfrm>
    </dsp:sp>
    <dsp:sp modelId="{DBFF2BB1-F8DE-7E4C-881D-FAF402CEEDAA}">
      <dsp:nvSpPr>
        <dsp:cNvPr id="0" name=""/>
        <dsp:cNvSpPr/>
      </dsp:nvSpPr>
      <dsp:spPr>
        <a:xfrm>
          <a:off x="807010" y="2429318"/>
          <a:ext cx="534429" cy="504381"/>
        </a:xfrm>
        <a:custGeom>
          <a:avLst/>
          <a:gdLst/>
          <a:ahLst/>
          <a:cxnLst/>
          <a:rect l="0" t="0" r="0" b="0"/>
          <a:pathLst>
            <a:path>
              <a:moveTo>
                <a:pt x="0" y="504381"/>
              </a:moveTo>
              <a:lnTo>
                <a:pt x="267214" y="504381"/>
              </a:lnTo>
              <a:lnTo>
                <a:pt x="267214" y="0"/>
              </a:lnTo>
              <a:lnTo>
                <a:pt x="534429"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a:off x="1055853" y="2663137"/>
        <a:ext cx="36742" cy="36742"/>
      </dsp:txXfrm>
    </dsp:sp>
    <dsp:sp modelId="{1C0E0CE9-6FC1-184F-BDC0-B63918CCC7E5}">
      <dsp:nvSpPr>
        <dsp:cNvPr id="0" name=""/>
        <dsp:cNvSpPr/>
      </dsp:nvSpPr>
      <dsp:spPr>
        <a:xfrm>
          <a:off x="807010" y="1420556"/>
          <a:ext cx="534429" cy="1513143"/>
        </a:xfrm>
        <a:custGeom>
          <a:avLst/>
          <a:gdLst/>
          <a:ahLst/>
          <a:cxnLst/>
          <a:rect l="0" t="0" r="0" b="0"/>
          <a:pathLst>
            <a:path>
              <a:moveTo>
                <a:pt x="0" y="1513143"/>
              </a:moveTo>
              <a:lnTo>
                <a:pt x="267214" y="1513143"/>
              </a:lnTo>
              <a:lnTo>
                <a:pt x="267214" y="0"/>
              </a:lnTo>
              <a:lnTo>
                <a:pt x="534429"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GB" sz="600" kern="1200" dirty="0"/>
        </a:p>
      </dsp:txBody>
      <dsp:txXfrm>
        <a:off x="1034106" y="2137009"/>
        <a:ext cx="80237" cy="80237"/>
      </dsp:txXfrm>
    </dsp:sp>
    <dsp:sp modelId="{DB8FAB28-CF7B-F847-9007-83E47334F0AF}">
      <dsp:nvSpPr>
        <dsp:cNvPr id="0" name=""/>
        <dsp:cNvSpPr/>
      </dsp:nvSpPr>
      <dsp:spPr>
        <a:xfrm>
          <a:off x="807010" y="411793"/>
          <a:ext cx="539461" cy="2521906"/>
        </a:xfrm>
        <a:custGeom>
          <a:avLst/>
          <a:gdLst/>
          <a:ahLst/>
          <a:cxnLst/>
          <a:rect l="0" t="0" r="0" b="0"/>
          <a:pathLst>
            <a:path>
              <a:moveTo>
                <a:pt x="0" y="2521906"/>
              </a:moveTo>
              <a:lnTo>
                <a:pt x="269730" y="2521906"/>
              </a:lnTo>
              <a:lnTo>
                <a:pt x="269730" y="0"/>
              </a:lnTo>
              <a:lnTo>
                <a:pt x="539461"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GB" sz="900" kern="1200" dirty="0"/>
        </a:p>
      </dsp:txBody>
      <dsp:txXfrm>
        <a:off x="1012266" y="1608272"/>
        <a:ext cx="128947" cy="128947"/>
      </dsp:txXfrm>
    </dsp:sp>
    <dsp:sp modelId="{905F2DF6-31E3-174B-BCE1-336FE97CFA64}">
      <dsp:nvSpPr>
        <dsp:cNvPr id="0" name=""/>
        <dsp:cNvSpPr/>
      </dsp:nvSpPr>
      <dsp:spPr>
        <a:xfrm rot="16200000">
          <a:off x="-2098395" y="2530194"/>
          <a:ext cx="5003801" cy="80701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2667000">
            <a:lnSpc>
              <a:spcPct val="90000"/>
            </a:lnSpc>
            <a:spcBef>
              <a:spcPct val="0"/>
            </a:spcBef>
            <a:spcAft>
              <a:spcPct val="35000"/>
            </a:spcAft>
            <a:buNone/>
          </a:pPr>
          <a:r>
            <a:rPr lang="en-GB" sz="6000" kern="1200" dirty="0"/>
            <a:t>PPRCCC</a:t>
          </a:r>
        </a:p>
      </dsp:txBody>
      <dsp:txXfrm>
        <a:off x="-2098395" y="2530194"/>
        <a:ext cx="5003801" cy="807010"/>
      </dsp:txXfrm>
    </dsp:sp>
    <dsp:sp modelId="{8A5A9BF6-3913-ED44-82CF-56288E5F0BEC}">
      <dsp:nvSpPr>
        <dsp:cNvPr id="0" name=""/>
        <dsp:cNvSpPr/>
      </dsp:nvSpPr>
      <dsp:spPr>
        <a:xfrm>
          <a:off x="1346471" y="8288"/>
          <a:ext cx="7111728" cy="807010"/>
        </a:xfrm>
        <a:prstGeom prst="rect">
          <a:avLst/>
        </a:prstGeom>
        <a:solidFill>
          <a:srgbClr val="80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l" defTabSz="977900">
            <a:lnSpc>
              <a:spcPct val="90000"/>
            </a:lnSpc>
            <a:spcBef>
              <a:spcPct val="0"/>
            </a:spcBef>
            <a:spcAft>
              <a:spcPct val="35000"/>
            </a:spcAft>
            <a:buNone/>
          </a:pPr>
          <a:r>
            <a:rPr lang="en-GB" sz="2200" kern="1200" dirty="0"/>
            <a:t>Purposeful – clear objectives with understanding of why character is important.</a:t>
          </a:r>
        </a:p>
      </dsp:txBody>
      <dsp:txXfrm>
        <a:off x="1346471" y="8288"/>
        <a:ext cx="7111728" cy="807010"/>
      </dsp:txXfrm>
    </dsp:sp>
    <dsp:sp modelId="{7BA50A9F-AD93-8F4E-A71D-C30CCCCF4419}">
      <dsp:nvSpPr>
        <dsp:cNvPr id="0" name=""/>
        <dsp:cNvSpPr/>
      </dsp:nvSpPr>
      <dsp:spPr>
        <a:xfrm>
          <a:off x="1341439" y="1017051"/>
          <a:ext cx="7111728" cy="80701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l" defTabSz="977900">
            <a:lnSpc>
              <a:spcPct val="90000"/>
            </a:lnSpc>
            <a:spcBef>
              <a:spcPct val="0"/>
            </a:spcBef>
            <a:spcAft>
              <a:spcPct val="35000"/>
            </a:spcAft>
            <a:buNone/>
          </a:pPr>
          <a:r>
            <a:rPr lang="en-GB" sz="2200" kern="1200" dirty="0"/>
            <a:t>Pervasive – Pervade all aspects of school life.</a:t>
          </a:r>
        </a:p>
      </dsp:txBody>
      <dsp:txXfrm>
        <a:off x="1341439" y="1017051"/>
        <a:ext cx="7111728" cy="807010"/>
      </dsp:txXfrm>
    </dsp:sp>
    <dsp:sp modelId="{2E231ADF-886C-8B48-8D08-0B6AD64E67BF}">
      <dsp:nvSpPr>
        <dsp:cNvPr id="0" name=""/>
        <dsp:cNvSpPr/>
      </dsp:nvSpPr>
      <dsp:spPr>
        <a:xfrm>
          <a:off x="1341439" y="2025813"/>
          <a:ext cx="7111728" cy="807010"/>
        </a:xfrm>
        <a:prstGeom prst="rect">
          <a:avLst/>
        </a:prstGeom>
        <a:solidFill>
          <a:srgbClr val="008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l" defTabSz="977900">
            <a:lnSpc>
              <a:spcPct val="90000"/>
            </a:lnSpc>
            <a:spcBef>
              <a:spcPct val="0"/>
            </a:spcBef>
            <a:spcAft>
              <a:spcPct val="35000"/>
            </a:spcAft>
            <a:buNone/>
          </a:pPr>
          <a:r>
            <a:rPr lang="en-GB" sz="2200" kern="1200" dirty="0"/>
            <a:t>Repetitive – Messages about meaning and importance of the values and traits should be frequent and explicit.  </a:t>
          </a:r>
        </a:p>
      </dsp:txBody>
      <dsp:txXfrm>
        <a:off x="1341439" y="2025813"/>
        <a:ext cx="7111728" cy="807010"/>
      </dsp:txXfrm>
    </dsp:sp>
    <dsp:sp modelId="{7ED1D414-D6FC-8141-81B6-B90DCFD7CF73}">
      <dsp:nvSpPr>
        <dsp:cNvPr id="0" name=""/>
        <dsp:cNvSpPr/>
      </dsp:nvSpPr>
      <dsp:spPr>
        <a:xfrm>
          <a:off x="1392685" y="3034576"/>
          <a:ext cx="7047194" cy="807010"/>
        </a:xfrm>
        <a:prstGeom prst="rect">
          <a:avLst/>
        </a:prstGeom>
        <a:solidFill>
          <a:srgbClr val="66006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l" defTabSz="977900">
            <a:lnSpc>
              <a:spcPct val="90000"/>
            </a:lnSpc>
            <a:spcBef>
              <a:spcPct val="0"/>
            </a:spcBef>
            <a:spcAft>
              <a:spcPct val="35000"/>
            </a:spcAft>
            <a:buNone/>
          </a:pPr>
          <a:r>
            <a:rPr lang="en-GB" sz="2200" kern="1200" dirty="0"/>
            <a:t>Consistent – Attitudes, words and actions must be consistent and supportive of the desired behaviors.</a:t>
          </a:r>
        </a:p>
      </dsp:txBody>
      <dsp:txXfrm>
        <a:off x="1392685" y="3034576"/>
        <a:ext cx="7047194" cy="807010"/>
      </dsp:txXfrm>
    </dsp:sp>
    <dsp:sp modelId="{6BC11DCD-029E-934C-BD4C-4829F50D6498}">
      <dsp:nvSpPr>
        <dsp:cNvPr id="0" name=""/>
        <dsp:cNvSpPr/>
      </dsp:nvSpPr>
      <dsp:spPr>
        <a:xfrm>
          <a:off x="1392685" y="4043338"/>
          <a:ext cx="7047194" cy="807010"/>
        </a:xfrm>
        <a:prstGeom prst="rect">
          <a:avLst/>
        </a:prstGeom>
        <a:solidFill>
          <a:schemeClr val="accent6">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l" defTabSz="977900">
            <a:lnSpc>
              <a:spcPct val="90000"/>
            </a:lnSpc>
            <a:spcBef>
              <a:spcPct val="0"/>
            </a:spcBef>
            <a:spcAft>
              <a:spcPct val="35000"/>
            </a:spcAft>
            <a:buNone/>
          </a:pPr>
          <a:r>
            <a:rPr lang="en-GB" sz="2200" kern="1200" dirty="0"/>
            <a:t>Creative – Teachers need to engage students in active learning using a variety of instructional methods.</a:t>
          </a:r>
        </a:p>
      </dsp:txBody>
      <dsp:txXfrm>
        <a:off x="1392685" y="4043338"/>
        <a:ext cx="7047194" cy="807010"/>
      </dsp:txXfrm>
    </dsp:sp>
    <dsp:sp modelId="{0D9AF967-3478-B94F-B41D-9B8B558F020B}">
      <dsp:nvSpPr>
        <dsp:cNvPr id="0" name=""/>
        <dsp:cNvSpPr/>
      </dsp:nvSpPr>
      <dsp:spPr>
        <a:xfrm>
          <a:off x="1392685" y="5052101"/>
          <a:ext cx="7047194" cy="807010"/>
        </a:xfrm>
        <a:prstGeom prst="rect">
          <a:avLst/>
        </a:prstGeom>
        <a:solidFill>
          <a:schemeClr val="bg2">
            <a:lumMod val="2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l" defTabSz="977900">
            <a:lnSpc>
              <a:spcPct val="90000"/>
            </a:lnSpc>
            <a:spcBef>
              <a:spcPct val="0"/>
            </a:spcBef>
            <a:spcAft>
              <a:spcPct val="35000"/>
            </a:spcAft>
            <a:buNone/>
          </a:pPr>
          <a:r>
            <a:rPr lang="en-GB" sz="2200" kern="1200" dirty="0"/>
            <a:t>Concrete – The desired values and skills must be expressed in the context of relevant situations.</a:t>
          </a:r>
        </a:p>
      </dsp:txBody>
      <dsp:txXfrm>
        <a:off x="1392685" y="5052101"/>
        <a:ext cx="7047194" cy="807010"/>
      </dsp:txXfrm>
    </dsp:sp>
  </dsp:spTree>
</dsp:drawing>
</file>

<file path=ppt/diagrams/drawing7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831D54-0B43-4A41-9C51-29511F3EFDD7}">
      <dsp:nvSpPr>
        <dsp:cNvPr id="0" name=""/>
        <dsp:cNvSpPr/>
      </dsp:nvSpPr>
      <dsp:spPr>
        <a:xfrm>
          <a:off x="0" y="255701"/>
          <a:ext cx="8229600" cy="673928"/>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b="0" kern="1200" dirty="0">
              <a:effectLst>
                <a:outerShdw blurRad="38100" dist="38100" dir="2700000" algn="tl">
                  <a:srgbClr val="000000">
                    <a:alpha val="43137"/>
                  </a:srgbClr>
                </a:outerShdw>
              </a:effectLst>
              <a:latin typeface="Arial Black"/>
              <a:cs typeface="Arial Black"/>
            </a:rPr>
            <a:t>Full Day or Half Day Workshops by CHARACTER COUNTS! Trainers  </a:t>
          </a:r>
        </a:p>
      </dsp:txBody>
      <dsp:txXfrm>
        <a:off x="32898" y="288599"/>
        <a:ext cx="8163804" cy="608132"/>
      </dsp:txXfrm>
    </dsp:sp>
  </dsp:spTree>
</dsp:drawing>
</file>

<file path=ppt/diagrams/drawing7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8B2FC1-BDE4-C747-9E42-35C0865A6B19}">
      <dsp:nvSpPr>
        <dsp:cNvPr id="0" name=""/>
        <dsp:cNvSpPr/>
      </dsp:nvSpPr>
      <dsp:spPr>
        <a:xfrm>
          <a:off x="0" y="356688"/>
          <a:ext cx="8305800" cy="3528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7230E98-AC98-0F42-8796-F178F7FBBD5F}">
      <dsp:nvSpPr>
        <dsp:cNvPr id="0" name=""/>
        <dsp:cNvSpPr/>
      </dsp:nvSpPr>
      <dsp:spPr>
        <a:xfrm>
          <a:off x="395417" y="197459"/>
          <a:ext cx="7908346" cy="413280"/>
        </a:xfrm>
        <a:prstGeom prst="roundRect">
          <a:avLst/>
        </a:prstGeom>
        <a:solidFill>
          <a:srgbClr val="80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9758" tIns="0" rIns="219758" bIns="0" numCol="1" spcCol="1270" anchor="ctr" anchorCtr="0">
          <a:noAutofit/>
        </a:bodyPr>
        <a:lstStyle/>
        <a:p>
          <a:pPr marL="0" lvl="0" indent="0" algn="l" defTabSz="889000">
            <a:lnSpc>
              <a:spcPct val="90000"/>
            </a:lnSpc>
            <a:spcBef>
              <a:spcPct val="0"/>
            </a:spcBef>
            <a:spcAft>
              <a:spcPct val="35000"/>
            </a:spcAft>
            <a:buNone/>
          </a:pPr>
          <a:r>
            <a:rPr lang="en-US" sz="2000" u="none" kern="1200" dirty="0"/>
            <a:t>I</a:t>
          </a:r>
          <a:r>
            <a:rPr lang="en-US" sz="2000" b="1" u="none" kern="1200" dirty="0"/>
            <a:t>ntroduction to CHARACTER COUNTS!</a:t>
          </a:r>
          <a:r>
            <a:rPr lang="en-US" sz="2000" u="none" kern="1200" dirty="0"/>
            <a:t>™ </a:t>
          </a:r>
        </a:p>
      </dsp:txBody>
      <dsp:txXfrm>
        <a:off x="415592" y="217634"/>
        <a:ext cx="7867996" cy="372930"/>
      </dsp:txXfrm>
    </dsp:sp>
    <dsp:sp modelId="{C9E32635-261E-0649-A9EF-AD20840DE225}">
      <dsp:nvSpPr>
        <dsp:cNvPr id="0" name=""/>
        <dsp:cNvSpPr/>
      </dsp:nvSpPr>
      <dsp:spPr>
        <a:xfrm>
          <a:off x="0" y="991728"/>
          <a:ext cx="8305800" cy="352800"/>
        </a:xfrm>
        <a:prstGeom prst="rect">
          <a:avLst/>
        </a:prstGeom>
        <a:solidFill>
          <a:schemeClr val="lt1">
            <a:alpha val="90000"/>
            <a:hueOff val="0"/>
            <a:satOff val="0"/>
            <a:lumOff val="0"/>
            <a:alphaOff val="0"/>
          </a:schemeClr>
        </a:solidFill>
        <a:ln w="9525" cap="flat" cmpd="sng" algn="ctr">
          <a:solidFill>
            <a:schemeClr val="accent4">
              <a:hueOff val="-637824"/>
              <a:satOff val="3843"/>
              <a:lumOff val="308"/>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75CBA5E5-DF3F-4348-A2DB-48CBAAF95DD4}">
      <dsp:nvSpPr>
        <dsp:cNvPr id="0" name=""/>
        <dsp:cNvSpPr/>
      </dsp:nvSpPr>
      <dsp:spPr>
        <a:xfrm>
          <a:off x="395417" y="832499"/>
          <a:ext cx="7908346" cy="413280"/>
        </a:xfrm>
        <a:prstGeom prst="roundRect">
          <a:avLst/>
        </a:prstGeom>
        <a:solidFill>
          <a:srgbClr val="80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9758" tIns="0" rIns="219758" bIns="0" numCol="1" spcCol="1270" anchor="ctr" anchorCtr="0">
          <a:noAutofit/>
        </a:bodyPr>
        <a:lstStyle/>
        <a:p>
          <a:pPr marL="0" lvl="0" indent="0" algn="l" defTabSz="889000">
            <a:lnSpc>
              <a:spcPct val="90000"/>
            </a:lnSpc>
            <a:spcBef>
              <a:spcPct val="0"/>
            </a:spcBef>
            <a:spcAft>
              <a:spcPct val="35000"/>
            </a:spcAft>
            <a:buNone/>
          </a:pPr>
          <a:r>
            <a:rPr lang="en-US" sz="2000" b="1" u="none" kern="1200" dirty="0"/>
            <a:t>Integrating CHARACTER COUNTS!</a:t>
          </a:r>
          <a:r>
            <a:rPr lang="en-US" sz="2000" u="none" kern="1200" dirty="0"/>
            <a:t>™</a:t>
          </a:r>
        </a:p>
      </dsp:txBody>
      <dsp:txXfrm>
        <a:off x="415592" y="852674"/>
        <a:ext cx="7867996" cy="372930"/>
      </dsp:txXfrm>
    </dsp:sp>
    <dsp:sp modelId="{ADCBFC00-C0C6-EF44-AB2B-D3C2E225F7A3}">
      <dsp:nvSpPr>
        <dsp:cNvPr id="0" name=""/>
        <dsp:cNvSpPr/>
      </dsp:nvSpPr>
      <dsp:spPr>
        <a:xfrm>
          <a:off x="0" y="1626768"/>
          <a:ext cx="8305800" cy="352800"/>
        </a:xfrm>
        <a:prstGeom prst="rect">
          <a:avLst/>
        </a:prstGeom>
        <a:solidFill>
          <a:schemeClr val="lt1">
            <a:alpha val="90000"/>
            <a:hueOff val="0"/>
            <a:satOff val="0"/>
            <a:lumOff val="0"/>
            <a:alphaOff val="0"/>
          </a:schemeClr>
        </a:solidFill>
        <a:ln w="9525" cap="flat" cmpd="sng" algn="ctr">
          <a:solidFill>
            <a:schemeClr val="accent4">
              <a:hueOff val="-1275649"/>
              <a:satOff val="7685"/>
              <a:lumOff val="616"/>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2138075-8F74-1F40-BC9E-82E128D2C586}">
      <dsp:nvSpPr>
        <dsp:cNvPr id="0" name=""/>
        <dsp:cNvSpPr/>
      </dsp:nvSpPr>
      <dsp:spPr>
        <a:xfrm>
          <a:off x="395417" y="1467539"/>
          <a:ext cx="7908346" cy="413280"/>
        </a:xfrm>
        <a:prstGeom prst="roundRect">
          <a:avLst/>
        </a:prstGeom>
        <a:solidFill>
          <a:srgbClr val="80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9758" tIns="0" rIns="219758" bIns="0" numCol="1" spcCol="1270" anchor="ctr" anchorCtr="0">
          <a:noAutofit/>
        </a:bodyPr>
        <a:lstStyle/>
        <a:p>
          <a:pPr marL="0" lvl="0" indent="0" algn="l" defTabSz="889000">
            <a:lnSpc>
              <a:spcPct val="90000"/>
            </a:lnSpc>
            <a:spcBef>
              <a:spcPct val="0"/>
            </a:spcBef>
            <a:spcAft>
              <a:spcPct val="35000"/>
            </a:spcAft>
            <a:buNone/>
          </a:pPr>
          <a:r>
            <a:rPr lang="en-US" sz="2000" b="1" u="none" kern="1200" dirty="0"/>
            <a:t>Combatting Bullying by Creating a Culture of Kindness</a:t>
          </a:r>
          <a:r>
            <a:rPr lang="en-US" sz="2000" u="none" kern="1200" dirty="0"/>
            <a:t> </a:t>
          </a:r>
        </a:p>
      </dsp:txBody>
      <dsp:txXfrm>
        <a:off x="415592" y="1487714"/>
        <a:ext cx="7867996" cy="372930"/>
      </dsp:txXfrm>
    </dsp:sp>
    <dsp:sp modelId="{861AC5DC-A46D-C145-ACB8-7959C664610A}">
      <dsp:nvSpPr>
        <dsp:cNvPr id="0" name=""/>
        <dsp:cNvSpPr/>
      </dsp:nvSpPr>
      <dsp:spPr>
        <a:xfrm>
          <a:off x="0" y="2261808"/>
          <a:ext cx="8305800" cy="352800"/>
        </a:xfrm>
        <a:prstGeom prst="rect">
          <a:avLst/>
        </a:prstGeom>
        <a:solidFill>
          <a:schemeClr val="lt1">
            <a:alpha val="90000"/>
            <a:hueOff val="0"/>
            <a:satOff val="0"/>
            <a:lumOff val="0"/>
            <a:alphaOff val="0"/>
          </a:schemeClr>
        </a:solidFill>
        <a:ln w="9525" cap="flat" cmpd="sng" algn="ctr">
          <a:solidFill>
            <a:schemeClr val="accent4">
              <a:hueOff val="-1913473"/>
              <a:satOff val="11528"/>
              <a:lumOff val="924"/>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718E0086-3E5B-994F-9F7D-12BCFF8D514D}">
      <dsp:nvSpPr>
        <dsp:cNvPr id="0" name=""/>
        <dsp:cNvSpPr/>
      </dsp:nvSpPr>
      <dsp:spPr>
        <a:xfrm>
          <a:off x="395417" y="2102579"/>
          <a:ext cx="7908346" cy="413280"/>
        </a:xfrm>
        <a:prstGeom prst="roundRect">
          <a:avLst/>
        </a:prstGeom>
        <a:solidFill>
          <a:srgbClr val="80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9758" tIns="0" rIns="219758" bIns="0" numCol="1" spcCol="1270" anchor="ctr" anchorCtr="0">
          <a:noAutofit/>
        </a:bodyPr>
        <a:lstStyle/>
        <a:p>
          <a:pPr marL="0" lvl="0" indent="0" algn="l" defTabSz="889000">
            <a:lnSpc>
              <a:spcPct val="90000"/>
            </a:lnSpc>
            <a:spcBef>
              <a:spcPct val="0"/>
            </a:spcBef>
            <a:spcAft>
              <a:spcPct val="35000"/>
            </a:spcAft>
            <a:buNone/>
          </a:pPr>
          <a:r>
            <a:rPr lang="en-US" sz="2000" b="1" u="none" kern="1200" dirty="0"/>
            <a:t>Building a Positive School Climate That's Awesome</a:t>
          </a:r>
          <a:r>
            <a:rPr lang="en-US" sz="2000" u="none" kern="1200" dirty="0"/>
            <a:t> </a:t>
          </a:r>
        </a:p>
      </dsp:txBody>
      <dsp:txXfrm>
        <a:off x="415592" y="2122754"/>
        <a:ext cx="7867996" cy="372930"/>
      </dsp:txXfrm>
    </dsp:sp>
    <dsp:sp modelId="{D365CEC7-CEE8-F749-8F43-1B3613DEB295}">
      <dsp:nvSpPr>
        <dsp:cNvPr id="0" name=""/>
        <dsp:cNvSpPr/>
      </dsp:nvSpPr>
      <dsp:spPr>
        <a:xfrm>
          <a:off x="0" y="2896848"/>
          <a:ext cx="8305800" cy="352800"/>
        </a:xfrm>
        <a:prstGeom prst="rect">
          <a:avLst/>
        </a:prstGeom>
        <a:solidFill>
          <a:schemeClr val="lt1">
            <a:alpha val="90000"/>
            <a:hueOff val="0"/>
            <a:satOff val="0"/>
            <a:lumOff val="0"/>
            <a:alphaOff val="0"/>
          </a:schemeClr>
        </a:solidFill>
        <a:ln w="9525" cap="flat" cmpd="sng" algn="ctr">
          <a:solidFill>
            <a:schemeClr val="accent4">
              <a:hueOff val="-2551297"/>
              <a:satOff val="15371"/>
              <a:lumOff val="1232"/>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765E142B-38D7-C04B-979E-72DE39C30015}">
      <dsp:nvSpPr>
        <dsp:cNvPr id="0" name=""/>
        <dsp:cNvSpPr/>
      </dsp:nvSpPr>
      <dsp:spPr>
        <a:xfrm>
          <a:off x="395417" y="2737619"/>
          <a:ext cx="7908346" cy="413280"/>
        </a:xfrm>
        <a:prstGeom prst="roundRect">
          <a:avLst/>
        </a:prstGeom>
        <a:solidFill>
          <a:srgbClr val="80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9758" tIns="0" rIns="219758" bIns="0" numCol="1" spcCol="1270" anchor="ctr" anchorCtr="0">
          <a:noAutofit/>
        </a:bodyPr>
        <a:lstStyle/>
        <a:p>
          <a:pPr marL="0" lvl="0" indent="0" algn="l" defTabSz="889000">
            <a:lnSpc>
              <a:spcPct val="90000"/>
            </a:lnSpc>
            <a:spcBef>
              <a:spcPct val="0"/>
            </a:spcBef>
            <a:spcAft>
              <a:spcPct val="35000"/>
            </a:spcAft>
            <a:buNone/>
          </a:pPr>
          <a:r>
            <a:rPr lang="en-US" sz="2000" b="1" u="none" kern="1200" dirty="0"/>
            <a:t>Dealing with Attention Disorder and Similar Challenges</a:t>
          </a:r>
          <a:r>
            <a:rPr lang="en-US" sz="2000" u="none" kern="1200" dirty="0"/>
            <a:t> </a:t>
          </a:r>
        </a:p>
      </dsp:txBody>
      <dsp:txXfrm>
        <a:off x="415592" y="2757794"/>
        <a:ext cx="7867996" cy="372930"/>
      </dsp:txXfrm>
    </dsp:sp>
    <dsp:sp modelId="{7E05B991-5BED-8A42-BA4C-454349CB5361}">
      <dsp:nvSpPr>
        <dsp:cNvPr id="0" name=""/>
        <dsp:cNvSpPr/>
      </dsp:nvSpPr>
      <dsp:spPr>
        <a:xfrm>
          <a:off x="0" y="3531888"/>
          <a:ext cx="8305800" cy="352800"/>
        </a:xfrm>
        <a:prstGeom prst="rect">
          <a:avLst/>
        </a:prstGeom>
        <a:solidFill>
          <a:schemeClr val="lt1">
            <a:alpha val="90000"/>
            <a:hueOff val="0"/>
            <a:satOff val="0"/>
            <a:lumOff val="0"/>
            <a:alphaOff val="0"/>
          </a:schemeClr>
        </a:solidFill>
        <a:ln w="9525" cap="flat" cmpd="sng" algn="ctr">
          <a:solidFill>
            <a:schemeClr val="accent4">
              <a:hueOff val="-3189121"/>
              <a:satOff val="19214"/>
              <a:lumOff val="154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F2E9DDF7-8DD0-3F42-A459-E1BE2247C480}">
      <dsp:nvSpPr>
        <dsp:cNvPr id="0" name=""/>
        <dsp:cNvSpPr/>
      </dsp:nvSpPr>
      <dsp:spPr>
        <a:xfrm>
          <a:off x="395417" y="3372659"/>
          <a:ext cx="7908346" cy="413280"/>
        </a:xfrm>
        <a:prstGeom prst="roundRect">
          <a:avLst/>
        </a:prstGeom>
        <a:solidFill>
          <a:srgbClr val="80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9758" tIns="0" rIns="219758" bIns="0" numCol="1" spcCol="1270" anchor="ctr" anchorCtr="0">
          <a:noAutofit/>
        </a:bodyPr>
        <a:lstStyle/>
        <a:p>
          <a:pPr marL="0" lvl="0" indent="0" algn="l" defTabSz="889000">
            <a:lnSpc>
              <a:spcPct val="90000"/>
            </a:lnSpc>
            <a:spcBef>
              <a:spcPct val="0"/>
            </a:spcBef>
            <a:spcAft>
              <a:spcPct val="35000"/>
            </a:spcAft>
            <a:buNone/>
          </a:pPr>
          <a:r>
            <a:rPr lang="en-US" sz="2000" b="1" u="none" kern="1200" dirty="0"/>
            <a:t>Managing Behaviors of At-Risk Youth and their Parents</a:t>
          </a:r>
          <a:r>
            <a:rPr lang="en-US" sz="2000" u="none" kern="1200" dirty="0"/>
            <a:t> </a:t>
          </a:r>
        </a:p>
      </dsp:txBody>
      <dsp:txXfrm>
        <a:off x="415592" y="3392834"/>
        <a:ext cx="7867996" cy="372930"/>
      </dsp:txXfrm>
    </dsp:sp>
    <dsp:sp modelId="{176B03FD-DC0D-2645-AA07-C81B8EAD8B65}">
      <dsp:nvSpPr>
        <dsp:cNvPr id="0" name=""/>
        <dsp:cNvSpPr/>
      </dsp:nvSpPr>
      <dsp:spPr>
        <a:xfrm>
          <a:off x="0" y="4166928"/>
          <a:ext cx="8305800" cy="352800"/>
        </a:xfrm>
        <a:prstGeom prst="rect">
          <a:avLst/>
        </a:prstGeom>
        <a:solidFill>
          <a:schemeClr val="lt1">
            <a:alpha val="90000"/>
            <a:hueOff val="0"/>
            <a:satOff val="0"/>
            <a:lumOff val="0"/>
            <a:alphaOff val="0"/>
          </a:schemeClr>
        </a:solidFill>
        <a:ln w="9525" cap="flat" cmpd="sng" algn="ctr">
          <a:solidFill>
            <a:schemeClr val="accent4">
              <a:hueOff val="-3826945"/>
              <a:satOff val="23056"/>
              <a:lumOff val="1848"/>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74E702D-7EDF-EF44-9F9D-D05DF6DEC734}">
      <dsp:nvSpPr>
        <dsp:cNvPr id="0" name=""/>
        <dsp:cNvSpPr/>
      </dsp:nvSpPr>
      <dsp:spPr>
        <a:xfrm>
          <a:off x="395417" y="4007699"/>
          <a:ext cx="7908346" cy="413280"/>
        </a:xfrm>
        <a:prstGeom prst="roundRect">
          <a:avLst/>
        </a:prstGeom>
        <a:solidFill>
          <a:srgbClr val="80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9758" tIns="0" rIns="219758" bIns="0" numCol="1" spcCol="1270" anchor="ctr" anchorCtr="0">
          <a:noAutofit/>
        </a:bodyPr>
        <a:lstStyle/>
        <a:p>
          <a:pPr marL="0" lvl="0" indent="0" algn="l" defTabSz="889000">
            <a:lnSpc>
              <a:spcPct val="90000"/>
            </a:lnSpc>
            <a:spcBef>
              <a:spcPct val="0"/>
            </a:spcBef>
            <a:spcAft>
              <a:spcPct val="35000"/>
            </a:spcAft>
            <a:buNone/>
          </a:pPr>
          <a:r>
            <a:rPr lang="en-US" sz="2000" b="1" u="none" kern="1200" dirty="0"/>
            <a:t>Using Video Clips or Other Social Media While Teaching</a:t>
          </a:r>
          <a:r>
            <a:rPr lang="en-US" sz="2000" u="none" kern="1200" dirty="0"/>
            <a:t> </a:t>
          </a:r>
        </a:p>
      </dsp:txBody>
      <dsp:txXfrm>
        <a:off x="415592" y="4027874"/>
        <a:ext cx="7867996" cy="372930"/>
      </dsp:txXfrm>
    </dsp:sp>
    <dsp:sp modelId="{CF670262-C47E-D541-A69D-230B58FC4F38}">
      <dsp:nvSpPr>
        <dsp:cNvPr id="0" name=""/>
        <dsp:cNvSpPr/>
      </dsp:nvSpPr>
      <dsp:spPr>
        <a:xfrm>
          <a:off x="0" y="4801968"/>
          <a:ext cx="8305800" cy="352800"/>
        </a:xfrm>
        <a:prstGeom prst="rect">
          <a:avLst/>
        </a:prstGeom>
        <a:solidFill>
          <a:schemeClr val="lt1">
            <a:alpha val="90000"/>
            <a:hueOff val="0"/>
            <a:satOff val="0"/>
            <a:lumOff val="0"/>
            <a:alphaOff val="0"/>
          </a:schemeClr>
        </a:solidFill>
        <a:ln w="9525" cap="flat" cmpd="sng" algn="ctr">
          <a:solidFill>
            <a:schemeClr val="accent4">
              <a:hueOff val="-4464770"/>
              <a:satOff val="26899"/>
              <a:lumOff val="2156"/>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805CE6EE-3312-4944-AE98-F5C8A6BE7D10}">
      <dsp:nvSpPr>
        <dsp:cNvPr id="0" name=""/>
        <dsp:cNvSpPr/>
      </dsp:nvSpPr>
      <dsp:spPr>
        <a:xfrm>
          <a:off x="395417" y="4642739"/>
          <a:ext cx="7908346" cy="413280"/>
        </a:xfrm>
        <a:prstGeom prst="roundRect">
          <a:avLst/>
        </a:prstGeom>
        <a:solidFill>
          <a:srgbClr val="80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9758" tIns="0" rIns="219758" bIns="0" numCol="1" spcCol="1270" anchor="ctr" anchorCtr="0">
          <a:noAutofit/>
        </a:bodyPr>
        <a:lstStyle/>
        <a:p>
          <a:pPr marL="0" lvl="0" indent="0" algn="l" defTabSz="889000">
            <a:lnSpc>
              <a:spcPct val="90000"/>
            </a:lnSpc>
            <a:spcBef>
              <a:spcPct val="0"/>
            </a:spcBef>
            <a:spcAft>
              <a:spcPct val="35000"/>
            </a:spcAft>
            <a:buNone/>
          </a:pPr>
          <a:r>
            <a:rPr lang="en-US" sz="2000" b="1" u="none" kern="1200" dirty="0"/>
            <a:t>Instilling Self-Confidence and Building Resilience</a:t>
          </a:r>
          <a:r>
            <a:rPr lang="en-US" sz="2000" u="none" kern="1200" dirty="0"/>
            <a:t> </a:t>
          </a:r>
        </a:p>
      </dsp:txBody>
      <dsp:txXfrm>
        <a:off x="415592" y="4662914"/>
        <a:ext cx="7867996" cy="372930"/>
      </dsp:txXfrm>
    </dsp:sp>
  </dsp:spTree>
</dsp:drawing>
</file>

<file path=ppt/diagrams/drawing7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2D711B-FCF0-E642-9CAC-D01492C6F18B}">
      <dsp:nvSpPr>
        <dsp:cNvPr id="0" name=""/>
        <dsp:cNvSpPr/>
      </dsp:nvSpPr>
      <dsp:spPr>
        <a:xfrm>
          <a:off x="0" y="463086"/>
          <a:ext cx="8686799" cy="3024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6605071B-D737-1944-975B-DBF557015EB0}">
      <dsp:nvSpPr>
        <dsp:cNvPr id="0" name=""/>
        <dsp:cNvSpPr/>
      </dsp:nvSpPr>
      <dsp:spPr>
        <a:xfrm>
          <a:off x="413556" y="115715"/>
          <a:ext cx="8271113" cy="524491"/>
        </a:xfrm>
        <a:prstGeom prst="roundRect">
          <a:avLst/>
        </a:prstGeom>
        <a:solidFill>
          <a:srgbClr val="80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9838" tIns="0" rIns="229838" bIns="0" numCol="1" spcCol="1270" anchor="ctr" anchorCtr="0">
          <a:noAutofit/>
        </a:bodyPr>
        <a:lstStyle/>
        <a:p>
          <a:pPr marL="0" lvl="0" indent="0" algn="l" defTabSz="1066800">
            <a:lnSpc>
              <a:spcPct val="90000"/>
            </a:lnSpc>
            <a:spcBef>
              <a:spcPct val="0"/>
            </a:spcBef>
            <a:spcAft>
              <a:spcPct val="35000"/>
            </a:spcAft>
            <a:buNone/>
          </a:pPr>
          <a:r>
            <a:rPr lang="en-US" sz="2400" b="1" u="none" kern="1200" dirty="0"/>
            <a:t>Creat</a:t>
          </a:r>
          <a:r>
            <a:rPr lang="en-US" sz="2200" b="1" u="none" kern="1200" dirty="0"/>
            <a:t>ing a Professional Learning Environment for Teachers </a:t>
          </a:r>
        </a:p>
      </dsp:txBody>
      <dsp:txXfrm>
        <a:off x="439160" y="141319"/>
        <a:ext cx="8219905" cy="473283"/>
      </dsp:txXfrm>
    </dsp:sp>
    <dsp:sp modelId="{66905106-CC17-5842-BFA0-70BA72D70235}">
      <dsp:nvSpPr>
        <dsp:cNvPr id="0" name=""/>
        <dsp:cNvSpPr/>
      </dsp:nvSpPr>
      <dsp:spPr>
        <a:xfrm>
          <a:off x="0" y="1177658"/>
          <a:ext cx="8686799" cy="302400"/>
        </a:xfrm>
        <a:prstGeom prst="rect">
          <a:avLst/>
        </a:prstGeom>
        <a:solidFill>
          <a:schemeClr val="lt1">
            <a:alpha val="90000"/>
            <a:hueOff val="0"/>
            <a:satOff val="0"/>
            <a:lumOff val="0"/>
            <a:alphaOff val="0"/>
          </a:schemeClr>
        </a:solidFill>
        <a:ln w="9525" cap="flat" cmpd="sng" algn="ctr">
          <a:solidFill>
            <a:schemeClr val="accent4">
              <a:hueOff val="-744128"/>
              <a:satOff val="4483"/>
              <a:lumOff val="359"/>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660122E-1410-EC4E-9F8A-0E62A8F2C074}">
      <dsp:nvSpPr>
        <dsp:cNvPr id="0" name=""/>
        <dsp:cNvSpPr/>
      </dsp:nvSpPr>
      <dsp:spPr>
        <a:xfrm>
          <a:off x="413556" y="830286"/>
          <a:ext cx="8271113" cy="524491"/>
        </a:xfrm>
        <a:prstGeom prst="roundRect">
          <a:avLst/>
        </a:prstGeom>
        <a:solidFill>
          <a:srgbClr val="80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9838" tIns="0" rIns="229838" bIns="0" numCol="1" spcCol="1270" anchor="ctr" anchorCtr="0">
          <a:noAutofit/>
        </a:bodyPr>
        <a:lstStyle/>
        <a:p>
          <a:pPr marL="0" lvl="0" indent="0" algn="l" defTabSz="977900">
            <a:lnSpc>
              <a:spcPct val="90000"/>
            </a:lnSpc>
            <a:spcBef>
              <a:spcPct val="0"/>
            </a:spcBef>
            <a:spcAft>
              <a:spcPct val="35000"/>
            </a:spcAft>
            <a:buNone/>
          </a:pPr>
          <a:r>
            <a:rPr lang="en-US" sz="2200" b="1" u="none" kern="1200" dirty="0"/>
            <a:t>The TEAM Method of Teaching Character </a:t>
          </a:r>
        </a:p>
      </dsp:txBody>
      <dsp:txXfrm>
        <a:off x="439160" y="855890"/>
        <a:ext cx="8219905" cy="473283"/>
      </dsp:txXfrm>
    </dsp:sp>
    <dsp:sp modelId="{506BE77A-3CF8-6947-AA78-B54F350B57FF}">
      <dsp:nvSpPr>
        <dsp:cNvPr id="0" name=""/>
        <dsp:cNvSpPr/>
      </dsp:nvSpPr>
      <dsp:spPr>
        <a:xfrm>
          <a:off x="0" y="1892229"/>
          <a:ext cx="8686799" cy="302400"/>
        </a:xfrm>
        <a:prstGeom prst="rect">
          <a:avLst/>
        </a:prstGeom>
        <a:solidFill>
          <a:schemeClr val="lt1">
            <a:alpha val="90000"/>
            <a:hueOff val="0"/>
            <a:satOff val="0"/>
            <a:lumOff val="0"/>
            <a:alphaOff val="0"/>
          </a:schemeClr>
        </a:solidFill>
        <a:ln w="9525" cap="flat" cmpd="sng" algn="ctr">
          <a:solidFill>
            <a:schemeClr val="accent4">
              <a:hueOff val="-1488257"/>
              <a:satOff val="8966"/>
              <a:lumOff val="719"/>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641F5751-28D7-7748-AFCD-9DEE97A4FCD6}">
      <dsp:nvSpPr>
        <dsp:cNvPr id="0" name=""/>
        <dsp:cNvSpPr/>
      </dsp:nvSpPr>
      <dsp:spPr>
        <a:xfrm>
          <a:off x="413556" y="1544858"/>
          <a:ext cx="8271113" cy="524491"/>
        </a:xfrm>
        <a:prstGeom prst="roundRect">
          <a:avLst/>
        </a:prstGeom>
        <a:solidFill>
          <a:srgbClr val="80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9838" tIns="0" rIns="229838" bIns="0" numCol="1" spcCol="1270" anchor="ctr" anchorCtr="0">
          <a:noAutofit/>
        </a:bodyPr>
        <a:lstStyle/>
        <a:p>
          <a:pPr marL="0" lvl="0" indent="0" algn="l" defTabSz="977900">
            <a:lnSpc>
              <a:spcPct val="90000"/>
            </a:lnSpc>
            <a:spcBef>
              <a:spcPct val="0"/>
            </a:spcBef>
            <a:spcAft>
              <a:spcPct val="35000"/>
            </a:spcAft>
            <a:buNone/>
          </a:pPr>
          <a:r>
            <a:rPr lang="en-US" sz="2200" b="1" u="none" kern="1200" dirty="0"/>
            <a:t>A Positive Learning Framework for Class Management </a:t>
          </a:r>
        </a:p>
      </dsp:txBody>
      <dsp:txXfrm>
        <a:off x="439160" y="1570462"/>
        <a:ext cx="8219905" cy="473283"/>
      </dsp:txXfrm>
    </dsp:sp>
    <dsp:sp modelId="{7C91EFF5-B4B7-8A4F-89D9-8094F6AD189D}">
      <dsp:nvSpPr>
        <dsp:cNvPr id="0" name=""/>
        <dsp:cNvSpPr/>
      </dsp:nvSpPr>
      <dsp:spPr>
        <a:xfrm>
          <a:off x="0" y="2606800"/>
          <a:ext cx="8686799" cy="302400"/>
        </a:xfrm>
        <a:prstGeom prst="rect">
          <a:avLst/>
        </a:prstGeom>
        <a:solidFill>
          <a:schemeClr val="lt1">
            <a:alpha val="90000"/>
            <a:hueOff val="0"/>
            <a:satOff val="0"/>
            <a:lumOff val="0"/>
            <a:alphaOff val="0"/>
          </a:schemeClr>
        </a:solidFill>
        <a:ln w="9525" cap="flat" cmpd="sng" algn="ctr">
          <a:solidFill>
            <a:schemeClr val="accent4">
              <a:hueOff val="-2232385"/>
              <a:satOff val="13449"/>
              <a:lumOff val="1078"/>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EB47A90-E5CE-5A46-BBFA-72CADEBA7859}">
      <dsp:nvSpPr>
        <dsp:cNvPr id="0" name=""/>
        <dsp:cNvSpPr/>
      </dsp:nvSpPr>
      <dsp:spPr>
        <a:xfrm>
          <a:off x="413556" y="2259429"/>
          <a:ext cx="8271113" cy="524491"/>
        </a:xfrm>
        <a:prstGeom prst="roundRect">
          <a:avLst/>
        </a:prstGeom>
        <a:solidFill>
          <a:srgbClr val="80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9838" tIns="0" rIns="229838" bIns="0" numCol="1" spcCol="1270" anchor="ctr" anchorCtr="0">
          <a:noAutofit/>
        </a:bodyPr>
        <a:lstStyle/>
        <a:p>
          <a:pPr marL="0" lvl="0" indent="0" algn="l" defTabSz="977900">
            <a:lnSpc>
              <a:spcPct val="90000"/>
            </a:lnSpc>
            <a:spcBef>
              <a:spcPct val="0"/>
            </a:spcBef>
            <a:spcAft>
              <a:spcPct val="35000"/>
            </a:spcAft>
            <a:buNone/>
          </a:pPr>
          <a:r>
            <a:rPr lang="en-US" sz="2200" b="1" u="none" kern="1200" dirty="0"/>
            <a:t>Getting the Most and Best from Parents </a:t>
          </a:r>
        </a:p>
      </dsp:txBody>
      <dsp:txXfrm>
        <a:off x="439160" y="2285033"/>
        <a:ext cx="8219905" cy="473283"/>
      </dsp:txXfrm>
    </dsp:sp>
    <dsp:sp modelId="{3475C2E9-5464-E848-B7AA-0A07FB439C60}">
      <dsp:nvSpPr>
        <dsp:cNvPr id="0" name=""/>
        <dsp:cNvSpPr/>
      </dsp:nvSpPr>
      <dsp:spPr>
        <a:xfrm>
          <a:off x="0" y="3321371"/>
          <a:ext cx="8686799" cy="302400"/>
        </a:xfrm>
        <a:prstGeom prst="rect">
          <a:avLst/>
        </a:prstGeom>
        <a:solidFill>
          <a:schemeClr val="lt1">
            <a:alpha val="90000"/>
            <a:hueOff val="0"/>
            <a:satOff val="0"/>
            <a:lumOff val="0"/>
            <a:alphaOff val="0"/>
          </a:schemeClr>
        </a:solidFill>
        <a:ln w="9525" cap="flat" cmpd="sng" algn="ctr">
          <a:solidFill>
            <a:schemeClr val="accent4">
              <a:hueOff val="-2976513"/>
              <a:satOff val="17933"/>
              <a:lumOff val="1437"/>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E8FBCDD-1A0F-6D4A-A04B-4B369BEAEDE9}">
      <dsp:nvSpPr>
        <dsp:cNvPr id="0" name=""/>
        <dsp:cNvSpPr/>
      </dsp:nvSpPr>
      <dsp:spPr>
        <a:xfrm>
          <a:off x="413556" y="2974000"/>
          <a:ext cx="8271113" cy="524491"/>
        </a:xfrm>
        <a:prstGeom prst="roundRect">
          <a:avLst/>
        </a:prstGeom>
        <a:solidFill>
          <a:srgbClr val="80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9838" tIns="0" rIns="229838" bIns="0" numCol="1" spcCol="1270" anchor="ctr" anchorCtr="0">
          <a:noAutofit/>
        </a:bodyPr>
        <a:lstStyle/>
        <a:p>
          <a:pPr marL="0" lvl="0" indent="0" algn="l" defTabSz="977900">
            <a:lnSpc>
              <a:spcPct val="90000"/>
            </a:lnSpc>
            <a:spcBef>
              <a:spcPct val="0"/>
            </a:spcBef>
            <a:spcAft>
              <a:spcPct val="35000"/>
            </a:spcAft>
            <a:buNone/>
          </a:pPr>
          <a:r>
            <a:rPr lang="en-US" sz="2200" b="1" u="none" kern="1200" dirty="0"/>
            <a:t>Applying Growth Mindset in Your School </a:t>
          </a:r>
        </a:p>
      </dsp:txBody>
      <dsp:txXfrm>
        <a:off x="439160" y="2999604"/>
        <a:ext cx="8219905" cy="473283"/>
      </dsp:txXfrm>
    </dsp:sp>
    <dsp:sp modelId="{2E58561E-AE93-364A-96A2-4D45DBBE6572}">
      <dsp:nvSpPr>
        <dsp:cNvPr id="0" name=""/>
        <dsp:cNvSpPr/>
      </dsp:nvSpPr>
      <dsp:spPr>
        <a:xfrm>
          <a:off x="0" y="4035943"/>
          <a:ext cx="8686799" cy="302400"/>
        </a:xfrm>
        <a:prstGeom prst="rect">
          <a:avLst/>
        </a:prstGeom>
        <a:solidFill>
          <a:schemeClr val="lt1">
            <a:alpha val="90000"/>
            <a:hueOff val="0"/>
            <a:satOff val="0"/>
            <a:lumOff val="0"/>
            <a:alphaOff val="0"/>
          </a:schemeClr>
        </a:solidFill>
        <a:ln w="9525" cap="flat" cmpd="sng" algn="ctr">
          <a:solidFill>
            <a:schemeClr val="accent4">
              <a:hueOff val="-3720641"/>
              <a:satOff val="22416"/>
              <a:lumOff val="1797"/>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1E12987-FF41-6E46-B633-512D656073B2}">
      <dsp:nvSpPr>
        <dsp:cNvPr id="0" name=""/>
        <dsp:cNvSpPr/>
      </dsp:nvSpPr>
      <dsp:spPr>
        <a:xfrm>
          <a:off x="413556" y="3688571"/>
          <a:ext cx="8271113" cy="524491"/>
        </a:xfrm>
        <a:prstGeom prst="roundRect">
          <a:avLst/>
        </a:prstGeom>
        <a:solidFill>
          <a:srgbClr val="80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9838" tIns="0" rIns="229838" bIns="0" numCol="1" spcCol="1270" anchor="ctr" anchorCtr="0">
          <a:noAutofit/>
        </a:bodyPr>
        <a:lstStyle/>
        <a:p>
          <a:pPr marL="0" lvl="0" indent="0" algn="l" defTabSz="977900">
            <a:lnSpc>
              <a:spcPct val="90000"/>
            </a:lnSpc>
            <a:spcBef>
              <a:spcPct val="0"/>
            </a:spcBef>
            <a:spcAft>
              <a:spcPct val="35000"/>
            </a:spcAft>
            <a:buNone/>
          </a:pPr>
          <a:r>
            <a:rPr lang="en-US" sz="2200" b="1" u="none" kern="1200" dirty="0"/>
            <a:t>Integrated Approach to Teaching Responsible Citizenship </a:t>
          </a:r>
        </a:p>
      </dsp:txBody>
      <dsp:txXfrm>
        <a:off x="439160" y="3714175"/>
        <a:ext cx="8219905" cy="473283"/>
      </dsp:txXfrm>
    </dsp:sp>
    <dsp:sp modelId="{37C7AD73-B71D-3D4D-9AA4-DCEF0621E4BF}">
      <dsp:nvSpPr>
        <dsp:cNvPr id="0" name=""/>
        <dsp:cNvSpPr/>
      </dsp:nvSpPr>
      <dsp:spPr>
        <a:xfrm>
          <a:off x="0" y="4750514"/>
          <a:ext cx="8686799" cy="302400"/>
        </a:xfrm>
        <a:prstGeom prst="rect">
          <a:avLst/>
        </a:prstGeom>
        <a:solidFill>
          <a:schemeClr val="lt1">
            <a:alpha val="90000"/>
            <a:hueOff val="0"/>
            <a:satOff val="0"/>
            <a:lumOff val="0"/>
            <a:alphaOff val="0"/>
          </a:schemeClr>
        </a:solidFill>
        <a:ln w="9525" cap="flat" cmpd="sng" algn="ctr">
          <a:solidFill>
            <a:schemeClr val="accent4">
              <a:hueOff val="-4464770"/>
              <a:satOff val="26899"/>
              <a:lumOff val="2156"/>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7729D72E-525B-6D4D-B160-6771E052EFCF}">
      <dsp:nvSpPr>
        <dsp:cNvPr id="0" name=""/>
        <dsp:cNvSpPr/>
      </dsp:nvSpPr>
      <dsp:spPr>
        <a:xfrm>
          <a:off x="413556" y="4403143"/>
          <a:ext cx="8271113" cy="524491"/>
        </a:xfrm>
        <a:prstGeom prst="roundRect">
          <a:avLst/>
        </a:prstGeom>
        <a:solidFill>
          <a:srgbClr val="80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9838" tIns="0" rIns="229838" bIns="0" numCol="1" spcCol="1270" anchor="ctr" anchorCtr="0">
          <a:noAutofit/>
        </a:bodyPr>
        <a:lstStyle/>
        <a:p>
          <a:pPr marL="0" lvl="0" indent="0" algn="l" defTabSz="977900">
            <a:lnSpc>
              <a:spcPct val="90000"/>
            </a:lnSpc>
            <a:spcBef>
              <a:spcPct val="0"/>
            </a:spcBef>
            <a:spcAft>
              <a:spcPct val="35000"/>
            </a:spcAft>
            <a:buNone/>
          </a:pPr>
          <a:r>
            <a:rPr lang="en-US" sz="2200" b="1" u="none" kern="1200" dirty="0"/>
            <a:t>Pursuing Victory with Honor </a:t>
          </a:r>
        </a:p>
      </dsp:txBody>
      <dsp:txXfrm>
        <a:off x="439160" y="4428747"/>
        <a:ext cx="8219905" cy="473283"/>
      </dsp:txXfrm>
    </dsp:sp>
  </dsp:spTree>
</dsp:drawing>
</file>

<file path=ppt/diagrams/drawing7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831D54-0B43-4A41-9C51-29511F3EFDD7}">
      <dsp:nvSpPr>
        <dsp:cNvPr id="0" name=""/>
        <dsp:cNvSpPr/>
      </dsp:nvSpPr>
      <dsp:spPr>
        <a:xfrm>
          <a:off x="0" y="153654"/>
          <a:ext cx="8229600" cy="878023"/>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b="0" kern="1200" dirty="0">
              <a:effectLst>
                <a:outerShdw blurRad="38100" dist="38100" dir="2700000" algn="tl">
                  <a:srgbClr val="000000">
                    <a:alpha val="43137"/>
                  </a:srgbClr>
                </a:outerShdw>
              </a:effectLst>
              <a:latin typeface="Arial Black"/>
              <a:cs typeface="Arial Black"/>
            </a:rPr>
            <a:t>Full Day or Half Day Workshops by CHARACTER COUNTS! Trainers  </a:t>
          </a:r>
        </a:p>
      </dsp:txBody>
      <dsp:txXfrm>
        <a:off x="42862" y="196516"/>
        <a:ext cx="8143876" cy="792299"/>
      </dsp:txXfrm>
    </dsp:sp>
  </dsp:spTree>
</dsp:drawing>
</file>

<file path=ppt/diagrams/drawing7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76420C-D858-E64F-A519-93C8A33DAF36}">
      <dsp:nvSpPr>
        <dsp:cNvPr id="0" name=""/>
        <dsp:cNvSpPr/>
      </dsp:nvSpPr>
      <dsp:spPr>
        <a:xfrm>
          <a:off x="0" y="272000"/>
          <a:ext cx="8432799" cy="554400"/>
        </a:xfrm>
        <a:prstGeom prst="rect">
          <a:avLst/>
        </a:prstGeom>
        <a:solidFill>
          <a:schemeClr val="bg1"/>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54479" tIns="208280" rIns="654479" bIns="128016" numCol="1" spcCol="1270" anchor="t" anchorCtr="0">
          <a:noAutofit/>
        </a:bodyPr>
        <a:lstStyle/>
        <a:p>
          <a:pPr marL="171450" lvl="1" indent="-171450" algn="l" defTabSz="800100">
            <a:lnSpc>
              <a:spcPct val="90000"/>
            </a:lnSpc>
            <a:spcBef>
              <a:spcPct val="0"/>
            </a:spcBef>
            <a:spcAft>
              <a:spcPct val="15000"/>
            </a:spcAft>
            <a:buChar char="•"/>
          </a:pPr>
          <a:endParaRPr lang="en-US" sz="1800" kern="1200" dirty="0"/>
        </a:p>
      </dsp:txBody>
      <dsp:txXfrm>
        <a:off x="0" y="272000"/>
        <a:ext cx="8432799" cy="554400"/>
      </dsp:txXfrm>
    </dsp:sp>
    <dsp:sp modelId="{159CE58D-679C-054F-9962-61A568904395}">
      <dsp:nvSpPr>
        <dsp:cNvPr id="0" name=""/>
        <dsp:cNvSpPr/>
      </dsp:nvSpPr>
      <dsp:spPr>
        <a:xfrm>
          <a:off x="401463" y="0"/>
          <a:ext cx="8029268" cy="655434"/>
        </a:xfrm>
        <a:prstGeom prst="roundRect">
          <a:avLst/>
        </a:prstGeom>
        <a:solidFill>
          <a:srgbClr val="80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3118" tIns="0" rIns="223118" bIns="0" numCol="1" spcCol="1270" anchor="ctr" anchorCtr="0">
          <a:noAutofit/>
        </a:bodyPr>
        <a:lstStyle/>
        <a:p>
          <a:pPr marL="0" lvl="0" indent="0" algn="l" defTabSz="977900">
            <a:lnSpc>
              <a:spcPct val="90000"/>
            </a:lnSpc>
            <a:spcBef>
              <a:spcPct val="0"/>
            </a:spcBef>
            <a:spcAft>
              <a:spcPct val="35000"/>
            </a:spcAft>
            <a:buNone/>
          </a:pPr>
          <a:r>
            <a:rPr lang="en-US" sz="2200" kern="1200" dirty="0"/>
            <a:t>Review the goals you had for this workshop. Do they reflect the desired action plan goals for this coming school year? </a:t>
          </a:r>
        </a:p>
      </dsp:txBody>
      <dsp:txXfrm>
        <a:off x="433459" y="31996"/>
        <a:ext cx="7965276" cy="591442"/>
      </dsp:txXfrm>
    </dsp:sp>
    <dsp:sp modelId="{DE483B9E-45FC-0D41-87A8-18BBBA9648FD}">
      <dsp:nvSpPr>
        <dsp:cNvPr id="0" name=""/>
        <dsp:cNvSpPr/>
      </dsp:nvSpPr>
      <dsp:spPr>
        <a:xfrm>
          <a:off x="0" y="1422565"/>
          <a:ext cx="8432799" cy="2648675"/>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54479" tIns="208280" rIns="654479"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a:t>Vision</a:t>
          </a:r>
        </a:p>
        <a:p>
          <a:pPr marL="228600" lvl="1" indent="-228600" algn="l" defTabSz="977900">
            <a:lnSpc>
              <a:spcPct val="90000"/>
            </a:lnSpc>
            <a:spcBef>
              <a:spcPct val="0"/>
            </a:spcBef>
            <a:spcAft>
              <a:spcPct val="15000"/>
            </a:spcAft>
            <a:buChar char="•"/>
          </a:pPr>
          <a:r>
            <a:rPr lang="en-US" sz="2200" kern="1200" dirty="0"/>
            <a:t>Commitment</a:t>
          </a:r>
        </a:p>
        <a:p>
          <a:pPr marL="228600" lvl="1" indent="-228600" algn="l" defTabSz="977900">
            <a:lnSpc>
              <a:spcPct val="90000"/>
            </a:lnSpc>
            <a:spcBef>
              <a:spcPct val="0"/>
            </a:spcBef>
            <a:spcAft>
              <a:spcPct val="15000"/>
            </a:spcAft>
            <a:buChar char="•"/>
          </a:pPr>
          <a:r>
            <a:rPr lang="en-US" sz="2200" kern="1200" dirty="0"/>
            <a:t>PD – </a:t>
          </a:r>
          <a:r>
            <a:rPr lang="en-US" sz="2200" b="1" kern="1200" dirty="0">
              <a:solidFill>
                <a:srgbClr val="800000"/>
              </a:solidFill>
            </a:rPr>
            <a:t>When? Who? How What?</a:t>
          </a:r>
        </a:p>
        <a:p>
          <a:pPr marL="228600" lvl="1" indent="-228600" algn="l" defTabSz="977900">
            <a:lnSpc>
              <a:spcPct val="90000"/>
            </a:lnSpc>
            <a:spcBef>
              <a:spcPct val="0"/>
            </a:spcBef>
            <a:spcAft>
              <a:spcPct val="15000"/>
            </a:spcAft>
            <a:buChar char="•"/>
          </a:pPr>
          <a:r>
            <a:rPr lang="en-US" sz="2200" kern="1200" dirty="0"/>
            <a:t>Assessment – </a:t>
          </a:r>
          <a:r>
            <a:rPr lang="en-US" sz="2200" b="1" kern="1200" dirty="0">
              <a:solidFill>
                <a:srgbClr val="800000"/>
              </a:solidFill>
            </a:rPr>
            <a:t>See Addendum</a:t>
          </a:r>
        </a:p>
        <a:p>
          <a:pPr marL="228600" lvl="1" indent="-228600" algn="l" defTabSz="977900">
            <a:lnSpc>
              <a:spcPct val="90000"/>
            </a:lnSpc>
            <a:spcBef>
              <a:spcPct val="0"/>
            </a:spcBef>
            <a:spcAft>
              <a:spcPct val="15000"/>
            </a:spcAft>
            <a:buChar char="•"/>
          </a:pPr>
          <a:r>
            <a:rPr lang="en-US" sz="2200" kern="1200" dirty="0"/>
            <a:t>Resources – </a:t>
          </a:r>
          <a:r>
            <a:rPr lang="en-US" sz="2200" b="1" kern="1200" dirty="0">
              <a:solidFill>
                <a:srgbClr val="800000"/>
              </a:solidFill>
            </a:rPr>
            <a:t>Purchased? Using existing resources? Prepare from the Training Workbook?</a:t>
          </a:r>
        </a:p>
        <a:p>
          <a:pPr marL="228600" lvl="1" indent="-228600" algn="l" defTabSz="977900">
            <a:lnSpc>
              <a:spcPct val="90000"/>
            </a:lnSpc>
            <a:spcBef>
              <a:spcPct val="0"/>
            </a:spcBef>
            <a:spcAft>
              <a:spcPct val="15000"/>
            </a:spcAft>
            <a:buChar char="•"/>
          </a:pPr>
          <a:r>
            <a:rPr lang="en-US" sz="2200" b="1" kern="1200" dirty="0">
              <a:solidFill>
                <a:srgbClr val="800000"/>
              </a:solidFill>
            </a:rPr>
            <a:t>Access resources on Graduate Portal</a:t>
          </a:r>
        </a:p>
      </dsp:txBody>
      <dsp:txXfrm>
        <a:off x="0" y="1422565"/>
        <a:ext cx="8432799" cy="2648675"/>
      </dsp:txXfrm>
    </dsp:sp>
    <dsp:sp modelId="{10630A79-7F1A-AB48-8472-A056D02A5B9E}">
      <dsp:nvSpPr>
        <dsp:cNvPr id="0" name=""/>
        <dsp:cNvSpPr/>
      </dsp:nvSpPr>
      <dsp:spPr>
        <a:xfrm>
          <a:off x="401463" y="838195"/>
          <a:ext cx="8029268" cy="794765"/>
        </a:xfrm>
        <a:prstGeom prst="roundRect">
          <a:avLst/>
        </a:prstGeom>
        <a:solidFill>
          <a:schemeClr val="accent3">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3118" tIns="0" rIns="223118" bIns="0" numCol="1" spcCol="1270" anchor="ctr" anchorCtr="0">
          <a:noAutofit/>
        </a:bodyPr>
        <a:lstStyle/>
        <a:p>
          <a:pPr marL="0" lvl="0" indent="0" algn="l" defTabSz="977900">
            <a:lnSpc>
              <a:spcPct val="90000"/>
            </a:lnSpc>
            <a:spcBef>
              <a:spcPct val="0"/>
            </a:spcBef>
            <a:spcAft>
              <a:spcPct val="35000"/>
            </a:spcAft>
            <a:buNone/>
          </a:pPr>
          <a:r>
            <a:rPr lang="en-US" sz="2200" kern="1200" dirty="0"/>
            <a:t>Include in your plan the components of an effective CC! initiative from the CHANGE CHART.</a:t>
          </a:r>
        </a:p>
      </dsp:txBody>
      <dsp:txXfrm>
        <a:off x="440260" y="876992"/>
        <a:ext cx="7951674" cy="717171"/>
      </dsp:txXfrm>
    </dsp:sp>
    <dsp:sp modelId="{DF7E3389-D7F6-5348-9BFE-078AF6679360}">
      <dsp:nvSpPr>
        <dsp:cNvPr id="0" name=""/>
        <dsp:cNvSpPr/>
      </dsp:nvSpPr>
      <dsp:spPr>
        <a:xfrm>
          <a:off x="0" y="4385797"/>
          <a:ext cx="8432799" cy="5544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41871F2-6B9A-734B-8953-5F7561BCC768}">
      <dsp:nvSpPr>
        <dsp:cNvPr id="0" name=""/>
        <dsp:cNvSpPr/>
      </dsp:nvSpPr>
      <dsp:spPr>
        <a:xfrm>
          <a:off x="401463" y="4178443"/>
          <a:ext cx="8029268" cy="420791"/>
        </a:xfrm>
        <a:prstGeom prst="roundRect">
          <a:avLst/>
        </a:prstGeom>
        <a:solidFill>
          <a:schemeClr val="accent5">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3118" tIns="0" rIns="223118" bIns="0" numCol="1" spcCol="1270" anchor="ctr" anchorCtr="0">
          <a:noAutofit/>
        </a:bodyPr>
        <a:lstStyle/>
        <a:p>
          <a:pPr marL="0" lvl="0" indent="0" algn="l" defTabSz="889000">
            <a:lnSpc>
              <a:spcPct val="90000"/>
            </a:lnSpc>
            <a:spcBef>
              <a:spcPct val="0"/>
            </a:spcBef>
            <a:spcAft>
              <a:spcPct val="35000"/>
            </a:spcAft>
            <a:buNone/>
          </a:pPr>
          <a:r>
            <a:rPr lang="en-US" sz="2000" kern="1200" dirty="0"/>
            <a:t>Review ASSESSING YOUR CC! INITIATIVE (Page A-24)</a:t>
          </a:r>
        </a:p>
      </dsp:txBody>
      <dsp:txXfrm>
        <a:off x="422004" y="4198984"/>
        <a:ext cx="7988186" cy="379709"/>
      </dsp:txXfrm>
    </dsp:sp>
  </dsp:spTree>
</dsp:drawing>
</file>

<file path=ppt/diagrams/drawing7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180370-0D59-D549-9607-63A3D5B7FFC3}">
      <dsp:nvSpPr>
        <dsp:cNvPr id="0" name=""/>
        <dsp:cNvSpPr/>
      </dsp:nvSpPr>
      <dsp:spPr>
        <a:xfrm>
          <a:off x="157519" y="0"/>
          <a:ext cx="5923359" cy="914092"/>
        </a:xfrm>
        <a:prstGeom prst="rect">
          <a:avLst/>
        </a:prstGeom>
        <a:solidFill>
          <a:srgbClr val="DC383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effectLst>
                <a:outerShdw blurRad="38100" dist="38100" dir="2700000" algn="tl">
                  <a:srgbClr val="000000">
                    <a:alpha val="43137"/>
                  </a:srgbClr>
                </a:outerShdw>
              </a:effectLst>
            </a:rPr>
            <a:t>Engaging Parents - </a:t>
          </a:r>
          <a:r>
            <a:rPr lang="en-US" sz="2800" b="1" kern="1200" dirty="0"/>
            <a:t>Character Building Begins at Home </a:t>
          </a:r>
        </a:p>
      </dsp:txBody>
      <dsp:txXfrm>
        <a:off x="157519" y="0"/>
        <a:ext cx="5923359" cy="914092"/>
      </dsp:txXfrm>
    </dsp:sp>
  </dsp:spTree>
</dsp:drawing>
</file>

<file path=ppt/diagrams/drawing7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5F45B0-11C7-274A-8B26-F232D1906AAC}">
      <dsp:nvSpPr>
        <dsp:cNvPr id="0" name=""/>
        <dsp:cNvSpPr/>
      </dsp:nvSpPr>
      <dsp:spPr>
        <a:xfrm>
          <a:off x="0" y="464455"/>
          <a:ext cx="8229600" cy="6804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99998DC-54BF-574A-81C9-F43CA0A15600}">
      <dsp:nvSpPr>
        <dsp:cNvPr id="0" name=""/>
        <dsp:cNvSpPr/>
      </dsp:nvSpPr>
      <dsp:spPr>
        <a:xfrm>
          <a:off x="391790" y="65935"/>
          <a:ext cx="7835792" cy="79704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rtl="0">
            <a:lnSpc>
              <a:spcPct val="90000"/>
            </a:lnSpc>
            <a:spcBef>
              <a:spcPct val="0"/>
            </a:spcBef>
            <a:spcAft>
              <a:spcPct val="35000"/>
            </a:spcAft>
            <a:buNone/>
          </a:pPr>
          <a:r>
            <a:rPr lang="en-US" sz="2000" b="1" kern="1200" dirty="0"/>
            <a:t>Provide for their basic needs on a consistent basis (love, proper nutrition, healthy activities, reading for enjoyment, etc.).</a:t>
          </a:r>
          <a:endParaRPr lang="en-US" sz="2000" kern="1200" dirty="0"/>
        </a:p>
      </dsp:txBody>
      <dsp:txXfrm>
        <a:off x="430698" y="104843"/>
        <a:ext cx="7757976" cy="719224"/>
      </dsp:txXfrm>
    </dsp:sp>
    <dsp:sp modelId="{71E92E11-706C-4241-BE1D-A883BA90BA9C}">
      <dsp:nvSpPr>
        <dsp:cNvPr id="0" name=""/>
        <dsp:cNvSpPr/>
      </dsp:nvSpPr>
      <dsp:spPr>
        <a:xfrm>
          <a:off x="0" y="1689175"/>
          <a:ext cx="8229600" cy="6804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596D43A-9ECD-3548-A523-F766DCB109A9}">
      <dsp:nvSpPr>
        <dsp:cNvPr id="0" name=""/>
        <dsp:cNvSpPr/>
      </dsp:nvSpPr>
      <dsp:spPr>
        <a:xfrm>
          <a:off x="391790" y="1290655"/>
          <a:ext cx="7835792" cy="797040"/>
        </a:xfrm>
        <a:prstGeom prst="roundRect">
          <a:avLst/>
        </a:prstGeom>
        <a:solidFill>
          <a:srgbClr val="008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rtl="0">
            <a:lnSpc>
              <a:spcPct val="90000"/>
            </a:lnSpc>
            <a:spcBef>
              <a:spcPct val="0"/>
            </a:spcBef>
            <a:spcAft>
              <a:spcPct val="35000"/>
            </a:spcAft>
            <a:buNone/>
          </a:pPr>
          <a:r>
            <a:rPr lang="en-US" sz="2000" b="1" kern="1200" dirty="0"/>
            <a:t>Develop a calm, emotionally responsive, and stable home environment, with a proper balance of freedom and structure.</a:t>
          </a:r>
          <a:endParaRPr lang="en-US" sz="2000" kern="1200" dirty="0"/>
        </a:p>
      </dsp:txBody>
      <dsp:txXfrm>
        <a:off x="430698" y="1329563"/>
        <a:ext cx="7757976" cy="719224"/>
      </dsp:txXfrm>
    </dsp:sp>
    <dsp:sp modelId="{CFF4B035-87BE-EF40-AECB-8ACF93A77A63}">
      <dsp:nvSpPr>
        <dsp:cNvPr id="0" name=""/>
        <dsp:cNvSpPr/>
      </dsp:nvSpPr>
      <dsp:spPr>
        <a:xfrm>
          <a:off x="0" y="2913896"/>
          <a:ext cx="8229600" cy="6804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FDCE3FC-78B5-A146-96F4-8534560550B2}">
      <dsp:nvSpPr>
        <dsp:cNvPr id="0" name=""/>
        <dsp:cNvSpPr/>
      </dsp:nvSpPr>
      <dsp:spPr>
        <a:xfrm>
          <a:off x="391790" y="2515375"/>
          <a:ext cx="7835792" cy="79704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rtl="0">
            <a:lnSpc>
              <a:spcPct val="90000"/>
            </a:lnSpc>
            <a:spcBef>
              <a:spcPct val="0"/>
            </a:spcBef>
            <a:spcAft>
              <a:spcPct val="35000"/>
            </a:spcAft>
            <a:buNone/>
          </a:pPr>
          <a:r>
            <a:rPr lang="en-US" sz="2000" b="1" kern="1200" dirty="0"/>
            <a:t>Develop family rules and consequences in a preventative manner and use consistent discipline to educate.</a:t>
          </a:r>
          <a:endParaRPr lang="en-US" sz="2000" kern="1200" dirty="0"/>
        </a:p>
      </dsp:txBody>
      <dsp:txXfrm>
        <a:off x="430698" y="2554283"/>
        <a:ext cx="7757976" cy="719224"/>
      </dsp:txXfrm>
    </dsp:sp>
    <dsp:sp modelId="{1EB1A75E-2E0A-ED47-8634-9FE0D838B409}">
      <dsp:nvSpPr>
        <dsp:cNvPr id="0" name=""/>
        <dsp:cNvSpPr/>
      </dsp:nvSpPr>
      <dsp:spPr>
        <a:xfrm>
          <a:off x="0" y="4138616"/>
          <a:ext cx="8229600" cy="6804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1F0CD4F-CA4B-C145-A371-78C2E6A4829D}">
      <dsp:nvSpPr>
        <dsp:cNvPr id="0" name=""/>
        <dsp:cNvSpPr/>
      </dsp:nvSpPr>
      <dsp:spPr>
        <a:xfrm>
          <a:off x="391790" y="3740096"/>
          <a:ext cx="7835792" cy="797040"/>
        </a:xfrm>
        <a:prstGeom prst="roundRect">
          <a:avLst/>
        </a:prstGeom>
        <a:solidFill>
          <a:srgbClr val="00009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rtl="0">
            <a:lnSpc>
              <a:spcPct val="90000"/>
            </a:lnSpc>
            <a:spcBef>
              <a:spcPct val="0"/>
            </a:spcBef>
            <a:spcAft>
              <a:spcPct val="35000"/>
            </a:spcAft>
            <a:buNone/>
          </a:pPr>
          <a:r>
            <a:rPr lang="en-US" sz="2000" b="1" kern="1200" dirty="0"/>
            <a:t>If applicable, model a marital or partner relationship that demonstrates honesty, integrity, promise-keeping, and loyalty.</a:t>
          </a:r>
          <a:endParaRPr lang="en-US" sz="2000" kern="1200" dirty="0"/>
        </a:p>
      </dsp:txBody>
      <dsp:txXfrm>
        <a:off x="430698" y="3779004"/>
        <a:ext cx="7757976" cy="719224"/>
      </dsp:txXfrm>
    </dsp:sp>
  </dsp:spTree>
</dsp:drawing>
</file>

<file path=ppt/diagrams/drawing7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98485B-FD8E-234D-85D9-FF1AFE0B7B8B}">
      <dsp:nvSpPr>
        <dsp:cNvPr id="0" name=""/>
        <dsp:cNvSpPr/>
      </dsp:nvSpPr>
      <dsp:spPr>
        <a:xfrm>
          <a:off x="0" y="408491"/>
          <a:ext cx="8229600" cy="5292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88AE43D-5CFB-C749-BD3C-ACDD3534328A}">
      <dsp:nvSpPr>
        <dsp:cNvPr id="0" name=""/>
        <dsp:cNvSpPr/>
      </dsp:nvSpPr>
      <dsp:spPr>
        <a:xfrm>
          <a:off x="391790" y="98531"/>
          <a:ext cx="7835792" cy="61992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rtl="0">
            <a:lnSpc>
              <a:spcPct val="90000"/>
            </a:lnSpc>
            <a:spcBef>
              <a:spcPct val="0"/>
            </a:spcBef>
            <a:spcAft>
              <a:spcPct val="35000"/>
            </a:spcAft>
            <a:buNone/>
          </a:pPr>
          <a:r>
            <a:rPr lang="en-US" sz="2000" b="1" kern="1200" dirty="0"/>
            <a:t>Treat your youngster with respect, and insist on respectful treatment from your child.</a:t>
          </a:r>
          <a:endParaRPr lang="en-US" sz="2000" kern="1200" dirty="0"/>
        </a:p>
      </dsp:txBody>
      <dsp:txXfrm>
        <a:off x="422052" y="128793"/>
        <a:ext cx="7775268" cy="559396"/>
      </dsp:txXfrm>
    </dsp:sp>
    <dsp:sp modelId="{BC3DC540-6C69-AE48-91A1-181AADE9264E}">
      <dsp:nvSpPr>
        <dsp:cNvPr id="0" name=""/>
        <dsp:cNvSpPr/>
      </dsp:nvSpPr>
      <dsp:spPr>
        <a:xfrm>
          <a:off x="0" y="1361051"/>
          <a:ext cx="8229600" cy="529200"/>
        </a:xfrm>
        <a:prstGeom prst="rect">
          <a:avLst/>
        </a:prstGeom>
        <a:solidFill>
          <a:schemeClr val="lt1">
            <a:alpha val="90000"/>
            <a:hueOff val="0"/>
            <a:satOff val="0"/>
            <a:lumOff val="0"/>
            <a:alphaOff val="0"/>
          </a:schemeClr>
        </a:solidFill>
        <a:ln w="9525" cap="flat" cmpd="sng" algn="ctr">
          <a:solidFill>
            <a:schemeClr val="accent2">
              <a:hueOff val="1170380"/>
              <a:satOff val="-1460"/>
              <a:lumOff val="343"/>
              <a:alphaOff val="0"/>
            </a:schemeClr>
          </a:solidFill>
          <a:prstDash val="solid"/>
        </a:ln>
        <a:effectLst/>
      </dsp:spPr>
      <dsp:style>
        <a:lnRef idx="1">
          <a:scrgbClr r="0" g="0" b="0"/>
        </a:lnRef>
        <a:fillRef idx="1">
          <a:scrgbClr r="0" g="0" b="0"/>
        </a:fillRef>
        <a:effectRef idx="0">
          <a:scrgbClr r="0" g="0" b="0"/>
        </a:effectRef>
        <a:fontRef idx="minor"/>
      </dsp:style>
    </dsp:sp>
    <dsp:sp modelId="{50C9EB05-F009-634E-9F52-8ED22DE4C6D1}">
      <dsp:nvSpPr>
        <dsp:cNvPr id="0" name=""/>
        <dsp:cNvSpPr/>
      </dsp:nvSpPr>
      <dsp:spPr>
        <a:xfrm>
          <a:off x="391790" y="1051091"/>
          <a:ext cx="7835792" cy="619920"/>
        </a:xfrm>
        <a:prstGeom prst="roundRect">
          <a:avLst/>
        </a:prstGeom>
        <a:gradFill rotWithShape="0">
          <a:gsLst>
            <a:gs pos="0">
              <a:schemeClr val="accent2">
                <a:hueOff val="1170380"/>
                <a:satOff val="-1460"/>
                <a:lumOff val="343"/>
                <a:alphaOff val="0"/>
                <a:shade val="51000"/>
                <a:satMod val="130000"/>
              </a:schemeClr>
            </a:gs>
            <a:gs pos="80000">
              <a:schemeClr val="accent2">
                <a:hueOff val="1170380"/>
                <a:satOff val="-1460"/>
                <a:lumOff val="343"/>
                <a:alphaOff val="0"/>
                <a:shade val="93000"/>
                <a:satMod val="130000"/>
              </a:schemeClr>
            </a:gs>
            <a:gs pos="100000">
              <a:schemeClr val="accent2">
                <a:hueOff val="1170380"/>
                <a:satOff val="-1460"/>
                <a:lumOff val="34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rtl="0">
            <a:lnSpc>
              <a:spcPct val="90000"/>
            </a:lnSpc>
            <a:spcBef>
              <a:spcPct val="0"/>
            </a:spcBef>
            <a:spcAft>
              <a:spcPct val="35000"/>
            </a:spcAft>
            <a:buNone/>
          </a:pPr>
          <a:r>
            <a:rPr lang="en-US" sz="2000" b="1" kern="1200" dirty="0"/>
            <a:t>Insist that your child treats everyone with respect and models respectful behavior at all times.</a:t>
          </a:r>
          <a:endParaRPr lang="en-US" sz="2000" kern="1200" dirty="0"/>
        </a:p>
      </dsp:txBody>
      <dsp:txXfrm>
        <a:off x="422052" y="1081353"/>
        <a:ext cx="7775268" cy="559396"/>
      </dsp:txXfrm>
    </dsp:sp>
    <dsp:sp modelId="{52EBCB9D-3E04-0D47-A178-3EB71DF79F32}">
      <dsp:nvSpPr>
        <dsp:cNvPr id="0" name=""/>
        <dsp:cNvSpPr/>
      </dsp:nvSpPr>
      <dsp:spPr>
        <a:xfrm>
          <a:off x="0" y="2313612"/>
          <a:ext cx="8229600" cy="529200"/>
        </a:xfrm>
        <a:prstGeom prst="rect">
          <a:avLst/>
        </a:prstGeom>
        <a:solidFill>
          <a:schemeClr val="lt1">
            <a:alpha val="90000"/>
            <a:hueOff val="0"/>
            <a:satOff val="0"/>
            <a:lumOff val="0"/>
            <a:alphaOff val="0"/>
          </a:schemeClr>
        </a:solidFill>
        <a:ln w="9525" cap="flat" cmpd="sng" algn="ctr">
          <a:solidFill>
            <a:schemeClr val="accent2">
              <a:hueOff val="2340759"/>
              <a:satOff val="-2919"/>
              <a:lumOff val="686"/>
              <a:alphaOff val="0"/>
            </a:schemeClr>
          </a:solidFill>
          <a:prstDash val="solid"/>
        </a:ln>
        <a:effectLst/>
      </dsp:spPr>
      <dsp:style>
        <a:lnRef idx="1">
          <a:scrgbClr r="0" g="0" b="0"/>
        </a:lnRef>
        <a:fillRef idx="1">
          <a:scrgbClr r="0" g="0" b="0"/>
        </a:fillRef>
        <a:effectRef idx="0">
          <a:scrgbClr r="0" g="0" b="0"/>
        </a:effectRef>
        <a:fontRef idx="minor"/>
      </dsp:style>
    </dsp:sp>
    <dsp:sp modelId="{A0E56748-F4E4-FF41-ADB8-B90BAA2DA0FD}">
      <dsp:nvSpPr>
        <dsp:cNvPr id="0" name=""/>
        <dsp:cNvSpPr/>
      </dsp:nvSpPr>
      <dsp:spPr>
        <a:xfrm>
          <a:off x="391790" y="2003651"/>
          <a:ext cx="7835792" cy="619920"/>
        </a:xfrm>
        <a:prstGeom prst="roundRect">
          <a:avLst/>
        </a:prstGeom>
        <a:solidFill>
          <a:srgbClr val="00009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rtl="0">
            <a:lnSpc>
              <a:spcPct val="90000"/>
            </a:lnSpc>
            <a:spcBef>
              <a:spcPct val="0"/>
            </a:spcBef>
            <a:spcAft>
              <a:spcPct val="35000"/>
            </a:spcAft>
            <a:buNone/>
          </a:pPr>
          <a:r>
            <a:rPr lang="en-US" sz="2000" b="1" kern="1200" dirty="0"/>
            <a:t>Model good manners.</a:t>
          </a:r>
          <a:endParaRPr lang="en-US" sz="2000" kern="1200" dirty="0"/>
        </a:p>
      </dsp:txBody>
      <dsp:txXfrm>
        <a:off x="422052" y="2033913"/>
        <a:ext cx="7775268" cy="559396"/>
      </dsp:txXfrm>
    </dsp:sp>
    <dsp:sp modelId="{43778879-3E31-8E48-9FEA-0BD841BBDB41}">
      <dsp:nvSpPr>
        <dsp:cNvPr id="0" name=""/>
        <dsp:cNvSpPr/>
      </dsp:nvSpPr>
      <dsp:spPr>
        <a:xfrm>
          <a:off x="0" y="3266172"/>
          <a:ext cx="8229600" cy="529200"/>
        </a:xfrm>
        <a:prstGeom prst="rect">
          <a:avLst/>
        </a:prstGeom>
        <a:solidFill>
          <a:schemeClr val="lt1">
            <a:alpha val="90000"/>
            <a:hueOff val="0"/>
            <a:satOff val="0"/>
            <a:lumOff val="0"/>
            <a:alphaOff val="0"/>
          </a:schemeClr>
        </a:solidFill>
        <a:ln w="9525" cap="flat" cmpd="sng" algn="ctr">
          <a:solidFill>
            <a:schemeClr val="accent2">
              <a:hueOff val="3511139"/>
              <a:satOff val="-4379"/>
              <a:lumOff val="1030"/>
              <a:alphaOff val="0"/>
            </a:schemeClr>
          </a:solidFill>
          <a:prstDash val="solid"/>
        </a:ln>
        <a:effectLst/>
      </dsp:spPr>
      <dsp:style>
        <a:lnRef idx="1">
          <a:scrgbClr r="0" g="0" b="0"/>
        </a:lnRef>
        <a:fillRef idx="1">
          <a:scrgbClr r="0" g="0" b="0"/>
        </a:fillRef>
        <a:effectRef idx="0">
          <a:scrgbClr r="0" g="0" b="0"/>
        </a:effectRef>
        <a:fontRef idx="minor"/>
      </dsp:style>
    </dsp:sp>
    <dsp:sp modelId="{961ABEBD-5D3A-234E-A9AB-7E3939303FF0}">
      <dsp:nvSpPr>
        <dsp:cNvPr id="0" name=""/>
        <dsp:cNvSpPr/>
      </dsp:nvSpPr>
      <dsp:spPr>
        <a:xfrm>
          <a:off x="391790" y="2956212"/>
          <a:ext cx="7835792" cy="619920"/>
        </a:xfrm>
        <a:prstGeom prst="roundRect">
          <a:avLst/>
        </a:prstGeom>
        <a:solidFill>
          <a:srgbClr val="008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rtl="0">
            <a:lnSpc>
              <a:spcPct val="90000"/>
            </a:lnSpc>
            <a:spcBef>
              <a:spcPct val="0"/>
            </a:spcBef>
            <a:spcAft>
              <a:spcPct val="35000"/>
            </a:spcAft>
            <a:buNone/>
          </a:pPr>
          <a:r>
            <a:rPr lang="en-US" sz="2000" b="1" kern="1200" dirty="0"/>
            <a:t>Embrace diversity by respecting reasonable social customs of others.</a:t>
          </a:r>
          <a:endParaRPr lang="en-US" sz="2000" kern="1200" dirty="0"/>
        </a:p>
      </dsp:txBody>
      <dsp:txXfrm>
        <a:off x="422052" y="2986474"/>
        <a:ext cx="7775268" cy="559396"/>
      </dsp:txXfrm>
    </dsp:sp>
    <dsp:sp modelId="{961A738B-D0E2-B04E-8D45-134F38406517}">
      <dsp:nvSpPr>
        <dsp:cNvPr id="0" name=""/>
        <dsp:cNvSpPr/>
      </dsp:nvSpPr>
      <dsp:spPr>
        <a:xfrm>
          <a:off x="0" y="4218732"/>
          <a:ext cx="8229600" cy="529200"/>
        </a:xfrm>
        <a:prstGeom prst="rect">
          <a:avLst/>
        </a:prstGeom>
        <a:solidFill>
          <a:schemeClr val="lt1">
            <a:alpha val="90000"/>
            <a:hueOff val="0"/>
            <a:satOff val="0"/>
            <a:lumOff val="0"/>
            <a:alphaOff val="0"/>
          </a:schemeClr>
        </a:solidFill>
        <a:ln w="9525" cap="flat" cmpd="sng" algn="ctr">
          <a:solidFill>
            <a:schemeClr val="accent2">
              <a:hueOff val="4681519"/>
              <a:satOff val="-5839"/>
              <a:lumOff val="1373"/>
              <a:alphaOff val="0"/>
            </a:schemeClr>
          </a:solidFill>
          <a:prstDash val="solid"/>
        </a:ln>
        <a:effectLst/>
      </dsp:spPr>
      <dsp:style>
        <a:lnRef idx="1">
          <a:scrgbClr r="0" g="0" b="0"/>
        </a:lnRef>
        <a:fillRef idx="1">
          <a:scrgbClr r="0" g="0" b="0"/>
        </a:fillRef>
        <a:effectRef idx="0">
          <a:scrgbClr r="0" g="0" b="0"/>
        </a:effectRef>
        <a:fontRef idx="minor"/>
      </dsp:style>
    </dsp:sp>
    <dsp:sp modelId="{B429ABF9-3508-054F-94D1-F03222208549}">
      <dsp:nvSpPr>
        <dsp:cNvPr id="0" name=""/>
        <dsp:cNvSpPr/>
      </dsp:nvSpPr>
      <dsp:spPr>
        <a:xfrm>
          <a:off x="391790" y="3908772"/>
          <a:ext cx="7835792" cy="619920"/>
        </a:xfrm>
        <a:prstGeom prst="roundRect">
          <a:avLst/>
        </a:prstGeom>
        <a:solidFill>
          <a:srgbClr val="80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rtl="0">
            <a:lnSpc>
              <a:spcPct val="90000"/>
            </a:lnSpc>
            <a:spcBef>
              <a:spcPct val="0"/>
            </a:spcBef>
            <a:spcAft>
              <a:spcPct val="35000"/>
            </a:spcAft>
            <a:buNone/>
          </a:pPr>
          <a:r>
            <a:rPr lang="en-US" sz="2000" b="1" kern="1200" dirty="0"/>
            <a:t>Respect privacy unless suspicious behaviors necessitate otherwise.</a:t>
          </a:r>
          <a:endParaRPr lang="en-US" sz="2000" kern="1200" dirty="0"/>
        </a:p>
      </dsp:txBody>
      <dsp:txXfrm>
        <a:off x="422052" y="3939034"/>
        <a:ext cx="7775268" cy="559396"/>
      </dsp:txXfrm>
    </dsp:sp>
  </dsp:spTree>
</dsp:drawing>
</file>

<file path=ppt/diagrams/drawing7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89946C-A801-5B48-9A70-92372885A3D0}">
      <dsp:nvSpPr>
        <dsp:cNvPr id="0" name=""/>
        <dsp:cNvSpPr/>
      </dsp:nvSpPr>
      <dsp:spPr>
        <a:xfrm>
          <a:off x="0" y="288071"/>
          <a:ext cx="8229600" cy="453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BDDB4D3-CC78-4E4F-AEEA-B8F4611D83DD}">
      <dsp:nvSpPr>
        <dsp:cNvPr id="0" name=""/>
        <dsp:cNvSpPr/>
      </dsp:nvSpPr>
      <dsp:spPr>
        <a:xfrm>
          <a:off x="391790" y="22391"/>
          <a:ext cx="7835792" cy="5313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rtl="0">
            <a:lnSpc>
              <a:spcPct val="90000"/>
            </a:lnSpc>
            <a:spcBef>
              <a:spcPct val="0"/>
            </a:spcBef>
            <a:spcAft>
              <a:spcPct val="35000"/>
            </a:spcAft>
            <a:buNone/>
          </a:pPr>
          <a:r>
            <a:rPr lang="en-US" sz="2000" b="1" kern="1200" dirty="0"/>
            <a:t>Give their youngsters tasks at home to accomplish.</a:t>
          </a:r>
          <a:endParaRPr lang="en-US" sz="2000" kern="1200" dirty="0"/>
        </a:p>
      </dsp:txBody>
      <dsp:txXfrm>
        <a:off x="417729" y="48330"/>
        <a:ext cx="7783914" cy="479482"/>
      </dsp:txXfrm>
    </dsp:sp>
    <dsp:sp modelId="{34F38D85-2C26-914E-871B-150F9898D917}">
      <dsp:nvSpPr>
        <dsp:cNvPr id="0" name=""/>
        <dsp:cNvSpPr/>
      </dsp:nvSpPr>
      <dsp:spPr>
        <a:xfrm>
          <a:off x="0" y="1104551"/>
          <a:ext cx="8229600" cy="453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C49E9AC-D3CF-EA48-B27D-9B1D6E374D8F}">
      <dsp:nvSpPr>
        <dsp:cNvPr id="0" name=""/>
        <dsp:cNvSpPr/>
      </dsp:nvSpPr>
      <dsp:spPr>
        <a:xfrm>
          <a:off x="391790" y="838871"/>
          <a:ext cx="7835792" cy="5313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rtl="0">
            <a:lnSpc>
              <a:spcPct val="90000"/>
            </a:lnSpc>
            <a:spcBef>
              <a:spcPct val="0"/>
            </a:spcBef>
            <a:spcAft>
              <a:spcPct val="35000"/>
            </a:spcAft>
            <a:buNone/>
          </a:pPr>
          <a:r>
            <a:rPr lang="en-US" sz="2000" b="1" kern="1200" dirty="0"/>
            <a:t>Focus on effort and a positive attitude rather than over-emphasizing outcome.</a:t>
          </a:r>
          <a:endParaRPr lang="en-US" sz="2000" kern="1200" dirty="0"/>
        </a:p>
      </dsp:txBody>
      <dsp:txXfrm>
        <a:off x="417729" y="864810"/>
        <a:ext cx="7783914" cy="479482"/>
      </dsp:txXfrm>
    </dsp:sp>
    <dsp:sp modelId="{8E498C8E-C268-7842-A84E-87C224A4E71C}">
      <dsp:nvSpPr>
        <dsp:cNvPr id="0" name=""/>
        <dsp:cNvSpPr/>
      </dsp:nvSpPr>
      <dsp:spPr>
        <a:xfrm>
          <a:off x="0" y="1921031"/>
          <a:ext cx="8229600" cy="453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BE13163-D65D-F440-B02E-C7496AF4A44F}">
      <dsp:nvSpPr>
        <dsp:cNvPr id="0" name=""/>
        <dsp:cNvSpPr/>
      </dsp:nvSpPr>
      <dsp:spPr>
        <a:xfrm>
          <a:off x="391790" y="1655351"/>
          <a:ext cx="7835792" cy="5313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rtl="0">
            <a:lnSpc>
              <a:spcPct val="90000"/>
            </a:lnSpc>
            <a:spcBef>
              <a:spcPct val="0"/>
            </a:spcBef>
            <a:spcAft>
              <a:spcPct val="35000"/>
            </a:spcAft>
            <a:buNone/>
          </a:pPr>
          <a:r>
            <a:rPr lang="en-US" sz="2000" b="1" kern="1200" dirty="0"/>
            <a:t>Applaud courageous social behaviors when your child avoids temptations.</a:t>
          </a:r>
          <a:endParaRPr lang="en-US" sz="2000" kern="1200" dirty="0"/>
        </a:p>
      </dsp:txBody>
      <dsp:txXfrm>
        <a:off x="417729" y="1681290"/>
        <a:ext cx="7783914" cy="479482"/>
      </dsp:txXfrm>
    </dsp:sp>
    <dsp:sp modelId="{AB8EFCC2-0F95-6F4B-A6B5-43FF8F8A1AF9}">
      <dsp:nvSpPr>
        <dsp:cNvPr id="0" name=""/>
        <dsp:cNvSpPr/>
      </dsp:nvSpPr>
      <dsp:spPr>
        <a:xfrm>
          <a:off x="0" y="2737512"/>
          <a:ext cx="8229600" cy="453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3280BE0-E7B5-274A-9C0D-A896F94DF02F}">
      <dsp:nvSpPr>
        <dsp:cNvPr id="0" name=""/>
        <dsp:cNvSpPr/>
      </dsp:nvSpPr>
      <dsp:spPr>
        <a:xfrm>
          <a:off x="391790" y="2471831"/>
          <a:ext cx="7835792" cy="5313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rtl="0">
            <a:lnSpc>
              <a:spcPct val="90000"/>
            </a:lnSpc>
            <a:spcBef>
              <a:spcPct val="0"/>
            </a:spcBef>
            <a:spcAft>
              <a:spcPct val="35000"/>
            </a:spcAft>
            <a:buNone/>
          </a:pPr>
          <a:r>
            <a:rPr lang="en-US" sz="2000" b="1" kern="1200" dirty="0"/>
            <a:t>Insist that they take ownership for their own mistakes.</a:t>
          </a:r>
          <a:endParaRPr lang="en-US" sz="2000" kern="1200" dirty="0"/>
        </a:p>
      </dsp:txBody>
      <dsp:txXfrm>
        <a:off x="417729" y="2497770"/>
        <a:ext cx="7783914" cy="479482"/>
      </dsp:txXfrm>
    </dsp:sp>
    <dsp:sp modelId="{320E421C-7C0E-5544-862B-5C7B7A31A7EF}">
      <dsp:nvSpPr>
        <dsp:cNvPr id="0" name=""/>
        <dsp:cNvSpPr/>
      </dsp:nvSpPr>
      <dsp:spPr>
        <a:xfrm>
          <a:off x="0" y="3553992"/>
          <a:ext cx="8229600" cy="453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B49AE62-9582-DC4F-8B57-9225A515AC56}">
      <dsp:nvSpPr>
        <dsp:cNvPr id="0" name=""/>
        <dsp:cNvSpPr/>
      </dsp:nvSpPr>
      <dsp:spPr>
        <a:xfrm>
          <a:off x="391790" y="3288312"/>
          <a:ext cx="7835792" cy="5313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rtl="0">
            <a:lnSpc>
              <a:spcPct val="90000"/>
            </a:lnSpc>
            <a:spcBef>
              <a:spcPct val="0"/>
            </a:spcBef>
            <a:spcAft>
              <a:spcPct val="35000"/>
            </a:spcAft>
            <a:buNone/>
          </a:pPr>
          <a:r>
            <a:rPr lang="en-US" sz="2000" b="1" kern="1200" dirty="0"/>
            <a:t>Develop high expectations and link consequences to poor choices.</a:t>
          </a:r>
          <a:endParaRPr lang="en-US" sz="2000" kern="1200" dirty="0"/>
        </a:p>
      </dsp:txBody>
      <dsp:txXfrm>
        <a:off x="417729" y="3314251"/>
        <a:ext cx="7783914" cy="479482"/>
      </dsp:txXfrm>
    </dsp:sp>
    <dsp:sp modelId="{FAE46FFB-F157-D54D-91A8-8E267BE7FA38}">
      <dsp:nvSpPr>
        <dsp:cNvPr id="0" name=""/>
        <dsp:cNvSpPr/>
      </dsp:nvSpPr>
      <dsp:spPr>
        <a:xfrm>
          <a:off x="0" y="4370472"/>
          <a:ext cx="8229600" cy="453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1CB68F5-81A4-0C4A-A7BB-31C28F8E9CC3}">
      <dsp:nvSpPr>
        <dsp:cNvPr id="0" name=""/>
        <dsp:cNvSpPr/>
      </dsp:nvSpPr>
      <dsp:spPr>
        <a:xfrm>
          <a:off x="391790" y="4104792"/>
          <a:ext cx="7835792" cy="5313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rtl="0">
            <a:lnSpc>
              <a:spcPct val="90000"/>
            </a:lnSpc>
            <a:spcBef>
              <a:spcPct val="0"/>
            </a:spcBef>
            <a:spcAft>
              <a:spcPct val="35000"/>
            </a:spcAft>
            <a:buNone/>
          </a:pPr>
          <a:r>
            <a:rPr lang="en-US" sz="2000" b="1" kern="1200" dirty="0"/>
            <a:t>Emphasize the importance of education, role-modeling, and self-control.</a:t>
          </a:r>
          <a:endParaRPr lang="en-US" sz="2000" kern="1200" dirty="0"/>
        </a:p>
      </dsp:txBody>
      <dsp:txXfrm>
        <a:off x="417729" y="4130731"/>
        <a:ext cx="7783914" cy="479482"/>
      </dsp:txXfrm>
    </dsp:sp>
  </dsp:spTree>
</dsp:drawing>
</file>

<file path=ppt/diagrams/drawing7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8B8C2D-2F08-A145-B3B8-283CC60EBB19}">
      <dsp:nvSpPr>
        <dsp:cNvPr id="0" name=""/>
        <dsp:cNvSpPr/>
      </dsp:nvSpPr>
      <dsp:spPr>
        <a:xfrm>
          <a:off x="0" y="581046"/>
          <a:ext cx="8229600" cy="4536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893B5C9-82E7-504E-9287-E2B789605014}">
      <dsp:nvSpPr>
        <dsp:cNvPr id="0" name=""/>
        <dsp:cNvSpPr/>
      </dsp:nvSpPr>
      <dsp:spPr>
        <a:xfrm>
          <a:off x="391790" y="21041"/>
          <a:ext cx="7835792" cy="825685"/>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rtl="0">
            <a:lnSpc>
              <a:spcPct val="90000"/>
            </a:lnSpc>
            <a:spcBef>
              <a:spcPct val="0"/>
            </a:spcBef>
            <a:spcAft>
              <a:spcPct val="35000"/>
            </a:spcAft>
            <a:buNone/>
          </a:pPr>
          <a:r>
            <a:rPr lang="en-US" sz="2000" b="1" kern="1200" dirty="0"/>
            <a:t>Create a family environment that provides opportunities for each family member to express opinions and participate in decisions.</a:t>
          </a:r>
          <a:endParaRPr lang="en-US" sz="2000" kern="1200" dirty="0"/>
        </a:p>
      </dsp:txBody>
      <dsp:txXfrm>
        <a:off x="432097" y="61348"/>
        <a:ext cx="7755178" cy="745071"/>
      </dsp:txXfrm>
    </dsp:sp>
    <dsp:sp modelId="{CA0FACC0-82B7-E742-B44C-23F71E831A6F}">
      <dsp:nvSpPr>
        <dsp:cNvPr id="0" name=""/>
        <dsp:cNvSpPr/>
      </dsp:nvSpPr>
      <dsp:spPr>
        <a:xfrm>
          <a:off x="0" y="1397526"/>
          <a:ext cx="8229600" cy="4536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D0459FD-EB57-7F48-99D3-F32E9B6BC1C4}">
      <dsp:nvSpPr>
        <dsp:cNvPr id="0" name=""/>
        <dsp:cNvSpPr/>
      </dsp:nvSpPr>
      <dsp:spPr>
        <a:xfrm>
          <a:off x="391790" y="1131846"/>
          <a:ext cx="7835792" cy="531360"/>
        </a:xfrm>
        <a:prstGeom prst="roundRect">
          <a:avLst/>
        </a:prstGeom>
        <a:solidFill>
          <a:srgbClr val="008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rtl="0">
            <a:lnSpc>
              <a:spcPct val="90000"/>
            </a:lnSpc>
            <a:spcBef>
              <a:spcPct val="0"/>
            </a:spcBef>
            <a:spcAft>
              <a:spcPct val="35000"/>
            </a:spcAft>
            <a:buNone/>
          </a:pPr>
          <a:r>
            <a:rPr lang="en-US" sz="2000" b="1" kern="1200" dirty="0"/>
            <a:t>Embrace the uniqueness of each family member, avoiding comparisons with siblings and friends.</a:t>
          </a:r>
          <a:endParaRPr lang="en-US" sz="2000" kern="1200" dirty="0"/>
        </a:p>
      </dsp:txBody>
      <dsp:txXfrm>
        <a:off x="417729" y="1157785"/>
        <a:ext cx="7783914" cy="479482"/>
      </dsp:txXfrm>
    </dsp:sp>
    <dsp:sp modelId="{86E8B142-B7EC-CC42-B2F5-F182C1EC022D}">
      <dsp:nvSpPr>
        <dsp:cNvPr id="0" name=""/>
        <dsp:cNvSpPr/>
      </dsp:nvSpPr>
      <dsp:spPr>
        <a:xfrm>
          <a:off x="0" y="2214006"/>
          <a:ext cx="8229600" cy="4536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BA1A987-7638-7D45-BF97-9F6628D82A6E}">
      <dsp:nvSpPr>
        <dsp:cNvPr id="0" name=""/>
        <dsp:cNvSpPr/>
      </dsp:nvSpPr>
      <dsp:spPr>
        <a:xfrm>
          <a:off x="391790" y="1948326"/>
          <a:ext cx="7835792" cy="53136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rtl="0">
            <a:lnSpc>
              <a:spcPct val="90000"/>
            </a:lnSpc>
            <a:spcBef>
              <a:spcPct val="0"/>
            </a:spcBef>
            <a:spcAft>
              <a:spcPct val="35000"/>
            </a:spcAft>
            <a:buNone/>
          </a:pPr>
          <a:r>
            <a:rPr lang="en-US" sz="2000" b="1" kern="1200" dirty="0"/>
            <a:t>Clearly state and consistently apply rules and procedures.</a:t>
          </a:r>
          <a:endParaRPr lang="en-US" sz="2000" kern="1200" dirty="0"/>
        </a:p>
      </dsp:txBody>
      <dsp:txXfrm>
        <a:off x="417729" y="1974265"/>
        <a:ext cx="7783914" cy="479482"/>
      </dsp:txXfrm>
    </dsp:sp>
    <dsp:sp modelId="{1E687B97-6A07-9046-9DB1-9EA84C71A5C9}">
      <dsp:nvSpPr>
        <dsp:cNvPr id="0" name=""/>
        <dsp:cNvSpPr/>
      </dsp:nvSpPr>
      <dsp:spPr>
        <a:xfrm>
          <a:off x="0" y="3030486"/>
          <a:ext cx="8229600" cy="4536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8A040D9-38E8-F547-BAAA-4F6C9338C5FB}">
      <dsp:nvSpPr>
        <dsp:cNvPr id="0" name=""/>
        <dsp:cNvSpPr/>
      </dsp:nvSpPr>
      <dsp:spPr>
        <a:xfrm>
          <a:off x="391790" y="2764806"/>
          <a:ext cx="7835792" cy="531360"/>
        </a:xfrm>
        <a:prstGeom prst="roundRect">
          <a:avLst/>
        </a:prstGeom>
        <a:solidFill>
          <a:srgbClr val="00009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rtl="0">
            <a:lnSpc>
              <a:spcPct val="90000"/>
            </a:lnSpc>
            <a:spcBef>
              <a:spcPct val="0"/>
            </a:spcBef>
            <a:spcAft>
              <a:spcPct val="35000"/>
            </a:spcAft>
            <a:buNone/>
          </a:pPr>
          <a:r>
            <a:rPr lang="en-US" sz="2000" b="1" kern="1200" dirty="0"/>
            <a:t>Teach open-mindedness as well as consistency.</a:t>
          </a:r>
          <a:endParaRPr lang="en-US" sz="2000" kern="1200" dirty="0"/>
        </a:p>
      </dsp:txBody>
      <dsp:txXfrm>
        <a:off x="417729" y="2790745"/>
        <a:ext cx="7783914" cy="479482"/>
      </dsp:txXfrm>
    </dsp:sp>
    <dsp:sp modelId="{C26A414B-DD49-6F44-AE22-2F143592DAE7}">
      <dsp:nvSpPr>
        <dsp:cNvPr id="0" name=""/>
        <dsp:cNvSpPr/>
      </dsp:nvSpPr>
      <dsp:spPr>
        <a:xfrm>
          <a:off x="0" y="3846966"/>
          <a:ext cx="8229600" cy="453600"/>
        </a:xfrm>
        <a:prstGeom prst="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B833EC6-EE29-CE4F-B14E-9D87DB26F324}">
      <dsp:nvSpPr>
        <dsp:cNvPr id="0" name=""/>
        <dsp:cNvSpPr/>
      </dsp:nvSpPr>
      <dsp:spPr>
        <a:xfrm>
          <a:off x="391790" y="3581286"/>
          <a:ext cx="7835792" cy="531360"/>
        </a:xfrm>
        <a:prstGeom prst="roundRect">
          <a:avLst/>
        </a:prstGeom>
        <a:solidFill>
          <a:srgbClr val="80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rtl="0">
            <a:lnSpc>
              <a:spcPct val="90000"/>
            </a:lnSpc>
            <a:spcBef>
              <a:spcPct val="0"/>
            </a:spcBef>
            <a:spcAft>
              <a:spcPct val="35000"/>
            </a:spcAft>
            <a:buNone/>
          </a:pPr>
          <a:r>
            <a:rPr lang="en-US" sz="2000" b="1" kern="1200" dirty="0"/>
            <a:t>Talk frequently about fairness and fair play.</a:t>
          </a:r>
          <a:endParaRPr lang="en-US" sz="2000" kern="1200" dirty="0"/>
        </a:p>
      </dsp:txBody>
      <dsp:txXfrm>
        <a:off x="417729" y="3607225"/>
        <a:ext cx="7783914" cy="479482"/>
      </dsp:txXfrm>
    </dsp:sp>
    <dsp:sp modelId="{401A73BC-F942-B841-8F1F-1954FE2724F6}">
      <dsp:nvSpPr>
        <dsp:cNvPr id="0" name=""/>
        <dsp:cNvSpPr/>
      </dsp:nvSpPr>
      <dsp:spPr>
        <a:xfrm>
          <a:off x="0" y="4663446"/>
          <a:ext cx="8229600" cy="4536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A6D9D08-A3B0-AB42-B1C6-6BE5BE10A2B0}">
      <dsp:nvSpPr>
        <dsp:cNvPr id="0" name=""/>
        <dsp:cNvSpPr/>
      </dsp:nvSpPr>
      <dsp:spPr>
        <a:xfrm>
          <a:off x="391790" y="4397766"/>
          <a:ext cx="7835792" cy="531360"/>
        </a:xfrm>
        <a:prstGeom prst="roundRect">
          <a:avLst/>
        </a:prstGeom>
        <a:solidFill>
          <a:schemeClr val="tx1">
            <a:lumMod val="95000"/>
            <a:lumOff val="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rtl="0">
            <a:lnSpc>
              <a:spcPct val="90000"/>
            </a:lnSpc>
            <a:spcBef>
              <a:spcPct val="0"/>
            </a:spcBef>
            <a:spcAft>
              <a:spcPct val="35000"/>
            </a:spcAft>
            <a:buNone/>
          </a:pPr>
          <a:r>
            <a:rPr lang="en-US" sz="2000" b="1" kern="1200" dirty="0"/>
            <a:t>Treat others, both inside and outside the family, equitably.</a:t>
          </a:r>
          <a:endParaRPr lang="en-US" sz="2000" kern="1200" dirty="0"/>
        </a:p>
      </dsp:txBody>
      <dsp:txXfrm>
        <a:off x="417729" y="4423705"/>
        <a:ext cx="7783914" cy="47948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D22EBA-BEF6-4B82-B9C1-66F260D20FDB}">
      <dsp:nvSpPr>
        <dsp:cNvPr id="0" name=""/>
        <dsp:cNvSpPr/>
      </dsp:nvSpPr>
      <dsp:spPr>
        <a:xfrm>
          <a:off x="0" y="0"/>
          <a:ext cx="8229600" cy="678600"/>
        </a:xfrm>
        <a:prstGeom prst="roundRect">
          <a:avLst/>
        </a:prstGeom>
        <a:solidFill>
          <a:srgbClr val="8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rtl="0">
            <a:lnSpc>
              <a:spcPct val="90000"/>
            </a:lnSpc>
            <a:spcBef>
              <a:spcPct val="0"/>
            </a:spcBef>
            <a:spcAft>
              <a:spcPct val="35000"/>
            </a:spcAft>
            <a:buNone/>
          </a:pPr>
          <a:r>
            <a:rPr lang="en-US" sz="2900" b="1" kern="1200" dirty="0"/>
            <a:t>School-Wide Messaging</a:t>
          </a:r>
          <a:endParaRPr lang="en-US" sz="2900" kern="1200" dirty="0"/>
        </a:p>
      </dsp:txBody>
      <dsp:txXfrm>
        <a:off x="33127" y="33127"/>
        <a:ext cx="8163346" cy="612346"/>
      </dsp:txXfrm>
    </dsp:sp>
  </dsp:spTree>
</dsp:drawing>
</file>

<file path=ppt/diagrams/drawing8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53928F-E2F1-0B4D-9B37-ADC9FA75EEB4}">
      <dsp:nvSpPr>
        <dsp:cNvPr id="0" name=""/>
        <dsp:cNvSpPr/>
      </dsp:nvSpPr>
      <dsp:spPr>
        <a:xfrm>
          <a:off x="0" y="453732"/>
          <a:ext cx="8229600" cy="7056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82BF53D-1FBB-E44C-BB5A-33220A4E78CA}">
      <dsp:nvSpPr>
        <dsp:cNvPr id="0" name=""/>
        <dsp:cNvSpPr/>
      </dsp:nvSpPr>
      <dsp:spPr>
        <a:xfrm>
          <a:off x="391790" y="40451"/>
          <a:ext cx="7835792" cy="82656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rtl="0">
            <a:lnSpc>
              <a:spcPct val="90000"/>
            </a:lnSpc>
            <a:spcBef>
              <a:spcPct val="0"/>
            </a:spcBef>
            <a:spcAft>
              <a:spcPct val="35000"/>
            </a:spcAft>
            <a:buNone/>
          </a:pPr>
          <a:r>
            <a:rPr lang="en-US" sz="2000" b="1" kern="1200" dirty="0"/>
            <a:t>Demonstrate love and affection. Give time, attention, and praise.</a:t>
          </a:r>
          <a:endParaRPr lang="en-US" sz="2000" kern="1200" dirty="0"/>
        </a:p>
      </dsp:txBody>
      <dsp:txXfrm>
        <a:off x="432139" y="80800"/>
        <a:ext cx="7755094" cy="745862"/>
      </dsp:txXfrm>
    </dsp:sp>
    <dsp:sp modelId="{93DEA54A-CF8F-CD4A-A078-FCE993D3A537}">
      <dsp:nvSpPr>
        <dsp:cNvPr id="0" name=""/>
        <dsp:cNvSpPr/>
      </dsp:nvSpPr>
      <dsp:spPr>
        <a:xfrm>
          <a:off x="0" y="1723812"/>
          <a:ext cx="8229600" cy="7056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943AE8D-0839-C641-B87C-2D55F04C2F19}">
      <dsp:nvSpPr>
        <dsp:cNvPr id="0" name=""/>
        <dsp:cNvSpPr/>
      </dsp:nvSpPr>
      <dsp:spPr>
        <a:xfrm>
          <a:off x="391790" y="1310532"/>
          <a:ext cx="7835792" cy="82656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rtl="0">
            <a:lnSpc>
              <a:spcPct val="90000"/>
            </a:lnSpc>
            <a:spcBef>
              <a:spcPct val="0"/>
            </a:spcBef>
            <a:spcAft>
              <a:spcPct val="35000"/>
            </a:spcAft>
            <a:buNone/>
          </a:pPr>
          <a:r>
            <a:rPr lang="en-US" sz="2000" b="1" kern="1200" dirty="0"/>
            <a:t>Encourage the awareness of and expression of feelings.</a:t>
          </a:r>
          <a:endParaRPr lang="en-US" sz="2000" kern="1200" dirty="0"/>
        </a:p>
      </dsp:txBody>
      <dsp:txXfrm>
        <a:off x="432139" y="1350881"/>
        <a:ext cx="7755094" cy="745862"/>
      </dsp:txXfrm>
    </dsp:sp>
    <dsp:sp modelId="{5A82D5DC-3442-D342-B080-7434DEFF312D}">
      <dsp:nvSpPr>
        <dsp:cNvPr id="0" name=""/>
        <dsp:cNvSpPr/>
      </dsp:nvSpPr>
      <dsp:spPr>
        <a:xfrm>
          <a:off x="0" y="2993892"/>
          <a:ext cx="8229600" cy="7056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49343E9-6626-1346-A602-27BC0F0B9076}">
      <dsp:nvSpPr>
        <dsp:cNvPr id="0" name=""/>
        <dsp:cNvSpPr/>
      </dsp:nvSpPr>
      <dsp:spPr>
        <a:xfrm>
          <a:off x="391790" y="2580612"/>
          <a:ext cx="7835792" cy="82656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rtl="0">
            <a:lnSpc>
              <a:spcPct val="90000"/>
            </a:lnSpc>
            <a:spcBef>
              <a:spcPct val="0"/>
            </a:spcBef>
            <a:spcAft>
              <a:spcPct val="35000"/>
            </a:spcAft>
            <a:buNone/>
          </a:pPr>
          <a:r>
            <a:rPr lang="en-US" sz="2000" b="1" kern="1200" dirty="0"/>
            <a:t>Teach children to think of the impact their conduct will have on others.</a:t>
          </a:r>
          <a:endParaRPr lang="en-US" sz="2000" kern="1200" dirty="0"/>
        </a:p>
      </dsp:txBody>
      <dsp:txXfrm>
        <a:off x="432139" y="2620961"/>
        <a:ext cx="7755094" cy="745862"/>
      </dsp:txXfrm>
    </dsp:sp>
    <dsp:sp modelId="{3EAA55F1-AC9C-CF49-B9C5-BEE34FCD1AFB}">
      <dsp:nvSpPr>
        <dsp:cNvPr id="0" name=""/>
        <dsp:cNvSpPr/>
      </dsp:nvSpPr>
      <dsp:spPr>
        <a:xfrm>
          <a:off x="0" y="4263972"/>
          <a:ext cx="8229600" cy="7056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21FEFD4-6A3A-DE42-909F-88BD31F2BDBA}">
      <dsp:nvSpPr>
        <dsp:cNvPr id="0" name=""/>
        <dsp:cNvSpPr/>
      </dsp:nvSpPr>
      <dsp:spPr>
        <a:xfrm>
          <a:off x="391790" y="3850692"/>
          <a:ext cx="7835792" cy="82656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rtl="0">
            <a:lnSpc>
              <a:spcPct val="90000"/>
            </a:lnSpc>
            <a:spcBef>
              <a:spcPct val="0"/>
            </a:spcBef>
            <a:spcAft>
              <a:spcPct val="35000"/>
            </a:spcAft>
            <a:buNone/>
          </a:pPr>
          <a:r>
            <a:rPr lang="en-US" sz="2000" b="1" kern="1200" dirty="0"/>
            <a:t>Encourage and model caring, empathy, charity, and service to others.</a:t>
          </a:r>
          <a:endParaRPr lang="en-US" sz="2000" kern="1200" dirty="0"/>
        </a:p>
      </dsp:txBody>
      <dsp:txXfrm>
        <a:off x="432139" y="3891041"/>
        <a:ext cx="7755094" cy="745862"/>
      </dsp:txXfrm>
    </dsp:sp>
  </dsp:spTree>
</dsp:drawing>
</file>

<file path=ppt/diagrams/drawing8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E98DD3-0F31-2049-846B-28FEEEE4935A}">
      <dsp:nvSpPr>
        <dsp:cNvPr id="0" name=""/>
        <dsp:cNvSpPr/>
      </dsp:nvSpPr>
      <dsp:spPr>
        <a:xfrm>
          <a:off x="0" y="344181"/>
          <a:ext cx="8229600" cy="504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F4A3494-7A6C-0545-96B8-914C47D8C56E}">
      <dsp:nvSpPr>
        <dsp:cNvPr id="0" name=""/>
        <dsp:cNvSpPr/>
      </dsp:nvSpPr>
      <dsp:spPr>
        <a:xfrm>
          <a:off x="391790" y="48981"/>
          <a:ext cx="7835792" cy="5904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rtl="0">
            <a:lnSpc>
              <a:spcPct val="90000"/>
            </a:lnSpc>
            <a:spcBef>
              <a:spcPct val="0"/>
            </a:spcBef>
            <a:spcAft>
              <a:spcPct val="35000"/>
            </a:spcAft>
            <a:buNone/>
          </a:pPr>
          <a:r>
            <a:rPr lang="en-US" sz="2000" b="1" kern="1200" dirty="0"/>
            <a:t>Develop a family mission and values statement that includes commitment to the Six Pillars of Character.</a:t>
          </a:r>
          <a:endParaRPr lang="en-US" sz="2000" kern="1200" dirty="0"/>
        </a:p>
      </dsp:txBody>
      <dsp:txXfrm>
        <a:off x="420611" y="77802"/>
        <a:ext cx="7778150" cy="532758"/>
      </dsp:txXfrm>
    </dsp:sp>
    <dsp:sp modelId="{B9ED21CD-FAD9-B14E-B072-96E579319B5C}">
      <dsp:nvSpPr>
        <dsp:cNvPr id="0" name=""/>
        <dsp:cNvSpPr/>
      </dsp:nvSpPr>
      <dsp:spPr>
        <a:xfrm>
          <a:off x="0" y="1251381"/>
          <a:ext cx="8229600" cy="504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55B8209-0466-154F-9812-7318B1BB9EEA}">
      <dsp:nvSpPr>
        <dsp:cNvPr id="0" name=""/>
        <dsp:cNvSpPr/>
      </dsp:nvSpPr>
      <dsp:spPr>
        <a:xfrm>
          <a:off x="391790" y="956181"/>
          <a:ext cx="7835792" cy="5904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rtl="0">
            <a:lnSpc>
              <a:spcPct val="90000"/>
            </a:lnSpc>
            <a:spcBef>
              <a:spcPct val="0"/>
            </a:spcBef>
            <a:spcAft>
              <a:spcPct val="35000"/>
            </a:spcAft>
            <a:buNone/>
          </a:pPr>
          <a:r>
            <a:rPr lang="en-US" sz="2000" b="1" kern="1200" dirty="0"/>
            <a:t>Encourage cooperation, teamwork, and service to others.</a:t>
          </a:r>
          <a:endParaRPr lang="en-US" sz="2000" kern="1200" dirty="0"/>
        </a:p>
      </dsp:txBody>
      <dsp:txXfrm>
        <a:off x="420611" y="985002"/>
        <a:ext cx="7778150" cy="532758"/>
      </dsp:txXfrm>
    </dsp:sp>
    <dsp:sp modelId="{FFD98DB1-4A33-2F49-947D-B4E3409AD15E}">
      <dsp:nvSpPr>
        <dsp:cNvPr id="0" name=""/>
        <dsp:cNvSpPr/>
      </dsp:nvSpPr>
      <dsp:spPr>
        <a:xfrm>
          <a:off x="0" y="2158581"/>
          <a:ext cx="8229600" cy="504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5BCFA61-7635-5C4E-B02D-07C8A7351D0E}">
      <dsp:nvSpPr>
        <dsp:cNvPr id="0" name=""/>
        <dsp:cNvSpPr/>
      </dsp:nvSpPr>
      <dsp:spPr>
        <a:xfrm>
          <a:off x="391790" y="1863381"/>
          <a:ext cx="7835792" cy="5904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rtl="0">
            <a:lnSpc>
              <a:spcPct val="90000"/>
            </a:lnSpc>
            <a:spcBef>
              <a:spcPct val="0"/>
            </a:spcBef>
            <a:spcAft>
              <a:spcPct val="35000"/>
            </a:spcAft>
            <a:buNone/>
          </a:pPr>
          <a:r>
            <a:rPr lang="en-US" sz="2000" b="1" kern="1200" dirty="0"/>
            <a:t>Model citizenship. Respect authority, obey the rules, and look for opportunities to make a contribution.</a:t>
          </a:r>
          <a:endParaRPr lang="en-US" sz="2000" kern="1200" dirty="0"/>
        </a:p>
      </dsp:txBody>
      <dsp:txXfrm>
        <a:off x="420611" y="1892202"/>
        <a:ext cx="7778150" cy="532758"/>
      </dsp:txXfrm>
    </dsp:sp>
    <dsp:sp modelId="{AF876413-244F-8E4C-96BD-F74FC1A43613}">
      <dsp:nvSpPr>
        <dsp:cNvPr id="0" name=""/>
        <dsp:cNvSpPr/>
      </dsp:nvSpPr>
      <dsp:spPr>
        <a:xfrm>
          <a:off x="0" y="3065781"/>
          <a:ext cx="8229600" cy="504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1D2CF3D-6666-0545-AE80-2567967A5360}">
      <dsp:nvSpPr>
        <dsp:cNvPr id="0" name=""/>
        <dsp:cNvSpPr/>
      </dsp:nvSpPr>
      <dsp:spPr>
        <a:xfrm>
          <a:off x="391790" y="2770581"/>
          <a:ext cx="7835792" cy="5904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rtl="0">
            <a:lnSpc>
              <a:spcPct val="90000"/>
            </a:lnSpc>
            <a:spcBef>
              <a:spcPct val="0"/>
            </a:spcBef>
            <a:spcAft>
              <a:spcPct val="35000"/>
            </a:spcAft>
            <a:buNone/>
          </a:pPr>
          <a:r>
            <a:rPr lang="en-US" sz="2000" b="1" kern="1200" dirty="0"/>
            <a:t>Control the behavior of your children to assure they do not disturb others in public places.</a:t>
          </a:r>
          <a:endParaRPr lang="en-US" sz="2000" kern="1200" dirty="0"/>
        </a:p>
      </dsp:txBody>
      <dsp:txXfrm>
        <a:off x="420611" y="2799402"/>
        <a:ext cx="7778150" cy="532758"/>
      </dsp:txXfrm>
    </dsp:sp>
    <dsp:sp modelId="{CF43BA13-9BC8-5D4A-AD3E-CE2C251365C5}">
      <dsp:nvSpPr>
        <dsp:cNvPr id="0" name=""/>
        <dsp:cNvSpPr/>
      </dsp:nvSpPr>
      <dsp:spPr>
        <a:xfrm>
          <a:off x="0" y="3972981"/>
          <a:ext cx="8229600" cy="504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A1603EC-CD9E-3E4E-8695-95078F5EBDDD}">
      <dsp:nvSpPr>
        <dsp:cNvPr id="0" name=""/>
        <dsp:cNvSpPr/>
      </dsp:nvSpPr>
      <dsp:spPr>
        <a:xfrm>
          <a:off x="391790" y="3677781"/>
          <a:ext cx="7835792" cy="5904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rtl="0">
            <a:lnSpc>
              <a:spcPct val="90000"/>
            </a:lnSpc>
            <a:spcBef>
              <a:spcPct val="0"/>
            </a:spcBef>
            <a:spcAft>
              <a:spcPct val="35000"/>
            </a:spcAft>
            <a:buNone/>
          </a:pPr>
          <a:r>
            <a:rPr lang="en-US" sz="2000" b="1" kern="1200" dirty="0"/>
            <a:t>Keep in mind that a healthy community starts with your family.</a:t>
          </a:r>
          <a:endParaRPr lang="en-US" sz="2000" kern="1200" dirty="0"/>
        </a:p>
      </dsp:txBody>
      <dsp:txXfrm>
        <a:off x="420611" y="3706602"/>
        <a:ext cx="7778150" cy="532758"/>
      </dsp:txXfrm>
    </dsp:sp>
  </dsp:spTree>
</dsp:drawing>
</file>

<file path=ppt/diagrams/drawing8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6DD963-5C30-E245-A241-DFA131D11E04}">
      <dsp:nvSpPr>
        <dsp:cNvPr id="0" name=""/>
        <dsp:cNvSpPr/>
      </dsp:nvSpPr>
      <dsp:spPr>
        <a:xfrm>
          <a:off x="0" y="2627472"/>
          <a:ext cx="8229600" cy="1612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A500C6B-4D17-EA41-B2A4-DDEF1B7121D9}">
      <dsp:nvSpPr>
        <dsp:cNvPr id="0" name=""/>
        <dsp:cNvSpPr/>
      </dsp:nvSpPr>
      <dsp:spPr>
        <a:xfrm>
          <a:off x="411480" y="285690"/>
          <a:ext cx="7279764" cy="328642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422400" rtl="0">
            <a:lnSpc>
              <a:spcPct val="90000"/>
            </a:lnSpc>
            <a:spcBef>
              <a:spcPct val="0"/>
            </a:spcBef>
            <a:spcAft>
              <a:spcPct val="35000"/>
            </a:spcAft>
            <a:buNone/>
          </a:pPr>
          <a:r>
            <a:rPr lang="en-US" sz="3200" b="1" kern="1200" dirty="0"/>
            <a:t>Believing that sports presents a uniquely powerful tool for building and demonstrating character, the CHARACTER COUNTS!</a:t>
          </a:r>
          <a:r>
            <a:rPr lang="en-US" sz="3200" b="1" kern="1200" baseline="30000" dirty="0"/>
            <a:t>®</a:t>
          </a:r>
          <a:r>
            <a:rPr lang="en-US" sz="3200" b="1" kern="1200" dirty="0"/>
            <a:t>  Coalition founded CHARACTER COUNTS!</a:t>
          </a:r>
          <a:r>
            <a:rPr lang="en-US" sz="3200" b="1" kern="1200" baseline="30000" dirty="0"/>
            <a:t>®</a:t>
          </a:r>
          <a:r>
            <a:rPr lang="en-US" sz="3200" b="1" kern="1200" dirty="0"/>
            <a:t>  Sports in 1999.</a:t>
          </a:r>
          <a:endParaRPr lang="en-US" sz="3200" kern="1200" dirty="0"/>
        </a:p>
      </dsp:txBody>
      <dsp:txXfrm>
        <a:off x="571910" y="446120"/>
        <a:ext cx="6958904" cy="2965561"/>
      </dsp:txXfrm>
    </dsp:sp>
  </dsp:spTree>
</dsp:drawing>
</file>

<file path=ppt/diagrams/drawing8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067589-D31A-F74C-9E2E-6941F58FBCC8}">
      <dsp:nvSpPr>
        <dsp:cNvPr id="0" name=""/>
        <dsp:cNvSpPr/>
      </dsp:nvSpPr>
      <dsp:spPr>
        <a:xfrm>
          <a:off x="0" y="466696"/>
          <a:ext cx="8229600" cy="6552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3742BE5-D7C5-EC41-A047-EF9869B3D0F9}">
      <dsp:nvSpPr>
        <dsp:cNvPr id="0" name=""/>
        <dsp:cNvSpPr/>
      </dsp:nvSpPr>
      <dsp:spPr>
        <a:xfrm>
          <a:off x="391790" y="82936"/>
          <a:ext cx="7835792" cy="76752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rtl="0">
            <a:lnSpc>
              <a:spcPct val="90000"/>
            </a:lnSpc>
            <a:spcBef>
              <a:spcPct val="0"/>
            </a:spcBef>
            <a:spcAft>
              <a:spcPct val="35000"/>
            </a:spcAft>
            <a:buNone/>
          </a:pPr>
          <a:r>
            <a:rPr lang="en-US" sz="2000" b="1" u="sng" kern="1200" dirty="0"/>
            <a:t>Loving the Game</a:t>
          </a:r>
          <a:r>
            <a:rPr lang="en-US" sz="2000" b="1" kern="1200" dirty="0"/>
            <a:t> – Physical activity, challenge, and camaraderie </a:t>
          </a:r>
          <a:endParaRPr lang="en-US" sz="2000" kern="1200" dirty="0"/>
        </a:p>
      </dsp:txBody>
      <dsp:txXfrm>
        <a:off x="429257" y="120403"/>
        <a:ext cx="7760858" cy="692586"/>
      </dsp:txXfrm>
    </dsp:sp>
    <dsp:sp modelId="{052F5E1F-4477-654F-9592-B117BB0F3A62}">
      <dsp:nvSpPr>
        <dsp:cNvPr id="0" name=""/>
        <dsp:cNvSpPr/>
      </dsp:nvSpPr>
      <dsp:spPr>
        <a:xfrm>
          <a:off x="0" y="1844276"/>
          <a:ext cx="8229600" cy="6552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4D5ADC4-A78B-8B4D-B2A8-6FE2420A4CC1}">
      <dsp:nvSpPr>
        <dsp:cNvPr id="0" name=""/>
        <dsp:cNvSpPr/>
      </dsp:nvSpPr>
      <dsp:spPr>
        <a:xfrm>
          <a:off x="391790" y="1262296"/>
          <a:ext cx="7835792" cy="965739"/>
        </a:xfrm>
        <a:prstGeom prst="roundRect">
          <a:avLst/>
        </a:prstGeom>
        <a:solidFill>
          <a:srgbClr val="008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rtl="0">
            <a:lnSpc>
              <a:spcPct val="90000"/>
            </a:lnSpc>
            <a:spcBef>
              <a:spcPct val="0"/>
            </a:spcBef>
            <a:spcAft>
              <a:spcPct val="35000"/>
            </a:spcAft>
            <a:buNone/>
          </a:pPr>
          <a:r>
            <a:rPr lang="en-US" sz="2000" b="1" u="sng" kern="1200" dirty="0"/>
            <a:t>Pride and Self-Confidence</a:t>
          </a:r>
          <a:r>
            <a:rPr lang="en-US" sz="2000" b="1" kern="1200" dirty="0"/>
            <a:t> – Sense of accomplishment in learning, getting better, developing skills, and achieving personal bests</a:t>
          </a:r>
          <a:endParaRPr lang="en-US" sz="2000" kern="1200" dirty="0"/>
        </a:p>
      </dsp:txBody>
      <dsp:txXfrm>
        <a:off x="438933" y="1309439"/>
        <a:ext cx="7741506" cy="871453"/>
      </dsp:txXfrm>
    </dsp:sp>
    <dsp:sp modelId="{450CC3C8-4BAF-9D41-90E0-B45E7B5CF285}">
      <dsp:nvSpPr>
        <dsp:cNvPr id="0" name=""/>
        <dsp:cNvSpPr/>
      </dsp:nvSpPr>
      <dsp:spPr>
        <a:xfrm>
          <a:off x="0" y="3023636"/>
          <a:ext cx="8229600" cy="6552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CDFD1A8-5EAD-5E48-A790-F81C1A5C5C93}">
      <dsp:nvSpPr>
        <dsp:cNvPr id="0" name=""/>
        <dsp:cNvSpPr/>
      </dsp:nvSpPr>
      <dsp:spPr>
        <a:xfrm>
          <a:off x="391790" y="2639876"/>
          <a:ext cx="7835792" cy="767520"/>
        </a:xfrm>
        <a:prstGeom prst="roundRect">
          <a:avLst/>
        </a:prstGeom>
        <a:solidFill>
          <a:srgbClr val="80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rtl="0">
            <a:lnSpc>
              <a:spcPct val="90000"/>
            </a:lnSpc>
            <a:spcBef>
              <a:spcPct val="0"/>
            </a:spcBef>
            <a:spcAft>
              <a:spcPct val="35000"/>
            </a:spcAft>
            <a:buNone/>
          </a:pPr>
          <a:r>
            <a:rPr lang="en-US" sz="2000" b="1" u="sng" kern="1200" dirty="0"/>
            <a:t>Competition</a:t>
          </a:r>
          <a:r>
            <a:rPr lang="en-US" sz="2000" b="1" kern="1200" dirty="0"/>
            <a:t> – Intrinsic pleasure in competition, comparing skills to others</a:t>
          </a:r>
          <a:endParaRPr lang="en-US" sz="2000" kern="1200" dirty="0"/>
        </a:p>
      </dsp:txBody>
      <dsp:txXfrm>
        <a:off x="429257" y="2677343"/>
        <a:ext cx="7760858" cy="692586"/>
      </dsp:txXfrm>
    </dsp:sp>
    <dsp:sp modelId="{94FE1F87-9E53-0541-91A7-E37A1DE84254}">
      <dsp:nvSpPr>
        <dsp:cNvPr id="0" name=""/>
        <dsp:cNvSpPr/>
      </dsp:nvSpPr>
      <dsp:spPr>
        <a:xfrm>
          <a:off x="0" y="4202996"/>
          <a:ext cx="8229600" cy="6552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98DC970-3BBD-F241-AC5E-304014B5CDA3}">
      <dsp:nvSpPr>
        <dsp:cNvPr id="0" name=""/>
        <dsp:cNvSpPr/>
      </dsp:nvSpPr>
      <dsp:spPr>
        <a:xfrm>
          <a:off x="391790" y="3819236"/>
          <a:ext cx="7835792" cy="767520"/>
        </a:xfrm>
        <a:prstGeom prst="roundRect">
          <a:avLst/>
        </a:prstGeom>
        <a:solidFill>
          <a:srgbClr val="00009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rtl="0">
            <a:lnSpc>
              <a:spcPct val="90000"/>
            </a:lnSpc>
            <a:spcBef>
              <a:spcPct val="0"/>
            </a:spcBef>
            <a:spcAft>
              <a:spcPct val="35000"/>
            </a:spcAft>
            <a:buNone/>
          </a:pPr>
          <a:r>
            <a:rPr lang="en-US" sz="2000" b="1" u="sng" kern="1200" dirty="0"/>
            <a:t>Winning</a:t>
          </a:r>
          <a:r>
            <a:rPr lang="en-US" sz="2000" b="1" kern="1200" dirty="0"/>
            <a:t> – Pride, sense of accomplishment, and self-importance</a:t>
          </a:r>
          <a:endParaRPr lang="en-US" sz="2000" kern="1200" dirty="0"/>
        </a:p>
      </dsp:txBody>
      <dsp:txXfrm>
        <a:off x="429257" y="3856703"/>
        <a:ext cx="7760858" cy="692586"/>
      </dsp:txXfrm>
    </dsp:sp>
  </dsp:spTree>
</dsp:drawing>
</file>

<file path=ppt/diagrams/drawing8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9CDE54-FCD1-9549-8EA4-307D7CAEDC4E}">
      <dsp:nvSpPr>
        <dsp:cNvPr id="0" name=""/>
        <dsp:cNvSpPr/>
      </dsp:nvSpPr>
      <dsp:spPr>
        <a:xfrm>
          <a:off x="331652" y="362659"/>
          <a:ext cx="7566294" cy="380064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b="1" kern="1200" dirty="0"/>
            <a:t>A central goal of youth sports programs should be to help athletes develop </a:t>
          </a:r>
          <a:r>
            <a:rPr lang="en-US" sz="3200" b="1" i="1" kern="1200" dirty="0"/>
            <a:t>positive life skills</a:t>
          </a:r>
          <a:r>
            <a:rPr lang="en-US" sz="3200" b="1" kern="1200" dirty="0"/>
            <a:t> that will help them become personally successful and socially responsible.</a:t>
          </a:r>
          <a:endParaRPr lang="en-US" sz="3200" kern="1200" dirty="0"/>
        </a:p>
      </dsp:txBody>
      <dsp:txXfrm>
        <a:off x="331652" y="362659"/>
        <a:ext cx="7566294" cy="3800643"/>
      </dsp:txXfrm>
    </dsp:sp>
  </dsp:spTree>
</dsp:drawing>
</file>

<file path=ppt/diagrams/drawing8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67AC63-EC42-2F4D-8E8A-787B3FAF8E94}">
      <dsp:nvSpPr>
        <dsp:cNvPr id="0" name=""/>
        <dsp:cNvSpPr/>
      </dsp:nvSpPr>
      <dsp:spPr>
        <a:xfrm>
          <a:off x="0" y="309847"/>
          <a:ext cx="8229600" cy="453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C76A944-984A-E748-8ADE-1A6E81C70D05}">
      <dsp:nvSpPr>
        <dsp:cNvPr id="0" name=""/>
        <dsp:cNvSpPr/>
      </dsp:nvSpPr>
      <dsp:spPr>
        <a:xfrm>
          <a:off x="391790" y="44167"/>
          <a:ext cx="7835792" cy="5313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rtl="0">
            <a:lnSpc>
              <a:spcPct val="90000"/>
            </a:lnSpc>
            <a:spcBef>
              <a:spcPct val="0"/>
            </a:spcBef>
            <a:spcAft>
              <a:spcPct val="35000"/>
            </a:spcAft>
            <a:buNone/>
          </a:pPr>
          <a:r>
            <a:rPr lang="en-US" sz="2000" b="1" kern="1200" dirty="0"/>
            <a:t>Establish and enforce rules of conduct.</a:t>
          </a:r>
          <a:endParaRPr lang="en-US" sz="2000" kern="1200" dirty="0"/>
        </a:p>
      </dsp:txBody>
      <dsp:txXfrm>
        <a:off x="417729" y="70106"/>
        <a:ext cx="7783914" cy="479482"/>
      </dsp:txXfrm>
    </dsp:sp>
    <dsp:sp modelId="{4790B6FB-AF51-EC47-AC6E-C917798FB981}">
      <dsp:nvSpPr>
        <dsp:cNvPr id="0" name=""/>
        <dsp:cNvSpPr/>
      </dsp:nvSpPr>
      <dsp:spPr>
        <a:xfrm>
          <a:off x="0" y="1126327"/>
          <a:ext cx="8229600" cy="453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95E5339-B83B-5A46-9DA8-F76A7F2AE697}">
      <dsp:nvSpPr>
        <dsp:cNvPr id="0" name=""/>
        <dsp:cNvSpPr/>
      </dsp:nvSpPr>
      <dsp:spPr>
        <a:xfrm>
          <a:off x="391790" y="860647"/>
          <a:ext cx="7835792" cy="5313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rtl="0">
            <a:lnSpc>
              <a:spcPct val="90000"/>
            </a:lnSpc>
            <a:spcBef>
              <a:spcPct val="0"/>
            </a:spcBef>
            <a:spcAft>
              <a:spcPct val="35000"/>
            </a:spcAft>
            <a:buNone/>
          </a:pPr>
          <a:r>
            <a:rPr lang="en-US" sz="2000" b="1" kern="1200" dirty="0"/>
            <a:t>Hold pre-season parent meetings.</a:t>
          </a:r>
          <a:endParaRPr lang="en-US" sz="2000" kern="1200" dirty="0"/>
        </a:p>
      </dsp:txBody>
      <dsp:txXfrm>
        <a:off x="417729" y="886586"/>
        <a:ext cx="7783914" cy="479482"/>
      </dsp:txXfrm>
    </dsp:sp>
    <dsp:sp modelId="{047B291A-1288-1848-A51C-81F98B4BA0CA}">
      <dsp:nvSpPr>
        <dsp:cNvPr id="0" name=""/>
        <dsp:cNvSpPr/>
      </dsp:nvSpPr>
      <dsp:spPr>
        <a:xfrm>
          <a:off x="0" y="2120547"/>
          <a:ext cx="8229600" cy="453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284F31C-1B71-A640-86B7-86F81930C6F7}">
      <dsp:nvSpPr>
        <dsp:cNvPr id="0" name=""/>
        <dsp:cNvSpPr/>
      </dsp:nvSpPr>
      <dsp:spPr>
        <a:xfrm>
          <a:off x="391790" y="1677127"/>
          <a:ext cx="7835792" cy="70909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rtl="0">
            <a:lnSpc>
              <a:spcPct val="90000"/>
            </a:lnSpc>
            <a:spcBef>
              <a:spcPct val="0"/>
            </a:spcBef>
            <a:spcAft>
              <a:spcPct val="35000"/>
            </a:spcAft>
            <a:buNone/>
          </a:pPr>
          <a:r>
            <a:rPr lang="en-US" sz="2000" b="1" kern="1200" dirty="0"/>
            <a:t>Include issues of ethics, sportsmanship, and character in practices and game-related instruction.</a:t>
          </a:r>
          <a:endParaRPr lang="en-US" sz="2000" kern="1200" dirty="0"/>
        </a:p>
      </dsp:txBody>
      <dsp:txXfrm>
        <a:off x="426405" y="1711742"/>
        <a:ext cx="7766562" cy="639869"/>
      </dsp:txXfrm>
    </dsp:sp>
    <dsp:sp modelId="{F7061D42-1EEE-BC49-8462-D36E9DA6DD1A}">
      <dsp:nvSpPr>
        <dsp:cNvPr id="0" name=""/>
        <dsp:cNvSpPr/>
      </dsp:nvSpPr>
      <dsp:spPr>
        <a:xfrm>
          <a:off x="0" y="2937027"/>
          <a:ext cx="8229600" cy="453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B61C910-7BD3-C548-83E1-FBDFF1FDC82F}">
      <dsp:nvSpPr>
        <dsp:cNvPr id="0" name=""/>
        <dsp:cNvSpPr/>
      </dsp:nvSpPr>
      <dsp:spPr>
        <a:xfrm>
          <a:off x="391790" y="2671347"/>
          <a:ext cx="7835792" cy="5313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rtl="0">
            <a:lnSpc>
              <a:spcPct val="90000"/>
            </a:lnSpc>
            <a:spcBef>
              <a:spcPct val="0"/>
            </a:spcBef>
            <a:spcAft>
              <a:spcPct val="35000"/>
            </a:spcAft>
            <a:buNone/>
          </a:pPr>
          <a:r>
            <a:rPr lang="en-US" sz="2000" b="1" kern="1200" dirty="0"/>
            <a:t>Train and empower game officials.</a:t>
          </a:r>
          <a:endParaRPr lang="en-US" sz="2000" kern="1200" dirty="0"/>
        </a:p>
      </dsp:txBody>
      <dsp:txXfrm>
        <a:off x="417729" y="2697286"/>
        <a:ext cx="7783914" cy="479482"/>
      </dsp:txXfrm>
    </dsp:sp>
    <dsp:sp modelId="{35056124-B45B-B14C-897F-8227186872E0}">
      <dsp:nvSpPr>
        <dsp:cNvPr id="0" name=""/>
        <dsp:cNvSpPr/>
      </dsp:nvSpPr>
      <dsp:spPr>
        <a:xfrm>
          <a:off x="0" y="3753507"/>
          <a:ext cx="8229600" cy="453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FAFA792-B577-324A-9768-E5273A7E61AC}">
      <dsp:nvSpPr>
        <dsp:cNvPr id="0" name=""/>
        <dsp:cNvSpPr/>
      </dsp:nvSpPr>
      <dsp:spPr>
        <a:xfrm>
          <a:off x="391790" y="3487827"/>
          <a:ext cx="7835792" cy="5313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rtl="0">
            <a:lnSpc>
              <a:spcPct val="90000"/>
            </a:lnSpc>
            <a:spcBef>
              <a:spcPct val="0"/>
            </a:spcBef>
            <a:spcAft>
              <a:spcPct val="35000"/>
            </a:spcAft>
            <a:buNone/>
          </a:pPr>
          <a:r>
            <a:rPr lang="en-US" sz="2000" b="1" kern="1200" dirty="0"/>
            <a:t>Give character or sportsmanship awards.</a:t>
          </a:r>
          <a:endParaRPr lang="en-US" sz="2000" kern="1200" dirty="0"/>
        </a:p>
      </dsp:txBody>
      <dsp:txXfrm>
        <a:off x="417729" y="3513766"/>
        <a:ext cx="7783914" cy="479482"/>
      </dsp:txXfrm>
    </dsp:sp>
    <dsp:sp modelId="{D3FF019E-0C5E-6043-A166-74A91B158A83}">
      <dsp:nvSpPr>
        <dsp:cNvPr id="0" name=""/>
        <dsp:cNvSpPr/>
      </dsp:nvSpPr>
      <dsp:spPr>
        <a:xfrm>
          <a:off x="0" y="4569987"/>
          <a:ext cx="8229600" cy="453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237F11C-2F30-CD44-A993-E2FEA1466E0F}">
      <dsp:nvSpPr>
        <dsp:cNvPr id="0" name=""/>
        <dsp:cNvSpPr/>
      </dsp:nvSpPr>
      <dsp:spPr>
        <a:xfrm>
          <a:off x="391790" y="4304307"/>
          <a:ext cx="7835792" cy="5313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rtl="0">
            <a:lnSpc>
              <a:spcPct val="90000"/>
            </a:lnSpc>
            <a:spcBef>
              <a:spcPct val="0"/>
            </a:spcBef>
            <a:spcAft>
              <a:spcPct val="35000"/>
            </a:spcAft>
            <a:buNone/>
          </a:pPr>
          <a:r>
            <a:rPr lang="en-US" sz="2000" b="1" kern="1200" dirty="0"/>
            <a:t>Use CC! logo and Six Pillar language.</a:t>
          </a:r>
          <a:endParaRPr lang="en-US" sz="2000" kern="1200" dirty="0"/>
        </a:p>
      </dsp:txBody>
      <dsp:txXfrm>
        <a:off x="417729" y="4330246"/>
        <a:ext cx="7783914" cy="479482"/>
      </dsp:txXfrm>
    </dsp:sp>
  </dsp:spTree>
</dsp:drawing>
</file>

<file path=ppt/diagrams/drawing8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227BBD-C4CF-AB4E-8C29-DB0C512FB0CF}">
      <dsp:nvSpPr>
        <dsp:cNvPr id="0" name=""/>
        <dsp:cNvSpPr/>
      </dsp:nvSpPr>
      <dsp:spPr>
        <a:xfrm>
          <a:off x="29441" y="0"/>
          <a:ext cx="4207272" cy="416698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en-US" sz="2800" b="0" kern="1200" dirty="0"/>
            <a:t>Establish rules of conduct and stated expectations for:</a:t>
          </a:r>
        </a:p>
        <a:p>
          <a:pPr marL="228600" lvl="1" indent="-228600" algn="l" defTabSz="1200150" rtl="0">
            <a:lnSpc>
              <a:spcPct val="90000"/>
            </a:lnSpc>
            <a:spcBef>
              <a:spcPct val="0"/>
            </a:spcBef>
            <a:spcAft>
              <a:spcPct val="15000"/>
            </a:spcAft>
            <a:buChar char="•"/>
          </a:pPr>
          <a:r>
            <a:rPr lang="en-US" sz="2700" b="0" kern="1200" dirty="0"/>
            <a:t>Players</a:t>
          </a:r>
        </a:p>
        <a:p>
          <a:pPr marL="228600" lvl="1" indent="-228600" algn="l" defTabSz="1200150" rtl="0">
            <a:lnSpc>
              <a:spcPct val="90000"/>
            </a:lnSpc>
            <a:spcBef>
              <a:spcPct val="0"/>
            </a:spcBef>
            <a:spcAft>
              <a:spcPct val="15000"/>
            </a:spcAft>
            <a:buChar char="•"/>
          </a:pPr>
          <a:r>
            <a:rPr lang="en-US" sz="2700" b="0" kern="1200" dirty="0"/>
            <a:t>Parents</a:t>
          </a:r>
        </a:p>
        <a:p>
          <a:pPr marL="228600" lvl="1" indent="-228600" algn="l" defTabSz="1200150" rtl="0">
            <a:lnSpc>
              <a:spcPct val="90000"/>
            </a:lnSpc>
            <a:spcBef>
              <a:spcPct val="0"/>
            </a:spcBef>
            <a:spcAft>
              <a:spcPct val="15000"/>
            </a:spcAft>
            <a:buChar char="•"/>
          </a:pPr>
          <a:r>
            <a:rPr lang="en-US" sz="2700" b="0" kern="1200" dirty="0"/>
            <a:t>Coaches</a:t>
          </a:r>
        </a:p>
        <a:p>
          <a:pPr marL="228600" lvl="1" indent="-228600" algn="l" defTabSz="1200150" rtl="0">
            <a:lnSpc>
              <a:spcPct val="90000"/>
            </a:lnSpc>
            <a:spcBef>
              <a:spcPct val="0"/>
            </a:spcBef>
            <a:spcAft>
              <a:spcPct val="15000"/>
            </a:spcAft>
            <a:buChar char="•"/>
          </a:pPr>
          <a:r>
            <a:rPr lang="en-US" sz="2700" b="0" kern="1200" dirty="0"/>
            <a:t>Officials</a:t>
          </a:r>
        </a:p>
      </dsp:txBody>
      <dsp:txXfrm>
        <a:off x="29441" y="0"/>
        <a:ext cx="4207272" cy="4166989"/>
      </dsp:txXfrm>
    </dsp:sp>
    <dsp:sp modelId="{4F84EFA7-2F07-8D49-BC1A-3A611037CE39}">
      <dsp:nvSpPr>
        <dsp:cNvPr id="0" name=""/>
        <dsp:cNvSpPr/>
      </dsp:nvSpPr>
      <dsp:spPr>
        <a:xfrm>
          <a:off x="4706803" y="28402"/>
          <a:ext cx="3522796" cy="5030960"/>
        </a:xfrm>
        <a:prstGeom prst="rect">
          <a:avLst/>
        </a:prstGeom>
        <a:solidFill>
          <a:srgbClr val="FF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en-US" sz="2800" b="0" kern="1200" dirty="0"/>
            <a:t>Hold Pre-season parent meetings</a:t>
          </a:r>
        </a:p>
        <a:p>
          <a:pPr marL="228600" lvl="1" indent="-228600" algn="l" defTabSz="1200150" rtl="0">
            <a:lnSpc>
              <a:spcPct val="90000"/>
            </a:lnSpc>
            <a:spcBef>
              <a:spcPct val="0"/>
            </a:spcBef>
            <a:spcAft>
              <a:spcPct val="15000"/>
            </a:spcAft>
            <a:buChar char="•"/>
          </a:pPr>
          <a:r>
            <a:rPr lang="en-US" sz="2700" b="0" kern="1200" dirty="0"/>
            <a:t>Introduction to CHARACTER COUNTS!</a:t>
          </a:r>
          <a:r>
            <a:rPr lang="en-US" sz="2700" b="0" kern="1200" baseline="30000" dirty="0"/>
            <a:t>®</a:t>
          </a:r>
          <a:r>
            <a:rPr lang="en-US" sz="2700" b="0" kern="1200" dirty="0"/>
            <a:t> and the Six Pillars</a:t>
          </a:r>
        </a:p>
        <a:p>
          <a:pPr marL="228600" lvl="1" indent="-228600" algn="l" defTabSz="1200150" rtl="0">
            <a:lnSpc>
              <a:spcPct val="90000"/>
            </a:lnSpc>
            <a:spcBef>
              <a:spcPct val="0"/>
            </a:spcBef>
            <a:spcAft>
              <a:spcPct val="15000"/>
            </a:spcAft>
            <a:buChar char="•"/>
          </a:pPr>
          <a:r>
            <a:rPr lang="en-US" sz="2700" b="0" kern="1200" dirty="0"/>
            <a:t>Signed pledges of support</a:t>
          </a:r>
        </a:p>
        <a:p>
          <a:pPr marL="228600" lvl="1" indent="-228600" algn="l" defTabSz="1200150" rtl="0">
            <a:lnSpc>
              <a:spcPct val="90000"/>
            </a:lnSpc>
            <a:spcBef>
              <a:spcPct val="0"/>
            </a:spcBef>
            <a:spcAft>
              <a:spcPct val="15000"/>
            </a:spcAft>
            <a:buChar char="•"/>
          </a:pPr>
          <a:r>
            <a:rPr lang="en-US" sz="2700" b="0" kern="1200" dirty="0"/>
            <a:t>Formation of Parents Council</a:t>
          </a:r>
        </a:p>
      </dsp:txBody>
      <dsp:txXfrm>
        <a:off x="4706803" y="28402"/>
        <a:ext cx="3522796" cy="5030960"/>
      </dsp:txXfrm>
    </dsp:sp>
  </dsp:spTree>
</dsp:drawing>
</file>

<file path=ppt/diagrams/drawing8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A607D3-8413-764A-BCB1-7790F375F579}">
      <dsp:nvSpPr>
        <dsp:cNvPr id="0" name=""/>
        <dsp:cNvSpPr/>
      </dsp:nvSpPr>
      <dsp:spPr>
        <a:xfrm>
          <a:off x="0" y="197259"/>
          <a:ext cx="8153400" cy="4032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A5AAE9C-2243-4648-9365-33CCCA797297}">
      <dsp:nvSpPr>
        <dsp:cNvPr id="0" name=""/>
        <dsp:cNvSpPr/>
      </dsp:nvSpPr>
      <dsp:spPr>
        <a:xfrm>
          <a:off x="388162" y="76718"/>
          <a:ext cx="7763239" cy="35670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725" tIns="0" rIns="215725" bIns="0" numCol="1" spcCol="1270" anchor="ctr" anchorCtr="0">
          <a:noAutofit/>
        </a:bodyPr>
        <a:lstStyle/>
        <a:p>
          <a:pPr marL="0" lvl="0" indent="0" algn="l" defTabSz="889000" rtl="0">
            <a:lnSpc>
              <a:spcPct val="90000"/>
            </a:lnSpc>
            <a:spcBef>
              <a:spcPct val="0"/>
            </a:spcBef>
            <a:spcAft>
              <a:spcPct val="35000"/>
            </a:spcAft>
            <a:buNone/>
          </a:pPr>
          <a:r>
            <a:rPr lang="en-US" sz="2000" b="1" kern="1200" dirty="0"/>
            <a:t>Promote CHARACTER COUNTS! with players</a:t>
          </a:r>
          <a:endParaRPr lang="en-US" sz="2000" kern="1200" dirty="0"/>
        </a:p>
      </dsp:txBody>
      <dsp:txXfrm>
        <a:off x="405575" y="94131"/>
        <a:ext cx="7728413" cy="321874"/>
      </dsp:txXfrm>
    </dsp:sp>
    <dsp:sp modelId="{5FA8F4F4-1C9C-504E-8D17-0DF19A452E5C}">
      <dsp:nvSpPr>
        <dsp:cNvPr id="0" name=""/>
        <dsp:cNvSpPr/>
      </dsp:nvSpPr>
      <dsp:spPr>
        <a:xfrm>
          <a:off x="0" y="807400"/>
          <a:ext cx="8153400" cy="4032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533A4FB-5A60-3D42-84B6-EFF7373F5682}">
      <dsp:nvSpPr>
        <dsp:cNvPr id="0" name=""/>
        <dsp:cNvSpPr/>
      </dsp:nvSpPr>
      <dsp:spPr>
        <a:xfrm>
          <a:off x="388162" y="686859"/>
          <a:ext cx="7763239" cy="356700"/>
        </a:xfrm>
        <a:prstGeom prst="roundRect">
          <a:avLst/>
        </a:prstGeom>
        <a:solidFill>
          <a:srgbClr val="008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725" tIns="0" rIns="215725" bIns="0" numCol="1" spcCol="1270" anchor="ctr" anchorCtr="0">
          <a:noAutofit/>
        </a:bodyPr>
        <a:lstStyle/>
        <a:p>
          <a:pPr marL="0" lvl="0" indent="0" algn="l" defTabSz="889000" rtl="0">
            <a:lnSpc>
              <a:spcPct val="90000"/>
            </a:lnSpc>
            <a:spcBef>
              <a:spcPct val="0"/>
            </a:spcBef>
            <a:spcAft>
              <a:spcPct val="35000"/>
            </a:spcAft>
            <a:buNone/>
          </a:pPr>
          <a:r>
            <a:rPr lang="en-US" sz="2000" b="1" kern="1200" dirty="0"/>
            <a:t>Game-related instruction</a:t>
          </a:r>
          <a:endParaRPr lang="en-US" sz="2000" kern="1200" dirty="0"/>
        </a:p>
      </dsp:txBody>
      <dsp:txXfrm>
        <a:off x="405575" y="704272"/>
        <a:ext cx="7728413" cy="321874"/>
      </dsp:txXfrm>
    </dsp:sp>
    <dsp:sp modelId="{8E56E88B-1714-3749-8A0A-8AF482B3DB97}">
      <dsp:nvSpPr>
        <dsp:cNvPr id="0" name=""/>
        <dsp:cNvSpPr/>
      </dsp:nvSpPr>
      <dsp:spPr>
        <a:xfrm>
          <a:off x="0" y="1417541"/>
          <a:ext cx="8153400" cy="4032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CB6A40B-B3C8-3F46-9FCB-B1827F6EF09F}">
      <dsp:nvSpPr>
        <dsp:cNvPr id="0" name=""/>
        <dsp:cNvSpPr/>
      </dsp:nvSpPr>
      <dsp:spPr>
        <a:xfrm>
          <a:off x="388162" y="1297000"/>
          <a:ext cx="7763239" cy="356700"/>
        </a:xfrm>
        <a:prstGeom prst="roundRect">
          <a:avLst/>
        </a:prstGeom>
        <a:solidFill>
          <a:srgbClr val="00009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725" tIns="0" rIns="215725" bIns="0" numCol="1" spcCol="1270" anchor="ctr" anchorCtr="0">
          <a:noAutofit/>
        </a:bodyPr>
        <a:lstStyle/>
        <a:p>
          <a:pPr marL="0" lvl="0" indent="0" algn="l" defTabSz="889000" rtl="0">
            <a:lnSpc>
              <a:spcPct val="90000"/>
            </a:lnSpc>
            <a:spcBef>
              <a:spcPct val="0"/>
            </a:spcBef>
            <a:spcAft>
              <a:spcPct val="35000"/>
            </a:spcAft>
            <a:buNone/>
          </a:pPr>
          <a:r>
            <a:rPr lang="en-US" sz="2000" b="1" kern="1200" dirty="0"/>
            <a:t>Short (5-10 minute) discussion during practice</a:t>
          </a:r>
          <a:endParaRPr lang="en-US" sz="2000" kern="1200" dirty="0"/>
        </a:p>
      </dsp:txBody>
      <dsp:txXfrm>
        <a:off x="405575" y="1314413"/>
        <a:ext cx="7728413" cy="321874"/>
      </dsp:txXfrm>
    </dsp:sp>
    <dsp:sp modelId="{1A8C5B58-3C6E-2C4F-B35D-3A4262C63D70}">
      <dsp:nvSpPr>
        <dsp:cNvPr id="0" name=""/>
        <dsp:cNvSpPr/>
      </dsp:nvSpPr>
      <dsp:spPr>
        <a:xfrm>
          <a:off x="0" y="2027681"/>
          <a:ext cx="8153400" cy="4032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E15C24F-3040-7E43-8741-27497D782A5C}">
      <dsp:nvSpPr>
        <dsp:cNvPr id="0" name=""/>
        <dsp:cNvSpPr/>
      </dsp:nvSpPr>
      <dsp:spPr>
        <a:xfrm>
          <a:off x="388162" y="1907141"/>
          <a:ext cx="7763239" cy="356700"/>
        </a:xfrm>
        <a:prstGeom prst="roundRect">
          <a:avLst/>
        </a:prstGeom>
        <a:solidFill>
          <a:srgbClr val="80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725" tIns="0" rIns="215725" bIns="0" numCol="1" spcCol="1270" anchor="ctr" anchorCtr="0">
          <a:noAutofit/>
        </a:bodyPr>
        <a:lstStyle/>
        <a:p>
          <a:pPr marL="0" lvl="0" indent="0" algn="l" defTabSz="889000" rtl="0">
            <a:lnSpc>
              <a:spcPct val="90000"/>
            </a:lnSpc>
            <a:spcBef>
              <a:spcPct val="0"/>
            </a:spcBef>
            <a:spcAft>
              <a:spcPct val="35000"/>
            </a:spcAft>
            <a:buNone/>
          </a:pPr>
          <a:r>
            <a:rPr lang="en-US" sz="2000" b="1" kern="1200" dirty="0"/>
            <a:t>Post-game rituals and celebrations</a:t>
          </a:r>
          <a:endParaRPr lang="en-US" sz="2000" kern="1200" dirty="0"/>
        </a:p>
      </dsp:txBody>
      <dsp:txXfrm>
        <a:off x="405575" y="1924554"/>
        <a:ext cx="7728413" cy="321874"/>
      </dsp:txXfrm>
    </dsp:sp>
    <dsp:sp modelId="{2FAB9927-3ACF-3441-82E5-B7E5FA128F9F}">
      <dsp:nvSpPr>
        <dsp:cNvPr id="0" name=""/>
        <dsp:cNvSpPr/>
      </dsp:nvSpPr>
      <dsp:spPr>
        <a:xfrm>
          <a:off x="0" y="2637822"/>
          <a:ext cx="8153400" cy="403200"/>
        </a:xfrm>
        <a:prstGeom prst="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6C52F4E-3A03-2D40-A350-B1384E639ACB}">
      <dsp:nvSpPr>
        <dsp:cNvPr id="0" name=""/>
        <dsp:cNvSpPr/>
      </dsp:nvSpPr>
      <dsp:spPr>
        <a:xfrm>
          <a:off x="388162" y="2517281"/>
          <a:ext cx="7763239" cy="356700"/>
        </a:xfrm>
        <a:prstGeom prst="roundRect">
          <a:avLst/>
        </a:prstGeom>
        <a:solidFill>
          <a:srgbClr val="008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725" tIns="0" rIns="215725" bIns="0" numCol="1" spcCol="1270" anchor="ctr" anchorCtr="0">
          <a:noAutofit/>
        </a:bodyPr>
        <a:lstStyle/>
        <a:p>
          <a:pPr marL="0" lvl="0" indent="0" algn="l" defTabSz="889000" rtl="0">
            <a:lnSpc>
              <a:spcPct val="90000"/>
            </a:lnSpc>
            <a:spcBef>
              <a:spcPct val="0"/>
            </a:spcBef>
            <a:spcAft>
              <a:spcPct val="35000"/>
            </a:spcAft>
            <a:buNone/>
          </a:pPr>
          <a:r>
            <a:rPr lang="en-US" sz="2000" b="1" kern="1200"/>
            <a:t>Post-game re-cap</a:t>
          </a:r>
          <a:endParaRPr lang="en-US" sz="2000" kern="1200"/>
        </a:p>
      </dsp:txBody>
      <dsp:txXfrm>
        <a:off x="405575" y="2534694"/>
        <a:ext cx="7728413" cy="321874"/>
      </dsp:txXfrm>
    </dsp:sp>
    <dsp:sp modelId="{ED9CCAB3-E38F-C84D-9A64-29EC3B05E0C9}">
      <dsp:nvSpPr>
        <dsp:cNvPr id="0" name=""/>
        <dsp:cNvSpPr/>
      </dsp:nvSpPr>
      <dsp:spPr>
        <a:xfrm>
          <a:off x="0" y="3247963"/>
          <a:ext cx="8153400" cy="4032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180B34F-0F15-F640-B872-0174B167E9A9}">
      <dsp:nvSpPr>
        <dsp:cNvPr id="0" name=""/>
        <dsp:cNvSpPr/>
      </dsp:nvSpPr>
      <dsp:spPr>
        <a:xfrm>
          <a:off x="388162" y="3127422"/>
          <a:ext cx="7763239" cy="35670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725" tIns="0" rIns="215725" bIns="0" numCol="1" spcCol="1270" anchor="ctr" anchorCtr="0">
          <a:noAutofit/>
        </a:bodyPr>
        <a:lstStyle/>
        <a:p>
          <a:pPr marL="0" lvl="0" indent="0" algn="l" defTabSz="889000" rtl="0">
            <a:lnSpc>
              <a:spcPct val="90000"/>
            </a:lnSpc>
            <a:spcBef>
              <a:spcPct val="0"/>
            </a:spcBef>
            <a:spcAft>
              <a:spcPct val="35000"/>
            </a:spcAft>
            <a:buNone/>
          </a:pPr>
          <a:r>
            <a:rPr lang="en-US" sz="2000" b="1" kern="1200" dirty="0"/>
            <a:t>Game/season character awards</a:t>
          </a:r>
          <a:endParaRPr lang="en-US" sz="2000" kern="1200" dirty="0"/>
        </a:p>
      </dsp:txBody>
      <dsp:txXfrm>
        <a:off x="405575" y="3144835"/>
        <a:ext cx="7728413" cy="321874"/>
      </dsp:txXfrm>
    </dsp:sp>
    <dsp:sp modelId="{96B5D717-AD0C-364E-B08A-A4A43ADE85BB}">
      <dsp:nvSpPr>
        <dsp:cNvPr id="0" name=""/>
        <dsp:cNvSpPr/>
      </dsp:nvSpPr>
      <dsp:spPr>
        <a:xfrm>
          <a:off x="0" y="3858104"/>
          <a:ext cx="8153400" cy="1194914"/>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2794" tIns="333248" rIns="632794" bIns="113792" numCol="1" spcCol="1270" anchor="t" anchorCtr="0">
          <a:noAutofit/>
        </a:bodyPr>
        <a:lstStyle/>
        <a:p>
          <a:pPr marL="171450" lvl="1" indent="-171450" algn="l" defTabSz="711200" rtl="0">
            <a:lnSpc>
              <a:spcPct val="90000"/>
            </a:lnSpc>
            <a:spcBef>
              <a:spcPct val="0"/>
            </a:spcBef>
            <a:spcAft>
              <a:spcPct val="15000"/>
            </a:spcAft>
            <a:buChar char="•"/>
          </a:pPr>
          <a:r>
            <a:rPr lang="en-US" sz="1600" b="1" kern="1200" dirty="0"/>
            <a:t>Uniforms (patches, pins, etc.) CHARACTER COUNTS!</a:t>
          </a:r>
          <a:r>
            <a:rPr lang="en-US" sz="1600" b="1" kern="1200" baseline="30000" dirty="0"/>
            <a:t>® </a:t>
          </a:r>
          <a:r>
            <a:rPr lang="en-US" sz="1600" b="1" kern="1200" dirty="0"/>
            <a:t> logo</a:t>
          </a:r>
          <a:endParaRPr lang="en-US" sz="1600" kern="1200" dirty="0"/>
        </a:p>
        <a:p>
          <a:pPr marL="171450" lvl="1" indent="-171450" algn="l" defTabSz="711200" rtl="0">
            <a:lnSpc>
              <a:spcPct val="90000"/>
            </a:lnSpc>
            <a:spcBef>
              <a:spcPct val="0"/>
            </a:spcBef>
            <a:spcAft>
              <a:spcPct val="15000"/>
            </a:spcAft>
            <a:buChar char="•"/>
          </a:pPr>
          <a:r>
            <a:rPr lang="en-US" sz="1600" b="1" kern="1200" dirty="0"/>
            <a:t>Team banners</a:t>
          </a:r>
          <a:endParaRPr lang="en-US" sz="1600" kern="1200" dirty="0"/>
        </a:p>
        <a:p>
          <a:pPr marL="171450" lvl="1" indent="-171450" algn="l" defTabSz="711200" rtl="0">
            <a:lnSpc>
              <a:spcPct val="90000"/>
            </a:lnSpc>
            <a:spcBef>
              <a:spcPct val="0"/>
            </a:spcBef>
            <a:spcAft>
              <a:spcPct val="15000"/>
            </a:spcAft>
            <a:buChar char="•"/>
          </a:pPr>
          <a:r>
            <a:rPr lang="en-US" sz="1600" b="1" kern="1200" dirty="0"/>
            <a:t>Scoreboard</a:t>
          </a:r>
          <a:endParaRPr lang="en-US" sz="1600" kern="1200" dirty="0"/>
        </a:p>
      </dsp:txBody>
      <dsp:txXfrm>
        <a:off x="0" y="3858104"/>
        <a:ext cx="8153400" cy="1194914"/>
      </dsp:txXfrm>
    </dsp:sp>
    <dsp:sp modelId="{C5972F70-EF9D-684A-9B60-E9003439026B}">
      <dsp:nvSpPr>
        <dsp:cNvPr id="0" name=""/>
        <dsp:cNvSpPr/>
      </dsp:nvSpPr>
      <dsp:spPr>
        <a:xfrm>
          <a:off x="388162" y="3737563"/>
          <a:ext cx="7763239" cy="356700"/>
        </a:xfrm>
        <a:prstGeom prst="roundRect">
          <a:avLst/>
        </a:prstGeom>
        <a:solidFill>
          <a:srgbClr val="00009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725" tIns="0" rIns="215725" bIns="0" numCol="1" spcCol="1270" anchor="ctr" anchorCtr="0">
          <a:noAutofit/>
        </a:bodyPr>
        <a:lstStyle/>
        <a:p>
          <a:pPr marL="0" lvl="0" indent="0" algn="l" defTabSz="889000" rtl="0">
            <a:lnSpc>
              <a:spcPct val="90000"/>
            </a:lnSpc>
            <a:spcBef>
              <a:spcPct val="0"/>
            </a:spcBef>
            <a:spcAft>
              <a:spcPct val="35000"/>
            </a:spcAft>
            <a:buNone/>
          </a:pPr>
          <a:r>
            <a:rPr lang="en-US" sz="2000" b="1" kern="1200" dirty="0"/>
            <a:t>On-field, formal endorsement of the Six Pillars:</a:t>
          </a:r>
          <a:endParaRPr lang="en-US" sz="2000" kern="1200" dirty="0"/>
        </a:p>
      </dsp:txBody>
      <dsp:txXfrm>
        <a:off x="405575" y="3754976"/>
        <a:ext cx="7728413" cy="321874"/>
      </dsp:txXfrm>
    </dsp:sp>
  </dsp:spTree>
</dsp:drawing>
</file>

<file path=ppt/diagrams/drawing8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F289E7-3A07-BF4C-A8FD-B38D6B5EA75F}">
      <dsp:nvSpPr>
        <dsp:cNvPr id="0" name=""/>
        <dsp:cNvSpPr/>
      </dsp:nvSpPr>
      <dsp:spPr>
        <a:xfrm>
          <a:off x="0" y="119414"/>
          <a:ext cx="8229600" cy="168895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CHARACTER COUNTS!</a:t>
          </a:r>
        </a:p>
        <a:p>
          <a:pPr marL="0" lvl="0" indent="0" algn="ctr" defTabSz="1778000">
            <a:lnSpc>
              <a:spcPct val="90000"/>
            </a:lnSpc>
            <a:spcBef>
              <a:spcPct val="0"/>
            </a:spcBef>
            <a:spcAft>
              <a:spcPct val="35000"/>
            </a:spcAft>
            <a:buNone/>
          </a:pPr>
          <a:r>
            <a:rPr lang="en-US" sz="3200" b="1" kern="1200" dirty="0">
              <a:solidFill>
                <a:srgbClr val="FFFFFF"/>
              </a:solidFill>
              <a:ea typeface="+mj-ea"/>
              <a:cs typeface="+mj-cs"/>
            </a:rPr>
            <a:t>Everywhere, All the Time…</a:t>
          </a:r>
          <a:endParaRPr lang="en-US" sz="3200" kern="1200" dirty="0">
            <a:solidFill>
              <a:srgbClr val="FFFFFF"/>
            </a:solidFill>
          </a:endParaRPr>
        </a:p>
      </dsp:txBody>
      <dsp:txXfrm>
        <a:off x="82448" y="201862"/>
        <a:ext cx="8064704" cy="1524054"/>
      </dsp:txXfrm>
    </dsp:sp>
    <dsp:sp modelId="{72B1DDAA-44AB-DF47-B8AE-8B78084F7CBD}">
      <dsp:nvSpPr>
        <dsp:cNvPr id="0" name=""/>
        <dsp:cNvSpPr/>
      </dsp:nvSpPr>
      <dsp:spPr>
        <a:xfrm>
          <a:off x="0" y="2071596"/>
          <a:ext cx="8229600" cy="1276748"/>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kern="1200" dirty="0">
              <a:solidFill>
                <a:schemeClr val="tx1"/>
              </a:solidFill>
            </a:rPr>
            <a:t>Thank You!</a:t>
          </a:r>
        </a:p>
      </dsp:txBody>
      <dsp:txXfrm>
        <a:off x="62326" y="2133922"/>
        <a:ext cx="8104948" cy="115209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B79FF3-0C2C-452A-83C2-8B521EC53008}">
      <dsp:nvSpPr>
        <dsp:cNvPr id="0" name=""/>
        <dsp:cNvSpPr/>
      </dsp:nvSpPr>
      <dsp:spPr>
        <a:xfrm>
          <a:off x="0" y="358862"/>
          <a:ext cx="8519809" cy="403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2B8B4DC-EBA5-444C-B0E6-970B4DF4EFEF}">
      <dsp:nvSpPr>
        <dsp:cNvPr id="0" name=""/>
        <dsp:cNvSpPr/>
      </dsp:nvSpPr>
      <dsp:spPr>
        <a:xfrm>
          <a:off x="425990" y="122702"/>
          <a:ext cx="7272756" cy="47232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5420" tIns="0" rIns="225420" bIns="0" numCol="1" spcCol="1270" anchor="ctr" anchorCtr="0">
          <a:noAutofit/>
        </a:bodyPr>
        <a:lstStyle/>
        <a:p>
          <a:pPr marL="0" lvl="0" indent="0" algn="l" defTabSz="1244600" rtl="0">
            <a:lnSpc>
              <a:spcPct val="90000"/>
            </a:lnSpc>
            <a:spcBef>
              <a:spcPct val="0"/>
            </a:spcBef>
            <a:spcAft>
              <a:spcPct val="35000"/>
            </a:spcAft>
            <a:buNone/>
          </a:pPr>
          <a:r>
            <a:rPr lang="en-US" sz="2800" b="1" kern="1200" dirty="0"/>
            <a:t>Marquee messages</a:t>
          </a:r>
          <a:endParaRPr lang="en-US" sz="2800" kern="1200" dirty="0"/>
        </a:p>
      </dsp:txBody>
      <dsp:txXfrm>
        <a:off x="449047" y="145759"/>
        <a:ext cx="7226642" cy="426206"/>
      </dsp:txXfrm>
    </dsp:sp>
    <dsp:sp modelId="{03E3E549-C8D2-48C8-9B90-75EE6E53046C}">
      <dsp:nvSpPr>
        <dsp:cNvPr id="0" name=""/>
        <dsp:cNvSpPr/>
      </dsp:nvSpPr>
      <dsp:spPr>
        <a:xfrm>
          <a:off x="0" y="1084622"/>
          <a:ext cx="8519809" cy="403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C0EFEDD-559F-413D-AFE4-80E166965811}">
      <dsp:nvSpPr>
        <dsp:cNvPr id="0" name=""/>
        <dsp:cNvSpPr/>
      </dsp:nvSpPr>
      <dsp:spPr>
        <a:xfrm>
          <a:off x="425990" y="848462"/>
          <a:ext cx="7272756" cy="47232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5420" tIns="0" rIns="225420" bIns="0" numCol="1" spcCol="1270" anchor="ctr" anchorCtr="0">
          <a:noAutofit/>
        </a:bodyPr>
        <a:lstStyle/>
        <a:p>
          <a:pPr marL="0" lvl="0" indent="0" algn="l" defTabSz="1244600">
            <a:lnSpc>
              <a:spcPct val="90000"/>
            </a:lnSpc>
            <a:spcBef>
              <a:spcPct val="0"/>
            </a:spcBef>
            <a:spcAft>
              <a:spcPct val="35000"/>
            </a:spcAft>
            <a:buNone/>
          </a:pPr>
          <a:r>
            <a:rPr lang="en-US" sz="2800" b="1" kern="1200" dirty="0"/>
            <a:t>Announcements</a:t>
          </a:r>
        </a:p>
      </dsp:txBody>
      <dsp:txXfrm>
        <a:off x="449047" y="871519"/>
        <a:ext cx="7226642" cy="426206"/>
      </dsp:txXfrm>
    </dsp:sp>
    <dsp:sp modelId="{C11B950A-C57D-4662-81FB-0253F1AA00FC}">
      <dsp:nvSpPr>
        <dsp:cNvPr id="0" name=""/>
        <dsp:cNvSpPr/>
      </dsp:nvSpPr>
      <dsp:spPr>
        <a:xfrm>
          <a:off x="0" y="1810382"/>
          <a:ext cx="8519809" cy="403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19A89DA-D323-4199-ADF6-3CF942F063DC}">
      <dsp:nvSpPr>
        <dsp:cNvPr id="0" name=""/>
        <dsp:cNvSpPr/>
      </dsp:nvSpPr>
      <dsp:spPr>
        <a:xfrm>
          <a:off x="425990" y="1574222"/>
          <a:ext cx="7272756" cy="47232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5420" tIns="0" rIns="225420" bIns="0" numCol="1" spcCol="1270" anchor="ctr" anchorCtr="0">
          <a:noAutofit/>
        </a:bodyPr>
        <a:lstStyle/>
        <a:p>
          <a:pPr marL="0" lvl="0" indent="0" algn="l" defTabSz="1244600">
            <a:lnSpc>
              <a:spcPct val="90000"/>
            </a:lnSpc>
            <a:spcBef>
              <a:spcPct val="0"/>
            </a:spcBef>
            <a:spcAft>
              <a:spcPct val="35000"/>
            </a:spcAft>
            <a:buNone/>
          </a:pPr>
          <a:r>
            <a:rPr lang="en-US" sz="2800" b="1" kern="1200" dirty="0"/>
            <a:t>Calendars, notices and flyers </a:t>
          </a:r>
        </a:p>
      </dsp:txBody>
      <dsp:txXfrm>
        <a:off x="449047" y="1597279"/>
        <a:ext cx="7226642" cy="426206"/>
      </dsp:txXfrm>
    </dsp:sp>
    <dsp:sp modelId="{5A62A128-4ABB-4BE5-B25B-40175CAABE23}">
      <dsp:nvSpPr>
        <dsp:cNvPr id="0" name=""/>
        <dsp:cNvSpPr/>
      </dsp:nvSpPr>
      <dsp:spPr>
        <a:xfrm>
          <a:off x="0" y="2536142"/>
          <a:ext cx="8519809" cy="403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86CDC776-F503-4A41-A11E-1C5FE431AB5F}">
      <dsp:nvSpPr>
        <dsp:cNvPr id="0" name=""/>
        <dsp:cNvSpPr/>
      </dsp:nvSpPr>
      <dsp:spPr>
        <a:xfrm>
          <a:off x="425990" y="2299982"/>
          <a:ext cx="7272756" cy="47232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5420" tIns="0" rIns="225420" bIns="0" numCol="1" spcCol="1270" anchor="ctr" anchorCtr="0">
          <a:noAutofit/>
        </a:bodyPr>
        <a:lstStyle/>
        <a:p>
          <a:pPr marL="0" lvl="0" indent="0" algn="l" defTabSz="1244600">
            <a:lnSpc>
              <a:spcPct val="90000"/>
            </a:lnSpc>
            <a:spcBef>
              <a:spcPct val="0"/>
            </a:spcBef>
            <a:spcAft>
              <a:spcPct val="35000"/>
            </a:spcAft>
            <a:buNone/>
          </a:pPr>
          <a:r>
            <a:rPr lang="en-US" sz="2800" b="1" kern="1200" dirty="0"/>
            <a:t>Banners, murals, hallway walls </a:t>
          </a:r>
        </a:p>
      </dsp:txBody>
      <dsp:txXfrm>
        <a:off x="449047" y="2323039"/>
        <a:ext cx="7226642" cy="426206"/>
      </dsp:txXfrm>
    </dsp:sp>
    <dsp:sp modelId="{E8C3EBEC-9402-4EE4-AC33-84C704579614}">
      <dsp:nvSpPr>
        <dsp:cNvPr id="0" name=""/>
        <dsp:cNvSpPr/>
      </dsp:nvSpPr>
      <dsp:spPr>
        <a:xfrm>
          <a:off x="0" y="3261902"/>
          <a:ext cx="8519809" cy="403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DA3F4DF-5ABB-48F1-A6A9-D2B487EF140C}">
      <dsp:nvSpPr>
        <dsp:cNvPr id="0" name=""/>
        <dsp:cNvSpPr/>
      </dsp:nvSpPr>
      <dsp:spPr>
        <a:xfrm>
          <a:off x="425990" y="3025742"/>
          <a:ext cx="7272756" cy="47232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5420" tIns="0" rIns="225420" bIns="0" numCol="1" spcCol="1270" anchor="ctr" anchorCtr="0">
          <a:noAutofit/>
        </a:bodyPr>
        <a:lstStyle/>
        <a:p>
          <a:pPr marL="0" lvl="0" indent="0" algn="l" defTabSz="1244600">
            <a:lnSpc>
              <a:spcPct val="90000"/>
            </a:lnSpc>
            <a:spcBef>
              <a:spcPct val="0"/>
            </a:spcBef>
            <a:spcAft>
              <a:spcPct val="35000"/>
            </a:spcAft>
            <a:buNone/>
          </a:pPr>
          <a:r>
            <a:rPr lang="en-US" sz="2800" b="1" kern="1200" dirty="0"/>
            <a:t>Cafeteria and Auditorium</a:t>
          </a:r>
        </a:p>
      </dsp:txBody>
      <dsp:txXfrm>
        <a:off x="449047" y="3048799"/>
        <a:ext cx="7226642" cy="426206"/>
      </dsp:txXfrm>
    </dsp:sp>
    <dsp:sp modelId="{62AAD2AE-54A8-42DF-B07C-EEB79DC38121}">
      <dsp:nvSpPr>
        <dsp:cNvPr id="0" name=""/>
        <dsp:cNvSpPr/>
      </dsp:nvSpPr>
      <dsp:spPr>
        <a:xfrm>
          <a:off x="0" y="3987662"/>
          <a:ext cx="8519809" cy="403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698185E-D0D7-4934-9A86-C9747B848104}">
      <dsp:nvSpPr>
        <dsp:cNvPr id="0" name=""/>
        <dsp:cNvSpPr/>
      </dsp:nvSpPr>
      <dsp:spPr>
        <a:xfrm>
          <a:off x="425990" y="3751502"/>
          <a:ext cx="7272756" cy="47232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5420" tIns="0" rIns="225420" bIns="0" numCol="1" spcCol="1270" anchor="ctr" anchorCtr="0">
          <a:noAutofit/>
        </a:bodyPr>
        <a:lstStyle/>
        <a:p>
          <a:pPr marL="0" lvl="0" indent="0" algn="l" defTabSz="1244600">
            <a:lnSpc>
              <a:spcPct val="90000"/>
            </a:lnSpc>
            <a:spcBef>
              <a:spcPct val="0"/>
            </a:spcBef>
            <a:spcAft>
              <a:spcPct val="35000"/>
            </a:spcAft>
            <a:buNone/>
          </a:pPr>
          <a:r>
            <a:rPr lang="en-US" sz="2800" b="1" kern="1200" dirty="0"/>
            <a:t>Playground, Gymnasium</a:t>
          </a:r>
        </a:p>
      </dsp:txBody>
      <dsp:txXfrm>
        <a:off x="449047" y="3774559"/>
        <a:ext cx="7226642" cy="426206"/>
      </dsp:txXfrm>
    </dsp:sp>
    <dsp:sp modelId="{58BAD7EF-1846-4580-B5B0-3E6C45004824}">
      <dsp:nvSpPr>
        <dsp:cNvPr id="0" name=""/>
        <dsp:cNvSpPr/>
      </dsp:nvSpPr>
      <dsp:spPr>
        <a:xfrm>
          <a:off x="0" y="4713422"/>
          <a:ext cx="8519809" cy="403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158383A-D604-4C43-BACA-08BE58C6453F}">
      <dsp:nvSpPr>
        <dsp:cNvPr id="0" name=""/>
        <dsp:cNvSpPr/>
      </dsp:nvSpPr>
      <dsp:spPr>
        <a:xfrm>
          <a:off x="425990" y="4477262"/>
          <a:ext cx="7272756" cy="47232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5420" tIns="0" rIns="225420" bIns="0" numCol="1" spcCol="1270" anchor="ctr" anchorCtr="0">
          <a:noAutofit/>
        </a:bodyPr>
        <a:lstStyle/>
        <a:p>
          <a:pPr marL="0" lvl="0" indent="0" algn="l" defTabSz="1244600">
            <a:lnSpc>
              <a:spcPct val="90000"/>
            </a:lnSpc>
            <a:spcBef>
              <a:spcPct val="0"/>
            </a:spcBef>
            <a:spcAft>
              <a:spcPct val="35000"/>
            </a:spcAft>
            <a:buNone/>
          </a:pPr>
          <a:r>
            <a:rPr lang="en-US" sz="2800" b="1" kern="1200" dirty="0"/>
            <a:t>School buses</a:t>
          </a:r>
        </a:p>
      </dsp:txBody>
      <dsp:txXfrm>
        <a:off x="449047" y="4500319"/>
        <a:ext cx="7226642" cy="42620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diagrams.loki3.com/BracketList+Icon">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1.xml><?xml version="1.0" encoding="utf-8"?>
<dgm:layoutDef xmlns:dgm="http://schemas.openxmlformats.org/drawingml/2006/diagram" xmlns:a="http://schemas.openxmlformats.org/drawingml/2006/main" uniqueId="urn:microsoft.com/office/officeart/2005/8/layout/default#3">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2.xml><?xml version="1.0" encoding="utf-8"?>
<dgm:layoutDef xmlns:dgm="http://schemas.openxmlformats.org/drawingml/2006/diagram" xmlns:a="http://schemas.openxmlformats.org/drawingml/2006/main" uniqueId="urn:microsoft.com/office/officeart/2005/8/layout/default#4">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9.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0.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6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7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5.xml><?xml version="1.0" encoding="utf-8"?>
<dgm:layoutDef xmlns:dgm="http://schemas.openxmlformats.org/drawingml/2006/diagram" xmlns:a="http://schemas.openxmlformats.org/drawingml/2006/main" uniqueId="urn:microsoft.com/office/officeart/2005/8/layout/default#1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r>
              <a:rPr lang="en-US" sz="1400" b="1" dirty="0">
                <a:latin typeface="Helvetica"/>
                <a:cs typeface="Helvetica"/>
              </a:rPr>
              <a:t>CHARACTER COUNTS! 6.0</a:t>
            </a:r>
            <a:r>
              <a:rPr lang="en-US" sz="1400" b="1" dirty="0"/>
              <a:t>	</a:t>
            </a:r>
            <a:r>
              <a:rPr lang="en-US" dirty="0"/>
              <a:t>	</a:t>
            </a:r>
          </a:p>
        </p:txBody>
      </p:sp>
      <p:sp>
        <p:nvSpPr>
          <p:cNvPr id="3" name="Date Placeholder 2"/>
          <p:cNvSpPr>
            <a:spLocks noGrp="1"/>
          </p:cNvSpPr>
          <p:nvPr>
            <p:ph type="dt" sz="quarter" idx="1"/>
          </p:nvPr>
        </p:nvSpPr>
        <p:spPr>
          <a:xfrm>
            <a:off x="5179484" y="0"/>
            <a:ext cx="3671100" cy="342900"/>
          </a:xfrm>
          <a:prstGeom prst="rect">
            <a:avLst/>
          </a:prstGeom>
        </p:spPr>
        <p:txBody>
          <a:bodyPr vert="horz" lIns="91440" tIns="45720" rIns="91440" bIns="45720" rtlCol="0"/>
          <a:lstStyle>
            <a:lvl1pPr algn="r">
              <a:defRPr sz="1200"/>
            </a:lvl1pPr>
          </a:lstStyle>
          <a:p>
            <a:r>
              <a:rPr lang="en-US" sz="2000" b="1" dirty="0">
                <a:latin typeface="Helvetica"/>
                <a:cs typeface="Helvetica"/>
              </a:rPr>
              <a:t>DAY 3</a:t>
            </a:r>
          </a:p>
        </p:txBody>
      </p:sp>
      <p:sp>
        <p:nvSpPr>
          <p:cNvPr id="6" name="Footer Placeholder 3"/>
          <p:cNvSpPr txBox="1">
            <a:spLocks/>
          </p:cNvSpPr>
          <p:nvPr/>
        </p:nvSpPr>
        <p:spPr>
          <a:xfrm>
            <a:off x="4708194" y="6342460"/>
            <a:ext cx="3962400" cy="342900"/>
          </a:xfrm>
          <a:prstGeom prst="rect">
            <a:avLst/>
          </a:prstGeom>
        </p:spPr>
        <p:txBody>
          <a:bodyPr vert="horz" lIns="91440" tIns="45720" rIns="91440" bIns="45720" rtlCol="0" anchor="b"/>
          <a:lstStyle>
            <a:defPPr>
              <a:defRPr lang="en-US"/>
            </a:defPPr>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dirty="0">
                <a:latin typeface="Helvetica"/>
                <a:cs typeface="Helvetica"/>
              </a:rPr>
              <a:t>PPT - </a:t>
            </a:r>
            <a:fld id="{A4A096FB-6E0A-2546-94EF-277CE1BD3DE5}" type="slidenum">
              <a:rPr lang="en-US" sz="1400">
                <a:latin typeface="Helvetica"/>
                <a:cs typeface="Helvetica"/>
              </a:rPr>
              <a:pPr/>
              <a:t>‹#›</a:t>
            </a:fld>
            <a:r>
              <a:rPr lang="en-US" sz="1400" dirty="0">
                <a:latin typeface="Helvetica"/>
                <a:cs typeface="Helvetica"/>
              </a:rPr>
              <a:t> </a:t>
            </a:r>
          </a:p>
        </p:txBody>
      </p:sp>
    </p:spTree>
    <p:extLst>
      <p:ext uri="{BB962C8B-B14F-4D97-AF65-F5344CB8AC3E}">
        <p14:creationId xmlns:p14="http://schemas.microsoft.com/office/powerpoint/2010/main" val="23672464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173C05AA-5287-6548-9134-C432C658E8D9}" type="datetime1">
              <a:rPr lang="en-US" smtClean="0"/>
              <a:t>1/19/21</a:t>
            </a:fld>
            <a:endParaRPr lang="en-US" dirty="0"/>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FCC42FDF-8645-C14F-B155-AD883E176728}" type="slidenum">
              <a:rPr lang="en-US" smtClean="0"/>
              <a:t>‹#›</a:t>
            </a:fld>
            <a:endParaRPr lang="en-US" dirty="0"/>
          </a:p>
        </p:txBody>
      </p:sp>
    </p:spTree>
    <p:extLst>
      <p:ext uri="{BB962C8B-B14F-4D97-AF65-F5344CB8AC3E}">
        <p14:creationId xmlns:p14="http://schemas.microsoft.com/office/powerpoint/2010/main" val="376348427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C42FDF-8645-C14F-B155-AD883E176728}" type="slidenum">
              <a:rPr lang="en-US" smtClean="0"/>
              <a:t>1</a:t>
            </a:fld>
            <a:endParaRPr lang="en-US"/>
          </a:p>
        </p:txBody>
      </p:sp>
    </p:spTree>
    <p:extLst>
      <p:ext uri="{BB962C8B-B14F-4D97-AF65-F5344CB8AC3E}">
        <p14:creationId xmlns:p14="http://schemas.microsoft.com/office/powerpoint/2010/main" val="3163575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E53221-48A1-499F-B130-C170E1998C92}" type="slidenum">
              <a:rPr lang="en-US">
                <a:solidFill>
                  <a:prstClr val="black"/>
                </a:solidFill>
                <a:latin typeface="Calibri"/>
              </a:rPr>
              <a:pPr/>
              <a:t>13</a:t>
            </a:fld>
            <a:endParaRPr lang="en-US" dirty="0">
              <a:solidFill>
                <a:prstClr val="black"/>
              </a:solidFill>
              <a:latin typeface="Calibri"/>
            </a:endParaRPr>
          </a:p>
        </p:txBody>
      </p:sp>
    </p:spTree>
    <p:extLst>
      <p:ext uri="{BB962C8B-B14F-4D97-AF65-F5344CB8AC3E}">
        <p14:creationId xmlns:p14="http://schemas.microsoft.com/office/powerpoint/2010/main" val="23897274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E53221-48A1-499F-B130-C170E1998C92}" type="slidenum">
              <a:rPr lang="en-US">
                <a:solidFill>
                  <a:prstClr val="black"/>
                </a:solidFill>
                <a:latin typeface="Calibri"/>
              </a:rPr>
              <a:pPr/>
              <a:t>14</a:t>
            </a:fld>
            <a:endParaRPr lang="en-US" dirty="0">
              <a:solidFill>
                <a:prstClr val="black"/>
              </a:solidFill>
              <a:latin typeface="Calibri"/>
            </a:endParaRPr>
          </a:p>
        </p:txBody>
      </p:sp>
    </p:spTree>
    <p:extLst>
      <p:ext uri="{BB962C8B-B14F-4D97-AF65-F5344CB8AC3E}">
        <p14:creationId xmlns:p14="http://schemas.microsoft.com/office/powerpoint/2010/main" val="9236701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E53221-48A1-499F-B130-C170E1998C92}" type="slidenum">
              <a:rPr lang="en-US">
                <a:solidFill>
                  <a:prstClr val="black"/>
                </a:solidFill>
                <a:latin typeface="Calibri"/>
              </a:rPr>
              <a:pPr/>
              <a:t>15</a:t>
            </a:fld>
            <a:endParaRPr lang="en-US" dirty="0">
              <a:solidFill>
                <a:prstClr val="black"/>
              </a:solidFill>
              <a:latin typeface="Calibri"/>
            </a:endParaRPr>
          </a:p>
        </p:txBody>
      </p:sp>
    </p:spTree>
    <p:extLst>
      <p:ext uri="{BB962C8B-B14F-4D97-AF65-F5344CB8AC3E}">
        <p14:creationId xmlns:p14="http://schemas.microsoft.com/office/powerpoint/2010/main" val="13681630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E53221-48A1-499F-B130-C170E1998C92}" type="slidenum">
              <a:rPr lang="en-US">
                <a:solidFill>
                  <a:prstClr val="black"/>
                </a:solidFill>
                <a:latin typeface="Calibri"/>
              </a:rPr>
              <a:pPr/>
              <a:t>16</a:t>
            </a:fld>
            <a:endParaRPr lang="en-US" dirty="0">
              <a:solidFill>
                <a:prstClr val="black"/>
              </a:solidFill>
              <a:latin typeface="Calibri"/>
            </a:endParaRPr>
          </a:p>
        </p:txBody>
      </p:sp>
    </p:spTree>
    <p:extLst>
      <p:ext uri="{BB962C8B-B14F-4D97-AF65-F5344CB8AC3E}">
        <p14:creationId xmlns:p14="http://schemas.microsoft.com/office/powerpoint/2010/main" val="11044677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E53221-48A1-499F-B130-C170E1998C92}" type="slidenum">
              <a:rPr lang="en-US">
                <a:solidFill>
                  <a:prstClr val="black"/>
                </a:solidFill>
                <a:latin typeface="Calibri"/>
              </a:rPr>
              <a:pPr/>
              <a:t>17</a:t>
            </a:fld>
            <a:endParaRPr lang="en-US" dirty="0">
              <a:solidFill>
                <a:prstClr val="black"/>
              </a:solidFill>
              <a:latin typeface="Calibri"/>
            </a:endParaRPr>
          </a:p>
        </p:txBody>
      </p:sp>
    </p:spTree>
    <p:extLst>
      <p:ext uri="{BB962C8B-B14F-4D97-AF65-F5344CB8AC3E}">
        <p14:creationId xmlns:p14="http://schemas.microsoft.com/office/powerpoint/2010/main" val="10740293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E53221-48A1-499F-B130-C170E1998C92}" type="slidenum">
              <a:rPr lang="en-US">
                <a:solidFill>
                  <a:prstClr val="black"/>
                </a:solidFill>
                <a:latin typeface="Calibri"/>
              </a:rPr>
              <a:pPr/>
              <a:t>18</a:t>
            </a:fld>
            <a:endParaRPr lang="en-US" dirty="0">
              <a:solidFill>
                <a:prstClr val="black"/>
              </a:solidFill>
              <a:latin typeface="Calibri"/>
            </a:endParaRPr>
          </a:p>
        </p:txBody>
      </p:sp>
    </p:spTree>
    <p:extLst>
      <p:ext uri="{BB962C8B-B14F-4D97-AF65-F5344CB8AC3E}">
        <p14:creationId xmlns:p14="http://schemas.microsoft.com/office/powerpoint/2010/main" val="34082416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E53221-48A1-499F-B130-C170E1998C92}" type="slidenum">
              <a:rPr lang="en-US">
                <a:solidFill>
                  <a:prstClr val="black"/>
                </a:solidFill>
                <a:latin typeface="Calibri"/>
              </a:rPr>
              <a:pPr/>
              <a:t>19</a:t>
            </a:fld>
            <a:endParaRPr lang="en-US" dirty="0">
              <a:solidFill>
                <a:prstClr val="black"/>
              </a:solidFill>
              <a:latin typeface="Calibri"/>
            </a:endParaRPr>
          </a:p>
        </p:txBody>
      </p:sp>
    </p:spTree>
    <p:extLst>
      <p:ext uri="{BB962C8B-B14F-4D97-AF65-F5344CB8AC3E}">
        <p14:creationId xmlns:p14="http://schemas.microsoft.com/office/powerpoint/2010/main" val="23824091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E53221-48A1-499F-B130-C170E1998C92}" type="slidenum">
              <a:rPr lang="en-US">
                <a:solidFill>
                  <a:prstClr val="black"/>
                </a:solidFill>
                <a:latin typeface="Calibri"/>
              </a:rPr>
              <a:pPr/>
              <a:t>20</a:t>
            </a:fld>
            <a:endParaRPr lang="en-US" dirty="0">
              <a:solidFill>
                <a:prstClr val="black"/>
              </a:solidFill>
              <a:latin typeface="Calibri"/>
            </a:endParaRPr>
          </a:p>
        </p:txBody>
      </p:sp>
    </p:spTree>
    <p:extLst>
      <p:ext uri="{BB962C8B-B14F-4D97-AF65-F5344CB8AC3E}">
        <p14:creationId xmlns:p14="http://schemas.microsoft.com/office/powerpoint/2010/main" val="27039279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E53221-48A1-499F-B130-C170E1998C92}" type="slidenum">
              <a:rPr lang="en-US">
                <a:solidFill>
                  <a:prstClr val="black"/>
                </a:solidFill>
                <a:latin typeface="Calibri"/>
              </a:rPr>
              <a:pPr/>
              <a:t>21</a:t>
            </a:fld>
            <a:endParaRPr lang="en-US" dirty="0">
              <a:solidFill>
                <a:prstClr val="black"/>
              </a:solidFill>
              <a:latin typeface="Calibri"/>
            </a:endParaRPr>
          </a:p>
        </p:txBody>
      </p:sp>
    </p:spTree>
    <p:extLst>
      <p:ext uri="{BB962C8B-B14F-4D97-AF65-F5344CB8AC3E}">
        <p14:creationId xmlns:p14="http://schemas.microsoft.com/office/powerpoint/2010/main" val="36124901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E53221-48A1-499F-B130-C170E1998C92}" type="slidenum">
              <a:rPr lang="en-US">
                <a:solidFill>
                  <a:prstClr val="black"/>
                </a:solidFill>
                <a:latin typeface="Calibri"/>
              </a:rPr>
              <a:pPr/>
              <a:t>22</a:t>
            </a:fld>
            <a:endParaRPr lang="en-US" dirty="0">
              <a:solidFill>
                <a:prstClr val="black"/>
              </a:solidFill>
              <a:latin typeface="Calibri"/>
            </a:endParaRPr>
          </a:p>
        </p:txBody>
      </p:sp>
    </p:spTree>
    <p:extLst>
      <p:ext uri="{BB962C8B-B14F-4D97-AF65-F5344CB8AC3E}">
        <p14:creationId xmlns:p14="http://schemas.microsoft.com/office/powerpoint/2010/main" val="3249094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5826" name="Rectangle 2"/>
          <p:cNvSpPr txBox="1">
            <a:spLocks noGrp="1" noChangeArrowheads="1"/>
          </p:cNvSpPr>
          <p:nvPr/>
        </p:nvSpPr>
        <p:spPr bwMode="auto">
          <a:xfrm>
            <a:off x="2" y="1"/>
            <a:ext cx="3963229" cy="343134"/>
          </a:xfrm>
          <a:prstGeom prst="rect">
            <a:avLst/>
          </a:prstGeom>
          <a:noFill/>
          <a:ln w="9525">
            <a:noFill/>
            <a:miter lim="800000"/>
            <a:headEnd/>
            <a:tailEnd/>
          </a:ln>
        </p:spPr>
        <p:txBody>
          <a:bodyPr lIns="89709" tIns="44854" rIns="89709" bIns="44854"/>
          <a:lstStyle/>
          <a:p>
            <a:pPr defTabSz="914400"/>
            <a:r>
              <a:rPr kumimoji="1" lang="en-US" sz="1100" dirty="0">
                <a:solidFill>
                  <a:srgbClr val="FF0000"/>
                </a:solidFill>
                <a:latin typeface="Calibri"/>
                <a:ea typeface="MS PGothic" pitchFamily="34" charset="-128"/>
              </a:rPr>
              <a:t>Ethics in Public Administration</a:t>
            </a:r>
          </a:p>
        </p:txBody>
      </p:sp>
      <p:sp>
        <p:nvSpPr>
          <p:cNvPr id="845827" name="Rectangle 6"/>
          <p:cNvSpPr txBox="1">
            <a:spLocks noGrp="1" noChangeArrowheads="1"/>
          </p:cNvSpPr>
          <p:nvPr/>
        </p:nvSpPr>
        <p:spPr bwMode="auto">
          <a:xfrm>
            <a:off x="2" y="6513695"/>
            <a:ext cx="3963229" cy="343134"/>
          </a:xfrm>
          <a:prstGeom prst="rect">
            <a:avLst/>
          </a:prstGeom>
          <a:noFill/>
          <a:ln w="9525">
            <a:noFill/>
            <a:miter lim="800000"/>
            <a:headEnd/>
            <a:tailEnd/>
          </a:ln>
        </p:spPr>
        <p:txBody>
          <a:bodyPr lIns="89709" tIns="44854" rIns="89709" bIns="44854" anchor="b"/>
          <a:lstStyle/>
          <a:p>
            <a:pPr defTabSz="914400"/>
            <a:r>
              <a:rPr kumimoji="1" lang="en-US" sz="1100" dirty="0">
                <a:solidFill>
                  <a:srgbClr val="FF0000"/>
                </a:solidFill>
                <a:latin typeface="Calibri"/>
                <a:ea typeface="MS PGothic" pitchFamily="34" charset="-128"/>
              </a:rPr>
              <a:t>(c)2006 Josephson Institute</a:t>
            </a:r>
          </a:p>
        </p:txBody>
      </p:sp>
      <p:sp>
        <p:nvSpPr>
          <p:cNvPr id="845828" name="Rectangle 7"/>
          <p:cNvSpPr txBox="1">
            <a:spLocks noGrp="1" noChangeArrowheads="1"/>
          </p:cNvSpPr>
          <p:nvPr/>
        </p:nvSpPr>
        <p:spPr bwMode="auto">
          <a:xfrm>
            <a:off x="5178704" y="6513695"/>
            <a:ext cx="3963229" cy="343134"/>
          </a:xfrm>
          <a:prstGeom prst="rect">
            <a:avLst/>
          </a:prstGeom>
          <a:noFill/>
          <a:ln w="9525">
            <a:noFill/>
            <a:miter lim="800000"/>
            <a:headEnd/>
            <a:tailEnd/>
          </a:ln>
        </p:spPr>
        <p:txBody>
          <a:bodyPr lIns="89709" tIns="44854" rIns="89709" bIns="44854" anchor="b"/>
          <a:lstStyle/>
          <a:p>
            <a:pPr algn="r" defTabSz="914400"/>
            <a:fld id="{D0237999-298E-42F6-BA1C-8E1C5E613705}" type="slidenum">
              <a:rPr kumimoji="1" lang="en-US" sz="1100">
                <a:solidFill>
                  <a:srgbClr val="FF0000"/>
                </a:solidFill>
                <a:latin typeface="Billboard"/>
                <a:ea typeface="MS PGothic" pitchFamily="34" charset="-128"/>
              </a:rPr>
              <a:pPr algn="r" defTabSz="914400"/>
              <a:t>2</a:t>
            </a:fld>
            <a:endParaRPr kumimoji="1" lang="en-US" sz="1100" dirty="0">
              <a:solidFill>
                <a:srgbClr val="FF0000"/>
              </a:solidFill>
              <a:latin typeface="Billboard"/>
              <a:ea typeface="MS PGothic" pitchFamily="34" charset="-128"/>
            </a:endParaRPr>
          </a:p>
        </p:txBody>
      </p:sp>
      <p:sp>
        <p:nvSpPr>
          <p:cNvPr id="84582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4583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s-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73AEAC-4195-487A-AF55-F2E61A3E7245}" type="slidenum">
              <a:rPr lang="en-US">
                <a:solidFill>
                  <a:prstClr val="black"/>
                </a:solidFill>
                <a:latin typeface="Calibri"/>
              </a:rPr>
              <a:pPr/>
              <a:t>24</a:t>
            </a:fld>
            <a:endParaRPr lang="en-US" dirty="0">
              <a:solidFill>
                <a:prstClr val="black"/>
              </a:solidFill>
              <a:latin typeface="Calibri"/>
            </a:endParaRPr>
          </a:p>
        </p:txBody>
      </p:sp>
    </p:spTree>
    <p:extLst>
      <p:ext uri="{BB962C8B-B14F-4D97-AF65-F5344CB8AC3E}">
        <p14:creationId xmlns:p14="http://schemas.microsoft.com/office/powerpoint/2010/main" val="17867163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73AEAC-4195-487A-AF55-F2E61A3E7245}" type="slidenum">
              <a:rPr lang="en-US">
                <a:solidFill>
                  <a:prstClr val="black"/>
                </a:solidFill>
                <a:latin typeface="Calibri"/>
              </a:rPr>
              <a:pPr/>
              <a:t>25</a:t>
            </a:fld>
            <a:endParaRPr lang="en-US" dirty="0">
              <a:solidFill>
                <a:prstClr val="black"/>
              </a:solidFill>
              <a:latin typeface="Calibri"/>
            </a:endParaRPr>
          </a:p>
        </p:txBody>
      </p:sp>
    </p:spTree>
    <p:extLst>
      <p:ext uri="{BB962C8B-B14F-4D97-AF65-F5344CB8AC3E}">
        <p14:creationId xmlns:p14="http://schemas.microsoft.com/office/powerpoint/2010/main" val="3861984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73AEAC-4195-487A-AF55-F2E61A3E7245}" type="slidenum">
              <a:rPr lang="en-US">
                <a:solidFill>
                  <a:prstClr val="black"/>
                </a:solidFill>
                <a:latin typeface="Calibri"/>
              </a:rPr>
              <a:pPr/>
              <a:t>26</a:t>
            </a:fld>
            <a:endParaRPr lang="en-US" dirty="0">
              <a:solidFill>
                <a:prstClr val="black"/>
              </a:solidFill>
              <a:latin typeface="Calibri"/>
            </a:endParaRPr>
          </a:p>
        </p:txBody>
      </p:sp>
    </p:spTree>
    <p:extLst>
      <p:ext uri="{BB962C8B-B14F-4D97-AF65-F5344CB8AC3E}">
        <p14:creationId xmlns:p14="http://schemas.microsoft.com/office/powerpoint/2010/main" val="23209099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73AEAC-4195-487A-AF55-F2E61A3E7245}" type="slidenum">
              <a:rPr lang="en-US">
                <a:solidFill>
                  <a:prstClr val="black"/>
                </a:solidFill>
                <a:latin typeface="Calibri"/>
              </a:rPr>
              <a:pPr/>
              <a:t>27</a:t>
            </a:fld>
            <a:endParaRPr lang="en-US" dirty="0">
              <a:solidFill>
                <a:prstClr val="black"/>
              </a:solidFill>
              <a:latin typeface="Calibri"/>
            </a:endParaRPr>
          </a:p>
        </p:txBody>
      </p:sp>
    </p:spTree>
    <p:extLst>
      <p:ext uri="{BB962C8B-B14F-4D97-AF65-F5344CB8AC3E}">
        <p14:creationId xmlns:p14="http://schemas.microsoft.com/office/powerpoint/2010/main" val="26987534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5278757" y="6614637"/>
            <a:ext cx="4036695" cy="348139"/>
          </a:xfrm>
          <a:prstGeom prst="rect">
            <a:avLst/>
          </a:prstGeom>
        </p:spPr>
        <p:txBody>
          <a:bodyPr/>
          <a:lstStyle/>
          <a:p>
            <a:pPr>
              <a:defRPr/>
            </a:pPr>
            <a:fld id="{E02AFA18-B73E-4D2C-A4C5-A74628E256EB}" type="slidenum">
              <a:rPr lang="en-US">
                <a:solidFill>
                  <a:prstClr val="black"/>
                </a:solidFill>
                <a:latin typeface="Calibri"/>
              </a:rPr>
              <a:pPr>
                <a:defRPr/>
              </a:pPr>
              <a:t>28</a:t>
            </a:fld>
            <a:endParaRPr lang="en-US" dirty="0">
              <a:solidFill>
                <a:prstClr val="black"/>
              </a:solidFill>
              <a:latin typeface="Calibri"/>
            </a:endParaRPr>
          </a:p>
        </p:txBody>
      </p:sp>
    </p:spTree>
    <p:extLst>
      <p:ext uri="{BB962C8B-B14F-4D97-AF65-F5344CB8AC3E}">
        <p14:creationId xmlns:p14="http://schemas.microsoft.com/office/powerpoint/2010/main" val="26713355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C42FDF-8645-C14F-B155-AD883E176728}" type="slidenum">
              <a:rPr lang="en-US" smtClean="0"/>
              <a:t>31</a:t>
            </a:fld>
            <a:endParaRPr lang="en-US" dirty="0"/>
          </a:p>
        </p:txBody>
      </p:sp>
    </p:spTree>
    <p:extLst>
      <p:ext uri="{BB962C8B-B14F-4D97-AF65-F5344CB8AC3E}">
        <p14:creationId xmlns:p14="http://schemas.microsoft.com/office/powerpoint/2010/main" val="30825039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E39935-2354-1B43-AECD-D55D1B67D59D}" type="slidenum">
              <a:rPr lang="en-US">
                <a:solidFill>
                  <a:prstClr val="black"/>
                </a:solidFill>
                <a:latin typeface="Calibri"/>
              </a:rPr>
              <a:pPr/>
              <a:t>40</a:t>
            </a:fld>
            <a:endParaRPr lang="en-US" dirty="0">
              <a:solidFill>
                <a:prstClr val="black"/>
              </a:solidFill>
              <a:latin typeface="Calibri"/>
            </a:endParaRPr>
          </a:p>
        </p:txBody>
      </p:sp>
      <p:sp>
        <p:nvSpPr>
          <p:cNvPr id="582658" name="Rectangle 2"/>
          <p:cNvSpPr>
            <a:spLocks noGrp="1" noRot="1" noChangeAspect="1" noChangeArrowheads="1" noTextEdit="1"/>
          </p:cNvSpPr>
          <p:nvPr>
            <p:ph type="sldImg"/>
          </p:nvPr>
        </p:nvSpPr>
        <p:spPr>
          <a:xfrm>
            <a:off x="2862263" y="514350"/>
            <a:ext cx="3430587" cy="2571750"/>
          </a:xfrm>
          <a:ln/>
        </p:spPr>
      </p:sp>
      <p:sp>
        <p:nvSpPr>
          <p:cNvPr id="582659" name="Rectangle 3"/>
          <p:cNvSpPr>
            <a:spLocks noGrp="1" noChangeArrowheads="1"/>
          </p:cNvSpPr>
          <p:nvPr>
            <p:ph type="body" idx="1"/>
          </p:nvPr>
        </p:nvSpPr>
        <p:spPr/>
        <p:txBody>
          <a:bodyPr/>
          <a:lstStyle/>
          <a:p>
            <a:r>
              <a:rPr lang="en-US" sz="3100" dirty="0"/>
              <a:t>Tasks of a CHARACTERCOUNTS! Team</a:t>
            </a:r>
          </a:p>
          <a:p>
            <a:r>
              <a:rPr lang="en-US" sz="2900" dirty="0"/>
              <a:t>Determine specific goals:</a:t>
            </a:r>
          </a:p>
          <a:p>
            <a:pPr lvl="1"/>
            <a:r>
              <a:rPr lang="en-US" sz="2900" dirty="0"/>
              <a:t>What do you want to accomplish? </a:t>
            </a:r>
          </a:p>
          <a:p>
            <a:pPr lvl="1"/>
            <a:r>
              <a:rPr lang="en-US" sz="2900" dirty="0"/>
              <a:t>What behaviors do you want to see more of and less of?</a:t>
            </a:r>
          </a:p>
          <a:p>
            <a:pPr lvl="1"/>
            <a:r>
              <a:rPr lang="en-US" sz="2900" dirty="0"/>
              <a:t>What will it look like when you reach your goal? </a:t>
            </a:r>
          </a:p>
          <a:p>
            <a:pPr lvl="1"/>
            <a:r>
              <a:rPr lang="en-US" sz="2900" dirty="0"/>
              <a:t>How will you monitor your progress?</a:t>
            </a:r>
          </a:p>
          <a:p>
            <a:pPr lvl="1"/>
            <a:r>
              <a:rPr lang="en-US" sz="2900" dirty="0"/>
              <a:t>Agree to be purposeful in your approach with clear objectives that influence values and behavior.</a:t>
            </a:r>
          </a:p>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7330" name="Slide Image Placeholder 1"/>
          <p:cNvSpPr>
            <a:spLocks noGrp="1" noRot="1" noChangeAspect="1" noTextEdit="1"/>
          </p:cNvSpPr>
          <p:nvPr>
            <p:ph type="sldImg"/>
          </p:nvPr>
        </p:nvSpPr>
        <p:spPr bwMode="auto">
          <a:noFill/>
          <a:ln>
            <a:solidFill>
              <a:srgbClr val="000000"/>
            </a:solidFill>
            <a:miter lim="800000"/>
            <a:headEnd/>
            <a:tailEnd/>
          </a:ln>
        </p:spPr>
      </p:sp>
      <p:sp>
        <p:nvSpPr>
          <p:cNvPr id="8673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867332" name="Slide Number Placeholder 3"/>
          <p:cNvSpPr>
            <a:spLocks noGrp="1"/>
          </p:cNvSpPr>
          <p:nvPr>
            <p:ph type="sldNum" sz="quarter" idx="5"/>
          </p:nvPr>
        </p:nvSpPr>
        <p:spPr bwMode="auto">
          <a:xfrm>
            <a:off x="5178706" y="6513695"/>
            <a:ext cx="3963229" cy="343134"/>
          </a:xfrm>
          <a:prstGeom prst="rect">
            <a:avLst/>
          </a:prstGeom>
          <a:noFill/>
          <a:ln>
            <a:miter lim="800000"/>
            <a:headEnd/>
            <a:tailEnd/>
          </a:ln>
        </p:spPr>
        <p:txBody>
          <a:bodyPr wrap="square" numCol="1" anchorCtr="0" compatLnSpc="1">
            <a:prstTxWarp prst="textNoShape">
              <a:avLst/>
            </a:prstTxWarp>
          </a:bodyPr>
          <a:lstStyle/>
          <a:p>
            <a:fld id="{FEE69E6F-7A0C-4C50-8F33-1A1D97ECCEAD}" type="slidenum">
              <a:rPr lang="en-US">
                <a:solidFill>
                  <a:prstClr val="black"/>
                </a:solidFill>
                <a:latin typeface="Calibri"/>
              </a:rPr>
              <a:pPr/>
              <a:t>41</a:t>
            </a:fld>
            <a:endParaRPr lang="en-US" dirty="0">
              <a:solidFill>
                <a:prstClr val="black"/>
              </a:solidFill>
              <a:latin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A86DE7-07C9-144D-9E9B-C8E908347D93}" type="slidenum">
              <a:rPr lang="en-US">
                <a:solidFill>
                  <a:prstClr val="black"/>
                </a:solidFill>
                <a:latin typeface="Calibri"/>
              </a:rPr>
              <a:pPr/>
              <a:t>42</a:t>
            </a:fld>
            <a:endParaRPr lang="en-US" dirty="0">
              <a:solidFill>
                <a:prstClr val="black"/>
              </a:solidFill>
              <a:latin typeface="Calibri"/>
            </a:endParaRPr>
          </a:p>
        </p:txBody>
      </p:sp>
      <p:sp>
        <p:nvSpPr>
          <p:cNvPr id="1387522" name="Rectangle 2"/>
          <p:cNvSpPr>
            <a:spLocks noGrp="1" noRot="1" noChangeAspect="1" noChangeArrowheads="1" noTextEdit="1"/>
          </p:cNvSpPr>
          <p:nvPr>
            <p:ph type="sldImg"/>
          </p:nvPr>
        </p:nvSpPr>
        <p:spPr>
          <a:ln/>
        </p:spPr>
      </p:sp>
      <p:sp>
        <p:nvSpPr>
          <p:cNvPr id="138752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C69704-F4BF-D34B-86B7-1B0BDB0D2BB2}" type="slidenum">
              <a:rPr lang="en-US">
                <a:solidFill>
                  <a:prstClr val="black"/>
                </a:solidFill>
                <a:latin typeface="Calibri"/>
              </a:rPr>
              <a:pPr/>
              <a:t>43</a:t>
            </a:fld>
            <a:endParaRPr lang="en-US" dirty="0">
              <a:solidFill>
                <a:prstClr val="black"/>
              </a:solidFill>
              <a:latin typeface="Calibri"/>
            </a:endParaRPr>
          </a:p>
        </p:txBody>
      </p:sp>
      <p:sp>
        <p:nvSpPr>
          <p:cNvPr id="1453058" name="Rectangle 2"/>
          <p:cNvSpPr>
            <a:spLocks noGrp="1" noRot="1" noChangeAspect="1" noChangeArrowheads="1" noTextEdit="1"/>
          </p:cNvSpPr>
          <p:nvPr>
            <p:ph type="sldImg"/>
          </p:nvPr>
        </p:nvSpPr>
        <p:spPr>
          <a:ln/>
        </p:spPr>
      </p:sp>
      <p:sp>
        <p:nvSpPr>
          <p:cNvPr id="1453059" name="Rectangle 3"/>
          <p:cNvSpPr>
            <a:spLocks noGrp="1" noChangeArrowheads="1"/>
          </p:cNvSpPr>
          <p:nvPr>
            <p:ph type="body" idx="1"/>
          </p:nvPr>
        </p:nvSpPr>
        <p:spPr/>
        <p:txBody>
          <a:bodyPr/>
          <a:lstStyle/>
          <a:p>
            <a:r>
              <a:rPr lang="en-US" dirty="0"/>
              <a:t>Involve students and other stakeholders.</a:t>
            </a:r>
            <a:r>
              <a:rPr lang="en-US" baseline="0" dirty="0"/>
              <a:t> Plan it carefully. Make sure to include interim collection as part of the planning.</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7330" name="Slide Image Placeholder 1"/>
          <p:cNvSpPr>
            <a:spLocks noGrp="1" noRot="1" noChangeAspect="1" noTextEdit="1"/>
          </p:cNvSpPr>
          <p:nvPr>
            <p:ph type="sldImg"/>
          </p:nvPr>
        </p:nvSpPr>
        <p:spPr bwMode="auto">
          <a:noFill/>
          <a:ln>
            <a:solidFill>
              <a:srgbClr val="000000"/>
            </a:solidFill>
            <a:miter lim="800000"/>
            <a:headEnd/>
            <a:tailEnd/>
          </a:ln>
        </p:spPr>
      </p:sp>
      <p:sp>
        <p:nvSpPr>
          <p:cNvPr id="8673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Have participants move into the groups that were formed for the homework presentation and deliver their presentations. </a:t>
            </a:r>
            <a:br>
              <a:rPr lang="en-US" dirty="0"/>
            </a:br>
            <a:r>
              <a:rPr lang="en-US" dirty="0"/>
              <a:t>Take notes and try to firm these up during the third day.</a:t>
            </a:r>
          </a:p>
          <a:p>
            <a:r>
              <a:rPr lang="en-US" b="1" i="1" u="sng" dirty="0"/>
              <a:t>Objectives</a:t>
            </a:r>
            <a:r>
              <a:rPr lang="en-US" i="1" dirty="0"/>
              <a:t>: </a:t>
            </a:r>
            <a:br>
              <a:rPr lang="en-US" i="1" dirty="0"/>
            </a:br>
            <a:endParaRPr lang="en-US" dirty="0"/>
          </a:p>
          <a:p>
            <a:pPr lvl="0"/>
            <a:r>
              <a:rPr lang="en-US" i="1" dirty="0"/>
              <a:t>Encourage group involvement in understanding the content of the previous two days</a:t>
            </a:r>
            <a:endParaRPr lang="en-US" dirty="0"/>
          </a:p>
          <a:p>
            <a:pPr lvl="0"/>
            <a:r>
              <a:rPr lang="en-US" i="1" dirty="0"/>
              <a:t>Demonstrate the effectiveness of self-assessment rubrics. Point to the Teacher tools section on the website where they can find more of these they can use in their classrooms.</a:t>
            </a:r>
            <a:endParaRPr lang="en-US" dirty="0"/>
          </a:p>
          <a:p>
            <a:pPr lvl="0"/>
            <a:r>
              <a:rPr lang="en-US" i="1" dirty="0"/>
              <a:t>Gives the trainer an opportunity to see where gaps in knowledge are</a:t>
            </a:r>
            <a:endParaRPr lang="en-US" dirty="0"/>
          </a:p>
          <a:p>
            <a:pPr>
              <a:spcBef>
                <a:spcPct val="0"/>
              </a:spcBef>
            </a:pPr>
            <a:endParaRPr lang="en-US" dirty="0"/>
          </a:p>
        </p:txBody>
      </p:sp>
      <p:sp>
        <p:nvSpPr>
          <p:cNvPr id="867332" name="Slide Number Placeholder 3"/>
          <p:cNvSpPr>
            <a:spLocks noGrp="1"/>
          </p:cNvSpPr>
          <p:nvPr>
            <p:ph type="sldNum" sz="quarter" idx="5"/>
          </p:nvPr>
        </p:nvSpPr>
        <p:spPr bwMode="auto">
          <a:xfrm>
            <a:off x="5178705" y="6513697"/>
            <a:ext cx="3963231" cy="343133"/>
          </a:xfrm>
          <a:prstGeom prst="rect">
            <a:avLst/>
          </a:prstGeom>
          <a:noFill/>
          <a:ln>
            <a:miter lim="800000"/>
            <a:headEnd/>
            <a:tailEnd/>
          </a:ln>
        </p:spPr>
        <p:txBody>
          <a:bodyPr wrap="square" numCol="1" anchorCtr="0" compatLnSpc="1">
            <a:prstTxWarp prst="textNoShape">
              <a:avLst/>
            </a:prstTxWarp>
          </a:bodyPr>
          <a:lstStyle/>
          <a:p>
            <a:fld id="{FEE69E6F-7A0C-4C50-8F33-1A1D97ECCEAD}" type="slidenum">
              <a:rPr lang="en-US">
                <a:solidFill>
                  <a:prstClr val="black"/>
                </a:solidFill>
                <a:latin typeface="Calibri"/>
              </a:rPr>
              <a:pPr/>
              <a:t>4</a:t>
            </a:fld>
            <a:endParaRPr lang="en-US" dirty="0">
              <a:solidFill>
                <a:prstClr val="black"/>
              </a:solidFill>
              <a:latin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F58DF9-7480-344E-9C71-5AD4BC2E2A41}" type="slidenum">
              <a:rPr lang="en-US">
                <a:solidFill>
                  <a:prstClr val="black"/>
                </a:solidFill>
                <a:latin typeface="Calibri"/>
              </a:rPr>
              <a:pPr/>
              <a:t>44</a:t>
            </a:fld>
            <a:endParaRPr lang="en-US" dirty="0">
              <a:solidFill>
                <a:prstClr val="black"/>
              </a:solidFill>
              <a:latin typeface="Calibri"/>
            </a:endParaRPr>
          </a:p>
        </p:txBody>
      </p:sp>
      <p:sp>
        <p:nvSpPr>
          <p:cNvPr id="604162" name="Rectangle 2"/>
          <p:cNvSpPr>
            <a:spLocks noGrp="1" noRot="1" noChangeAspect="1" noChangeArrowheads="1" noTextEdit="1"/>
          </p:cNvSpPr>
          <p:nvPr>
            <p:ph type="sldImg"/>
          </p:nvPr>
        </p:nvSpPr>
        <p:spPr>
          <a:xfrm>
            <a:off x="2862263" y="514350"/>
            <a:ext cx="3430587" cy="2571750"/>
          </a:xfrm>
          <a:ln/>
        </p:spPr>
      </p:sp>
      <p:sp>
        <p:nvSpPr>
          <p:cNvPr id="604163" name="Rectangle 3"/>
          <p:cNvSpPr>
            <a:spLocks noGrp="1" noChangeArrowheads="1"/>
          </p:cNvSpPr>
          <p:nvPr>
            <p:ph type="body" idx="1"/>
          </p:nvPr>
        </p:nvSpPr>
        <p:spPr/>
        <p:txBody>
          <a:bodyPr/>
          <a:lstStyle/>
          <a:p>
            <a:r>
              <a:rPr lang="en-US" dirty="0"/>
              <a:t>Examples of data.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56B587-1C0B-4B0A-8041-E2415A4919A2}" type="slidenum">
              <a:rPr lang="en-US">
                <a:solidFill>
                  <a:prstClr val="black"/>
                </a:solidFill>
                <a:latin typeface="Calibri"/>
              </a:rPr>
              <a:pPr/>
              <a:t>45</a:t>
            </a:fld>
            <a:endParaRPr lang="en-US" dirty="0">
              <a:solidFill>
                <a:prstClr val="black"/>
              </a:solidFill>
              <a:latin typeface="Calibri"/>
            </a:endParaRPr>
          </a:p>
        </p:txBody>
      </p:sp>
    </p:spTree>
    <p:extLst>
      <p:ext uri="{BB962C8B-B14F-4D97-AF65-F5344CB8AC3E}">
        <p14:creationId xmlns:p14="http://schemas.microsoft.com/office/powerpoint/2010/main" val="34608816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Demonstrates efficacy of change in the culture of a school. Again, be sure not to spend too much time here, the point is to demonstrate that implementing CHARACTER COUNTS! is an effective vehicle for culture and climate change in schools.</a:t>
            </a:r>
          </a:p>
        </p:txBody>
      </p:sp>
      <p:sp>
        <p:nvSpPr>
          <p:cNvPr id="8192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ＭＳ Ｐゴシック" panose="020B0600070205080204" pitchFamily="34" charset="-128"/>
              </a:defRPr>
            </a:lvl1pPr>
            <a:lvl2pPr marL="742950" indent="-285750">
              <a:spcBef>
                <a:spcPct val="30000"/>
              </a:spcBef>
              <a:defRPr sz="1200">
                <a:solidFill>
                  <a:schemeClr val="tx1"/>
                </a:solidFill>
                <a:latin typeface="Calibri" pitchFamily="34" charset="0"/>
                <a:ea typeface="ＭＳ Ｐゴシック" panose="020B0600070205080204" pitchFamily="34" charset="-128"/>
              </a:defRPr>
            </a:lvl2pPr>
            <a:lvl3pPr marL="1143000" indent="-228600">
              <a:spcBef>
                <a:spcPct val="30000"/>
              </a:spcBef>
              <a:defRPr sz="1200">
                <a:solidFill>
                  <a:schemeClr val="tx1"/>
                </a:solidFill>
                <a:latin typeface="Calibri" pitchFamily="34" charset="0"/>
                <a:ea typeface="ＭＳ Ｐゴシック" panose="020B0600070205080204" pitchFamily="34" charset="-128"/>
              </a:defRPr>
            </a:lvl3pPr>
            <a:lvl4pPr marL="1600200" indent="-228600">
              <a:spcBef>
                <a:spcPct val="30000"/>
              </a:spcBef>
              <a:defRPr sz="1200">
                <a:solidFill>
                  <a:schemeClr val="tx1"/>
                </a:solidFill>
                <a:latin typeface="Calibri" pitchFamily="34" charset="0"/>
                <a:ea typeface="ＭＳ Ｐゴシック" panose="020B0600070205080204" pitchFamily="34" charset="-128"/>
              </a:defRPr>
            </a:lvl4pPr>
            <a:lvl5pPr marL="2057400" indent="-228600">
              <a:spcBef>
                <a:spcPct val="30000"/>
              </a:spcBef>
              <a:defRPr sz="1200">
                <a:solidFill>
                  <a:schemeClr val="tx1"/>
                </a:solidFill>
                <a:latin typeface="Calibri"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anose="020B0600070205080204" pitchFamily="34" charset="-128"/>
              </a:defRPr>
            </a:lvl9pPr>
          </a:lstStyle>
          <a:p>
            <a:pPr>
              <a:spcBef>
                <a:spcPct val="0"/>
              </a:spcBef>
            </a:pPr>
            <a:fld id="{AF084469-2F81-458E-A67B-59E708992705}" type="slidenum">
              <a:rPr lang="en-US" altLang="en-US" smtClean="0">
                <a:solidFill>
                  <a:prstClr val="black"/>
                </a:solidFill>
              </a:rPr>
              <a:pPr>
                <a:spcBef>
                  <a:spcPct val="0"/>
                </a:spcBef>
              </a:pPr>
              <a:t>49</a:t>
            </a:fld>
            <a:endParaRPr lang="en-US" altLang="en-US" dirty="0">
              <a:solidFill>
                <a:prstClr val="black"/>
              </a:solidFill>
            </a:endParaRPr>
          </a:p>
        </p:txBody>
      </p:sp>
    </p:spTree>
    <p:extLst>
      <p:ext uri="{BB962C8B-B14F-4D97-AF65-F5344CB8AC3E}">
        <p14:creationId xmlns:p14="http://schemas.microsoft.com/office/powerpoint/2010/main" val="22469046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2859088" y="514350"/>
            <a:ext cx="3425825" cy="2570163"/>
          </a:xfrm>
          <a:prstGeom prst="rect">
            <a:avLst/>
          </a:prstGeom>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rtl="0" eaLnBrk="1" fontAlgn="ctr" latinLnBrk="0" hangingPunct="1"/>
            <a:r>
              <a:rPr lang="en-US" dirty="0"/>
              <a:t>Used racial slurs or insults. </a:t>
            </a:r>
          </a:p>
          <a:p>
            <a:pPr rtl="0" eaLnBrk="1" fontAlgn="ctr" latinLnBrk="0" hangingPunct="1"/>
            <a:r>
              <a:rPr lang="en-US" dirty="0"/>
              <a:t>30% </a:t>
            </a:r>
          </a:p>
          <a:p>
            <a:pPr rtl="0" eaLnBrk="1" fontAlgn="ctr" latinLnBrk="0" hangingPunct="1"/>
            <a:r>
              <a:rPr lang="en-US" dirty="0"/>
              <a:t>27% </a:t>
            </a:r>
          </a:p>
          <a:p>
            <a:pPr rtl="0" eaLnBrk="1" fontAlgn="ctr" latinLnBrk="0" hangingPunct="1"/>
            <a:r>
              <a:rPr lang="en-US" dirty="0"/>
              <a:t>Hit a person because I was angry.</a:t>
            </a:r>
          </a:p>
          <a:p>
            <a:pPr rtl="0" eaLnBrk="1" fontAlgn="ctr" latinLnBrk="0" hangingPunct="1"/>
            <a:r>
              <a:rPr lang="en-US" dirty="0"/>
              <a:t>52%</a:t>
            </a:r>
          </a:p>
          <a:p>
            <a:pPr rtl="0" eaLnBrk="1" fontAlgn="ctr" latinLnBrk="0" hangingPunct="1"/>
            <a:r>
              <a:rPr lang="en-US" dirty="0"/>
              <a:t>49%</a:t>
            </a:r>
          </a:p>
          <a:p>
            <a:pPr rtl="0" eaLnBrk="1" fontAlgn="ctr" latinLnBrk="0" hangingPunct="1"/>
            <a:r>
              <a:rPr lang="en-US" dirty="0"/>
              <a:t>Suffered the prejudice of others.</a:t>
            </a:r>
          </a:p>
          <a:p>
            <a:pPr rtl="0" eaLnBrk="1" fontAlgn="ctr" latinLnBrk="0" hangingPunct="1"/>
            <a:r>
              <a:rPr lang="en-US" dirty="0"/>
              <a:t>48%</a:t>
            </a:r>
          </a:p>
          <a:p>
            <a:pPr rtl="0" eaLnBrk="1" fontAlgn="ctr" latinLnBrk="0" hangingPunct="1"/>
            <a:r>
              <a:rPr lang="en-US" dirty="0"/>
              <a:t>46%</a:t>
            </a:r>
          </a:p>
          <a:p>
            <a:pPr rtl="0" eaLnBrk="1" fontAlgn="ctr" latinLnBrk="0" hangingPunct="1"/>
            <a:r>
              <a:rPr lang="en-US" dirty="0"/>
              <a:t>Mistreated someone because he or she belonged to a different group. </a:t>
            </a:r>
          </a:p>
          <a:p>
            <a:pPr rtl="0" eaLnBrk="1" fontAlgn="ctr" latinLnBrk="0" hangingPunct="1"/>
            <a:r>
              <a:rPr lang="en-US" dirty="0"/>
              <a:t>22% </a:t>
            </a:r>
          </a:p>
          <a:p>
            <a:pPr rtl="0" eaLnBrk="1" fontAlgn="ctr" latinLnBrk="0" hangingPunct="1"/>
            <a:r>
              <a:rPr lang="en-US" dirty="0"/>
              <a:t>20%</a:t>
            </a:r>
          </a:p>
          <a:p>
            <a:pPr eaLnBrk="1" hangingPunct="1">
              <a:spcBef>
                <a:spcPct val="0"/>
              </a:spcBef>
            </a:pPr>
            <a:endParaRPr lang="en-US" dirty="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D0D0819-A739-47AF-B973-84A6B5BA5816}" type="slidenum">
              <a:rPr lang="en-US">
                <a:solidFill>
                  <a:prstClr val="black"/>
                </a:solidFill>
                <a:latin typeface="Calibri"/>
              </a:rPr>
              <a:pPr fontAlgn="base">
                <a:spcBef>
                  <a:spcPct val="0"/>
                </a:spcBef>
                <a:spcAft>
                  <a:spcPct val="0"/>
                </a:spcAft>
                <a:defRPr/>
              </a:pPr>
              <a:t>50</a:t>
            </a:fld>
            <a:endParaRPr lang="en-US" dirty="0">
              <a:solidFill>
                <a:prstClr val="black"/>
              </a:solidFill>
              <a:latin typeface="Calibri"/>
            </a:endParaRPr>
          </a:p>
        </p:txBody>
      </p:sp>
    </p:spTree>
    <p:extLst>
      <p:ext uri="{BB962C8B-B14F-4D97-AF65-F5344CB8AC3E}">
        <p14:creationId xmlns:p14="http://schemas.microsoft.com/office/powerpoint/2010/main" val="14344082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2859088" y="514350"/>
            <a:ext cx="3425825" cy="2570163"/>
          </a:xfrm>
          <a:prstGeom prst="rect">
            <a:avLst/>
          </a:prstGeom>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rtl="0" eaLnBrk="1" fontAlgn="ctr" latinLnBrk="0" hangingPunct="1"/>
            <a:r>
              <a:rPr lang="en-US" dirty="0"/>
              <a:t>Copied an Internet document for a classroom assignment. </a:t>
            </a:r>
          </a:p>
          <a:p>
            <a:pPr rtl="0" eaLnBrk="1" fontAlgn="ctr" latinLnBrk="0" hangingPunct="1"/>
            <a:r>
              <a:rPr lang="en-US" dirty="0"/>
              <a:t>22%  9%    </a:t>
            </a:r>
            <a:r>
              <a:rPr lang="en-US" b="1" dirty="0"/>
              <a:t>13% improvement</a:t>
            </a:r>
          </a:p>
          <a:p>
            <a:pPr rtl="0" eaLnBrk="1" fontAlgn="ctr" latinLnBrk="0" hangingPunct="1"/>
            <a:endParaRPr lang="en-US" b="1" dirty="0"/>
          </a:p>
          <a:p>
            <a:pPr eaLnBrk="1" hangingPunct="1">
              <a:spcBef>
                <a:spcPct val="0"/>
              </a:spcBef>
            </a:pPr>
            <a:endParaRPr lang="en-US" dirty="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D0D0819-A739-47AF-B973-84A6B5BA5816}" type="slidenum">
              <a:rPr lang="en-US">
                <a:solidFill>
                  <a:prstClr val="black"/>
                </a:solidFill>
                <a:latin typeface="Calibri"/>
              </a:rPr>
              <a:pPr fontAlgn="base">
                <a:spcBef>
                  <a:spcPct val="0"/>
                </a:spcBef>
                <a:spcAft>
                  <a:spcPct val="0"/>
                </a:spcAft>
                <a:defRPr/>
              </a:pPr>
              <a:t>51</a:t>
            </a:fld>
            <a:endParaRPr lang="en-US" dirty="0">
              <a:solidFill>
                <a:prstClr val="black"/>
              </a:solidFill>
              <a:latin typeface="Calibri"/>
            </a:endParaRPr>
          </a:p>
        </p:txBody>
      </p:sp>
    </p:spTree>
    <p:extLst>
      <p:ext uri="{BB962C8B-B14F-4D97-AF65-F5344CB8AC3E}">
        <p14:creationId xmlns:p14="http://schemas.microsoft.com/office/powerpoint/2010/main" val="33690420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2859088" y="514350"/>
            <a:ext cx="3425825" cy="2570163"/>
          </a:xfrm>
          <a:prstGeom prst="rect">
            <a:avLst/>
          </a:prstGeom>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rtl="0" eaLnBrk="1" fontAlgn="ctr" latinLnBrk="0" hangingPunct="1"/>
            <a:endParaRPr lang="en-US" dirty="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D0D0819-A739-47AF-B973-84A6B5BA5816}" type="slidenum">
              <a:rPr lang="en-US">
                <a:solidFill>
                  <a:prstClr val="black"/>
                </a:solidFill>
                <a:latin typeface="Calibri"/>
              </a:rPr>
              <a:pPr fontAlgn="base">
                <a:spcBef>
                  <a:spcPct val="0"/>
                </a:spcBef>
                <a:spcAft>
                  <a:spcPct val="0"/>
                </a:spcAft>
                <a:defRPr/>
              </a:pPr>
              <a:t>52</a:t>
            </a:fld>
            <a:endParaRPr lang="en-US" dirty="0">
              <a:solidFill>
                <a:prstClr val="black"/>
              </a:solidFill>
              <a:latin typeface="Calibri"/>
            </a:endParaRPr>
          </a:p>
        </p:txBody>
      </p:sp>
    </p:spTree>
    <p:extLst>
      <p:ext uri="{BB962C8B-B14F-4D97-AF65-F5344CB8AC3E}">
        <p14:creationId xmlns:p14="http://schemas.microsoft.com/office/powerpoint/2010/main" val="18410150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2859088" y="514350"/>
            <a:ext cx="3425825" cy="2570163"/>
          </a:xfrm>
          <a:prstGeom prst="rect">
            <a:avLst/>
          </a:prstGeom>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rtl="0" eaLnBrk="1" fontAlgn="ctr" latinLnBrk="0" hangingPunct="1"/>
            <a:r>
              <a:rPr lang="en-US" dirty="0"/>
              <a:t>Copied an Internet document for a classroom assignment. </a:t>
            </a:r>
          </a:p>
          <a:p>
            <a:pPr rtl="0" eaLnBrk="1" fontAlgn="ctr" latinLnBrk="0" hangingPunct="1"/>
            <a:r>
              <a:rPr lang="en-US" dirty="0"/>
              <a:t>22%  9%    </a:t>
            </a:r>
            <a:r>
              <a:rPr lang="en-US" b="1" dirty="0"/>
              <a:t>13% improvement</a:t>
            </a:r>
          </a:p>
          <a:p>
            <a:pPr rtl="0" eaLnBrk="1" fontAlgn="ctr" latinLnBrk="0" hangingPunct="1"/>
            <a:endParaRPr lang="en-US" b="1" dirty="0"/>
          </a:p>
          <a:p>
            <a:pPr eaLnBrk="1" hangingPunct="1">
              <a:spcBef>
                <a:spcPct val="0"/>
              </a:spcBef>
            </a:pPr>
            <a:endParaRPr lang="en-US" dirty="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D0D0819-A739-47AF-B973-84A6B5BA5816}" type="slidenum">
              <a:rPr lang="en-US">
                <a:solidFill>
                  <a:prstClr val="black"/>
                </a:solidFill>
                <a:latin typeface="Calibri"/>
              </a:rPr>
              <a:pPr fontAlgn="base">
                <a:spcBef>
                  <a:spcPct val="0"/>
                </a:spcBef>
                <a:spcAft>
                  <a:spcPct val="0"/>
                </a:spcAft>
                <a:defRPr/>
              </a:pPr>
              <a:t>53</a:t>
            </a:fld>
            <a:endParaRPr lang="en-US" dirty="0">
              <a:solidFill>
                <a:prstClr val="black"/>
              </a:solidFill>
              <a:latin typeface="Calibri"/>
            </a:endParaRPr>
          </a:p>
        </p:txBody>
      </p:sp>
    </p:spTree>
    <p:extLst>
      <p:ext uri="{BB962C8B-B14F-4D97-AF65-F5344CB8AC3E}">
        <p14:creationId xmlns:p14="http://schemas.microsoft.com/office/powerpoint/2010/main" val="33726812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2859088" y="514350"/>
            <a:ext cx="3425825" cy="2570163"/>
          </a:xfrm>
          <a:prstGeom prst="rect">
            <a:avLst/>
          </a:prstGeom>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Physical violence (fighting, bullying, intimidation) is a real problem at my school.  40% 56% 5 </a:t>
            </a:r>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D0D0819-A739-47AF-B973-84A6B5BA5816}" type="slidenum">
              <a:rPr lang="en-US">
                <a:solidFill>
                  <a:prstClr val="black"/>
                </a:solidFill>
                <a:latin typeface="Calibri"/>
              </a:rPr>
              <a:pPr fontAlgn="base">
                <a:spcBef>
                  <a:spcPct val="0"/>
                </a:spcBef>
                <a:spcAft>
                  <a:spcPct val="0"/>
                </a:spcAft>
                <a:defRPr/>
              </a:pPr>
              <a:t>54</a:t>
            </a:fld>
            <a:endParaRPr lang="en-US" dirty="0">
              <a:solidFill>
                <a:prstClr val="black"/>
              </a:solidFill>
              <a:latin typeface="Calibri"/>
            </a:endParaRPr>
          </a:p>
        </p:txBody>
      </p:sp>
    </p:spTree>
    <p:extLst>
      <p:ext uri="{BB962C8B-B14F-4D97-AF65-F5344CB8AC3E}">
        <p14:creationId xmlns:p14="http://schemas.microsoft.com/office/powerpoint/2010/main" val="26043754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80230F-D1A8-4A8A-A067-52574772B24A}" type="slidenum">
              <a:rPr lang="en-US">
                <a:solidFill>
                  <a:prstClr val="black"/>
                </a:solidFill>
                <a:latin typeface="Calibri"/>
              </a:rPr>
              <a:pPr/>
              <a:t>55</a:t>
            </a:fld>
            <a:endParaRPr lang="en-US" dirty="0">
              <a:solidFill>
                <a:prstClr val="black"/>
              </a:solidFill>
              <a:latin typeface="Calibri"/>
            </a:endParaRPr>
          </a:p>
        </p:txBody>
      </p:sp>
      <p:sp>
        <p:nvSpPr>
          <p:cNvPr id="346114" name="Rectangle 2"/>
          <p:cNvSpPr>
            <a:spLocks noGrp="1" noRot="1" noChangeAspect="1" noChangeArrowheads="1" noTextEdit="1"/>
          </p:cNvSpPr>
          <p:nvPr>
            <p:ph type="sldImg"/>
          </p:nvPr>
        </p:nvSpPr>
        <p:spPr>
          <a:xfrm>
            <a:off x="2867025" y="515938"/>
            <a:ext cx="3421063" cy="2565400"/>
          </a:xfrm>
          <a:ln/>
        </p:spPr>
      </p:sp>
      <p:sp>
        <p:nvSpPr>
          <p:cNvPr id="346115" name="Rectangle 3"/>
          <p:cNvSpPr>
            <a:spLocks noGrp="1" noChangeArrowheads="1"/>
          </p:cNvSpPr>
          <p:nvPr>
            <p:ph type="body" idx="1"/>
          </p:nvPr>
        </p:nvSpPr>
        <p:spPr>
          <a:xfrm>
            <a:off x="1218410" y="3258911"/>
            <a:ext cx="6707188" cy="3085420"/>
          </a:xfrm>
        </p:spPr>
        <p:txBody>
          <a:bodyPr/>
          <a:lstStyle/>
          <a:p>
            <a:r>
              <a:rPr lang="en-US" dirty="0"/>
              <a:t>Focus</a:t>
            </a:r>
            <a:r>
              <a:rPr lang="en-US" baseline="0" dirty="0"/>
              <a:t> on training experiences</a:t>
            </a:r>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Tips for them if</a:t>
            </a:r>
            <a:r>
              <a:rPr lang="en-US" baseline="0" dirty="0"/>
              <a:t> they are to present. No need to go into detail here. They can also reflect on their group presentation activities from earlier in the day. What do they still need to know to present effectively? How can they make the most of the notes they’ve taken and the slides they have? Important to continue to remind them of the importance of notes and slides.</a:t>
            </a:r>
            <a:endParaRPr lang="en-US" dirty="0"/>
          </a:p>
        </p:txBody>
      </p:sp>
      <p:sp>
        <p:nvSpPr>
          <p:cNvPr id="4" name="Slide Number Placeholder 3"/>
          <p:cNvSpPr>
            <a:spLocks noGrp="1"/>
          </p:cNvSpPr>
          <p:nvPr>
            <p:ph type="sldNum" sz="quarter" idx="10"/>
          </p:nvPr>
        </p:nvSpPr>
        <p:spPr/>
        <p:txBody>
          <a:bodyPr/>
          <a:lstStyle/>
          <a:p>
            <a:fld id="{CBC16FF5-4606-4B04-A0B2-624930D6E0B8}" type="slidenum">
              <a:rPr lang="en-US">
                <a:solidFill>
                  <a:prstClr val="black"/>
                </a:solidFill>
                <a:latin typeface="Calibri"/>
              </a:rPr>
              <a:pPr/>
              <a:t>56</a:t>
            </a:fld>
            <a:endParaRPr lang="en-US" dirty="0">
              <a:solidFill>
                <a:prstClr val="black"/>
              </a:solidFill>
              <a:latin typeface="Calibri"/>
            </a:endParaRPr>
          </a:p>
        </p:txBody>
      </p:sp>
    </p:spTree>
    <p:extLst>
      <p:ext uri="{BB962C8B-B14F-4D97-AF65-F5344CB8AC3E}">
        <p14:creationId xmlns:p14="http://schemas.microsoft.com/office/powerpoint/2010/main" val="476013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7330" name="Slide Image Placeholder 1"/>
          <p:cNvSpPr>
            <a:spLocks noGrp="1" noRot="1" noChangeAspect="1" noTextEdit="1"/>
          </p:cNvSpPr>
          <p:nvPr>
            <p:ph type="sldImg"/>
          </p:nvPr>
        </p:nvSpPr>
        <p:spPr bwMode="auto">
          <a:noFill/>
          <a:ln>
            <a:solidFill>
              <a:srgbClr val="000000"/>
            </a:solidFill>
            <a:miter lim="800000"/>
            <a:headEnd/>
            <a:tailEnd/>
          </a:ln>
        </p:spPr>
      </p:sp>
      <p:sp>
        <p:nvSpPr>
          <p:cNvPr id="8673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Show slides you have created that demonstrate a success story in a setting you are familiar with. </a:t>
            </a:r>
            <a:br>
              <a:rPr lang="en-US" dirty="0"/>
            </a:br>
            <a:r>
              <a:rPr lang="en-US" dirty="0"/>
              <a:t>Show these as a separate slide show.</a:t>
            </a:r>
            <a:br>
              <a:rPr lang="en-US" dirty="0"/>
            </a:br>
            <a:r>
              <a:rPr lang="en-US" dirty="0"/>
              <a:t>Detail the actions taken by the individuals involved to achieve successful outcomes.</a:t>
            </a:r>
            <a:br>
              <a:rPr lang="en-US" dirty="0"/>
            </a:br>
            <a:r>
              <a:rPr lang="en-US" dirty="0"/>
              <a:t>Structure the presentation as follows:</a:t>
            </a:r>
            <a:br>
              <a:rPr lang="en-US" dirty="0"/>
            </a:br>
            <a:r>
              <a:rPr lang="en-US" dirty="0"/>
              <a:t>1. </a:t>
            </a:r>
            <a:r>
              <a:rPr lang="en-US" b="1" dirty="0"/>
              <a:t>Vision</a:t>
            </a:r>
            <a:r>
              <a:rPr lang="en-US" dirty="0"/>
              <a:t>: what were the goals set out in the vision?</a:t>
            </a:r>
            <a:br>
              <a:rPr lang="en-US" dirty="0"/>
            </a:br>
            <a:r>
              <a:rPr lang="en-US" dirty="0"/>
              <a:t>2. </a:t>
            </a:r>
            <a:r>
              <a:rPr lang="en-US" b="1" dirty="0"/>
              <a:t>Stakeholders</a:t>
            </a:r>
            <a:r>
              <a:rPr lang="en-US" dirty="0"/>
              <a:t>: who were involved in reaching the goals? What roles did they play in achieving success?</a:t>
            </a:r>
            <a:br>
              <a:rPr lang="en-US" dirty="0"/>
            </a:br>
            <a:r>
              <a:rPr lang="en-US" dirty="0"/>
              <a:t>3. </a:t>
            </a:r>
            <a:r>
              <a:rPr lang="en-US" b="1" dirty="0"/>
              <a:t>Steps</a:t>
            </a:r>
            <a:r>
              <a:rPr lang="en-US" dirty="0"/>
              <a:t>: was training part of the plan? What activities (such as curriculum integration, setting up teams, outreach, etc) were part of the action steps?</a:t>
            </a:r>
            <a:br>
              <a:rPr lang="en-US" dirty="0"/>
            </a:br>
            <a:r>
              <a:rPr lang="en-US" dirty="0"/>
              <a:t>4. </a:t>
            </a:r>
            <a:r>
              <a:rPr lang="en-US" b="1" dirty="0"/>
              <a:t>Success</a:t>
            </a:r>
            <a:r>
              <a:rPr lang="en-US" dirty="0"/>
              <a:t>: How was success measured?</a:t>
            </a:r>
          </a:p>
          <a:p>
            <a:r>
              <a:rPr lang="en-US" dirty="0"/>
              <a:t>	Choose one of the videos from the CC! site to play.</a:t>
            </a:r>
          </a:p>
          <a:p>
            <a:pPr>
              <a:spcBef>
                <a:spcPct val="0"/>
              </a:spcBef>
            </a:pPr>
            <a:endParaRPr lang="en-US" dirty="0"/>
          </a:p>
        </p:txBody>
      </p:sp>
      <p:sp>
        <p:nvSpPr>
          <p:cNvPr id="867332" name="Slide Number Placeholder 3"/>
          <p:cNvSpPr>
            <a:spLocks noGrp="1"/>
          </p:cNvSpPr>
          <p:nvPr>
            <p:ph type="sldNum" sz="quarter" idx="5"/>
          </p:nvPr>
        </p:nvSpPr>
        <p:spPr bwMode="auto">
          <a:xfrm>
            <a:off x="5178705" y="6513697"/>
            <a:ext cx="3963231" cy="343133"/>
          </a:xfrm>
          <a:prstGeom prst="rect">
            <a:avLst/>
          </a:prstGeom>
          <a:noFill/>
          <a:ln>
            <a:miter lim="800000"/>
            <a:headEnd/>
            <a:tailEnd/>
          </a:ln>
        </p:spPr>
        <p:txBody>
          <a:bodyPr wrap="square" numCol="1" anchorCtr="0" compatLnSpc="1">
            <a:prstTxWarp prst="textNoShape">
              <a:avLst/>
            </a:prstTxWarp>
          </a:bodyPr>
          <a:lstStyle/>
          <a:p>
            <a:fld id="{FEE69E6F-7A0C-4C50-8F33-1A1D97ECCEAD}" type="slidenum">
              <a:rPr lang="en-US">
                <a:solidFill>
                  <a:prstClr val="black"/>
                </a:solidFill>
                <a:latin typeface="Calibri"/>
              </a:rPr>
              <a:pPr/>
              <a:t>5</a:t>
            </a:fld>
            <a:endParaRPr lang="en-US" dirty="0">
              <a:solidFill>
                <a:prstClr val="black"/>
              </a:solidFill>
              <a:latin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of ½ to one day workshops that JI can present for a school.</a:t>
            </a:r>
          </a:p>
        </p:txBody>
      </p:sp>
      <p:sp>
        <p:nvSpPr>
          <p:cNvPr id="4" name="Slide Number Placeholder 3"/>
          <p:cNvSpPr>
            <a:spLocks noGrp="1"/>
          </p:cNvSpPr>
          <p:nvPr>
            <p:ph type="sldNum" sz="quarter" idx="10"/>
          </p:nvPr>
        </p:nvSpPr>
        <p:spPr/>
        <p:txBody>
          <a:bodyPr/>
          <a:lstStyle/>
          <a:p>
            <a:fld id="{DBE53221-48A1-499F-B130-C170E1998C92}" type="slidenum">
              <a:rPr lang="en-US">
                <a:solidFill>
                  <a:prstClr val="black"/>
                </a:solidFill>
                <a:latin typeface="Calibri"/>
              </a:rPr>
              <a:pPr/>
              <a:t>57</a:t>
            </a:fld>
            <a:endParaRPr lang="en-US" dirty="0">
              <a:solidFill>
                <a:prstClr val="black"/>
              </a:solidFill>
              <a:latin typeface="Calibri"/>
            </a:endParaRPr>
          </a:p>
        </p:txBody>
      </p:sp>
    </p:spTree>
    <p:extLst>
      <p:ext uri="{BB962C8B-B14F-4D97-AF65-F5344CB8AC3E}">
        <p14:creationId xmlns:p14="http://schemas.microsoft.com/office/powerpoint/2010/main" val="37463290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of ½ to one day workshops that JI can present for a school.</a:t>
            </a:r>
          </a:p>
        </p:txBody>
      </p:sp>
      <p:sp>
        <p:nvSpPr>
          <p:cNvPr id="4" name="Slide Number Placeholder 3"/>
          <p:cNvSpPr>
            <a:spLocks noGrp="1"/>
          </p:cNvSpPr>
          <p:nvPr>
            <p:ph type="sldNum" sz="quarter" idx="10"/>
          </p:nvPr>
        </p:nvSpPr>
        <p:spPr/>
        <p:txBody>
          <a:bodyPr/>
          <a:lstStyle/>
          <a:p>
            <a:fld id="{DBE53221-48A1-499F-B130-C170E1998C92}" type="slidenum">
              <a:rPr lang="en-US">
                <a:solidFill>
                  <a:prstClr val="black"/>
                </a:solidFill>
                <a:latin typeface="Calibri"/>
              </a:rPr>
              <a:pPr/>
              <a:t>58</a:t>
            </a:fld>
            <a:endParaRPr lang="en-US" dirty="0">
              <a:solidFill>
                <a:prstClr val="black"/>
              </a:solidFill>
              <a:latin typeface="Calibri"/>
            </a:endParaRPr>
          </a:p>
        </p:txBody>
      </p:sp>
    </p:spTree>
    <p:extLst>
      <p:ext uri="{BB962C8B-B14F-4D97-AF65-F5344CB8AC3E}">
        <p14:creationId xmlns:p14="http://schemas.microsoft.com/office/powerpoint/2010/main" val="37463290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7330" name="Slide Image Placeholder 1"/>
          <p:cNvSpPr>
            <a:spLocks noGrp="1" noRot="1" noChangeAspect="1" noTextEdit="1"/>
          </p:cNvSpPr>
          <p:nvPr>
            <p:ph type="sldImg"/>
          </p:nvPr>
        </p:nvSpPr>
        <p:spPr bwMode="auto">
          <a:noFill/>
          <a:ln>
            <a:solidFill>
              <a:srgbClr val="000000"/>
            </a:solidFill>
            <a:miter lim="800000"/>
            <a:headEnd/>
            <a:tailEnd/>
          </a:ln>
        </p:spPr>
      </p:sp>
      <p:sp>
        <p:nvSpPr>
          <p:cNvPr id="8673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867332" name="Slide Number Placeholder 3"/>
          <p:cNvSpPr>
            <a:spLocks noGrp="1"/>
          </p:cNvSpPr>
          <p:nvPr>
            <p:ph type="sldNum" sz="quarter" idx="5"/>
          </p:nvPr>
        </p:nvSpPr>
        <p:spPr bwMode="auto">
          <a:xfrm>
            <a:off x="5178706" y="6513695"/>
            <a:ext cx="3963229" cy="343134"/>
          </a:xfrm>
          <a:prstGeom prst="rect">
            <a:avLst/>
          </a:prstGeom>
          <a:noFill/>
          <a:ln>
            <a:miter lim="800000"/>
            <a:headEnd/>
            <a:tailEnd/>
          </a:ln>
        </p:spPr>
        <p:txBody>
          <a:bodyPr wrap="square" numCol="1" anchorCtr="0" compatLnSpc="1">
            <a:prstTxWarp prst="textNoShape">
              <a:avLst/>
            </a:prstTxWarp>
          </a:bodyPr>
          <a:lstStyle/>
          <a:p>
            <a:fld id="{FEE69E6F-7A0C-4C50-8F33-1A1D97ECCEAD}" type="slidenum">
              <a:rPr lang="en-US">
                <a:solidFill>
                  <a:prstClr val="black"/>
                </a:solidFill>
                <a:latin typeface="Calibri"/>
              </a:rPr>
              <a:pPr/>
              <a:t>59</a:t>
            </a:fld>
            <a:endParaRPr lang="en-US" dirty="0">
              <a:solidFill>
                <a:prstClr val="black"/>
              </a:solidFill>
              <a:latin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either this slide or the next</a:t>
            </a:r>
            <a:r>
              <a:rPr lang="en-US" baseline="0" dirty="0"/>
              <a:t> to help participants in action planning.</a:t>
            </a:r>
            <a:endParaRPr lang="en-US" dirty="0"/>
          </a:p>
        </p:txBody>
      </p:sp>
      <p:sp>
        <p:nvSpPr>
          <p:cNvPr id="4" name="Slide Number Placeholder 3"/>
          <p:cNvSpPr>
            <a:spLocks noGrp="1"/>
          </p:cNvSpPr>
          <p:nvPr>
            <p:ph type="sldNum" sz="quarter" idx="10"/>
          </p:nvPr>
        </p:nvSpPr>
        <p:spPr/>
        <p:txBody>
          <a:bodyPr/>
          <a:lstStyle/>
          <a:p>
            <a:fld id="{FCC42FDF-8645-C14F-B155-AD883E176728}" type="slidenum">
              <a:rPr lang="en-US" smtClean="0"/>
              <a:t>60</a:t>
            </a:fld>
            <a:endParaRPr lang="en-US" dirty="0"/>
          </a:p>
        </p:txBody>
      </p:sp>
    </p:spTree>
    <p:extLst>
      <p:ext uri="{BB962C8B-B14F-4D97-AF65-F5344CB8AC3E}">
        <p14:creationId xmlns:p14="http://schemas.microsoft.com/office/powerpoint/2010/main" val="36927172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D16EEC-711F-F142-B686-17355B2DF270}" type="slidenum">
              <a:rPr lang="en-US">
                <a:solidFill>
                  <a:prstClr val="black"/>
                </a:solidFill>
                <a:latin typeface="Calibri"/>
              </a:rPr>
              <a:pPr/>
              <a:t>61</a:t>
            </a:fld>
            <a:endParaRPr lang="en-US" dirty="0">
              <a:solidFill>
                <a:prstClr val="black"/>
              </a:solidFill>
              <a:latin typeface="Calibri"/>
            </a:endParaRPr>
          </a:p>
        </p:txBody>
      </p:sp>
      <p:sp>
        <p:nvSpPr>
          <p:cNvPr id="1455106" name="Rectangle 2"/>
          <p:cNvSpPr>
            <a:spLocks noGrp="1" noRot="1" noChangeAspect="1" noChangeArrowheads="1" noTextEdit="1"/>
          </p:cNvSpPr>
          <p:nvPr>
            <p:ph type="sldImg"/>
          </p:nvPr>
        </p:nvSpPr>
        <p:spPr>
          <a:ln/>
        </p:spPr>
      </p:sp>
      <p:sp>
        <p:nvSpPr>
          <p:cNvPr id="1455107" name="Rectangle 3"/>
          <p:cNvSpPr>
            <a:spLocks noGrp="1" noChangeArrowheads="1"/>
          </p:cNvSpPr>
          <p:nvPr>
            <p:ph type="body" idx="1"/>
          </p:nvPr>
        </p:nvSpPr>
        <p:spPr/>
        <p:txBody>
          <a:bodyPr/>
          <a:lstStyle/>
          <a:p>
            <a:r>
              <a:rPr lang="en-US" dirty="0"/>
              <a:t>These are key items for the group to consider when</a:t>
            </a:r>
            <a:r>
              <a:rPr lang="en-US" baseline="0" dirty="0"/>
              <a:t> implementing the program.</a:t>
            </a:r>
          </a:p>
          <a:p>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7330" name="Slide Image Placeholder 1"/>
          <p:cNvSpPr>
            <a:spLocks noGrp="1" noRot="1" noChangeAspect="1" noTextEdit="1"/>
          </p:cNvSpPr>
          <p:nvPr>
            <p:ph type="sldImg"/>
          </p:nvPr>
        </p:nvSpPr>
        <p:spPr bwMode="auto">
          <a:noFill/>
          <a:ln>
            <a:solidFill>
              <a:srgbClr val="000000"/>
            </a:solidFill>
            <a:miter lim="800000"/>
            <a:headEnd/>
            <a:tailEnd/>
          </a:ln>
        </p:spPr>
      </p:sp>
      <p:sp>
        <p:nvSpPr>
          <p:cNvPr id="8673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867332" name="Slide Number Placeholder 3"/>
          <p:cNvSpPr>
            <a:spLocks noGrp="1"/>
          </p:cNvSpPr>
          <p:nvPr>
            <p:ph type="sldNum" sz="quarter" idx="5"/>
          </p:nvPr>
        </p:nvSpPr>
        <p:spPr bwMode="auto">
          <a:xfrm>
            <a:off x="5178706" y="6513695"/>
            <a:ext cx="3963229" cy="343134"/>
          </a:xfrm>
          <a:prstGeom prst="rect">
            <a:avLst/>
          </a:prstGeom>
          <a:noFill/>
          <a:ln>
            <a:miter lim="800000"/>
            <a:headEnd/>
            <a:tailEnd/>
          </a:ln>
        </p:spPr>
        <p:txBody>
          <a:bodyPr wrap="square" numCol="1" anchorCtr="0" compatLnSpc="1">
            <a:prstTxWarp prst="textNoShape">
              <a:avLst/>
            </a:prstTxWarp>
          </a:bodyPr>
          <a:lstStyle/>
          <a:p>
            <a:fld id="{FEE69E6F-7A0C-4C50-8F33-1A1D97ECCEAD}" type="slidenum">
              <a:rPr lang="en-US">
                <a:solidFill>
                  <a:prstClr val="black"/>
                </a:solidFill>
                <a:latin typeface="Calibri"/>
              </a:rPr>
              <a:pPr/>
              <a:t>62</a:t>
            </a:fld>
            <a:endParaRPr lang="en-US" dirty="0">
              <a:solidFill>
                <a:prstClr val="black"/>
              </a:solidFill>
              <a:latin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710" indent="-285657" eaLnBrk="0" hangingPunct="0">
              <a:defRPr>
                <a:solidFill>
                  <a:schemeClr val="tx1"/>
                </a:solidFill>
                <a:latin typeface="Arial" charset="0"/>
              </a:defRPr>
            </a:lvl2pPr>
            <a:lvl3pPr marL="1142632" indent="-228527" eaLnBrk="0" hangingPunct="0">
              <a:defRPr>
                <a:solidFill>
                  <a:schemeClr val="tx1"/>
                </a:solidFill>
                <a:latin typeface="Arial" charset="0"/>
              </a:defRPr>
            </a:lvl3pPr>
            <a:lvl4pPr marL="1599686" indent="-228527" eaLnBrk="0" hangingPunct="0">
              <a:defRPr>
                <a:solidFill>
                  <a:schemeClr val="tx1"/>
                </a:solidFill>
                <a:latin typeface="Arial" charset="0"/>
              </a:defRPr>
            </a:lvl4pPr>
            <a:lvl5pPr marL="2056738" indent="-228527" eaLnBrk="0" hangingPunct="0">
              <a:defRPr>
                <a:solidFill>
                  <a:schemeClr val="tx1"/>
                </a:solidFill>
                <a:latin typeface="Arial" charset="0"/>
              </a:defRPr>
            </a:lvl5pPr>
            <a:lvl6pPr marL="2513791" indent="-228527" eaLnBrk="0" fontAlgn="base" hangingPunct="0">
              <a:spcBef>
                <a:spcPct val="0"/>
              </a:spcBef>
              <a:spcAft>
                <a:spcPct val="0"/>
              </a:spcAft>
              <a:defRPr>
                <a:solidFill>
                  <a:schemeClr val="tx1"/>
                </a:solidFill>
                <a:latin typeface="Arial" charset="0"/>
              </a:defRPr>
            </a:lvl6pPr>
            <a:lvl7pPr marL="2970843" indent="-228527" eaLnBrk="0" fontAlgn="base" hangingPunct="0">
              <a:spcBef>
                <a:spcPct val="0"/>
              </a:spcBef>
              <a:spcAft>
                <a:spcPct val="0"/>
              </a:spcAft>
              <a:defRPr>
                <a:solidFill>
                  <a:schemeClr val="tx1"/>
                </a:solidFill>
                <a:latin typeface="Arial" charset="0"/>
              </a:defRPr>
            </a:lvl7pPr>
            <a:lvl8pPr marL="3427896" indent="-228527" eaLnBrk="0" fontAlgn="base" hangingPunct="0">
              <a:spcBef>
                <a:spcPct val="0"/>
              </a:spcBef>
              <a:spcAft>
                <a:spcPct val="0"/>
              </a:spcAft>
              <a:defRPr>
                <a:solidFill>
                  <a:schemeClr val="tx1"/>
                </a:solidFill>
                <a:latin typeface="Arial" charset="0"/>
              </a:defRPr>
            </a:lvl8pPr>
            <a:lvl9pPr marL="3884948" indent="-228527" eaLnBrk="0" fontAlgn="base" hangingPunct="0">
              <a:spcBef>
                <a:spcPct val="0"/>
              </a:spcBef>
              <a:spcAft>
                <a:spcPct val="0"/>
              </a:spcAft>
              <a:defRPr>
                <a:solidFill>
                  <a:schemeClr val="tx1"/>
                </a:solidFill>
                <a:latin typeface="Arial" charset="0"/>
              </a:defRPr>
            </a:lvl9pPr>
          </a:lstStyle>
          <a:p>
            <a:pPr eaLnBrk="1" hangingPunct="1"/>
            <a:fld id="{7A48938B-D2B4-4D36-8560-E247974A1D7A}" type="slidenum">
              <a:rPr lang="en-US">
                <a:solidFill>
                  <a:prstClr val="black"/>
                </a:solidFill>
              </a:rPr>
              <a:pPr eaLnBrk="1" hangingPunct="1"/>
              <a:t>63</a:t>
            </a:fld>
            <a:endParaRPr lang="en-US" dirty="0">
              <a:solidFill>
                <a:prstClr val="black"/>
              </a:solidFill>
            </a:endParaRPr>
          </a:p>
        </p:txBody>
      </p:sp>
      <p:sp>
        <p:nvSpPr>
          <p:cNvPr id="104451" name="Rectangle 2"/>
          <p:cNvSpPr>
            <a:spLocks noGrp="1" noRot="1" noChangeAspect="1" noChangeArrowheads="1" noTextEdit="1"/>
          </p:cNvSpPr>
          <p:nvPr>
            <p:ph type="sldImg"/>
          </p:nvPr>
        </p:nvSpPr>
        <p:spPr>
          <a:xfrm>
            <a:off x="2876550" y="520700"/>
            <a:ext cx="3413125" cy="2560638"/>
          </a:xfrm>
          <a:ln/>
        </p:spPr>
      </p:sp>
      <p:sp>
        <p:nvSpPr>
          <p:cNvPr id="104452" name="Rectangle 3"/>
          <p:cNvSpPr>
            <a:spLocks noGrp="1" noChangeArrowheads="1"/>
          </p:cNvSpPr>
          <p:nvPr>
            <p:ph type="body" idx="1"/>
          </p:nvPr>
        </p:nvSpPr>
        <p:spPr>
          <a:xfrm>
            <a:off x="1219200" y="3257552"/>
            <a:ext cx="6705600" cy="308491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710" indent="-285657" eaLnBrk="0" hangingPunct="0">
              <a:defRPr>
                <a:solidFill>
                  <a:schemeClr val="tx1"/>
                </a:solidFill>
                <a:latin typeface="Arial" charset="0"/>
              </a:defRPr>
            </a:lvl2pPr>
            <a:lvl3pPr marL="1142632" indent="-228527" eaLnBrk="0" hangingPunct="0">
              <a:defRPr>
                <a:solidFill>
                  <a:schemeClr val="tx1"/>
                </a:solidFill>
                <a:latin typeface="Arial" charset="0"/>
              </a:defRPr>
            </a:lvl3pPr>
            <a:lvl4pPr marL="1599686" indent="-228527" eaLnBrk="0" hangingPunct="0">
              <a:defRPr>
                <a:solidFill>
                  <a:schemeClr val="tx1"/>
                </a:solidFill>
                <a:latin typeface="Arial" charset="0"/>
              </a:defRPr>
            </a:lvl4pPr>
            <a:lvl5pPr marL="2056738" indent="-228527" eaLnBrk="0" hangingPunct="0">
              <a:defRPr>
                <a:solidFill>
                  <a:schemeClr val="tx1"/>
                </a:solidFill>
                <a:latin typeface="Arial" charset="0"/>
              </a:defRPr>
            </a:lvl5pPr>
            <a:lvl6pPr marL="2513791" indent="-228527" eaLnBrk="0" fontAlgn="base" hangingPunct="0">
              <a:spcBef>
                <a:spcPct val="0"/>
              </a:spcBef>
              <a:spcAft>
                <a:spcPct val="0"/>
              </a:spcAft>
              <a:defRPr>
                <a:solidFill>
                  <a:schemeClr val="tx1"/>
                </a:solidFill>
                <a:latin typeface="Arial" charset="0"/>
              </a:defRPr>
            </a:lvl6pPr>
            <a:lvl7pPr marL="2970843" indent="-228527" eaLnBrk="0" fontAlgn="base" hangingPunct="0">
              <a:spcBef>
                <a:spcPct val="0"/>
              </a:spcBef>
              <a:spcAft>
                <a:spcPct val="0"/>
              </a:spcAft>
              <a:defRPr>
                <a:solidFill>
                  <a:schemeClr val="tx1"/>
                </a:solidFill>
                <a:latin typeface="Arial" charset="0"/>
              </a:defRPr>
            </a:lvl7pPr>
            <a:lvl8pPr marL="3427896" indent="-228527" eaLnBrk="0" fontAlgn="base" hangingPunct="0">
              <a:spcBef>
                <a:spcPct val="0"/>
              </a:spcBef>
              <a:spcAft>
                <a:spcPct val="0"/>
              </a:spcAft>
              <a:defRPr>
                <a:solidFill>
                  <a:schemeClr val="tx1"/>
                </a:solidFill>
                <a:latin typeface="Arial" charset="0"/>
              </a:defRPr>
            </a:lvl8pPr>
            <a:lvl9pPr marL="3884948" indent="-228527" eaLnBrk="0" fontAlgn="base" hangingPunct="0">
              <a:spcBef>
                <a:spcPct val="0"/>
              </a:spcBef>
              <a:spcAft>
                <a:spcPct val="0"/>
              </a:spcAft>
              <a:defRPr>
                <a:solidFill>
                  <a:schemeClr val="tx1"/>
                </a:solidFill>
                <a:latin typeface="Arial" charset="0"/>
              </a:defRPr>
            </a:lvl9pPr>
          </a:lstStyle>
          <a:p>
            <a:pPr eaLnBrk="1" hangingPunct="1"/>
            <a:fld id="{7A48938B-D2B4-4D36-8560-E247974A1D7A}" type="slidenum">
              <a:rPr lang="en-US">
                <a:solidFill>
                  <a:prstClr val="black"/>
                </a:solidFill>
              </a:rPr>
              <a:pPr eaLnBrk="1" hangingPunct="1"/>
              <a:t>64</a:t>
            </a:fld>
            <a:endParaRPr lang="en-US" dirty="0">
              <a:solidFill>
                <a:prstClr val="black"/>
              </a:solidFill>
            </a:endParaRPr>
          </a:p>
        </p:txBody>
      </p:sp>
      <p:sp>
        <p:nvSpPr>
          <p:cNvPr id="104451" name="Rectangle 2"/>
          <p:cNvSpPr>
            <a:spLocks noGrp="1" noRot="1" noChangeAspect="1" noChangeArrowheads="1" noTextEdit="1"/>
          </p:cNvSpPr>
          <p:nvPr>
            <p:ph type="sldImg"/>
          </p:nvPr>
        </p:nvSpPr>
        <p:spPr>
          <a:xfrm>
            <a:off x="2876550" y="520700"/>
            <a:ext cx="3413125" cy="2560638"/>
          </a:xfrm>
          <a:ln/>
        </p:spPr>
      </p:sp>
      <p:sp>
        <p:nvSpPr>
          <p:cNvPr id="104452" name="Rectangle 3"/>
          <p:cNvSpPr>
            <a:spLocks noGrp="1" noChangeArrowheads="1"/>
          </p:cNvSpPr>
          <p:nvPr>
            <p:ph type="body" idx="1"/>
          </p:nvPr>
        </p:nvSpPr>
        <p:spPr>
          <a:xfrm>
            <a:off x="1219200" y="3257552"/>
            <a:ext cx="6705600" cy="308491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710" indent="-285657" eaLnBrk="0" hangingPunct="0">
              <a:defRPr>
                <a:solidFill>
                  <a:schemeClr val="tx1"/>
                </a:solidFill>
                <a:latin typeface="Arial" charset="0"/>
              </a:defRPr>
            </a:lvl2pPr>
            <a:lvl3pPr marL="1142632" indent="-228527" eaLnBrk="0" hangingPunct="0">
              <a:defRPr>
                <a:solidFill>
                  <a:schemeClr val="tx1"/>
                </a:solidFill>
                <a:latin typeface="Arial" charset="0"/>
              </a:defRPr>
            </a:lvl3pPr>
            <a:lvl4pPr marL="1599686" indent="-228527" eaLnBrk="0" hangingPunct="0">
              <a:defRPr>
                <a:solidFill>
                  <a:schemeClr val="tx1"/>
                </a:solidFill>
                <a:latin typeface="Arial" charset="0"/>
              </a:defRPr>
            </a:lvl4pPr>
            <a:lvl5pPr marL="2056738" indent="-228527" eaLnBrk="0" hangingPunct="0">
              <a:defRPr>
                <a:solidFill>
                  <a:schemeClr val="tx1"/>
                </a:solidFill>
                <a:latin typeface="Arial" charset="0"/>
              </a:defRPr>
            </a:lvl5pPr>
            <a:lvl6pPr marL="2513791" indent="-228527" eaLnBrk="0" fontAlgn="base" hangingPunct="0">
              <a:spcBef>
                <a:spcPct val="0"/>
              </a:spcBef>
              <a:spcAft>
                <a:spcPct val="0"/>
              </a:spcAft>
              <a:defRPr>
                <a:solidFill>
                  <a:schemeClr val="tx1"/>
                </a:solidFill>
                <a:latin typeface="Arial" charset="0"/>
              </a:defRPr>
            </a:lvl6pPr>
            <a:lvl7pPr marL="2970843" indent="-228527" eaLnBrk="0" fontAlgn="base" hangingPunct="0">
              <a:spcBef>
                <a:spcPct val="0"/>
              </a:spcBef>
              <a:spcAft>
                <a:spcPct val="0"/>
              </a:spcAft>
              <a:defRPr>
                <a:solidFill>
                  <a:schemeClr val="tx1"/>
                </a:solidFill>
                <a:latin typeface="Arial" charset="0"/>
              </a:defRPr>
            </a:lvl7pPr>
            <a:lvl8pPr marL="3427896" indent="-228527" eaLnBrk="0" fontAlgn="base" hangingPunct="0">
              <a:spcBef>
                <a:spcPct val="0"/>
              </a:spcBef>
              <a:spcAft>
                <a:spcPct val="0"/>
              </a:spcAft>
              <a:defRPr>
                <a:solidFill>
                  <a:schemeClr val="tx1"/>
                </a:solidFill>
                <a:latin typeface="Arial" charset="0"/>
              </a:defRPr>
            </a:lvl8pPr>
            <a:lvl9pPr marL="3884948" indent="-228527" eaLnBrk="0" fontAlgn="base" hangingPunct="0">
              <a:spcBef>
                <a:spcPct val="0"/>
              </a:spcBef>
              <a:spcAft>
                <a:spcPct val="0"/>
              </a:spcAft>
              <a:defRPr>
                <a:solidFill>
                  <a:schemeClr val="tx1"/>
                </a:solidFill>
                <a:latin typeface="Arial" charset="0"/>
              </a:defRPr>
            </a:lvl9pPr>
          </a:lstStyle>
          <a:p>
            <a:pPr eaLnBrk="1" hangingPunct="1"/>
            <a:fld id="{7A48938B-D2B4-4D36-8560-E247974A1D7A}" type="slidenum">
              <a:rPr lang="en-US">
                <a:solidFill>
                  <a:prstClr val="black"/>
                </a:solidFill>
              </a:rPr>
              <a:pPr eaLnBrk="1" hangingPunct="1"/>
              <a:t>65</a:t>
            </a:fld>
            <a:endParaRPr lang="en-US" dirty="0">
              <a:solidFill>
                <a:prstClr val="black"/>
              </a:solidFill>
            </a:endParaRPr>
          </a:p>
        </p:txBody>
      </p:sp>
      <p:sp>
        <p:nvSpPr>
          <p:cNvPr id="104451" name="Rectangle 2"/>
          <p:cNvSpPr>
            <a:spLocks noGrp="1" noRot="1" noChangeAspect="1" noChangeArrowheads="1" noTextEdit="1"/>
          </p:cNvSpPr>
          <p:nvPr>
            <p:ph type="sldImg"/>
          </p:nvPr>
        </p:nvSpPr>
        <p:spPr>
          <a:xfrm>
            <a:off x="2876550" y="520700"/>
            <a:ext cx="3413125" cy="2560638"/>
          </a:xfrm>
          <a:ln/>
        </p:spPr>
      </p:sp>
      <p:sp>
        <p:nvSpPr>
          <p:cNvPr id="104452" name="Rectangle 3"/>
          <p:cNvSpPr>
            <a:spLocks noGrp="1" noChangeArrowheads="1"/>
          </p:cNvSpPr>
          <p:nvPr>
            <p:ph type="body" idx="1"/>
          </p:nvPr>
        </p:nvSpPr>
        <p:spPr>
          <a:xfrm>
            <a:off x="1219200" y="3257552"/>
            <a:ext cx="6705600" cy="308491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710" indent="-285657" eaLnBrk="0" hangingPunct="0">
              <a:defRPr>
                <a:solidFill>
                  <a:schemeClr val="tx1"/>
                </a:solidFill>
                <a:latin typeface="Arial" charset="0"/>
              </a:defRPr>
            </a:lvl2pPr>
            <a:lvl3pPr marL="1142632" indent="-228527" eaLnBrk="0" hangingPunct="0">
              <a:defRPr>
                <a:solidFill>
                  <a:schemeClr val="tx1"/>
                </a:solidFill>
                <a:latin typeface="Arial" charset="0"/>
              </a:defRPr>
            </a:lvl3pPr>
            <a:lvl4pPr marL="1599686" indent="-228527" eaLnBrk="0" hangingPunct="0">
              <a:defRPr>
                <a:solidFill>
                  <a:schemeClr val="tx1"/>
                </a:solidFill>
                <a:latin typeface="Arial" charset="0"/>
              </a:defRPr>
            </a:lvl4pPr>
            <a:lvl5pPr marL="2056738" indent="-228527" eaLnBrk="0" hangingPunct="0">
              <a:defRPr>
                <a:solidFill>
                  <a:schemeClr val="tx1"/>
                </a:solidFill>
                <a:latin typeface="Arial" charset="0"/>
              </a:defRPr>
            </a:lvl5pPr>
            <a:lvl6pPr marL="2513791" indent="-228527" eaLnBrk="0" fontAlgn="base" hangingPunct="0">
              <a:spcBef>
                <a:spcPct val="0"/>
              </a:spcBef>
              <a:spcAft>
                <a:spcPct val="0"/>
              </a:spcAft>
              <a:defRPr>
                <a:solidFill>
                  <a:schemeClr val="tx1"/>
                </a:solidFill>
                <a:latin typeface="Arial" charset="0"/>
              </a:defRPr>
            </a:lvl6pPr>
            <a:lvl7pPr marL="2970843" indent="-228527" eaLnBrk="0" fontAlgn="base" hangingPunct="0">
              <a:spcBef>
                <a:spcPct val="0"/>
              </a:spcBef>
              <a:spcAft>
                <a:spcPct val="0"/>
              </a:spcAft>
              <a:defRPr>
                <a:solidFill>
                  <a:schemeClr val="tx1"/>
                </a:solidFill>
                <a:latin typeface="Arial" charset="0"/>
              </a:defRPr>
            </a:lvl7pPr>
            <a:lvl8pPr marL="3427896" indent="-228527" eaLnBrk="0" fontAlgn="base" hangingPunct="0">
              <a:spcBef>
                <a:spcPct val="0"/>
              </a:spcBef>
              <a:spcAft>
                <a:spcPct val="0"/>
              </a:spcAft>
              <a:defRPr>
                <a:solidFill>
                  <a:schemeClr val="tx1"/>
                </a:solidFill>
                <a:latin typeface="Arial" charset="0"/>
              </a:defRPr>
            </a:lvl8pPr>
            <a:lvl9pPr marL="3884948" indent="-228527" eaLnBrk="0" fontAlgn="base" hangingPunct="0">
              <a:spcBef>
                <a:spcPct val="0"/>
              </a:spcBef>
              <a:spcAft>
                <a:spcPct val="0"/>
              </a:spcAft>
              <a:defRPr>
                <a:solidFill>
                  <a:schemeClr val="tx1"/>
                </a:solidFill>
                <a:latin typeface="Arial" charset="0"/>
              </a:defRPr>
            </a:lvl9pPr>
          </a:lstStyle>
          <a:p>
            <a:pPr eaLnBrk="1" hangingPunct="1"/>
            <a:fld id="{7A48938B-D2B4-4D36-8560-E247974A1D7A}" type="slidenum">
              <a:rPr lang="en-US">
                <a:solidFill>
                  <a:prstClr val="black"/>
                </a:solidFill>
              </a:rPr>
              <a:pPr eaLnBrk="1" hangingPunct="1"/>
              <a:t>66</a:t>
            </a:fld>
            <a:endParaRPr lang="en-US" dirty="0">
              <a:solidFill>
                <a:prstClr val="black"/>
              </a:solidFill>
            </a:endParaRPr>
          </a:p>
        </p:txBody>
      </p:sp>
      <p:sp>
        <p:nvSpPr>
          <p:cNvPr id="104451" name="Rectangle 2"/>
          <p:cNvSpPr>
            <a:spLocks noGrp="1" noRot="1" noChangeAspect="1" noChangeArrowheads="1" noTextEdit="1"/>
          </p:cNvSpPr>
          <p:nvPr>
            <p:ph type="sldImg"/>
          </p:nvPr>
        </p:nvSpPr>
        <p:spPr>
          <a:xfrm>
            <a:off x="2876550" y="520700"/>
            <a:ext cx="3413125" cy="2560638"/>
          </a:xfrm>
          <a:ln/>
        </p:spPr>
      </p:sp>
      <p:sp>
        <p:nvSpPr>
          <p:cNvPr id="104452" name="Rectangle 3"/>
          <p:cNvSpPr>
            <a:spLocks noGrp="1" noChangeArrowheads="1"/>
          </p:cNvSpPr>
          <p:nvPr>
            <p:ph type="body" idx="1"/>
          </p:nvPr>
        </p:nvSpPr>
        <p:spPr>
          <a:xfrm>
            <a:off x="1219200" y="3257552"/>
            <a:ext cx="6705600" cy="308491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2763"/>
            <a:ext cx="3430588" cy="2571750"/>
          </a:xfrm>
        </p:spPr>
      </p:sp>
      <p:sp>
        <p:nvSpPr>
          <p:cNvPr id="3" name="Notes Placeholder 2"/>
          <p:cNvSpPr>
            <a:spLocks noGrp="1"/>
          </p:cNvSpPr>
          <p:nvPr>
            <p:ph type="body" idx="1"/>
          </p:nvPr>
        </p:nvSpPr>
        <p:spPr/>
        <p:txBody>
          <a:bodyPr/>
          <a:lstStyle/>
          <a:p>
            <a:r>
              <a:rPr lang="en-US" dirty="0"/>
              <a:t>The video link was active at the time of the seminar.</a:t>
            </a:r>
            <a:r>
              <a:rPr lang="en-US" baseline="0" dirty="0"/>
              <a:t> Please understand that links can change or no longer be active. </a:t>
            </a:r>
            <a:endParaRPr lang="en-US" dirty="0"/>
          </a:p>
          <a:p>
            <a:r>
              <a:rPr lang="en-US" dirty="0"/>
              <a:t>Video found at: https://www.youtube.com/watch?v=HuxejhBOCOo</a:t>
            </a:r>
          </a:p>
        </p:txBody>
      </p:sp>
      <p:sp>
        <p:nvSpPr>
          <p:cNvPr id="4" name="Slide Number Placeholder 3"/>
          <p:cNvSpPr>
            <a:spLocks noGrp="1"/>
          </p:cNvSpPr>
          <p:nvPr>
            <p:ph type="sldNum" sz="quarter" idx="10"/>
          </p:nvPr>
        </p:nvSpPr>
        <p:spPr/>
        <p:txBody>
          <a:bodyPr/>
          <a:lstStyle/>
          <a:p>
            <a:fld id="{DBE53221-48A1-499F-B130-C170E1998C92}"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16663852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710" indent="-285657" eaLnBrk="0" hangingPunct="0">
              <a:defRPr>
                <a:solidFill>
                  <a:schemeClr val="tx1"/>
                </a:solidFill>
                <a:latin typeface="Arial" charset="0"/>
              </a:defRPr>
            </a:lvl2pPr>
            <a:lvl3pPr marL="1142632" indent="-228527" eaLnBrk="0" hangingPunct="0">
              <a:defRPr>
                <a:solidFill>
                  <a:schemeClr val="tx1"/>
                </a:solidFill>
                <a:latin typeface="Arial" charset="0"/>
              </a:defRPr>
            </a:lvl3pPr>
            <a:lvl4pPr marL="1599686" indent="-228527" eaLnBrk="0" hangingPunct="0">
              <a:defRPr>
                <a:solidFill>
                  <a:schemeClr val="tx1"/>
                </a:solidFill>
                <a:latin typeface="Arial" charset="0"/>
              </a:defRPr>
            </a:lvl4pPr>
            <a:lvl5pPr marL="2056738" indent="-228527" eaLnBrk="0" hangingPunct="0">
              <a:defRPr>
                <a:solidFill>
                  <a:schemeClr val="tx1"/>
                </a:solidFill>
                <a:latin typeface="Arial" charset="0"/>
              </a:defRPr>
            </a:lvl5pPr>
            <a:lvl6pPr marL="2513791" indent="-228527" eaLnBrk="0" fontAlgn="base" hangingPunct="0">
              <a:spcBef>
                <a:spcPct val="0"/>
              </a:spcBef>
              <a:spcAft>
                <a:spcPct val="0"/>
              </a:spcAft>
              <a:defRPr>
                <a:solidFill>
                  <a:schemeClr val="tx1"/>
                </a:solidFill>
                <a:latin typeface="Arial" charset="0"/>
              </a:defRPr>
            </a:lvl6pPr>
            <a:lvl7pPr marL="2970843" indent="-228527" eaLnBrk="0" fontAlgn="base" hangingPunct="0">
              <a:spcBef>
                <a:spcPct val="0"/>
              </a:spcBef>
              <a:spcAft>
                <a:spcPct val="0"/>
              </a:spcAft>
              <a:defRPr>
                <a:solidFill>
                  <a:schemeClr val="tx1"/>
                </a:solidFill>
                <a:latin typeface="Arial" charset="0"/>
              </a:defRPr>
            </a:lvl7pPr>
            <a:lvl8pPr marL="3427896" indent="-228527" eaLnBrk="0" fontAlgn="base" hangingPunct="0">
              <a:spcBef>
                <a:spcPct val="0"/>
              </a:spcBef>
              <a:spcAft>
                <a:spcPct val="0"/>
              </a:spcAft>
              <a:defRPr>
                <a:solidFill>
                  <a:schemeClr val="tx1"/>
                </a:solidFill>
                <a:latin typeface="Arial" charset="0"/>
              </a:defRPr>
            </a:lvl8pPr>
            <a:lvl9pPr marL="3884948" indent="-228527" eaLnBrk="0" fontAlgn="base" hangingPunct="0">
              <a:spcBef>
                <a:spcPct val="0"/>
              </a:spcBef>
              <a:spcAft>
                <a:spcPct val="0"/>
              </a:spcAft>
              <a:defRPr>
                <a:solidFill>
                  <a:schemeClr val="tx1"/>
                </a:solidFill>
                <a:latin typeface="Arial" charset="0"/>
              </a:defRPr>
            </a:lvl9pPr>
          </a:lstStyle>
          <a:p>
            <a:pPr eaLnBrk="1" hangingPunct="1"/>
            <a:fld id="{7A48938B-D2B4-4D36-8560-E247974A1D7A}" type="slidenum">
              <a:rPr lang="en-US">
                <a:solidFill>
                  <a:prstClr val="black"/>
                </a:solidFill>
              </a:rPr>
              <a:pPr eaLnBrk="1" hangingPunct="1"/>
              <a:t>67</a:t>
            </a:fld>
            <a:endParaRPr lang="en-US" dirty="0">
              <a:solidFill>
                <a:prstClr val="black"/>
              </a:solidFill>
            </a:endParaRPr>
          </a:p>
        </p:txBody>
      </p:sp>
      <p:sp>
        <p:nvSpPr>
          <p:cNvPr id="104451" name="Rectangle 2"/>
          <p:cNvSpPr>
            <a:spLocks noGrp="1" noRot="1" noChangeAspect="1" noChangeArrowheads="1" noTextEdit="1"/>
          </p:cNvSpPr>
          <p:nvPr>
            <p:ph type="sldImg"/>
          </p:nvPr>
        </p:nvSpPr>
        <p:spPr>
          <a:xfrm>
            <a:off x="2876550" y="520700"/>
            <a:ext cx="3413125" cy="2560638"/>
          </a:xfrm>
          <a:ln/>
        </p:spPr>
      </p:sp>
      <p:sp>
        <p:nvSpPr>
          <p:cNvPr id="104452" name="Rectangle 3"/>
          <p:cNvSpPr>
            <a:spLocks noGrp="1" noChangeArrowheads="1"/>
          </p:cNvSpPr>
          <p:nvPr>
            <p:ph type="body" idx="1"/>
          </p:nvPr>
        </p:nvSpPr>
        <p:spPr>
          <a:xfrm>
            <a:off x="1219200" y="3257552"/>
            <a:ext cx="6705600" cy="308491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710" indent="-285657" eaLnBrk="0" hangingPunct="0">
              <a:defRPr>
                <a:solidFill>
                  <a:schemeClr val="tx1"/>
                </a:solidFill>
                <a:latin typeface="Arial" charset="0"/>
              </a:defRPr>
            </a:lvl2pPr>
            <a:lvl3pPr marL="1142632" indent="-228527" eaLnBrk="0" hangingPunct="0">
              <a:defRPr>
                <a:solidFill>
                  <a:schemeClr val="tx1"/>
                </a:solidFill>
                <a:latin typeface="Arial" charset="0"/>
              </a:defRPr>
            </a:lvl3pPr>
            <a:lvl4pPr marL="1599686" indent="-228527" eaLnBrk="0" hangingPunct="0">
              <a:defRPr>
                <a:solidFill>
                  <a:schemeClr val="tx1"/>
                </a:solidFill>
                <a:latin typeface="Arial" charset="0"/>
              </a:defRPr>
            </a:lvl4pPr>
            <a:lvl5pPr marL="2056738" indent="-228527" eaLnBrk="0" hangingPunct="0">
              <a:defRPr>
                <a:solidFill>
                  <a:schemeClr val="tx1"/>
                </a:solidFill>
                <a:latin typeface="Arial" charset="0"/>
              </a:defRPr>
            </a:lvl5pPr>
            <a:lvl6pPr marL="2513791" indent="-228527" eaLnBrk="0" fontAlgn="base" hangingPunct="0">
              <a:spcBef>
                <a:spcPct val="0"/>
              </a:spcBef>
              <a:spcAft>
                <a:spcPct val="0"/>
              </a:spcAft>
              <a:defRPr>
                <a:solidFill>
                  <a:schemeClr val="tx1"/>
                </a:solidFill>
                <a:latin typeface="Arial" charset="0"/>
              </a:defRPr>
            </a:lvl6pPr>
            <a:lvl7pPr marL="2970843" indent="-228527" eaLnBrk="0" fontAlgn="base" hangingPunct="0">
              <a:spcBef>
                <a:spcPct val="0"/>
              </a:spcBef>
              <a:spcAft>
                <a:spcPct val="0"/>
              </a:spcAft>
              <a:defRPr>
                <a:solidFill>
                  <a:schemeClr val="tx1"/>
                </a:solidFill>
                <a:latin typeface="Arial" charset="0"/>
              </a:defRPr>
            </a:lvl7pPr>
            <a:lvl8pPr marL="3427896" indent="-228527" eaLnBrk="0" fontAlgn="base" hangingPunct="0">
              <a:spcBef>
                <a:spcPct val="0"/>
              </a:spcBef>
              <a:spcAft>
                <a:spcPct val="0"/>
              </a:spcAft>
              <a:defRPr>
                <a:solidFill>
                  <a:schemeClr val="tx1"/>
                </a:solidFill>
                <a:latin typeface="Arial" charset="0"/>
              </a:defRPr>
            </a:lvl8pPr>
            <a:lvl9pPr marL="3884948" indent="-228527" eaLnBrk="0" fontAlgn="base" hangingPunct="0">
              <a:spcBef>
                <a:spcPct val="0"/>
              </a:spcBef>
              <a:spcAft>
                <a:spcPct val="0"/>
              </a:spcAft>
              <a:defRPr>
                <a:solidFill>
                  <a:schemeClr val="tx1"/>
                </a:solidFill>
                <a:latin typeface="Arial" charset="0"/>
              </a:defRPr>
            </a:lvl9pPr>
          </a:lstStyle>
          <a:p>
            <a:pPr eaLnBrk="1" hangingPunct="1"/>
            <a:fld id="{7A48938B-D2B4-4D36-8560-E247974A1D7A}" type="slidenum">
              <a:rPr lang="en-US">
                <a:solidFill>
                  <a:prstClr val="black"/>
                </a:solidFill>
              </a:rPr>
              <a:pPr eaLnBrk="1" hangingPunct="1"/>
              <a:t>68</a:t>
            </a:fld>
            <a:endParaRPr lang="en-US" dirty="0">
              <a:solidFill>
                <a:prstClr val="black"/>
              </a:solidFill>
            </a:endParaRPr>
          </a:p>
        </p:txBody>
      </p:sp>
      <p:sp>
        <p:nvSpPr>
          <p:cNvPr id="104451" name="Rectangle 2"/>
          <p:cNvSpPr>
            <a:spLocks noGrp="1" noRot="1" noChangeAspect="1" noChangeArrowheads="1" noTextEdit="1"/>
          </p:cNvSpPr>
          <p:nvPr>
            <p:ph type="sldImg"/>
          </p:nvPr>
        </p:nvSpPr>
        <p:spPr>
          <a:xfrm>
            <a:off x="2876550" y="520700"/>
            <a:ext cx="3413125" cy="2560638"/>
          </a:xfrm>
          <a:ln/>
        </p:spPr>
      </p:sp>
      <p:sp>
        <p:nvSpPr>
          <p:cNvPr id="104452" name="Rectangle 3"/>
          <p:cNvSpPr>
            <a:spLocks noGrp="1" noChangeArrowheads="1"/>
          </p:cNvSpPr>
          <p:nvPr>
            <p:ph type="body" idx="1"/>
          </p:nvPr>
        </p:nvSpPr>
        <p:spPr>
          <a:xfrm>
            <a:off x="1219200" y="3257552"/>
            <a:ext cx="6705600" cy="308491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7330" name="Slide Image Placeholder 1"/>
          <p:cNvSpPr>
            <a:spLocks noGrp="1" noRot="1" noChangeAspect="1" noTextEdit="1"/>
          </p:cNvSpPr>
          <p:nvPr>
            <p:ph type="sldImg"/>
          </p:nvPr>
        </p:nvSpPr>
        <p:spPr bwMode="auto">
          <a:noFill/>
          <a:ln>
            <a:solidFill>
              <a:srgbClr val="000000"/>
            </a:solidFill>
            <a:miter lim="800000"/>
            <a:headEnd/>
            <a:tailEnd/>
          </a:ln>
        </p:spPr>
      </p:sp>
      <p:sp>
        <p:nvSpPr>
          <p:cNvPr id="8673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867332" name="Slide Number Placeholder 3"/>
          <p:cNvSpPr>
            <a:spLocks noGrp="1"/>
          </p:cNvSpPr>
          <p:nvPr>
            <p:ph type="sldNum" sz="quarter" idx="5"/>
          </p:nvPr>
        </p:nvSpPr>
        <p:spPr bwMode="auto">
          <a:xfrm>
            <a:off x="5178706" y="6513695"/>
            <a:ext cx="3963229" cy="343134"/>
          </a:xfrm>
          <a:prstGeom prst="rect">
            <a:avLst/>
          </a:prstGeom>
          <a:noFill/>
          <a:ln>
            <a:miter lim="800000"/>
            <a:headEnd/>
            <a:tailEnd/>
          </a:ln>
        </p:spPr>
        <p:txBody>
          <a:bodyPr wrap="square" numCol="1" anchorCtr="0" compatLnSpc="1">
            <a:prstTxWarp prst="textNoShape">
              <a:avLst/>
            </a:prstTxWarp>
          </a:bodyPr>
          <a:lstStyle/>
          <a:p>
            <a:fld id="{FEE69E6F-7A0C-4C50-8F33-1A1D97ECCEAD}" type="slidenum">
              <a:rPr lang="en-US">
                <a:solidFill>
                  <a:prstClr val="black"/>
                </a:solidFill>
                <a:latin typeface="Calibri"/>
              </a:rPr>
              <a:pPr/>
              <a:t>69</a:t>
            </a:fld>
            <a:endParaRPr lang="en-US" dirty="0">
              <a:solidFill>
                <a:prstClr val="black"/>
              </a:solidFill>
              <a:latin typeface="Calibri"/>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011951-21D6-4C59-AA6A-3D90080E79BA}" type="slidenum">
              <a:rPr lang="en-US">
                <a:solidFill>
                  <a:prstClr val="black"/>
                </a:solidFill>
                <a:latin typeface="Calibri"/>
              </a:rPr>
              <a:pPr/>
              <a:t>70</a:t>
            </a:fld>
            <a:endParaRPr lang="en-US" dirty="0">
              <a:solidFill>
                <a:prstClr val="black"/>
              </a:solidFill>
              <a:latin typeface="Calibri"/>
            </a:endParaRPr>
          </a:p>
        </p:txBody>
      </p:sp>
      <p:sp>
        <p:nvSpPr>
          <p:cNvPr id="491522" name="Rectangle 2"/>
          <p:cNvSpPr>
            <a:spLocks noGrp="1" noRot="1" noChangeAspect="1" noChangeArrowheads="1" noTextEdit="1"/>
          </p:cNvSpPr>
          <p:nvPr>
            <p:ph type="sldImg"/>
          </p:nvPr>
        </p:nvSpPr>
        <p:spPr>
          <a:ln/>
        </p:spPr>
      </p:sp>
      <p:sp>
        <p:nvSpPr>
          <p:cNvPr id="491523" name="Rectangle 3"/>
          <p:cNvSpPr>
            <a:spLocks noGrp="1" noChangeArrowheads="1"/>
          </p:cNvSpPr>
          <p:nvPr>
            <p:ph type="body" idx="1"/>
          </p:nvPr>
        </p:nvSpPr>
        <p:spPr>
          <a:xfrm>
            <a:off x="1218409" y="3257780"/>
            <a:ext cx="6707188" cy="3085419"/>
          </a:xfrm>
        </p:spPr>
        <p:txBody>
          <a:bodyPr/>
          <a:lstStyle/>
          <a:p>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01D779-6850-42FC-94AC-DEC55EB299D4}" type="slidenum">
              <a:rPr lang="en-US">
                <a:solidFill>
                  <a:prstClr val="black"/>
                </a:solidFill>
                <a:latin typeface="Calibri"/>
              </a:rPr>
              <a:pPr/>
              <a:t>71</a:t>
            </a:fld>
            <a:endParaRPr lang="en-US" dirty="0">
              <a:solidFill>
                <a:prstClr val="black"/>
              </a:solidFill>
              <a:latin typeface="Calibri"/>
            </a:endParaRPr>
          </a:p>
        </p:txBody>
      </p:sp>
      <p:sp>
        <p:nvSpPr>
          <p:cNvPr id="501762" name="Rectangle 2"/>
          <p:cNvSpPr>
            <a:spLocks noGrp="1" noRot="1" noChangeAspect="1" noChangeArrowheads="1" noTextEdit="1"/>
          </p:cNvSpPr>
          <p:nvPr>
            <p:ph type="sldImg"/>
          </p:nvPr>
        </p:nvSpPr>
        <p:spPr>
          <a:ln/>
        </p:spPr>
      </p:sp>
      <p:sp>
        <p:nvSpPr>
          <p:cNvPr id="5017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F7F2AD-3730-4C2D-B19D-A6CE94F70DD2}" type="slidenum">
              <a:rPr lang="en-US">
                <a:solidFill>
                  <a:prstClr val="black"/>
                </a:solidFill>
                <a:latin typeface="Calibri"/>
              </a:rPr>
              <a:pPr/>
              <a:t>72</a:t>
            </a:fld>
            <a:endParaRPr lang="en-US" dirty="0">
              <a:solidFill>
                <a:prstClr val="black"/>
              </a:solidFill>
              <a:latin typeface="Calibri"/>
            </a:endParaRPr>
          </a:p>
        </p:txBody>
      </p:sp>
      <p:sp>
        <p:nvSpPr>
          <p:cNvPr id="505858" name="Rectangle 2"/>
          <p:cNvSpPr>
            <a:spLocks noGrp="1" noRot="1" noChangeAspect="1" noChangeArrowheads="1" noTextEdit="1"/>
          </p:cNvSpPr>
          <p:nvPr>
            <p:ph type="sldImg"/>
          </p:nvPr>
        </p:nvSpPr>
        <p:spPr>
          <a:ln/>
        </p:spPr>
      </p:sp>
      <p:sp>
        <p:nvSpPr>
          <p:cNvPr id="50585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510C34-C787-4218-919A-BE8C7763B4C4}" type="slidenum">
              <a:rPr lang="en-US">
                <a:solidFill>
                  <a:prstClr val="black"/>
                </a:solidFill>
                <a:latin typeface="Calibri"/>
              </a:rPr>
              <a:pPr/>
              <a:t>73</a:t>
            </a:fld>
            <a:endParaRPr lang="en-US" dirty="0">
              <a:solidFill>
                <a:prstClr val="black"/>
              </a:solidFill>
              <a:latin typeface="Calibri"/>
            </a:endParaRPr>
          </a:p>
        </p:txBody>
      </p:sp>
      <p:sp>
        <p:nvSpPr>
          <p:cNvPr id="1187842" name="Rectangle 2"/>
          <p:cNvSpPr>
            <a:spLocks noGrp="1" noRot="1" noChangeAspect="1" noChangeArrowheads="1" noTextEdit="1"/>
          </p:cNvSpPr>
          <p:nvPr>
            <p:ph type="sldImg"/>
          </p:nvPr>
        </p:nvSpPr>
        <p:spPr>
          <a:xfrm>
            <a:off x="2874963" y="520700"/>
            <a:ext cx="3413125" cy="2560638"/>
          </a:xfrm>
          <a:ln/>
        </p:spPr>
      </p:sp>
      <p:sp>
        <p:nvSpPr>
          <p:cNvPr id="1187843" name="Rectangle 3"/>
          <p:cNvSpPr>
            <a:spLocks noGrp="1" noChangeArrowheads="1"/>
          </p:cNvSpPr>
          <p:nvPr>
            <p:ph type="body" idx="1"/>
          </p:nvPr>
        </p:nvSpPr>
        <p:spPr>
          <a:xfrm>
            <a:off x="1218409" y="3257779"/>
            <a:ext cx="6707188" cy="3084286"/>
          </a:xfrm>
        </p:spPr>
        <p:txBody>
          <a:bodyPr/>
          <a:lstStyle/>
          <a:p>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9743D5-CDEA-419F-B285-A30F9F91CE94}" type="slidenum">
              <a:rPr lang="en-US">
                <a:solidFill>
                  <a:prstClr val="black"/>
                </a:solidFill>
                <a:latin typeface="Calibri"/>
              </a:rPr>
              <a:pPr/>
              <a:t>74</a:t>
            </a:fld>
            <a:endParaRPr lang="en-US" dirty="0">
              <a:solidFill>
                <a:prstClr val="black"/>
              </a:solidFill>
              <a:latin typeface="Calibri"/>
            </a:endParaRPr>
          </a:p>
        </p:txBody>
      </p:sp>
      <p:sp>
        <p:nvSpPr>
          <p:cNvPr id="1189890" name="Rectangle 2"/>
          <p:cNvSpPr>
            <a:spLocks noGrp="1" noRot="1" noChangeAspect="1" noChangeArrowheads="1" noTextEdit="1"/>
          </p:cNvSpPr>
          <p:nvPr>
            <p:ph type="sldImg"/>
          </p:nvPr>
        </p:nvSpPr>
        <p:spPr>
          <a:xfrm>
            <a:off x="2874963" y="520700"/>
            <a:ext cx="3413125" cy="2560638"/>
          </a:xfrm>
          <a:ln/>
        </p:spPr>
      </p:sp>
      <p:sp>
        <p:nvSpPr>
          <p:cNvPr id="1189891" name="Rectangle 3"/>
          <p:cNvSpPr>
            <a:spLocks noGrp="1" noChangeArrowheads="1"/>
          </p:cNvSpPr>
          <p:nvPr>
            <p:ph type="body" idx="1"/>
          </p:nvPr>
        </p:nvSpPr>
        <p:spPr>
          <a:xfrm>
            <a:off x="1218409" y="3257779"/>
            <a:ext cx="6707188" cy="3084286"/>
          </a:xfrm>
        </p:spPr>
        <p:txBody>
          <a:bodyPr/>
          <a:lstStyle/>
          <a:p>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DA377E-1F4D-469C-98FD-A85A024642AC}" type="slidenum">
              <a:rPr lang="en-US">
                <a:solidFill>
                  <a:prstClr val="black"/>
                </a:solidFill>
                <a:latin typeface="Calibri"/>
              </a:rPr>
              <a:pPr/>
              <a:t>75</a:t>
            </a:fld>
            <a:endParaRPr lang="en-US" dirty="0">
              <a:solidFill>
                <a:prstClr val="black"/>
              </a:solidFill>
              <a:latin typeface="Calibri"/>
            </a:endParaRPr>
          </a:p>
        </p:txBody>
      </p:sp>
      <p:sp>
        <p:nvSpPr>
          <p:cNvPr id="1193986" name="Rectangle 2"/>
          <p:cNvSpPr>
            <a:spLocks noGrp="1" noRot="1" noChangeAspect="1" noChangeArrowheads="1" noTextEdit="1"/>
          </p:cNvSpPr>
          <p:nvPr>
            <p:ph type="sldImg"/>
          </p:nvPr>
        </p:nvSpPr>
        <p:spPr>
          <a:xfrm>
            <a:off x="2874963" y="520700"/>
            <a:ext cx="3413125" cy="2560638"/>
          </a:xfrm>
          <a:ln/>
        </p:spPr>
      </p:sp>
      <p:sp>
        <p:nvSpPr>
          <p:cNvPr id="1193987" name="Rectangle 3"/>
          <p:cNvSpPr>
            <a:spLocks noGrp="1" noChangeArrowheads="1"/>
          </p:cNvSpPr>
          <p:nvPr>
            <p:ph type="body" idx="1"/>
          </p:nvPr>
        </p:nvSpPr>
        <p:spPr>
          <a:xfrm>
            <a:off x="1218409" y="3257779"/>
            <a:ext cx="6707188" cy="3084286"/>
          </a:xfrm>
        </p:spPr>
        <p:txBody>
          <a:bodyPr/>
          <a:lstStyle/>
          <a:p>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5D0ACD92-E9E7-E04B-9E8D-E9E1018A569A}" type="slidenum">
              <a:rPr lang="en-US">
                <a:solidFill>
                  <a:prstClr val="white"/>
                </a:solidFill>
                <a:latin typeface="Calibri"/>
              </a:rPr>
              <a:pPr/>
              <a:t>76</a:t>
            </a:fld>
            <a:endParaRPr lang="en-US" dirty="0">
              <a:solidFill>
                <a:prstClr val="white"/>
              </a:solidFill>
              <a:latin typeface="Calibri"/>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a:ea typeface="ＭＳ Ｐゴシック" charset="-128"/>
              <a:cs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2763"/>
            <a:ext cx="3430588" cy="2571750"/>
          </a:xfrm>
        </p:spPr>
      </p:sp>
      <p:sp>
        <p:nvSpPr>
          <p:cNvPr id="3" name="Notes Placeholder 2"/>
          <p:cNvSpPr>
            <a:spLocks noGrp="1"/>
          </p:cNvSpPr>
          <p:nvPr>
            <p:ph type="body" idx="1"/>
          </p:nvPr>
        </p:nvSpPr>
        <p:spPr/>
        <p:txBody>
          <a:bodyPr/>
          <a:lstStyle/>
          <a:p>
            <a:r>
              <a:rPr lang="en-US" dirty="0"/>
              <a:t>The video link was active at the time of the seminar.</a:t>
            </a:r>
            <a:r>
              <a:rPr lang="en-US" baseline="0" dirty="0"/>
              <a:t> Please understand that links can change or no longer be active. </a:t>
            </a:r>
            <a:endParaRPr lang="en-US" dirty="0"/>
          </a:p>
          <a:p>
            <a:r>
              <a:rPr lang="en-US" dirty="0"/>
              <a:t>Video found at: https://www.youtube.com/watch?v=HuxejhBOCOo</a:t>
            </a:r>
          </a:p>
        </p:txBody>
      </p:sp>
      <p:sp>
        <p:nvSpPr>
          <p:cNvPr id="4" name="Slide Number Placeholder 3"/>
          <p:cNvSpPr>
            <a:spLocks noGrp="1"/>
          </p:cNvSpPr>
          <p:nvPr>
            <p:ph type="sldNum" sz="quarter" idx="10"/>
          </p:nvPr>
        </p:nvSpPr>
        <p:spPr/>
        <p:txBody>
          <a:bodyPr/>
          <a:lstStyle/>
          <a:p>
            <a:fld id="{DBE53221-48A1-499F-B130-C170E1998C92}"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16663852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eaLnBrk="0" hangingPunct="0">
              <a:defRPr sz="2000">
                <a:solidFill>
                  <a:schemeClr val="tx1"/>
                </a:solidFill>
                <a:latin typeface="Arial" panose="020B0604020202020204" pitchFamily="34" charset="0"/>
              </a:defRPr>
            </a:lvl1pPr>
            <a:lvl2pPr marL="742950" indent="-285750" defTabSz="931863" eaLnBrk="0" hangingPunct="0">
              <a:defRPr sz="2000">
                <a:solidFill>
                  <a:schemeClr val="tx1"/>
                </a:solidFill>
                <a:latin typeface="Arial" panose="020B0604020202020204" pitchFamily="34" charset="0"/>
              </a:defRPr>
            </a:lvl2pPr>
            <a:lvl3pPr marL="1143000" indent="-228600" defTabSz="931863" eaLnBrk="0" hangingPunct="0">
              <a:defRPr sz="2000">
                <a:solidFill>
                  <a:schemeClr val="tx1"/>
                </a:solidFill>
                <a:latin typeface="Arial" panose="020B0604020202020204" pitchFamily="34" charset="0"/>
              </a:defRPr>
            </a:lvl3pPr>
            <a:lvl4pPr marL="1600200" indent="-228600" defTabSz="931863" eaLnBrk="0" hangingPunct="0">
              <a:defRPr sz="2000">
                <a:solidFill>
                  <a:schemeClr val="tx1"/>
                </a:solidFill>
                <a:latin typeface="Arial" panose="020B0604020202020204" pitchFamily="34" charset="0"/>
              </a:defRPr>
            </a:lvl4pPr>
            <a:lvl5pPr marL="2057400" indent="-228600" defTabSz="931863" eaLnBrk="0" hangingPunct="0">
              <a:defRPr sz="2000">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fld id="{0698C4F1-6E2E-40CD-A281-B0B05CB946C2}" type="slidenum">
              <a:rPr lang="en-US" altLang="en-US" sz="1200">
                <a:solidFill>
                  <a:prstClr val="black"/>
                </a:solidFill>
                <a:cs typeface="Arial" panose="020B0604020202020204" pitchFamily="34" charset="0"/>
              </a:rPr>
              <a:pPr eaLnBrk="1" hangingPunct="1"/>
              <a:t>77</a:t>
            </a:fld>
            <a:endParaRPr lang="en-US" altLang="en-US" sz="1200" dirty="0">
              <a:solidFill>
                <a:prstClr val="black"/>
              </a:solidFill>
              <a:cs typeface="Arial" panose="020B0604020202020204" pitchFamily="34" charset="0"/>
            </a:endParaRPr>
          </a:p>
        </p:txBody>
      </p:sp>
      <p:sp>
        <p:nvSpPr>
          <p:cNvPr id="333827" name="Rectangle 2"/>
          <p:cNvSpPr>
            <a:spLocks noGrp="1" noRot="1" noChangeAspect="1" noChangeArrowheads="1" noTextEdit="1"/>
          </p:cNvSpPr>
          <p:nvPr>
            <p:ph type="sldImg"/>
          </p:nvPr>
        </p:nvSpPr>
        <p:spPr>
          <a:ln/>
        </p:spPr>
      </p:sp>
      <p:sp>
        <p:nvSpPr>
          <p:cNvPr id="33382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911260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BC16FF5-4606-4B04-A0B2-624930D6E0B8}" type="slidenum">
              <a:rPr lang="en-US">
                <a:solidFill>
                  <a:prstClr val="black"/>
                </a:solidFill>
                <a:latin typeface="Calibri"/>
              </a:rPr>
              <a:pPr/>
              <a:t>78</a:t>
            </a:fld>
            <a:endParaRPr lang="en-US" dirty="0">
              <a:solidFill>
                <a:prstClr val="black"/>
              </a:solidFill>
              <a:latin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Refer</a:t>
            </a:r>
            <a:r>
              <a:rPr lang="en-US" baseline="0" dirty="0"/>
              <a:t> to </a:t>
            </a:r>
            <a:r>
              <a:rPr lang="en-US" dirty="0"/>
              <a:t>Pages 72-74 in the</a:t>
            </a:r>
            <a:r>
              <a:rPr lang="en-US" baseline="0" dirty="0"/>
              <a:t> Training Workbook that will elaborate on each of the key points.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slides that follow will provide implementation strategies for the school and classroom.</a:t>
            </a:r>
            <a:endParaRPr lang="en-US" dirty="0"/>
          </a:p>
          <a:p>
            <a:endParaRPr lang="en-US" dirty="0"/>
          </a:p>
        </p:txBody>
      </p:sp>
      <p:sp>
        <p:nvSpPr>
          <p:cNvPr id="5" name="Slide Number Placeholder 4"/>
          <p:cNvSpPr>
            <a:spLocks noGrp="1"/>
          </p:cNvSpPr>
          <p:nvPr>
            <p:ph type="sldNum" sz="quarter" idx="11"/>
          </p:nvPr>
        </p:nvSpPr>
        <p:spPr/>
        <p:txBody>
          <a:bodyPr/>
          <a:lstStyle/>
          <a:p>
            <a:pPr>
              <a:defRPr/>
            </a:pPr>
            <a:fld id="{4C4D5968-9108-DB48-8447-CC5F94DD98F5}" type="slidenum">
              <a:rPr lang="en-US">
                <a:solidFill>
                  <a:prstClr val="black"/>
                </a:solidFill>
                <a:latin typeface="Calibri"/>
              </a:rPr>
              <a:pPr>
                <a:defRPr/>
              </a:pPr>
              <a:t>8</a:t>
            </a:fld>
            <a:endParaRPr lang="en-US" dirty="0">
              <a:solidFill>
                <a:prstClr val="black"/>
              </a:solidFill>
              <a:latin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E53221-48A1-499F-B130-C170E1998C92}" type="slidenum">
              <a:rPr lang="en-US">
                <a:solidFill>
                  <a:prstClr val="black"/>
                </a:solidFill>
                <a:latin typeface="Calibri"/>
              </a:rPr>
              <a:pPr/>
              <a:t>9</a:t>
            </a:fld>
            <a:endParaRPr lang="en-US" dirty="0">
              <a:solidFill>
                <a:prstClr val="black"/>
              </a:solidFill>
              <a:latin typeface="Calibri"/>
            </a:endParaRPr>
          </a:p>
        </p:txBody>
      </p:sp>
    </p:spTree>
    <p:extLst>
      <p:ext uri="{BB962C8B-B14F-4D97-AF65-F5344CB8AC3E}">
        <p14:creationId xmlns:p14="http://schemas.microsoft.com/office/powerpoint/2010/main" val="397864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E53221-48A1-499F-B130-C170E1998C92}" type="slidenum">
              <a:rPr lang="en-US">
                <a:solidFill>
                  <a:prstClr val="black"/>
                </a:solidFill>
                <a:latin typeface="Calibri"/>
              </a:rPr>
              <a:pPr/>
              <a:t>12</a:t>
            </a:fld>
            <a:endParaRPr lang="en-US" dirty="0">
              <a:solidFill>
                <a:prstClr val="black"/>
              </a:solidFill>
              <a:latin typeface="Calibri"/>
            </a:endParaRPr>
          </a:p>
        </p:txBody>
      </p:sp>
    </p:spTree>
    <p:extLst>
      <p:ext uri="{BB962C8B-B14F-4D97-AF65-F5344CB8AC3E}">
        <p14:creationId xmlns:p14="http://schemas.microsoft.com/office/powerpoint/2010/main" val="4219642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4525963"/>
          </a:xfrm>
        </p:spPr>
        <p:txBody>
          <a:bodyPr/>
          <a:lstStyle>
            <a:lvl1pPr>
              <a:defRPr b="1"/>
            </a:lvl1pPr>
            <a:lvl2pPr>
              <a:buFont typeface="Arial" pitchFamily="34" charset="0"/>
              <a:buChar char="•"/>
              <a:defRPr b="1"/>
            </a:lvl2pPr>
          </a:lstStyle>
          <a:p>
            <a:pPr lvl="0"/>
            <a:r>
              <a:rPr lang="en-US" dirty="0"/>
              <a:t>Click to edit Master text styles</a:t>
            </a:r>
          </a:p>
          <a:p>
            <a:pPr lvl="1"/>
            <a:r>
              <a:rPr lang="en-US" dirty="0"/>
              <a:t>Second level</a:t>
            </a:r>
          </a:p>
          <a:p>
            <a:pPr lvl="2"/>
            <a:r>
              <a:rPr lang="en-US" dirty="0"/>
              <a:t>Third level</a:t>
            </a:r>
          </a:p>
        </p:txBody>
      </p:sp>
      <p:sp>
        <p:nvSpPr>
          <p:cNvPr id="5" name="Rectangle 4"/>
          <p:cNvSpPr/>
          <p:nvPr userDrawn="1"/>
        </p:nvSpPr>
        <p:spPr>
          <a:xfrm>
            <a:off x="7848600" y="6488668"/>
            <a:ext cx="498128" cy="400110"/>
          </a:xfrm>
          <a:prstGeom prst="rect">
            <a:avLst/>
          </a:prstGeom>
        </p:spPr>
        <p:txBody>
          <a:bodyPr wrap="none">
            <a:spAutoFit/>
          </a:bodyPr>
          <a:lstStyle/>
          <a:p>
            <a:pPr defTabSz="914400"/>
            <a:fld id="{6940A31B-0413-4391-91AC-B0933C8050DF}" type="slidenum">
              <a:rPr lang="en-US" sz="2000" b="1">
                <a:solidFill>
                  <a:srgbClr val="1C3F95"/>
                </a:solidFill>
                <a:latin typeface="Arial"/>
                <a:cs typeface="Arial" pitchFamily="34" charset="0"/>
              </a:rPr>
              <a:pPr defTabSz="914400"/>
              <a:t>‹#›</a:t>
            </a:fld>
            <a:endParaRPr lang="en-US" sz="2000" dirty="0">
              <a:solidFill>
                <a:prstClr val="black"/>
              </a:solidFill>
              <a:latin typeface="Arial"/>
            </a:endParaRPr>
          </a:p>
        </p:txBody>
      </p:sp>
    </p:spTree>
    <p:extLst>
      <p:ext uri="{BB962C8B-B14F-4D97-AF65-F5344CB8AC3E}">
        <p14:creationId xmlns:p14="http://schemas.microsoft.com/office/powerpoint/2010/main" val="4170911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
        <p:nvSpPr>
          <p:cNvPr id="2" name="TextBox 1"/>
          <p:cNvSpPr txBox="1"/>
          <p:nvPr userDrawn="1"/>
        </p:nvSpPr>
        <p:spPr>
          <a:xfrm>
            <a:off x="2667000" y="6519446"/>
            <a:ext cx="5562600" cy="369332"/>
          </a:xfrm>
          <a:prstGeom prst="rect">
            <a:avLst/>
          </a:prstGeom>
          <a:noFill/>
        </p:spPr>
        <p:txBody>
          <a:bodyPr wrap="square" rtlCol="0">
            <a:spAutoFit/>
          </a:bodyPr>
          <a:lstStyle/>
          <a:p>
            <a:pPr algn="r" fontAlgn="base">
              <a:spcBef>
                <a:spcPct val="0"/>
              </a:spcBef>
              <a:spcAft>
                <a:spcPct val="0"/>
              </a:spcAft>
              <a:defRPr/>
            </a:pPr>
            <a:fld id="{85CC4B05-EF5C-4A67-ADF4-31E755449B8A}" type="slidenum">
              <a:rPr lang="en-US" sz="1800" b="1">
                <a:solidFill>
                  <a:srgbClr val="1C3F95"/>
                </a:solidFill>
                <a:cs typeface="Arial" pitchFamily="34" charset="0"/>
              </a:rPr>
              <a:pPr algn="r" fontAlgn="base">
                <a:spcBef>
                  <a:spcPct val="0"/>
                </a:spcBef>
                <a:spcAft>
                  <a:spcPct val="0"/>
                </a:spcAft>
                <a:defRPr/>
              </a:pPr>
              <a:t>‹#›</a:t>
            </a:fld>
            <a:endParaRPr lang="en-US" sz="1800" dirty="0">
              <a:solidFill>
                <a:srgbClr val="1C3F95"/>
              </a:solidFill>
              <a:cs typeface="Arial" pitchFamily="34" charset="0"/>
            </a:endParaRPr>
          </a:p>
        </p:txBody>
      </p:sp>
    </p:spTree>
    <p:extLst>
      <p:ext uri="{BB962C8B-B14F-4D97-AF65-F5344CB8AC3E}">
        <p14:creationId xmlns:p14="http://schemas.microsoft.com/office/powerpoint/2010/main" val="2597863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1C3F9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Rectangle 3"/>
          <p:cNvSpPr/>
          <p:nvPr userDrawn="1"/>
        </p:nvSpPr>
        <p:spPr>
          <a:xfrm>
            <a:off x="7848600" y="6488668"/>
            <a:ext cx="498128" cy="400110"/>
          </a:xfrm>
          <a:prstGeom prst="rect">
            <a:avLst/>
          </a:prstGeom>
        </p:spPr>
        <p:txBody>
          <a:bodyPr wrap="none">
            <a:spAutoFit/>
          </a:bodyPr>
          <a:lstStyle/>
          <a:p>
            <a:pPr defTabSz="914400"/>
            <a:fld id="{6940A31B-0413-4391-91AC-B0933C8050DF}" type="slidenum">
              <a:rPr lang="en-US" sz="2000" b="1">
                <a:solidFill>
                  <a:srgbClr val="1C3F95"/>
                </a:solidFill>
                <a:latin typeface="Arial"/>
                <a:cs typeface="Arial" pitchFamily="34" charset="0"/>
              </a:rPr>
              <a:pPr defTabSz="914400"/>
              <a:t>‹#›</a:t>
            </a:fld>
            <a:endParaRPr lang="en-US" sz="2000" dirty="0">
              <a:solidFill>
                <a:prstClr val="black"/>
              </a:solidFill>
              <a:latin typeface="Arial"/>
            </a:endParaRPr>
          </a:p>
        </p:txBody>
      </p:sp>
    </p:spTree>
    <p:extLst>
      <p:ext uri="{BB962C8B-B14F-4D97-AF65-F5344CB8AC3E}">
        <p14:creationId xmlns:p14="http://schemas.microsoft.com/office/powerpoint/2010/main" val="1496126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a:solidFill>
                  <a:schemeClr val="tx2"/>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000">
                <a:solidFill>
                  <a:schemeClr val="tx2"/>
                </a:solidFill>
                <a:latin typeface="+mn-lt"/>
              </a:defRPr>
            </a:lvl1pPr>
            <a:lvl2pPr>
              <a:defRPr sz="2000">
                <a:solidFill>
                  <a:schemeClr val="tx2"/>
                </a:solidFill>
                <a:latin typeface="+mn-lt"/>
              </a:defRPr>
            </a:lvl2pPr>
            <a:lvl3pPr>
              <a:defRPr sz="2000">
                <a:solidFill>
                  <a:schemeClr val="tx2"/>
                </a:solidFill>
                <a:latin typeface="+mn-lt"/>
              </a:defRPr>
            </a:lvl3pPr>
            <a:lvl4pPr>
              <a:defRPr sz="2000">
                <a:solidFill>
                  <a:schemeClr val="tx2"/>
                </a:solidFill>
                <a:latin typeface="+mn-lt"/>
              </a:defRPr>
            </a:lvl4pPr>
            <a:lvl5pPr>
              <a:defRPr sz="2000">
                <a:solidFill>
                  <a:schemeClr val="tx2"/>
                </a:solidFill>
                <a:latin typeface="+mn-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solidFill>
                  <a:schemeClr val="tx2"/>
                </a:solidFill>
              </a:defRPr>
            </a:lvl1pPr>
            <a:lvl2pPr>
              <a:defRPr sz="2400">
                <a:solidFill>
                  <a:schemeClr val="tx2"/>
                </a:solidFill>
              </a:defRPr>
            </a:lvl2pPr>
            <a:lvl3pPr>
              <a:defRPr sz="2000">
                <a:solidFill>
                  <a:schemeClr val="tx2"/>
                </a:solidFill>
              </a:defRPr>
            </a:lvl3pPr>
            <a:lvl4pPr>
              <a:defRPr sz="1800">
                <a:solidFill>
                  <a:schemeClr val="tx2"/>
                </a:solidFill>
              </a:defRPr>
            </a:lvl4pPr>
            <a:lvl5pPr>
              <a:defRPr sz="1800">
                <a:solidFill>
                  <a:schemeClr val="tx2"/>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2"/>
          </p:nvPr>
        </p:nvSpPr>
        <p:spPr>
          <a:xfrm>
            <a:off x="7620000" y="6492875"/>
            <a:ext cx="609600" cy="365125"/>
          </a:xfrm>
        </p:spPr>
        <p:txBody>
          <a:bodyPr/>
          <a:lstStyle>
            <a:lvl1pPr>
              <a:defRPr>
                <a:solidFill>
                  <a:schemeClr val="accent1"/>
                </a:solidFill>
              </a:defRPr>
            </a:lvl1pPr>
          </a:lstStyle>
          <a:p>
            <a:pPr>
              <a:defRPr/>
            </a:pPr>
            <a:fld id="{2F3015A8-CDCC-4102-86AD-3E37543460D4}" type="slidenum">
              <a:rPr lang="en-US" smtClean="0">
                <a:solidFill>
                  <a:srgbClr val="1C3F95"/>
                </a:solidFill>
              </a:rPr>
              <a:pPr>
                <a:defRPr/>
              </a:pPr>
              <a:t>‹#›</a:t>
            </a:fld>
            <a:endParaRPr lang="en-US" dirty="0">
              <a:solidFill>
                <a:srgbClr val="1C3F95"/>
              </a:solidFill>
            </a:endParaRPr>
          </a:p>
        </p:txBody>
      </p:sp>
    </p:spTree>
    <p:extLst>
      <p:ext uri="{BB962C8B-B14F-4D97-AF65-F5344CB8AC3E}">
        <p14:creationId xmlns:p14="http://schemas.microsoft.com/office/powerpoint/2010/main" val="2133828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a:solidFill>
                  <a:schemeClr val="tx2"/>
                </a:solidFill>
              </a:defRPr>
            </a:lvl1pPr>
          </a:lstStyle>
          <a:p>
            <a:r>
              <a:rPr lang="en-US" dirty="0"/>
              <a:t>Click to edit Master title style</a:t>
            </a:r>
          </a:p>
        </p:txBody>
      </p:sp>
      <p:sp>
        <p:nvSpPr>
          <p:cNvPr id="5" name="Slide Number Placeholder 5"/>
          <p:cNvSpPr>
            <a:spLocks noGrp="1"/>
          </p:cNvSpPr>
          <p:nvPr>
            <p:ph type="sldNum" sz="quarter" idx="12"/>
          </p:nvPr>
        </p:nvSpPr>
        <p:spPr>
          <a:xfrm>
            <a:off x="7543800" y="6430352"/>
            <a:ext cx="685800" cy="365125"/>
          </a:xfrm>
        </p:spPr>
        <p:txBody>
          <a:bodyPr/>
          <a:lstStyle>
            <a:lvl1pPr>
              <a:defRPr sz="1800">
                <a:solidFill>
                  <a:schemeClr val="accent1"/>
                </a:solidFill>
              </a:defRPr>
            </a:lvl1pPr>
          </a:lstStyle>
          <a:p>
            <a:pPr>
              <a:defRPr/>
            </a:pPr>
            <a:endParaRPr lang="en-US" sz="2400" dirty="0">
              <a:solidFill>
                <a:srgbClr val="1C3F95"/>
              </a:solidFill>
            </a:endParaRPr>
          </a:p>
          <a:p>
            <a:pPr>
              <a:defRPr/>
            </a:pPr>
            <a:fld id="{0A97DD9A-1EE5-49E6-8EAB-07033CABF0B5}" type="slidenum">
              <a:rPr lang="en-US" sz="2000" smtClean="0">
                <a:solidFill>
                  <a:srgbClr val="1C3F95"/>
                </a:solidFill>
              </a:rPr>
              <a:pPr>
                <a:defRPr/>
              </a:pPr>
              <a:t>‹#›</a:t>
            </a:fld>
            <a:endParaRPr lang="en-US" sz="2000" dirty="0">
              <a:solidFill>
                <a:prstClr val="black"/>
              </a:solidFill>
            </a:endParaRPr>
          </a:p>
          <a:p>
            <a:pPr>
              <a:defRPr/>
            </a:pPr>
            <a:endParaRPr lang="en-US" dirty="0">
              <a:solidFill>
                <a:srgbClr val="1C3F95"/>
              </a:solidFill>
            </a:endParaRPr>
          </a:p>
        </p:txBody>
      </p:sp>
    </p:spTree>
    <p:extLst>
      <p:ext uri="{BB962C8B-B14F-4D97-AF65-F5344CB8AC3E}">
        <p14:creationId xmlns:p14="http://schemas.microsoft.com/office/powerpoint/2010/main" val="2825088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7848600" y="6396335"/>
            <a:ext cx="498128" cy="400110"/>
          </a:xfrm>
          <a:prstGeom prst="rect">
            <a:avLst/>
          </a:prstGeom>
        </p:spPr>
        <p:txBody>
          <a:bodyPr wrap="none">
            <a:spAutoFit/>
          </a:bodyPr>
          <a:lstStyle/>
          <a:p>
            <a:pPr defTabSz="914400" fontAlgn="base">
              <a:spcBef>
                <a:spcPct val="0"/>
              </a:spcBef>
              <a:spcAft>
                <a:spcPct val="0"/>
              </a:spcAft>
              <a:defRPr/>
            </a:pPr>
            <a:fld id="{0A97DD9A-1EE5-49E6-8EAB-07033CABF0B5}" type="slidenum">
              <a:rPr lang="en-US" sz="2000" b="1">
                <a:solidFill>
                  <a:srgbClr val="1C3F95"/>
                </a:solidFill>
                <a:latin typeface="Arial"/>
                <a:cs typeface="Arial" pitchFamily="34" charset="0"/>
              </a:rPr>
              <a:pPr defTabSz="914400" fontAlgn="base">
                <a:spcBef>
                  <a:spcPct val="0"/>
                </a:spcBef>
                <a:spcAft>
                  <a:spcPct val="0"/>
                </a:spcAft>
                <a:defRPr/>
              </a:pPr>
              <a:t>‹#›</a:t>
            </a:fld>
            <a:endParaRPr lang="en-US" sz="2000" dirty="0">
              <a:solidFill>
                <a:prstClr val="black"/>
              </a:solidFill>
              <a:latin typeface="Arial"/>
              <a:cs typeface="Arial" pitchFamily="34" charset="0"/>
            </a:endParaRPr>
          </a:p>
        </p:txBody>
      </p:sp>
    </p:spTree>
    <p:extLst>
      <p:ext uri="{BB962C8B-B14F-4D97-AF65-F5344CB8AC3E}">
        <p14:creationId xmlns:p14="http://schemas.microsoft.com/office/powerpoint/2010/main" val="3212228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3831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
            <a:ext cx="7391400" cy="1295400"/>
          </a:xfrm>
        </p:spPr>
        <p:txBody>
          <a:bodyPr/>
          <a:lstStyle/>
          <a:p>
            <a:r>
              <a:rPr lang="en-US"/>
              <a:t>Click to edit Master title style</a:t>
            </a:r>
          </a:p>
        </p:txBody>
      </p:sp>
      <p:sp>
        <p:nvSpPr>
          <p:cNvPr id="3" name="Text Placeholder 2"/>
          <p:cNvSpPr>
            <a:spLocks noGrp="1"/>
          </p:cNvSpPr>
          <p:nvPr>
            <p:ph type="body" sz="half" idx="1"/>
          </p:nvPr>
        </p:nvSpPr>
        <p:spPr>
          <a:xfrm>
            <a:off x="1524000" y="1600200"/>
            <a:ext cx="36195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95900" y="1600200"/>
            <a:ext cx="3619500"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3688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84B1F056-58A0-463C-9DB0-C06251EC2D09}" type="slidenum">
              <a:rPr lang="en-US">
                <a:solidFill>
                  <a:srgbClr val="1C3F95"/>
                </a:solidFill>
              </a:rPr>
              <a:pPr>
                <a:defRPr/>
              </a:pPr>
              <a:t>‹#›</a:t>
            </a:fld>
            <a:endParaRPr lang="en-US" dirty="0">
              <a:solidFill>
                <a:srgbClr val="1C3F95"/>
              </a:solidFill>
            </a:endParaRPr>
          </a:p>
        </p:txBody>
      </p:sp>
    </p:spTree>
    <p:extLst>
      <p:ext uri="{BB962C8B-B14F-4D97-AF65-F5344CB8AC3E}">
        <p14:creationId xmlns:p14="http://schemas.microsoft.com/office/powerpoint/2010/main" val="3864760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914400" y="274638"/>
            <a:ext cx="7315200" cy="1143000"/>
          </a:xfrm>
        </p:spPr>
        <p:txBody>
          <a:bodyPr/>
          <a:lstStyle/>
          <a:p>
            <a:r>
              <a:rPr lang="en-US"/>
              <a:t>Click to edit Master title style</a:t>
            </a:r>
          </a:p>
        </p:txBody>
      </p:sp>
      <p:sp>
        <p:nvSpPr>
          <p:cNvPr id="5" name="Content Placeholder 2"/>
          <p:cNvSpPr>
            <a:spLocks noGrp="1"/>
          </p:cNvSpPr>
          <p:nvPr>
            <p:ph idx="1"/>
          </p:nvPr>
        </p:nvSpPr>
        <p:spPr>
          <a:xfrm>
            <a:off x="914400" y="1600200"/>
            <a:ext cx="7315200" cy="4525963"/>
          </a:xfrm>
        </p:spPr>
        <p:txBody>
          <a:bodyPr/>
          <a:lstStyle>
            <a:lvl1pPr algn="l">
              <a:buClr>
                <a:srgbClr val="002060"/>
              </a:buClr>
              <a:buFontTx/>
              <a:buNone/>
              <a:defRPr>
                <a:solidFill>
                  <a:srgbClr val="002060"/>
                </a:solidFill>
              </a:defRPr>
            </a:lvl1pPr>
            <a:lvl2pPr algn="l">
              <a:buClr>
                <a:srgbClr val="002060"/>
              </a:buClr>
              <a:buFontTx/>
              <a:buNone/>
              <a:defRPr>
                <a:solidFill>
                  <a:srgbClr val="002060"/>
                </a:solidFill>
              </a:defRPr>
            </a:lvl2pPr>
            <a:lvl3pPr algn="l">
              <a:buClr>
                <a:srgbClr val="002060"/>
              </a:buClr>
              <a:buFontTx/>
              <a:buNone/>
              <a:defRPr>
                <a:solidFill>
                  <a:srgbClr val="002060"/>
                </a:solidFill>
              </a:defRPr>
            </a:lvl3pPr>
            <a:lvl4pPr algn="l">
              <a:buClr>
                <a:srgbClr val="002060"/>
              </a:buClr>
              <a:buFontTx/>
              <a:buNone/>
              <a:defRPr>
                <a:solidFill>
                  <a:srgbClr val="002060"/>
                </a:solidFill>
              </a:defRPr>
            </a:lvl4pPr>
            <a:lvl5pPr algn="l">
              <a:buClr>
                <a:srgbClr val="002060"/>
              </a:buClr>
              <a:buFontTx/>
              <a:buNone/>
              <a:defRPr>
                <a:solidFill>
                  <a:srgbClr val="002060"/>
                </a:solidFill>
              </a:defRPr>
            </a:lvl5pPr>
          </a:lstStyle>
          <a:p>
            <a:pPr lvl="0"/>
            <a:r>
              <a:rPr lang="en-US" dirty="0"/>
              <a:t>Click to edit Master text styles</a:t>
            </a:r>
          </a:p>
          <a:p>
            <a:pPr lvl="0"/>
            <a:endParaRPr lang="en-US" dirty="0"/>
          </a:p>
        </p:txBody>
      </p:sp>
      <p:sp>
        <p:nvSpPr>
          <p:cNvPr id="7" name="Rectangle 6"/>
          <p:cNvSpPr>
            <a:spLocks noGrp="1" noChangeArrowheads="1"/>
          </p:cNvSpPr>
          <p:nvPr>
            <p:ph type="sldNum" sz="quarter" idx="10"/>
          </p:nvPr>
        </p:nvSpPr>
        <p:spPr/>
        <p:txBody>
          <a:bodyPr/>
          <a:lstStyle>
            <a:lvl1pPr>
              <a:defRPr/>
            </a:lvl1pPr>
          </a:lstStyle>
          <a:p>
            <a:pPr>
              <a:defRPr/>
            </a:pPr>
            <a:fld id="{8C807C43-7B7A-4135-8EE4-60926A7263EC}" type="slidenum">
              <a:rPr lang="en-US">
                <a:solidFill>
                  <a:srgbClr val="1C3F95"/>
                </a:solidFill>
              </a:rPr>
              <a:pPr>
                <a:defRPr/>
              </a:pPr>
              <a:t>‹#›</a:t>
            </a:fld>
            <a:endParaRPr lang="en-US" dirty="0">
              <a:solidFill>
                <a:srgbClr val="1C3F95"/>
              </a:solidFill>
            </a:endParaRPr>
          </a:p>
        </p:txBody>
      </p:sp>
    </p:spTree>
    <p:extLst>
      <p:ext uri="{BB962C8B-B14F-4D97-AF65-F5344CB8AC3E}">
        <p14:creationId xmlns:p14="http://schemas.microsoft.com/office/powerpoint/2010/main" val="187171279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cstate="print">
            <a:lum/>
          </a:blip>
          <a:srcRect/>
          <a:stretch>
            <a:fillRect b="-13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7619198" y="6492875"/>
            <a:ext cx="610402" cy="365125"/>
          </a:xfrm>
          <a:prstGeom prst="rect">
            <a:avLst/>
          </a:prstGeom>
        </p:spPr>
        <p:txBody>
          <a:bodyPr vert="horz" lIns="91440" tIns="45720" rIns="91440" bIns="45720" rtlCol="0" anchor="ctr"/>
          <a:lstStyle>
            <a:lvl1pPr algn="r">
              <a:defRPr sz="1800" b="1">
                <a:solidFill>
                  <a:schemeClr val="tx2"/>
                </a:solidFill>
                <a:latin typeface="Arial" pitchFamily="34" charset="0"/>
                <a:cs typeface="Arial" pitchFamily="34" charset="0"/>
              </a:defRPr>
            </a:lvl1pPr>
          </a:lstStyle>
          <a:p>
            <a:pPr defTabSz="914400" fontAlgn="base">
              <a:spcBef>
                <a:spcPct val="0"/>
              </a:spcBef>
              <a:spcAft>
                <a:spcPct val="0"/>
              </a:spcAft>
              <a:defRPr/>
            </a:pPr>
            <a:fld id="{53994BE6-8F36-46F2-96DF-9443C49905FE}" type="slidenum">
              <a:rPr lang="en-US" smtClean="0">
                <a:solidFill>
                  <a:srgbClr val="1C3F95"/>
                </a:solidFill>
              </a:rPr>
              <a:pPr defTabSz="914400" fontAlgn="base">
                <a:spcBef>
                  <a:spcPct val="0"/>
                </a:spcBef>
                <a:spcAft>
                  <a:spcPct val="0"/>
                </a:spcAft>
                <a:defRPr/>
              </a:pPr>
              <a:t>‹#›</a:t>
            </a:fld>
            <a:endParaRPr lang="en-US" dirty="0">
              <a:solidFill>
                <a:srgbClr val="1C3F95"/>
              </a:solidFill>
            </a:endParaRPr>
          </a:p>
        </p:txBody>
      </p:sp>
      <p:pic>
        <p:nvPicPr>
          <p:cNvPr id="7" name="Picture 6">
            <a:extLst>
              <a:ext uri="{FF2B5EF4-FFF2-40B4-BE49-F238E27FC236}">
                <a16:creationId xmlns:a16="http://schemas.microsoft.com/office/drawing/2014/main" id="{00973B6F-4F25-ED45-A328-177242A47C0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84150" y="6492875"/>
            <a:ext cx="3527120" cy="272627"/>
          </a:xfrm>
          <a:prstGeom prst="rect">
            <a:avLst/>
          </a:prstGeom>
        </p:spPr>
      </p:pic>
    </p:spTree>
    <p:extLst>
      <p:ext uri="{BB962C8B-B14F-4D97-AF65-F5344CB8AC3E}">
        <p14:creationId xmlns:p14="http://schemas.microsoft.com/office/powerpoint/2010/main" val="16398875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8" r:id="rId6"/>
    <p:sldLayoutId id="2147483669" r:id="rId7"/>
    <p:sldLayoutId id="2147483670" r:id="rId8"/>
    <p:sldLayoutId id="2147483671" r:id="rId9"/>
    <p:sldLayoutId id="2147483674" r:id="rId10"/>
  </p:sldLayoutIdLst>
  <p:hf sldNum="0" hdr="0" ftr="0" dt="0"/>
  <p:txStyles>
    <p:titleStyle>
      <a:lvl1pPr algn="ctr" rtl="0" eaLnBrk="0" fontAlgn="base" hangingPunct="0">
        <a:spcBef>
          <a:spcPct val="0"/>
        </a:spcBef>
        <a:spcAft>
          <a:spcPct val="0"/>
        </a:spcAft>
        <a:defRPr sz="3600" b="1" kern="1200">
          <a:solidFill>
            <a:srgbClr val="1C3F95"/>
          </a:solidFill>
          <a:latin typeface="+mn-lt"/>
          <a:ea typeface="+mj-ea"/>
          <a:cs typeface="BlairMdITC TT-Medium"/>
        </a:defRPr>
      </a:lvl1pPr>
      <a:lvl2pPr algn="ctr" rtl="0" eaLnBrk="0" fontAlgn="base" hangingPunct="0">
        <a:spcBef>
          <a:spcPct val="0"/>
        </a:spcBef>
        <a:spcAft>
          <a:spcPct val="0"/>
        </a:spcAft>
        <a:defRPr sz="3200" b="1">
          <a:solidFill>
            <a:srgbClr val="1C3F95"/>
          </a:solidFill>
          <a:latin typeface="Arial" charset="0"/>
        </a:defRPr>
      </a:lvl2pPr>
      <a:lvl3pPr algn="ctr" rtl="0" eaLnBrk="0" fontAlgn="base" hangingPunct="0">
        <a:spcBef>
          <a:spcPct val="0"/>
        </a:spcBef>
        <a:spcAft>
          <a:spcPct val="0"/>
        </a:spcAft>
        <a:defRPr sz="3200" b="1">
          <a:solidFill>
            <a:srgbClr val="1C3F95"/>
          </a:solidFill>
          <a:latin typeface="Arial" charset="0"/>
        </a:defRPr>
      </a:lvl3pPr>
      <a:lvl4pPr algn="ctr" rtl="0" eaLnBrk="0" fontAlgn="base" hangingPunct="0">
        <a:spcBef>
          <a:spcPct val="0"/>
        </a:spcBef>
        <a:spcAft>
          <a:spcPct val="0"/>
        </a:spcAft>
        <a:defRPr sz="3200" b="1">
          <a:solidFill>
            <a:srgbClr val="1C3F95"/>
          </a:solidFill>
          <a:latin typeface="Arial" charset="0"/>
        </a:defRPr>
      </a:lvl4pPr>
      <a:lvl5pPr algn="ctr" rtl="0" eaLnBrk="0" fontAlgn="base" hangingPunct="0">
        <a:spcBef>
          <a:spcPct val="0"/>
        </a:spcBef>
        <a:spcAft>
          <a:spcPct val="0"/>
        </a:spcAft>
        <a:defRPr sz="3200" b="1">
          <a:solidFill>
            <a:srgbClr val="1C3F95"/>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
        <a:defRPr sz="2400" b="1" kern="1200">
          <a:solidFill>
            <a:srgbClr val="1C3F95"/>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400" b="1" kern="1200">
          <a:solidFill>
            <a:srgbClr val="1C3F95"/>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2400" kern="1200">
          <a:solidFill>
            <a:srgbClr val="1C3F95"/>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400" kern="1200">
          <a:solidFill>
            <a:srgbClr val="1C3F95"/>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400" kern="1200">
          <a:solidFill>
            <a:srgbClr val="1C3F95"/>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11.xml"/><Relationship Id="rId13" Type="http://schemas.openxmlformats.org/officeDocument/2006/relationships/diagramData" Target="../diagrams/data12.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17" Type="http://schemas.microsoft.com/office/2007/relationships/diagramDrawing" Target="../diagrams/drawing12.xml"/><Relationship Id="rId2" Type="http://schemas.openxmlformats.org/officeDocument/2006/relationships/notesSlide" Target="../notesSlides/notesSlide10.xml"/><Relationship Id="rId16" Type="http://schemas.openxmlformats.org/officeDocument/2006/relationships/diagramColors" Target="../diagrams/colors12.xml"/><Relationship Id="rId1" Type="http://schemas.openxmlformats.org/officeDocument/2006/relationships/slideLayout" Target="../slideLayouts/slideLayout1.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5" Type="http://schemas.openxmlformats.org/officeDocument/2006/relationships/diagramQuickStyle" Target="../diagrams/quickStyle12.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 Id="rId14" Type="http://schemas.openxmlformats.org/officeDocument/2006/relationships/diagramLayout" Target="../diagrams/layout12.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14.xml"/><Relationship Id="rId3" Type="http://schemas.openxmlformats.org/officeDocument/2006/relationships/diagramData" Target="../diagrams/data13.xml"/><Relationship Id="rId7" Type="http://schemas.microsoft.com/office/2007/relationships/diagramDrawing" Target="../diagrams/drawing13.xml"/><Relationship Id="rId12" Type="http://schemas.microsoft.com/office/2007/relationships/diagramDrawing" Target="../diagrams/drawing14.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Colors" Target="../diagrams/colors13.xml"/><Relationship Id="rId11" Type="http://schemas.openxmlformats.org/officeDocument/2006/relationships/diagramColors" Target="../diagrams/colors14.xml"/><Relationship Id="rId5" Type="http://schemas.openxmlformats.org/officeDocument/2006/relationships/diagramQuickStyle" Target="../diagrams/quickStyle13.xml"/><Relationship Id="rId10" Type="http://schemas.openxmlformats.org/officeDocument/2006/relationships/diagramQuickStyle" Target="../diagrams/quickStyle14.xml"/><Relationship Id="rId4" Type="http://schemas.openxmlformats.org/officeDocument/2006/relationships/diagramLayout" Target="../diagrams/layout13.xml"/><Relationship Id="rId9" Type="http://schemas.openxmlformats.org/officeDocument/2006/relationships/diagramLayout" Target="../diagrams/layout14.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16.xml"/><Relationship Id="rId3" Type="http://schemas.openxmlformats.org/officeDocument/2006/relationships/diagramData" Target="../diagrams/data15.xml"/><Relationship Id="rId7" Type="http://schemas.microsoft.com/office/2007/relationships/diagramDrawing" Target="../diagrams/drawing15.xml"/><Relationship Id="rId12" Type="http://schemas.microsoft.com/office/2007/relationships/diagramDrawing" Target="../diagrams/drawing16.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Colors" Target="../diagrams/colors15.xml"/><Relationship Id="rId11" Type="http://schemas.openxmlformats.org/officeDocument/2006/relationships/diagramColors" Target="../diagrams/colors16.xml"/><Relationship Id="rId5" Type="http://schemas.openxmlformats.org/officeDocument/2006/relationships/diagramQuickStyle" Target="../diagrams/quickStyle15.xml"/><Relationship Id="rId10" Type="http://schemas.openxmlformats.org/officeDocument/2006/relationships/diagramQuickStyle" Target="../diagrams/quickStyle16.xml"/><Relationship Id="rId4" Type="http://schemas.openxmlformats.org/officeDocument/2006/relationships/diagramLayout" Target="../diagrams/layout15.xml"/><Relationship Id="rId9" Type="http://schemas.openxmlformats.org/officeDocument/2006/relationships/diagramLayout" Target="../diagrams/layout16.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18.xml"/><Relationship Id="rId3" Type="http://schemas.openxmlformats.org/officeDocument/2006/relationships/diagramData" Target="../diagrams/data17.xml"/><Relationship Id="rId7" Type="http://schemas.microsoft.com/office/2007/relationships/diagramDrawing" Target="../diagrams/drawing17.xml"/><Relationship Id="rId12" Type="http://schemas.microsoft.com/office/2007/relationships/diagramDrawing" Target="../diagrams/drawing18.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Colors" Target="../diagrams/colors17.xml"/><Relationship Id="rId11" Type="http://schemas.openxmlformats.org/officeDocument/2006/relationships/diagramColors" Target="../diagrams/colors18.xml"/><Relationship Id="rId5" Type="http://schemas.openxmlformats.org/officeDocument/2006/relationships/diagramQuickStyle" Target="../diagrams/quickStyle17.xml"/><Relationship Id="rId10" Type="http://schemas.openxmlformats.org/officeDocument/2006/relationships/diagramQuickStyle" Target="../diagrams/quickStyle18.xml"/><Relationship Id="rId4" Type="http://schemas.openxmlformats.org/officeDocument/2006/relationships/diagramLayout" Target="../diagrams/layout17.xml"/><Relationship Id="rId9" Type="http://schemas.openxmlformats.org/officeDocument/2006/relationships/diagramLayout" Target="../diagrams/layout18.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6.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24.xml.rels><?xml version="1.0" encoding="UTF-8" standalone="yes"?>
<Relationships xmlns="http://schemas.openxmlformats.org/package/2006/relationships"><Relationship Id="rId8" Type="http://schemas.openxmlformats.org/officeDocument/2006/relationships/diagramData" Target="../diagrams/data27.xml"/><Relationship Id="rId13" Type="http://schemas.openxmlformats.org/officeDocument/2006/relationships/image" Target="../media/image6.jpg"/><Relationship Id="rId3" Type="http://schemas.openxmlformats.org/officeDocument/2006/relationships/diagramData" Target="../diagrams/data26.xml"/><Relationship Id="rId7" Type="http://schemas.microsoft.com/office/2007/relationships/diagramDrawing" Target="../diagrams/drawing26.xml"/><Relationship Id="rId12" Type="http://schemas.microsoft.com/office/2007/relationships/diagramDrawing" Target="../diagrams/drawing27.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diagramColors" Target="../diagrams/colors26.xml"/><Relationship Id="rId11" Type="http://schemas.openxmlformats.org/officeDocument/2006/relationships/diagramColors" Target="../diagrams/colors27.xml"/><Relationship Id="rId5" Type="http://schemas.openxmlformats.org/officeDocument/2006/relationships/diagramQuickStyle" Target="../diagrams/quickStyle26.xml"/><Relationship Id="rId10" Type="http://schemas.openxmlformats.org/officeDocument/2006/relationships/diagramQuickStyle" Target="../diagrams/quickStyle27.xml"/><Relationship Id="rId4" Type="http://schemas.openxmlformats.org/officeDocument/2006/relationships/diagramLayout" Target="../diagrams/layout26.xml"/><Relationship Id="rId9" Type="http://schemas.openxmlformats.org/officeDocument/2006/relationships/diagramLayout" Target="../diagrams/layout27.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29.xml"/><Relationship Id="rId13" Type="http://schemas.openxmlformats.org/officeDocument/2006/relationships/image" Target="../media/image7.jpg"/><Relationship Id="rId3" Type="http://schemas.openxmlformats.org/officeDocument/2006/relationships/diagramData" Target="../diagrams/data28.xml"/><Relationship Id="rId7" Type="http://schemas.microsoft.com/office/2007/relationships/diagramDrawing" Target="../diagrams/drawing28.xml"/><Relationship Id="rId12" Type="http://schemas.microsoft.com/office/2007/relationships/diagramDrawing" Target="../diagrams/drawing29.xm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diagramColors" Target="../diagrams/colors28.xml"/><Relationship Id="rId11" Type="http://schemas.openxmlformats.org/officeDocument/2006/relationships/diagramColors" Target="../diagrams/colors29.xml"/><Relationship Id="rId5" Type="http://schemas.openxmlformats.org/officeDocument/2006/relationships/diagramQuickStyle" Target="../diagrams/quickStyle28.xml"/><Relationship Id="rId10" Type="http://schemas.openxmlformats.org/officeDocument/2006/relationships/diagramQuickStyle" Target="../diagrams/quickStyle29.xml"/><Relationship Id="rId4" Type="http://schemas.openxmlformats.org/officeDocument/2006/relationships/diagramLayout" Target="../diagrams/layout28.xml"/><Relationship Id="rId9" Type="http://schemas.openxmlformats.org/officeDocument/2006/relationships/diagramLayout" Target="../diagrams/layout29.xml"/></Relationships>
</file>

<file path=ppt/slides/_rels/slide26.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27.xml.rels><?xml version="1.0" encoding="UTF-8" standalone="yes"?>
<Relationships xmlns="http://schemas.openxmlformats.org/package/2006/relationships"><Relationship Id="rId8" Type="http://schemas.openxmlformats.org/officeDocument/2006/relationships/diagramData" Target="../diagrams/data32.xml"/><Relationship Id="rId13" Type="http://schemas.openxmlformats.org/officeDocument/2006/relationships/image" Target="../media/image9.jpeg"/><Relationship Id="rId3" Type="http://schemas.openxmlformats.org/officeDocument/2006/relationships/diagramData" Target="../diagrams/data31.xml"/><Relationship Id="rId7" Type="http://schemas.microsoft.com/office/2007/relationships/diagramDrawing" Target="../diagrams/drawing31.xml"/><Relationship Id="rId12" Type="http://schemas.microsoft.com/office/2007/relationships/diagramDrawing" Target="../diagrams/drawing32.xm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diagramColors" Target="../diagrams/colors31.xml"/><Relationship Id="rId11" Type="http://schemas.openxmlformats.org/officeDocument/2006/relationships/diagramColors" Target="../diagrams/colors32.xml"/><Relationship Id="rId5" Type="http://schemas.openxmlformats.org/officeDocument/2006/relationships/diagramQuickStyle" Target="../diagrams/quickStyle31.xml"/><Relationship Id="rId10" Type="http://schemas.openxmlformats.org/officeDocument/2006/relationships/diagramQuickStyle" Target="../diagrams/quickStyle32.xml"/><Relationship Id="rId4" Type="http://schemas.openxmlformats.org/officeDocument/2006/relationships/diagramLayout" Target="../diagrams/layout31.xml"/><Relationship Id="rId9" Type="http://schemas.openxmlformats.org/officeDocument/2006/relationships/diagramLayout" Target="../diagrams/layout32.xml"/><Relationship Id="rId14" Type="http://schemas.microsoft.com/office/2007/relationships/hdphoto" Target="../media/hdphoto1.wdp"/></Relationships>
</file>

<file path=ppt/slides/_rels/slide28.xml.rels><?xml version="1.0" encoding="UTF-8" standalone="yes"?>
<Relationships xmlns="http://schemas.openxmlformats.org/package/2006/relationships"><Relationship Id="rId8" Type="http://schemas.openxmlformats.org/officeDocument/2006/relationships/diagramData" Target="../diagrams/data34.xml"/><Relationship Id="rId13" Type="http://schemas.openxmlformats.org/officeDocument/2006/relationships/diagramData" Target="../diagrams/data35.xml"/><Relationship Id="rId3" Type="http://schemas.openxmlformats.org/officeDocument/2006/relationships/diagramData" Target="../diagrams/data33.xml"/><Relationship Id="rId7" Type="http://schemas.microsoft.com/office/2007/relationships/diagramDrawing" Target="../diagrams/drawing33.xml"/><Relationship Id="rId12" Type="http://schemas.microsoft.com/office/2007/relationships/diagramDrawing" Target="../diagrams/drawing34.xml"/><Relationship Id="rId17" Type="http://schemas.microsoft.com/office/2007/relationships/diagramDrawing" Target="../diagrams/drawing35.xml"/><Relationship Id="rId2" Type="http://schemas.openxmlformats.org/officeDocument/2006/relationships/notesSlide" Target="../notesSlides/notesSlide24.xml"/><Relationship Id="rId16" Type="http://schemas.openxmlformats.org/officeDocument/2006/relationships/diagramColors" Target="../diagrams/colors35.xml"/><Relationship Id="rId1" Type="http://schemas.openxmlformats.org/officeDocument/2006/relationships/slideLayout" Target="../slideLayouts/slideLayout1.xml"/><Relationship Id="rId6" Type="http://schemas.openxmlformats.org/officeDocument/2006/relationships/diagramColors" Target="../diagrams/colors33.xml"/><Relationship Id="rId11" Type="http://schemas.openxmlformats.org/officeDocument/2006/relationships/diagramColors" Target="../diagrams/colors34.xml"/><Relationship Id="rId5" Type="http://schemas.openxmlformats.org/officeDocument/2006/relationships/diagramQuickStyle" Target="../diagrams/quickStyle33.xml"/><Relationship Id="rId15" Type="http://schemas.openxmlformats.org/officeDocument/2006/relationships/diagramQuickStyle" Target="../diagrams/quickStyle35.xml"/><Relationship Id="rId10" Type="http://schemas.openxmlformats.org/officeDocument/2006/relationships/diagramQuickStyle" Target="../diagrams/quickStyle34.xml"/><Relationship Id="rId4" Type="http://schemas.openxmlformats.org/officeDocument/2006/relationships/diagramLayout" Target="../diagrams/layout33.xml"/><Relationship Id="rId9" Type="http://schemas.openxmlformats.org/officeDocument/2006/relationships/diagramLayout" Target="../diagrams/layout34.xml"/><Relationship Id="rId14" Type="http://schemas.openxmlformats.org/officeDocument/2006/relationships/diagramLayout" Target="../diagrams/layout35.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1.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6.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31.xml.rels><?xml version="1.0" encoding="UTF-8" standalone="yes"?>
<Relationships xmlns="http://schemas.openxmlformats.org/package/2006/relationships"><Relationship Id="rId8" Type="http://schemas.openxmlformats.org/officeDocument/2006/relationships/diagramData" Target="../diagrams/data39.xml"/><Relationship Id="rId13" Type="http://schemas.openxmlformats.org/officeDocument/2006/relationships/image" Target="../media/image10.png"/><Relationship Id="rId3" Type="http://schemas.openxmlformats.org/officeDocument/2006/relationships/diagramData" Target="../diagrams/data38.xml"/><Relationship Id="rId7" Type="http://schemas.microsoft.com/office/2007/relationships/diagramDrawing" Target="../diagrams/drawing38.xml"/><Relationship Id="rId12" Type="http://schemas.microsoft.com/office/2007/relationships/diagramDrawing" Target="../diagrams/drawing39.xm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diagramColors" Target="../diagrams/colors38.xml"/><Relationship Id="rId11" Type="http://schemas.openxmlformats.org/officeDocument/2006/relationships/diagramColors" Target="../diagrams/colors39.xml"/><Relationship Id="rId5" Type="http://schemas.openxmlformats.org/officeDocument/2006/relationships/diagramQuickStyle" Target="../diagrams/quickStyle38.xml"/><Relationship Id="rId10" Type="http://schemas.openxmlformats.org/officeDocument/2006/relationships/diagramQuickStyle" Target="../diagrams/quickStyle39.xml"/><Relationship Id="rId4" Type="http://schemas.openxmlformats.org/officeDocument/2006/relationships/diagramLayout" Target="../diagrams/layout38.xml"/><Relationship Id="rId9" Type="http://schemas.openxmlformats.org/officeDocument/2006/relationships/diagramLayout" Target="../diagrams/layout39.xml"/></Relationships>
</file>

<file path=ppt/slides/_rels/slide32.xml.rels><?xml version="1.0" encoding="UTF-8" standalone="yes"?>
<Relationships xmlns="http://schemas.openxmlformats.org/package/2006/relationships"><Relationship Id="rId8" Type="http://schemas.openxmlformats.org/officeDocument/2006/relationships/diagramLayout" Target="../diagrams/layout41.xml"/><Relationship Id="rId3" Type="http://schemas.openxmlformats.org/officeDocument/2006/relationships/diagramLayout" Target="../diagrams/layout40.xml"/><Relationship Id="rId7" Type="http://schemas.openxmlformats.org/officeDocument/2006/relationships/diagramData" Target="../diagrams/data41.xml"/><Relationship Id="rId12" Type="http://schemas.openxmlformats.org/officeDocument/2006/relationships/image" Target="../media/image10.png"/><Relationship Id="rId2" Type="http://schemas.openxmlformats.org/officeDocument/2006/relationships/diagramData" Target="../diagrams/data40.xml"/><Relationship Id="rId1" Type="http://schemas.openxmlformats.org/officeDocument/2006/relationships/slideLayout" Target="../slideLayouts/slideLayout1.xml"/><Relationship Id="rId6" Type="http://schemas.microsoft.com/office/2007/relationships/diagramDrawing" Target="../diagrams/drawing40.xml"/><Relationship Id="rId11" Type="http://schemas.microsoft.com/office/2007/relationships/diagramDrawing" Target="../diagrams/drawing41.xml"/><Relationship Id="rId5" Type="http://schemas.openxmlformats.org/officeDocument/2006/relationships/diagramColors" Target="../diagrams/colors40.xml"/><Relationship Id="rId10" Type="http://schemas.openxmlformats.org/officeDocument/2006/relationships/diagramColors" Target="../diagrams/colors41.xml"/><Relationship Id="rId4" Type="http://schemas.openxmlformats.org/officeDocument/2006/relationships/diagramQuickStyle" Target="../diagrams/quickStyle40.xml"/><Relationship Id="rId9" Type="http://schemas.openxmlformats.org/officeDocument/2006/relationships/diagramQuickStyle" Target="../diagrams/quickStyle41.xml"/></Relationships>
</file>

<file path=ppt/slides/_rels/slide33.xml.rels><?xml version="1.0" encoding="UTF-8" standalone="yes"?>
<Relationships xmlns="http://schemas.openxmlformats.org/package/2006/relationships"><Relationship Id="rId8" Type="http://schemas.openxmlformats.org/officeDocument/2006/relationships/diagramLayout" Target="../diagrams/layout43.xml"/><Relationship Id="rId13" Type="http://schemas.openxmlformats.org/officeDocument/2006/relationships/diagramData" Target="../diagrams/data44.xml"/><Relationship Id="rId3" Type="http://schemas.openxmlformats.org/officeDocument/2006/relationships/diagramLayout" Target="../diagrams/layout42.xml"/><Relationship Id="rId7" Type="http://schemas.openxmlformats.org/officeDocument/2006/relationships/diagramData" Target="../diagrams/data43.xml"/><Relationship Id="rId12" Type="http://schemas.openxmlformats.org/officeDocument/2006/relationships/image" Target="../media/image10.png"/><Relationship Id="rId17" Type="http://schemas.microsoft.com/office/2007/relationships/diagramDrawing" Target="../diagrams/drawing44.xml"/><Relationship Id="rId2" Type="http://schemas.openxmlformats.org/officeDocument/2006/relationships/diagramData" Target="../diagrams/data42.xml"/><Relationship Id="rId16" Type="http://schemas.openxmlformats.org/officeDocument/2006/relationships/diagramColors" Target="../diagrams/colors44.xml"/><Relationship Id="rId1" Type="http://schemas.openxmlformats.org/officeDocument/2006/relationships/slideLayout" Target="../slideLayouts/slideLayout1.xml"/><Relationship Id="rId6" Type="http://schemas.microsoft.com/office/2007/relationships/diagramDrawing" Target="../diagrams/drawing42.xml"/><Relationship Id="rId11" Type="http://schemas.microsoft.com/office/2007/relationships/diagramDrawing" Target="../diagrams/drawing43.xml"/><Relationship Id="rId5" Type="http://schemas.openxmlformats.org/officeDocument/2006/relationships/diagramColors" Target="../diagrams/colors42.xml"/><Relationship Id="rId15" Type="http://schemas.openxmlformats.org/officeDocument/2006/relationships/diagramQuickStyle" Target="../diagrams/quickStyle44.xml"/><Relationship Id="rId10" Type="http://schemas.openxmlformats.org/officeDocument/2006/relationships/diagramColors" Target="../diagrams/colors43.xml"/><Relationship Id="rId4" Type="http://schemas.openxmlformats.org/officeDocument/2006/relationships/diagramQuickStyle" Target="../diagrams/quickStyle42.xml"/><Relationship Id="rId9" Type="http://schemas.openxmlformats.org/officeDocument/2006/relationships/diagramQuickStyle" Target="../diagrams/quickStyle43.xml"/><Relationship Id="rId14" Type="http://schemas.openxmlformats.org/officeDocument/2006/relationships/diagramLayout" Target="../diagrams/layout44.xml"/></Relationships>
</file>

<file path=ppt/slides/_rels/slide34.xml.rels><?xml version="1.0" encoding="UTF-8" standalone="yes"?>
<Relationships xmlns="http://schemas.openxmlformats.org/package/2006/relationships"><Relationship Id="rId8" Type="http://schemas.openxmlformats.org/officeDocument/2006/relationships/diagramLayout" Target="../diagrams/layout46.xml"/><Relationship Id="rId3" Type="http://schemas.openxmlformats.org/officeDocument/2006/relationships/diagramLayout" Target="../diagrams/layout45.xml"/><Relationship Id="rId7" Type="http://schemas.openxmlformats.org/officeDocument/2006/relationships/diagramData" Target="../diagrams/data46.xml"/><Relationship Id="rId12" Type="http://schemas.openxmlformats.org/officeDocument/2006/relationships/image" Target="../media/image10.png"/><Relationship Id="rId2" Type="http://schemas.openxmlformats.org/officeDocument/2006/relationships/diagramData" Target="../diagrams/data45.xml"/><Relationship Id="rId1" Type="http://schemas.openxmlformats.org/officeDocument/2006/relationships/slideLayout" Target="../slideLayouts/slideLayout1.xml"/><Relationship Id="rId6" Type="http://schemas.microsoft.com/office/2007/relationships/diagramDrawing" Target="../diagrams/drawing45.xml"/><Relationship Id="rId11" Type="http://schemas.microsoft.com/office/2007/relationships/diagramDrawing" Target="../diagrams/drawing46.xml"/><Relationship Id="rId5" Type="http://schemas.openxmlformats.org/officeDocument/2006/relationships/diagramColors" Target="../diagrams/colors45.xml"/><Relationship Id="rId10" Type="http://schemas.openxmlformats.org/officeDocument/2006/relationships/diagramColors" Target="../diagrams/colors46.xml"/><Relationship Id="rId4" Type="http://schemas.openxmlformats.org/officeDocument/2006/relationships/diagramQuickStyle" Target="../diagrams/quickStyle45.xml"/><Relationship Id="rId9" Type="http://schemas.openxmlformats.org/officeDocument/2006/relationships/diagramQuickStyle" Target="../diagrams/quickStyle46.xml"/></Relationships>
</file>

<file path=ppt/slides/_rels/slide35.xml.rels><?xml version="1.0" encoding="UTF-8" standalone="yes"?>
<Relationships xmlns="http://schemas.openxmlformats.org/package/2006/relationships"><Relationship Id="rId8" Type="http://schemas.openxmlformats.org/officeDocument/2006/relationships/diagramLayout" Target="../diagrams/layout48.xml"/><Relationship Id="rId3" Type="http://schemas.openxmlformats.org/officeDocument/2006/relationships/diagramLayout" Target="../diagrams/layout47.xml"/><Relationship Id="rId7" Type="http://schemas.openxmlformats.org/officeDocument/2006/relationships/diagramData" Target="../diagrams/data48.xml"/><Relationship Id="rId12" Type="http://schemas.openxmlformats.org/officeDocument/2006/relationships/image" Target="../media/image10.png"/><Relationship Id="rId2" Type="http://schemas.openxmlformats.org/officeDocument/2006/relationships/diagramData" Target="../diagrams/data47.xml"/><Relationship Id="rId1" Type="http://schemas.openxmlformats.org/officeDocument/2006/relationships/slideLayout" Target="../slideLayouts/slideLayout1.xml"/><Relationship Id="rId6" Type="http://schemas.microsoft.com/office/2007/relationships/diagramDrawing" Target="../diagrams/drawing47.xml"/><Relationship Id="rId11" Type="http://schemas.microsoft.com/office/2007/relationships/diagramDrawing" Target="../diagrams/drawing48.xml"/><Relationship Id="rId5" Type="http://schemas.openxmlformats.org/officeDocument/2006/relationships/diagramColors" Target="../diagrams/colors47.xml"/><Relationship Id="rId10" Type="http://schemas.openxmlformats.org/officeDocument/2006/relationships/diagramColors" Target="../diagrams/colors48.xml"/><Relationship Id="rId4" Type="http://schemas.openxmlformats.org/officeDocument/2006/relationships/diagramQuickStyle" Target="../diagrams/quickStyle47.xml"/><Relationship Id="rId9" Type="http://schemas.openxmlformats.org/officeDocument/2006/relationships/diagramQuickStyle" Target="../diagrams/quickStyle48.xml"/></Relationships>
</file>

<file path=ppt/slides/_rels/slide36.xml.rels><?xml version="1.0" encoding="UTF-8" standalone="yes"?>
<Relationships xmlns="http://schemas.openxmlformats.org/package/2006/relationships"><Relationship Id="rId8" Type="http://schemas.openxmlformats.org/officeDocument/2006/relationships/diagramLayout" Target="../diagrams/layout50.xml"/><Relationship Id="rId3" Type="http://schemas.openxmlformats.org/officeDocument/2006/relationships/diagramLayout" Target="../diagrams/layout49.xml"/><Relationship Id="rId7" Type="http://schemas.openxmlformats.org/officeDocument/2006/relationships/diagramData" Target="../diagrams/data50.xml"/><Relationship Id="rId12" Type="http://schemas.openxmlformats.org/officeDocument/2006/relationships/image" Target="../media/image10.png"/><Relationship Id="rId2" Type="http://schemas.openxmlformats.org/officeDocument/2006/relationships/diagramData" Target="../diagrams/data49.xml"/><Relationship Id="rId1" Type="http://schemas.openxmlformats.org/officeDocument/2006/relationships/slideLayout" Target="../slideLayouts/slideLayout1.xml"/><Relationship Id="rId6" Type="http://schemas.microsoft.com/office/2007/relationships/diagramDrawing" Target="../diagrams/drawing49.xml"/><Relationship Id="rId11" Type="http://schemas.microsoft.com/office/2007/relationships/diagramDrawing" Target="../diagrams/drawing50.xml"/><Relationship Id="rId5" Type="http://schemas.openxmlformats.org/officeDocument/2006/relationships/diagramColors" Target="../diagrams/colors49.xml"/><Relationship Id="rId10" Type="http://schemas.openxmlformats.org/officeDocument/2006/relationships/diagramColors" Target="../diagrams/colors50.xml"/><Relationship Id="rId4" Type="http://schemas.openxmlformats.org/officeDocument/2006/relationships/diagramQuickStyle" Target="../diagrams/quickStyle49.xml"/><Relationship Id="rId9" Type="http://schemas.openxmlformats.org/officeDocument/2006/relationships/diagramQuickStyle" Target="../diagrams/quickStyle5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8" Type="http://schemas.openxmlformats.org/officeDocument/2006/relationships/diagramLayout" Target="../diagrams/layout52.xml"/><Relationship Id="rId3" Type="http://schemas.openxmlformats.org/officeDocument/2006/relationships/diagramLayout" Target="../diagrams/layout51.xml"/><Relationship Id="rId7" Type="http://schemas.openxmlformats.org/officeDocument/2006/relationships/diagramData" Target="../diagrams/data52.xml"/><Relationship Id="rId2" Type="http://schemas.openxmlformats.org/officeDocument/2006/relationships/diagramData" Target="../diagrams/data51.xml"/><Relationship Id="rId1" Type="http://schemas.openxmlformats.org/officeDocument/2006/relationships/slideLayout" Target="../slideLayouts/slideLayout4.xml"/><Relationship Id="rId6" Type="http://schemas.microsoft.com/office/2007/relationships/diagramDrawing" Target="../diagrams/drawing51.xml"/><Relationship Id="rId11" Type="http://schemas.microsoft.com/office/2007/relationships/diagramDrawing" Target="../diagrams/drawing52.xml"/><Relationship Id="rId5" Type="http://schemas.openxmlformats.org/officeDocument/2006/relationships/diagramColors" Target="../diagrams/colors51.xml"/><Relationship Id="rId10" Type="http://schemas.openxmlformats.org/officeDocument/2006/relationships/diagramColors" Target="../diagrams/colors52.xml"/><Relationship Id="rId4" Type="http://schemas.openxmlformats.org/officeDocument/2006/relationships/diagramQuickStyle" Target="../diagrams/quickStyle51.xml"/><Relationship Id="rId9" Type="http://schemas.openxmlformats.org/officeDocument/2006/relationships/diagramQuickStyle" Target="../diagrams/quickStyle5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diagramData" Target="../diagrams/data54.xml"/><Relationship Id="rId3" Type="http://schemas.openxmlformats.org/officeDocument/2006/relationships/diagramData" Target="../diagrams/data53.xml"/><Relationship Id="rId7" Type="http://schemas.microsoft.com/office/2007/relationships/diagramDrawing" Target="../diagrams/drawing53.xml"/><Relationship Id="rId12" Type="http://schemas.microsoft.com/office/2007/relationships/diagramDrawing" Target="../diagrams/drawing54.xml"/><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diagramColors" Target="../diagrams/colors53.xml"/><Relationship Id="rId11" Type="http://schemas.openxmlformats.org/officeDocument/2006/relationships/diagramColors" Target="../diagrams/colors54.xml"/><Relationship Id="rId5" Type="http://schemas.openxmlformats.org/officeDocument/2006/relationships/diagramQuickStyle" Target="../diagrams/quickStyle53.xml"/><Relationship Id="rId10" Type="http://schemas.openxmlformats.org/officeDocument/2006/relationships/diagramQuickStyle" Target="../diagrams/quickStyle54.xml"/><Relationship Id="rId4" Type="http://schemas.openxmlformats.org/officeDocument/2006/relationships/diagramLayout" Target="../diagrams/layout53.xml"/><Relationship Id="rId9" Type="http://schemas.openxmlformats.org/officeDocument/2006/relationships/diagramLayout" Target="../diagrams/layout5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55.xml"/><Relationship Id="rId7" Type="http://schemas.microsoft.com/office/2007/relationships/diagramDrawing" Target="../diagrams/drawing55.xml"/><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diagramColors" Target="../diagrams/colors55.xml"/><Relationship Id="rId5" Type="http://schemas.openxmlformats.org/officeDocument/2006/relationships/diagramQuickStyle" Target="../diagrams/quickStyle55.xml"/><Relationship Id="rId4" Type="http://schemas.openxmlformats.org/officeDocument/2006/relationships/diagramLayout" Target="../diagrams/layout5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56.xml"/><Relationship Id="rId7" Type="http://schemas.microsoft.com/office/2007/relationships/diagramDrawing" Target="../diagrams/drawing56.xml"/><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diagramColors" Target="../diagrams/colors56.xml"/><Relationship Id="rId5" Type="http://schemas.openxmlformats.org/officeDocument/2006/relationships/diagramQuickStyle" Target="../diagrams/quickStyle56.xml"/><Relationship Id="rId4" Type="http://schemas.openxmlformats.org/officeDocument/2006/relationships/diagramLayout" Target="../diagrams/layout56.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57.xml"/><Relationship Id="rId7" Type="http://schemas.microsoft.com/office/2007/relationships/diagramDrawing" Target="../diagrams/drawing57.xml"/><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diagramColors" Target="../diagrams/colors57.xml"/><Relationship Id="rId5" Type="http://schemas.openxmlformats.org/officeDocument/2006/relationships/diagramQuickStyle" Target="../diagrams/quickStyle57.xml"/><Relationship Id="rId4" Type="http://schemas.openxmlformats.org/officeDocument/2006/relationships/diagramLayout" Target="../diagrams/layout57.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58.xml"/><Relationship Id="rId2" Type="http://schemas.openxmlformats.org/officeDocument/2006/relationships/diagramData" Target="../diagrams/data58.xml"/><Relationship Id="rId1" Type="http://schemas.openxmlformats.org/officeDocument/2006/relationships/slideLayout" Target="../slideLayouts/slideLayout1.xml"/><Relationship Id="rId6" Type="http://schemas.microsoft.com/office/2007/relationships/diagramDrawing" Target="../diagrams/drawing58.xml"/><Relationship Id="rId5" Type="http://schemas.openxmlformats.org/officeDocument/2006/relationships/diagramColors" Target="../diagrams/colors58.xml"/><Relationship Id="rId4" Type="http://schemas.openxmlformats.org/officeDocument/2006/relationships/diagramQuickStyle" Target="../diagrams/quickStyle58.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59.xml"/><Relationship Id="rId2" Type="http://schemas.openxmlformats.org/officeDocument/2006/relationships/diagramData" Target="../diagrams/data59.xml"/><Relationship Id="rId1" Type="http://schemas.openxmlformats.org/officeDocument/2006/relationships/slideLayout" Target="../slideLayouts/slideLayout1.xml"/><Relationship Id="rId6" Type="http://schemas.microsoft.com/office/2007/relationships/diagramDrawing" Target="../diagrams/drawing59.xml"/><Relationship Id="rId5" Type="http://schemas.openxmlformats.org/officeDocument/2006/relationships/diagramColors" Target="../diagrams/colors59.xml"/><Relationship Id="rId4" Type="http://schemas.openxmlformats.org/officeDocument/2006/relationships/diagramQuickStyle" Target="../diagrams/quickStyle59.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60.xml"/><Relationship Id="rId2" Type="http://schemas.openxmlformats.org/officeDocument/2006/relationships/diagramData" Target="../diagrams/data60.xml"/><Relationship Id="rId1" Type="http://schemas.openxmlformats.org/officeDocument/2006/relationships/slideLayout" Target="../slideLayouts/slideLayout2.xml"/><Relationship Id="rId6" Type="http://schemas.microsoft.com/office/2007/relationships/diagramDrawing" Target="../diagrams/drawing60.xml"/><Relationship Id="rId5" Type="http://schemas.openxmlformats.org/officeDocument/2006/relationships/diagramColors" Target="../diagrams/colors60.xml"/><Relationship Id="rId4" Type="http://schemas.openxmlformats.org/officeDocument/2006/relationships/diagramQuickStyle" Target="../diagrams/quickStyle60.xml"/></Relationships>
</file>

<file path=ppt/slides/_rels/slide49.xml.rels><?xml version="1.0" encoding="UTF-8" standalone="yes"?>
<Relationships xmlns="http://schemas.openxmlformats.org/package/2006/relationships"><Relationship Id="rId8" Type="http://schemas.openxmlformats.org/officeDocument/2006/relationships/diagramData" Target="../diagrams/data62.xml"/><Relationship Id="rId3" Type="http://schemas.openxmlformats.org/officeDocument/2006/relationships/diagramData" Target="../diagrams/data61.xml"/><Relationship Id="rId7" Type="http://schemas.microsoft.com/office/2007/relationships/diagramDrawing" Target="../diagrams/drawing61.xml"/><Relationship Id="rId12" Type="http://schemas.microsoft.com/office/2007/relationships/diagramDrawing" Target="../diagrams/drawing62.xml"/><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diagramColors" Target="../diagrams/colors61.xml"/><Relationship Id="rId11" Type="http://schemas.openxmlformats.org/officeDocument/2006/relationships/diagramColors" Target="../diagrams/colors62.xml"/><Relationship Id="rId5" Type="http://schemas.openxmlformats.org/officeDocument/2006/relationships/diagramQuickStyle" Target="../diagrams/quickStyle61.xml"/><Relationship Id="rId10" Type="http://schemas.openxmlformats.org/officeDocument/2006/relationships/diagramQuickStyle" Target="../diagrams/quickStyle62.xml"/><Relationship Id="rId4" Type="http://schemas.openxmlformats.org/officeDocument/2006/relationships/diagramLayout" Target="../diagrams/layout61.xml"/><Relationship Id="rId9" Type="http://schemas.openxmlformats.org/officeDocument/2006/relationships/diagramLayout" Target="../diagrams/layout6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8" Type="http://schemas.openxmlformats.org/officeDocument/2006/relationships/diagramData" Target="../diagrams/data64.xml"/><Relationship Id="rId3" Type="http://schemas.openxmlformats.org/officeDocument/2006/relationships/diagramData" Target="../diagrams/data63.xml"/><Relationship Id="rId7" Type="http://schemas.microsoft.com/office/2007/relationships/diagramDrawing" Target="../diagrams/drawing63.xml"/><Relationship Id="rId12" Type="http://schemas.microsoft.com/office/2007/relationships/diagramDrawing" Target="../diagrams/drawing64.xml"/><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diagramColors" Target="../diagrams/colors63.xml"/><Relationship Id="rId11" Type="http://schemas.openxmlformats.org/officeDocument/2006/relationships/diagramColors" Target="../diagrams/colors64.xml"/><Relationship Id="rId5" Type="http://schemas.openxmlformats.org/officeDocument/2006/relationships/diagramQuickStyle" Target="../diagrams/quickStyle63.xml"/><Relationship Id="rId10" Type="http://schemas.openxmlformats.org/officeDocument/2006/relationships/diagramQuickStyle" Target="../diagrams/quickStyle64.xml"/><Relationship Id="rId4" Type="http://schemas.openxmlformats.org/officeDocument/2006/relationships/diagramLayout" Target="../diagrams/layout63.xml"/><Relationship Id="rId9" Type="http://schemas.openxmlformats.org/officeDocument/2006/relationships/diagramLayout" Target="../diagrams/layout64.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65.xml"/><Relationship Id="rId7" Type="http://schemas.microsoft.com/office/2007/relationships/diagramDrawing" Target="../diagrams/drawing65.xml"/><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diagramColors" Target="../diagrams/colors65.xml"/><Relationship Id="rId5" Type="http://schemas.openxmlformats.org/officeDocument/2006/relationships/diagramQuickStyle" Target="../diagrams/quickStyle65.xml"/><Relationship Id="rId4" Type="http://schemas.openxmlformats.org/officeDocument/2006/relationships/diagramLayout" Target="../diagrams/layout65.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66.xml"/><Relationship Id="rId7" Type="http://schemas.microsoft.com/office/2007/relationships/diagramDrawing" Target="../diagrams/drawing66.xml"/><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diagramColors" Target="../diagrams/colors66.xml"/><Relationship Id="rId5" Type="http://schemas.openxmlformats.org/officeDocument/2006/relationships/diagramQuickStyle" Target="../diagrams/quickStyle66.xml"/><Relationship Id="rId4" Type="http://schemas.openxmlformats.org/officeDocument/2006/relationships/diagramLayout" Target="../diagrams/layout66.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67.xml"/><Relationship Id="rId7" Type="http://schemas.microsoft.com/office/2007/relationships/diagramDrawing" Target="../diagrams/drawing67.xml"/><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diagramColors" Target="../diagrams/colors67.xml"/><Relationship Id="rId5" Type="http://schemas.openxmlformats.org/officeDocument/2006/relationships/diagramQuickStyle" Target="../diagrams/quickStyle67.xml"/><Relationship Id="rId4" Type="http://schemas.openxmlformats.org/officeDocument/2006/relationships/diagramLayout" Target="../diagrams/layout67.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68.xml"/><Relationship Id="rId7" Type="http://schemas.microsoft.com/office/2007/relationships/diagramDrawing" Target="../diagrams/drawing68.xml"/><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diagramColors" Target="../diagrams/colors68.xml"/><Relationship Id="rId5" Type="http://schemas.openxmlformats.org/officeDocument/2006/relationships/diagramQuickStyle" Target="../diagrams/quickStyle68.xml"/><Relationship Id="rId4" Type="http://schemas.openxmlformats.org/officeDocument/2006/relationships/diagramLayout" Target="../diagrams/layout6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69.xml"/><Relationship Id="rId7" Type="http://schemas.microsoft.com/office/2007/relationships/diagramDrawing" Target="../diagrams/drawing69.xml"/><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diagramColors" Target="../diagrams/colors69.xml"/><Relationship Id="rId5" Type="http://schemas.openxmlformats.org/officeDocument/2006/relationships/diagramQuickStyle" Target="../diagrams/quickStyle69.xml"/><Relationship Id="rId4" Type="http://schemas.openxmlformats.org/officeDocument/2006/relationships/diagramLayout" Target="../diagrams/layout69.xml"/></Relationships>
</file>

<file path=ppt/slides/_rels/slide57.xml.rels><?xml version="1.0" encoding="UTF-8" standalone="yes"?>
<Relationships xmlns="http://schemas.openxmlformats.org/package/2006/relationships"><Relationship Id="rId8" Type="http://schemas.openxmlformats.org/officeDocument/2006/relationships/diagramData" Target="../diagrams/data71.xml"/><Relationship Id="rId3" Type="http://schemas.openxmlformats.org/officeDocument/2006/relationships/diagramData" Target="../diagrams/data70.xml"/><Relationship Id="rId7" Type="http://schemas.microsoft.com/office/2007/relationships/diagramDrawing" Target="../diagrams/drawing70.xml"/><Relationship Id="rId12" Type="http://schemas.microsoft.com/office/2007/relationships/diagramDrawing" Target="../diagrams/drawing71.xml"/><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diagramColors" Target="../diagrams/colors70.xml"/><Relationship Id="rId11" Type="http://schemas.openxmlformats.org/officeDocument/2006/relationships/diagramColors" Target="../diagrams/colors71.xml"/><Relationship Id="rId5" Type="http://schemas.openxmlformats.org/officeDocument/2006/relationships/diagramQuickStyle" Target="../diagrams/quickStyle70.xml"/><Relationship Id="rId10" Type="http://schemas.openxmlformats.org/officeDocument/2006/relationships/diagramQuickStyle" Target="../diagrams/quickStyle71.xml"/><Relationship Id="rId4" Type="http://schemas.openxmlformats.org/officeDocument/2006/relationships/diagramLayout" Target="../diagrams/layout70.xml"/><Relationship Id="rId9" Type="http://schemas.openxmlformats.org/officeDocument/2006/relationships/diagramLayout" Target="../diagrams/layout71.xml"/></Relationships>
</file>

<file path=ppt/slides/_rels/slide58.xml.rels><?xml version="1.0" encoding="UTF-8" standalone="yes"?>
<Relationships xmlns="http://schemas.openxmlformats.org/package/2006/relationships"><Relationship Id="rId8" Type="http://schemas.openxmlformats.org/officeDocument/2006/relationships/diagramData" Target="../diagrams/data73.xml"/><Relationship Id="rId3" Type="http://schemas.openxmlformats.org/officeDocument/2006/relationships/diagramData" Target="../diagrams/data72.xml"/><Relationship Id="rId7" Type="http://schemas.microsoft.com/office/2007/relationships/diagramDrawing" Target="../diagrams/drawing72.xml"/><Relationship Id="rId12" Type="http://schemas.microsoft.com/office/2007/relationships/diagramDrawing" Target="../diagrams/drawing73.xml"/><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diagramColors" Target="../diagrams/colors72.xml"/><Relationship Id="rId11" Type="http://schemas.openxmlformats.org/officeDocument/2006/relationships/diagramColors" Target="../diagrams/colors73.xml"/><Relationship Id="rId5" Type="http://schemas.openxmlformats.org/officeDocument/2006/relationships/diagramQuickStyle" Target="../diagrams/quickStyle72.xml"/><Relationship Id="rId10" Type="http://schemas.openxmlformats.org/officeDocument/2006/relationships/diagramQuickStyle" Target="../diagrams/quickStyle73.xml"/><Relationship Id="rId4" Type="http://schemas.openxmlformats.org/officeDocument/2006/relationships/diagramLayout" Target="../diagrams/layout72.xml"/><Relationship Id="rId9" Type="http://schemas.openxmlformats.org/officeDocument/2006/relationships/diagramLayout" Target="../diagrams/layout73.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74.xml"/><Relationship Id="rId7" Type="http://schemas.microsoft.com/office/2007/relationships/diagramDrawing" Target="../diagrams/drawing74.xml"/><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diagramColors" Target="../diagrams/colors74.xml"/><Relationship Id="rId5" Type="http://schemas.openxmlformats.org/officeDocument/2006/relationships/diagramQuickStyle" Target="../diagrams/quickStyle74.xml"/><Relationship Id="rId4" Type="http://schemas.openxmlformats.org/officeDocument/2006/relationships/diagramLayout" Target="../diagrams/layout7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75.xml"/><Relationship Id="rId7" Type="http://schemas.microsoft.com/office/2007/relationships/diagramDrawing" Target="../diagrams/drawing75.xml"/><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diagramColors" Target="../diagrams/colors75.xml"/><Relationship Id="rId5" Type="http://schemas.openxmlformats.org/officeDocument/2006/relationships/diagramQuickStyle" Target="../diagrams/quickStyle75.xml"/><Relationship Id="rId4" Type="http://schemas.openxmlformats.org/officeDocument/2006/relationships/diagramLayout" Target="../diagrams/layout75.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76.xml"/><Relationship Id="rId7" Type="http://schemas.microsoft.com/office/2007/relationships/diagramDrawing" Target="../diagrams/drawing76.xml"/><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diagramColors" Target="../diagrams/colors76.xml"/><Relationship Id="rId5" Type="http://schemas.openxmlformats.org/officeDocument/2006/relationships/diagramQuickStyle" Target="../diagrams/quickStyle76.xml"/><Relationship Id="rId4" Type="http://schemas.openxmlformats.org/officeDocument/2006/relationships/diagramLayout" Target="../diagrams/layout76.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77.xml"/><Relationship Id="rId7" Type="http://schemas.microsoft.com/office/2007/relationships/diagramDrawing" Target="../diagrams/drawing77.xml"/><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diagramColors" Target="../diagrams/colors77.xml"/><Relationship Id="rId5" Type="http://schemas.openxmlformats.org/officeDocument/2006/relationships/diagramQuickStyle" Target="../diagrams/quickStyle77.xml"/><Relationship Id="rId4" Type="http://schemas.openxmlformats.org/officeDocument/2006/relationships/diagramLayout" Target="../diagrams/layout77.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78.xml"/><Relationship Id="rId7" Type="http://schemas.microsoft.com/office/2007/relationships/diagramDrawing" Target="../diagrams/drawing78.xml"/><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diagramColors" Target="../diagrams/colors78.xml"/><Relationship Id="rId5" Type="http://schemas.openxmlformats.org/officeDocument/2006/relationships/diagramQuickStyle" Target="../diagrams/quickStyle78.xml"/><Relationship Id="rId4" Type="http://schemas.openxmlformats.org/officeDocument/2006/relationships/diagramLayout" Target="../diagrams/layout78.xml"/></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79.xml"/><Relationship Id="rId7" Type="http://schemas.microsoft.com/office/2007/relationships/diagramDrawing" Target="../diagrams/drawing79.xml"/><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diagramColors" Target="../diagrams/colors79.xml"/><Relationship Id="rId5" Type="http://schemas.openxmlformats.org/officeDocument/2006/relationships/diagramQuickStyle" Target="../diagrams/quickStyle79.xml"/><Relationship Id="rId4" Type="http://schemas.openxmlformats.org/officeDocument/2006/relationships/diagramLayout" Target="../diagrams/layout79.xml"/></Relationships>
</file>

<file path=ppt/slides/_rels/slide67.xml.rels><?xml version="1.0" encoding="UTF-8" standalone="yes"?>
<Relationships xmlns="http://schemas.openxmlformats.org/package/2006/relationships"><Relationship Id="rId3" Type="http://schemas.openxmlformats.org/officeDocument/2006/relationships/diagramData" Target="../diagrams/data80.xml"/><Relationship Id="rId7" Type="http://schemas.microsoft.com/office/2007/relationships/diagramDrawing" Target="../diagrams/drawing80.xml"/><Relationship Id="rId2" Type="http://schemas.openxmlformats.org/officeDocument/2006/relationships/notesSlide" Target="../notesSlides/notesSlide50.xml"/><Relationship Id="rId1" Type="http://schemas.openxmlformats.org/officeDocument/2006/relationships/slideLayout" Target="../slideLayouts/slideLayout1.xml"/><Relationship Id="rId6" Type="http://schemas.openxmlformats.org/officeDocument/2006/relationships/diagramColors" Target="../diagrams/colors80.xml"/><Relationship Id="rId5" Type="http://schemas.openxmlformats.org/officeDocument/2006/relationships/diagramQuickStyle" Target="../diagrams/quickStyle80.xml"/><Relationship Id="rId4" Type="http://schemas.openxmlformats.org/officeDocument/2006/relationships/diagramLayout" Target="../diagrams/layout80.xml"/></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81.xml"/><Relationship Id="rId7" Type="http://schemas.microsoft.com/office/2007/relationships/diagramDrawing" Target="../diagrams/drawing81.xml"/><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diagramColors" Target="../diagrams/colors81.xml"/><Relationship Id="rId5" Type="http://schemas.openxmlformats.org/officeDocument/2006/relationships/diagramQuickStyle" Target="../diagrams/quickStyle81.xml"/><Relationship Id="rId4" Type="http://schemas.openxmlformats.org/officeDocument/2006/relationships/diagramLayout" Target="../diagrams/layout81.xml"/></Relationships>
</file>

<file path=ppt/slides/_rels/slide6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diagramData" Target="../diagrams/data82.xml"/><Relationship Id="rId7" Type="http://schemas.microsoft.com/office/2007/relationships/diagramDrawing" Target="../diagrams/drawing82.xml"/><Relationship Id="rId2" Type="http://schemas.openxmlformats.org/officeDocument/2006/relationships/notesSlide" Target="../notesSlides/notesSlide53.xml"/><Relationship Id="rId1" Type="http://schemas.openxmlformats.org/officeDocument/2006/relationships/slideLayout" Target="../slideLayouts/slideLayout1.xml"/><Relationship Id="rId6" Type="http://schemas.openxmlformats.org/officeDocument/2006/relationships/diagramColors" Target="../diagrams/colors82.xml"/><Relationship Id="rId5" Type="http://schemas.openxmlformats.org/officeDocument/2006/relationships/diagramQuickStyle" Target="../diagrams/quickStyle82.xml"/><Relationship Id="rId4" Type="http://schemas.openxmlformats.org/officeDocument/2006/relationships/diagramLayout" Target="../diagrams/layout82.xml"/></Relationships>
</file>

<file path=ppt/slides/_rels/slide71.xml.rels><?xml version="1.0" encoding="UTF-8" standalone="yes"?>
<Relationships xmlns="http://schemas.openxmlformats.org/package/2006/relationships"><Relationship Id="rId3" Type="http://schemas.openxmlformats.org/officeDocument/2006/relationships/diagramData" Target="../diagrams/data83.xml"/><Relationship Id="rId7" Type="http://schemas.microsoft.com/office/2007/relationships/diagramDrawing" Target="../diagrams/drawing83.xml"/><Relationship Id="rId2" Type="http://schemas.openxmlformats.org/officeDocument/2006/relationships/notesSlide" Target="../notesSlides/notesSlide54.xml"/><Relationship Id="rId1" Type="http://schemas.openxmlformats.org/officeDocument/2006/relationships/slideLayout" Target="../slideLayouts/slideLayout1.xml"/><Relationship Id="rId6" Type="http://schemas.openxmlformats.org/officeDocument/2006/relationships/diagramColors" Target="../diagrams/colors83.xml"/><Relationship Id="rId5" Type="http://schemas.openxmlformats.org/officeDocument/2006/relationships/diagramQuickStyle" Target="../diagrams/quickStyle83.xml"/><Relationship Id="rId4" Type="http://schemas.openxmlformats.org/officeDocument/2006/relationships/diagramLayout" Target="../diagrams/layout83.xml"/></Relationships>
</file>

<file path=ppt/slides/_rels/slide72.xml.rels><?xml version="1.0" encoding="UTF-8" standalone="yes"?>
<Relationships xmlns="http://schemas.openxmlformats.org/package/2006/relationships"><Relationship Id="rId3" Type="http://schemas.openxmlformats.org/officeDocument/2006/relationships/diagramData" Target="../diagrams/data84.xml"/><Relationship Id="rId7" Type="http://schemas.microsoft.com/office/2007/relationships/diagramDrawing" Target="../diagrams/drawing84.xml"/><Relationship Id="rId2" Type="http://schemas.openxmlformats.org/officeDocument/2006/relationships/notesSlide" Target="../notesSlides/notesSlide55.xml"/><Relationship Id="rId1" Type="http://schemas.openxmlformats.org/officeDocument/2006/relationships/slideLayout" Target="../slideLayouts/slideLayout1.xml"/><Relationship Id="rId6" Type="http://schemas.openxmlformats.org/officeDocument/2006/relationships/diagramColors" Target="../diagrams/colors84.xml"/><Relationship Id="rId5" Type="http://schemas.openxmlformats.org/officeDocument/2006/relationships/diagramQuickStyle" Target="../diagrams/quickStyle84.xml"/><Relationship Id="rId4" Type="http://schemas.openxmlformats.org/officeDocument/2006/relationships/diagramLayout" Target="../diagrams/layout84.xml"/></Relationships>
</file>

<file path=ppt/slides/_rels/slide73.xml.rels><?xml version="1.0" encoding="UTF-8" standalone="yes"?>
<Relationships xmlns="http://schemas.openxmlformats.org/package/2006/relationships"><Relationship Id="rId3" Type="http://schemas.openxmlformats.org/officeDocument/2006/relationships/diagramData" Target="../diagrams/data85.xml"/><Relationship Id="rId7" Type="http://schemas.microsoft.com/office/2007/relationships/diagramDrawing" Target="../diagrams/drawing85.xml"/><Relationship Id="rId2" Type="http://schemas.openxmlformats.org/officeDocument/2006/relationships/notesSlide" Target="../notesSlides/notesSlide56.xml"/><Relationship Id="rId1" Type="http://schemas.openxmlformats.org/officeDocument/2006/relationships/slideLayout" Target="../slideLayouts/slideLayout1.xml"/><Relationship Id="rId6" Type="http://schemas.openxmlformats.org/officeDocument/2006/relationships/diagramColors" Target="../diagrams/colors85.xml"/><Relationship Id="rId5" Type="http://schemas.openxmlformats.org/officeDocument/2006/relationships/diagramQuickStyle" Target="../diagrams/quickStyle85.xml"/><Relationship Id="rId4" Type="http://schemas.openxmlformats.org/officeDocument/2006/relationships/diagramLayout" Target="../diagrams/layout85.xml"/></Relationships>
</file>

<file path=ppt/slides/_rels/slide74.xml.rels><?xml version="1.0" encoding="UTF-8" standalone="yes"?>
<Relationships xmlns="http://schemas.openxmlformats.org/package/2006/relationships"><Relationship Id="rId3" Type="http://schemas.openxmlformats.org/officeDocument/2006/relationships/diagramData" Target="../diagrams/data86.xml"/><Relationship Id="rId7" Type="http://schemas.microsoft.com/office/2007/relationships/diagramDrawing" Target="../diagrams/drawing86.xml"/><Relationship Id="rId2" Type="http://schemas.openxmlformats.org/officeDocument/2006/relationships/notesSlide" Target="../notesSlides/notesSlide57.xml"/><Relationship Id="rId1" Type="http://schemas.openxmlformats.org/officeDocument/2006/relationships/slideLayout" Target="../slideLayouts/slideLayout1.xml"/><Relationship Id="rId6" Type="http://schemas.openxmlformats.org/officeDocument/2006/relationships/diagramColors" Target="../diagrams/colors86.xml"/><Relationship Id="rId5" Type="http://schemas.openxmlformats.org/officeDocument/2006/relationships/diagramQuickStyle" Target="../diagrams/quickStyle86.xml"/><Relationship Id="rId4" Type="http://schemas.openxmlformats.org/officeDocument/2006/relationships/diagramLayout" Target="../diagrams/layout86.xml"/></Relationships>
</file>

<file path=ppt/slides/_rels/slide75.xml.rels><?xml version="1.0" encoding="UTF-8" standalone="yes"?>
<Relationships xmlns="http://schemas.openxmlformats.org/package/2006/relationships"><Relationship Id="rId3" Type="http://schemas.openxmlformats.org/officeDocument/2006/relationships/diagramData" Target="../diagrams/data87.xml"/><Relationship Id="rId7" Type="http://schemas.microsoft.com/office/2007/relationships/diagramDrawing" Target="../diagrams/drawing87.xml"/><Relationship Id="rId2" Type="http://schemas.openxmlformats.org/officeDocument/2006/relationships/notesSlide" Target="../notesSlides/notesSlide58.xml"/><Relationship Id="rId1" Type="http://schemas.openxmlformats.org/officeDocument/2006/relationships/slideLayout" Target="../slideLayouts/slideLayout1.xml"/><Relationship Id="rId6" Type="http://schemas.openxmlformats.org/officeDocument/2006/relationships/diagramColors" Target="../diagrams/colors87.xml"/><Relationship Id="rId5" Type="http://schemas.openxmlformats.org/officeDocument/2006/relationships/diagramQuickStyle" Target="../diagrams/quickStyle87.xml"/><Relationship Id="rId4" Type="http://schemas.openxmlformats.org/officeDocument/2006/relationships/diagramLayout" Target="../diagrams/layout87.xml"/></Relationships>
</file>

<file path=ppt/slides/_rels/slide7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9.png"/><Relationship Id="rId4" Type="http://schemas.openxmlformats.org/officeDocument/2006/relationships/notesSlide" Target="../notesSlides/notesSlide59.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5.jpeg"/><Relationship Id="rId3" Type="http://schemas.openxmlformats.org/officeDocument/2006/relationships/diagramData" Target="../diagrams/data88.xml"/><Relationship Id="rId7" Type="http://schemas.microsoft.com/office/2007/relationships/diagramDrawing" Target="../diagrams/drawing88.xml"/><Relationship Id="rId12" Type="http://schemas.openxmlformats.org/officeDocument/2006/relationships/image" Target="../media/image24.jpeg"/><Relationship Id="rId2" Type="http://schemas.openxmlformats.org/officeDocument/2006/relationships/notesSlide" Target="../notesSlides/notesSlide61.xml"/><Relationship Id="rId1" Type="http://schemas.openxmlformats.org/officeDocument/2006/relationships/slideLayout" Target="../slideLayouts/slideLayout1.xml"/><Relationship Id="rId6" Type="http://schemas.openxmlformats.org/officeDocument/2006/relationships/diagramColors" Target="../diagrams/colors88.xml"/><Relationship Id="rId11" Type="http://schemas.openxmlformats.org/officeDocument/2006/relationships/image" Target="../media/image23.jpeg"/><Relationship Id="rId5" Type="http://schemas.openxmlformats.org/officeDocument/2006/relationships/diagramQuickStyle" Target="../diagrams/quickStyle88.xml"/><Relationship Id="rId10" Type="http://schemas.openxmlformats.org/officeDocument/2006/relationships/image" Target="../media/image22.jpeg"/><Relationship Id="rId4" Type="http://schemas.openxmlformats.org/officeDocument/2006/relationships/diagramLayout" Target="../diagrams/layout88.xml"/><Relationship Id="rId9" Type="http://schemas.openxmlformats.org/officeDocument/2006/relationships/image" Target="../media/image21.jpeg"/></Relationships>
</file>

<file path=ppt/slides/_rels/slide7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image" Target="../media/image5.wmf"/><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4294967295"/>
            <p:extLst>
              <p:ext uri="{D42A27DB-BD31-4B8C-83A1-F6EECF244321}">
                <p14:modId xmlns:p14="http://schemas.microsoft.com/office/powerpoint/2010/main" val="3220101706"/>
              </p:ext>
            </p:extLst>
          </p:nvPr>
        </p:nvGraphicFramePr>
        <p:xfrm>
          <a:off x="375287" y="304800"/>
          <a:ext cx="8229600" cy="5668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descr="K:\PRODUCTS\POSTERS\Poster-6PillarsIllustratedPoster\6IllustratedPoster.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39327" y="2709334"/>
            <a:ext cx="3886200" cy="3707234"/>
          </a:xfrm>
          <a:prstGeom prst="rect">
            <a:avLst/>
          </a:prstGeom>
          <a:noFill/>
          <a:extLst>
            <a:ext uri="{909E8E84-426E-40dd-AFC4-6F175D3DCCD1}">
              <a14:hiddenFill xmlns="" xmlns:a14="http://schemas.microsoft.com/office/drawing/2010/main">
                <a:solidFill>
                  <a:srgbClr val="FFFFFF"/>
                </a:solidFill>
              </a14:hiddenFill>
            </a:ext>
          </a:extLst>
        </p:spPr>
      </p:pic>
      <p:sp>
        <p:nvSpPr>
          <p:cNvPr id="6" name="Heptagon 5"/>
          <p:cNvSpPr/>
          <p:nvPr/>
        </p:nvSpPr>
        <p:spPr>
          <a:xfrm>
            <a:off x="7112000" y="2971800"/>
            <a:ext cx="1701800" cy="1549400"/>
          </a:xfrm>
          <a:prstGeom prst="heptagon">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r>
              <a:rPr lang="en-US" sz="3400" b="1" dirty="0">
                <a:solidFill>
                  <a:schemeClr val="bg1"/>
                </a:solidFill>
                <a:effectLst>
                  <a:outerShdw blurRad="38100" dist="38100" dir="2700000" algn="tl">
                    <a:srgbClr val="000000">
                      <a:alpha val="43137"/>
                    </a:srgbClr>
                  </a:outerShdw>
                </a:effectLst>
              </a:rPr>
              <a:t>Day 3</a:t>
            </a:r>
          </a:p>
        </p:txBody>
      </p:sp>
    </p:spTree>
    <p:extLst>
      <p:ext uri="{BB962C8B-B14F-4D97-AF65-F5344CB8AC3E}">
        <p14:creationId xmlns:p14="http://schemas.microsoft.com/office/powerpoint/2010/main" val="396180872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381219372"/>
              </p:ext>
            </p:extLst>
          </p:nvPr>
        </p:nvGraphicFramePr>
        <p:xfrm>
          <a:off x="431800" y="203200"/>
          <a:ext cx="8051800" cy="5816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ight Arrow 4"/>
          <p:cNvSpPr/>
          <p:nvPr/>
        </p:nvSpPr>
        <p:spPr>
          <a:xfrm>
            <a:off x="3601720" y="3403600"/>
            <a:ext cx="2240280" cy="1574800"/>
          </a:xfrm>
          <a:prstGeom prst="rightArrow">
            <a:avLst/>
          </a:prstGeom>
          <a:solidFill>
            <a:srgbClr val="800000"/>
          </a:solidFill>
          <a:ln/>
        </p:spPr>
        <p:style>
          <a:lnRef idx="1">
            <a:schemeClr val="accent1"/>
          </a:lnRef>
          <a:fillRef idx="3">
            <a:schemeClr val="accent1"/>
          </a:fillRef>
          <a:effectRef idx="2">
            <a:schemeClr val="accent1"/>
          </a:effectRef>
          <a:fontRef idx="minor">
            <a:schemeClr val="lt1"/>
          </a:fontRef>
        </p:style>
        <p:txBody>
          <a:bodyPr/>
          <a:lstStyle/>
          <a:p>
            <a:endParaRPr lang="en-GB" dirty="0"/>
          </a:p>
        </p:txBody>
      </p:sp>
      <p:sp>
        <p:nvSpPr>
          <p:cNvPr id="6" name="TextBox 5"/>
          <p:cNvSpPr txBox="1"/>
          <p:nvPr/>
        </p:nvSpPr>
        <p:spPr>
          <a:xfrm>
            <a:off x="6299200" y="2522557"/>
            <a:ext cx="1752600" cy="3970318"/>
          </a:xfrm>
          <a:prstGeom prst="rect">
            <a:avLst/>
          </a:prstGeom>
          <a:noFill/>
        </p:spPr>
        <p:txBody>
          <a:bodyPr wrap="square" rtlCol="0">
            <a:spAutoFit/>
          </a:bodyPr>
          <a:lstStyle/>
          <a:p>
            <a:r>
              <a:rPr lang="en-GB" sz="3600" dirty="0"/>
              <a:t>P</a:t>
            </a:r>
          </a:p>
          <a:p>
            <a:r>
              <a:rPr lang="en-GB" sz="3600" dirty="0"/>
              <a:t>P</a:t>
            </a:r>
          </a:p>
          <a:p>
            <a:r>
              <a:rPr lang="en-GB" sz="3600" dirty="0"/>
              <a:t>R</a:t>
            </a:r>
          </a:p>
          <a:p>
            <a:r>
              <a:rPr lang="en-GB" sz="3600" dirty="0"/>
              <a:t>C</a:t>
            </a:r>
          </a:p>
          <a:p>
            <a:r>
              <a:rPr lang="en-GB" sz="3600" dirty="0"/>
              <a:t>C</a:t>
            </a:r>
          </a:p>
          <a:p>
            <a:r>
              <a:rPr lang="en-GB" sz="3600" dirty="0"/>
              <a:t>C</a:t>
            </a:r>
            <a:br>
              <a:rPr lang="en-GB" sz="3600" dirty="0"/>
            </a:br>
            <a:endParaRPr lang="en-GB" sz="3600" dirty="0"/>
          </a:p>
        </p:txBody>
      </p:sp>
    </p:spTree>
    <p:extLst>
      <p:ext uri="{BB962C8B-B14F-4D97-AF65-F5344CB8AC3E}">
        <p14:creationId xmlns:p14="http://schemas.microsoft.com/office/powerpoint/2010/main" val="2503744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464656516"/>
              </p:ext>
            </p:extLst>
          </p:nvPr>
        </p:nvGraphicFramePr>
        <p:xfrm>
          <a:off x="304800" y="406400"/>
          <a:ext cx="8458200" cy="586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57992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78912088"/>
              </p:ext>
            </p:extLst>
          </p:nvPr>
        </p:nvGraphicFramePr>
        <p:xfrm>
          <a:off x="457200" y="274638"/>
          <a:ext cx="8229600" cy="7017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Content Placeholder 5"/>
          <p:cNvGraphicFramePr>
            <a:graphicFrameLocks noGrp="1"/>
          </p:cNvGraphicFramePr>
          <p:nvPr>
            <p:ph idx="1"/>
            <p:extLst>
              <p:ext uri="{D42A27DB-BD31-4B8C-83A1-F6EECF244321}">
                <p14:modId xmlns:p14="http://schemas.microsoft.com/office/powerpoint/2010/main" val="2006457126"/>
              </p:ext>
            </p:extLst>
          </p:nvPr>
        </p:nvGraphicFramePr>
        <p:xfrm>
          <a:off x="380999" y="1112837"/>
          <a:ext cx="8519809" cy="523932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165639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457200" y="166149"/>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Content Placeholder 5"/>
          <p:cNvGraphicFramePr>
            <a:graphicFrameLocks noGrp="1"/>
          </p:cNvGraphicFramePr>
          <p:nvPr>
            <p:ph idx="1"/>
            <p:extLst>
              <p:ext uri="{D42A27DB-BD31-4B8C-83A1-F6EECF244321}">
                <p14:modId xmlns:p14="http://schemas.microsoft.com/office/powerpoint/2010/main" val="3410435065"/>
              </p:ext>
            </p:extLst>
          </p:nvPr>
        </p:nvGraphicFramePr>
        <p:xfrm>
          <a:off x="207075" y="1250845"/>
          <a:ext cx="8229600" cy="512815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7" name="Content Placeholder 6"/>
          <p:cNvGraphicFramePr>
            <a:graphicFrameLocks noGrp="1"/>
          </p:cNvGraphicFramePr>
          <p:nvPr>
            <p:ph sz="half" idx="4294967295"/>
            <p:extLst>
              <p:ext uri="{D42A27DB-BD31-4B8C-83A1-F6EECF244321}">
                <p14:modId xmlns:p14="http://schemas.microsoft.com/office/powerpoint/2010/main" val="1959411655"/>
              </p:ext>
            </p:extLst>
          </p:nvPr>
        </p:nvGraphicFramePr>
        <p:xfrm>
          <a:off x="4893756" y="1194225"/>
          <a:ext cx="4038600" cy="5184775"/>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2248913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graphicEl>
                                              <a:dgm id="{9E5BC0A7-992E-41FB-9CC4-D002B91385A0}"/>
                                            </p:graphicEl>
                                          </p:spTgt>
                                        </p:tgtEl>
                                        <p:attrNameLst>
                                          <p:attrName>style.visibility</p:attrName>
                                        </p:attrNameLst>
                                      </p:cBhvr>
                                      <p:to>
                                        <p:strVal val="visible"/>
                                      </p:to>
                                    </p:set>
                                    <p:animEffect transition="in" filter="barn(inVertical)">
                                      <p:cBhvr>
                                        <p:cTn id="7" dur="500"/>
                                        <p:tgtEl>
                                          <p:spTgt spid="6">
                                            <p:graphicEl>
                                              <a:dgm id="{9E5BC0A7-992E-41FB-9CC4-D002B91385A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graphicEl>
                                              <a:dgm id="{305BC705-5F9D-4E6E-8DB8-68366897397D}"/>
                                            </p:graphicEl>
                                          </p:spTgt>
                                        </p:tgtEl>
                                        <p:attrNameLst>
                                          <p:attrName>style.visibility</p:attrName>
                                        </p:attrNameLst>
                                      </p:cBhvr>
                                      <p:to>
                                        <p:strVal val="visible"/>
                                      </p:to>
                                    </p:set>
                                    <p:animEffect transition="in" filter="barn(inVertical)">
                                      <p:cBhvr>
                                        <p:cTn id="12" dur="500"/>
                                        <p:tgtEl>
                                          <p:spTgt spid="6">
                                            <p:graphicEl>
                                              <a:dgm id="{305BC705-5F9D-4E6E-8DB8-68366897397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graphicEl>
                                              <a:dgm id="{6020C321-CEF9-4264-B5C3-0C8943AB5EB1}"/>
                                            </p:graphicEl>
                                          </p:spTgt>
                                        </p:tgtEl>
                                        <p:attrNameLst>
                                          <p:attrName>style.visibility</p:attrName>
                                        </p:attrNameLst>
                                      </p:cBhvr>
                                      <p:to>
                                        <p:strVal val="visible"/>
                                      </p:to>
                                    </p:set>
                                    <p:animEffect transition="in" filter="barn(inVertical)">
                                      <p:cBhvr>
                                        <p:cTn id="17" dur="500"/>
                                        <p:tgtEl>
                                          <p:spTgt spid="6">
                                            <p:graphicEl>
                                              <a:dgm id="{6020C321-CEF9-4264-B5C3-0C8943AB5EB1}"/>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graphicEl>
                                              <a:dgm id="{B7CC708A-7CAE-4722-8BA5-17394903AD8B}"/>
                                            </p:graphicEl>
                                          </p:spTgt>
                                        </p:tgtEl>
                                        <p:attrNameLst>
                                          <p:attrName>style.visibility</p:attrName>
                                        </p:attrNameLst>
                                      </p:cBhvr>
                                      <p:to>
                                        <p:strVal val="visible"/>
                                      </p:to>
                                    </p:set>
                                    <p:animEffect transition="in" filter="barn(inVertical)">
                                      <p:cBhvr>
                                        <p:cTn id="22" dur="500"/>
                                        <p:tgtEl>
                                          <p:spTgt spid="6">
                                            <p:graphicEl>
                                              <a:dgm id="{B7CC708A-7CAE-4722-8BA5-17394903AD8B}"/>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graphicEl>
                                              <a:dgm id="{D185A996-4370-4373-B598-4C558615D0B3}"/>
                                            </p:graphicEl>
                                          </p:spTgt>
                                        </p:tgtEl>
                                        <p:attrNameLst>
                                          <p:attrName>style.visibility</p:attrName>
                                        </p:attrNameLst>
                                      </p:cBhvr>
                                      <p:to>
                                        <p:strVal val="visible"/>
                                      </p:to>
                                    </p:set>
                                    <p:animEffect transition="in" filter="barn(inVertical)">
                                      <p:cBhvr>
                                        <p:cTn id="27" dur="500"/>
                                        <p:tgtEl>
                                          <p:spTgt spid="6">
                                            <p:graphicEl>
                                              <a:dgm id="{D185A996-4370-4373-B598-4C558615D0B3}"/>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graphicEl>
                                              <a:dgm id="{ACE2B20E-1CCE-4932-BA7A-FB4B64EE7423}"/>
                                            </p:graphicEl>
                                          </p:spTgt>
                                        </p:tgtEl>
                                        <p:attrNameLst>
                                          <p:attrName>style.visibility</p:attrName>
                                        </p:attrNameLst>
                                      </p:cBhvr>
                                      <p:to>
                                        <p:strVal val="visible"/>
                                      </p:to>
                                    </p:set>
                                    <p:animEffect transition="in" filter="barn(inVertical)">
                                      <p:cBhvr>
                                        <p:cTn id="32" dur="500"/>
                                        <p:tgtEl>
                                          <p:spTgt spid="6">
                                            <p:graphicEl>
                                              <a:dgm id="{ACE2B20E-1CCE-4932-BA7A-FB4B64EE7423}"/>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6">
                                            <p:graphicEl>
                                              <a:dgm id="{12F86E40-821C-430A-94B3-B7CD17E72F8A}"/>
                                            </p:graphicEl>
                                          </p:spTgt>
                                        </p:tgtEl>
                                        <p:attrNameLst>
                                          <p:attrName>style.visibility</p:attrName>
                                        </p:attrNameLst>
                                      </p:cBhvr>
                                      <p:to>
                                        <p:strVal val="visible"/>
                                      </p:to>
                                    </p:set>
                                    <p:animEffect transition="in" filter="barn(inVertical)">
                                      <p:cBhvr>
                                        <p:cTn id="37" dur="500"/>
                                        <p:tgtEl>
                                          <p:spTgt spid="6">
                                            <p:graphicEl>
                                              <a:dgm id="{12F86E40-821C-430A-94B3-B7CD17E72F8A}"/>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6">
                                            <p:graphicEl>
                                              <a:dgm id="{56353578-737C-448D-A19A-E20F8B727D0B}"/>
                                            </p:graphicEl>
                                          </p:spTgt>
                                        </p:tgtEl>
                                        <p:attrNameLst>
                                          <p:attrName>style.visibility</p:attrName>
                                        </p:attrNameLst>
                                      </p:cBhvr>
                                      <p:to>
                                        <p:strVal val="visible"/>
                                      </p:to>
                                    </p:set>
                                    <p:animEffect transition="in" filter="barn(inVertical)">
                                      <p:cBhvr>
                                        <p:cTn id="42" dur="500"/>
                                        <p:tgtEl>
                                          <p:spTgt spid="6">
                                            <p:graphicEl>
                                              <a:dgm id="{56353578-737C-448D-A19A-E20F8B727D0B}"/>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6">
                                            <p:graphicEl>
                                              <a:dgm id="{FCB134BE-759A-4C52-9ABA-ECF4DEB77A1B}"/>
                                            </p:graphicEl>
                                          </p:spTgt>
                                        </p:tgtEl>
                                        <p:attrNameLst>
                                          <p:attrName>style.visibility</p:attrName>
                                        </p:attrNameLst>
                                      </p:cBhvr>
                                      <p:to>
                                        <p:strVal val="visible"/>
                                      </p:to>
                                    </p:set>
                                    <p:animEffect transition="in" filter="barn(inVertical)">
                                      <p:cBhvr>
                                        <p:cTn id="47" dur="500"/>
                                        <p:tgtEl>
                                          <p:spTgt spid="6">
                                            <p:graphicEl>
                                              <a:dgm id="{FCB134BE-759A-4C52-9ABA-ECF4DEB77A1B}"/>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6">
                                            <p:graphicEl>
                                              <a:dgm id="{30C6A8B7-2A60-4CF3-B0E2-4D7D5216F2C1}"/>
                                            </p:graphicEl>
                                          </p:spTgt>
                                        </p:tgtEl>
                                        <p:attrNameLst>
                                          <p:attrName>style.visibility</p:attrName>
                                        </p:attrNameLst>
                                      </p:cBhvr>
                                      <p:to>
                                        <p:strVal val="visible"/>
                                      </p:to>
                                    </p:set>
                                    <p:animEffect transition="in" filter="barn(inVertical)">
                                      <p:cBhvr>
                                        <p:cTn id="52" dur="500"/>
                                        <p:tgtEl>
                                          <p:spTgt spid="6">
                                            <p:graphicEl>
                                              <a:dgm id="{30C6A8B7-2A60-4CF3-B0E2-4D7D5216F2C1}"/>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6">
                                            <p:graphicEl>
                                              <a:dgm id="{0C0F203B-D21B-45E2-A9D1-55CED82D4758}"/>
                                            </p:graphicEl>
                                          </p:spTgt>
                                        </p:tgtEl>
                                        <p:attrNameLst>
                                          <p:attrName>style.visibility</p:attrName>
                                        </p:attrNameLst>
                                      </p:cBhvr>
                                      <p:to>
                                        <p:strVal val="visible"/>
                                      </p:to>
                                    </p:set>
                                    <p:animEffect transition="in" filter="barn(inVertical)">
                                      <p:cBhvr>
                                        <p:cTn id="57" dur="500"/>
                                        <p:tgtEl>
                                          <p:spTgt spid="6">
                                            <p:graphicEl>
                                              <a:dgm id="{0C0F203B-D21B-45E2-A9D1-55CED82D4758}"/>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6">
                                            <p:graphicEl>
                                              <a:dgm id="{49E1B359-F0BC-4369-BC8B-75BEC84B3262}"/>
                                            </p:graphicEl>
                                          </p:spTgt>
                                        </p:tgtEl>
                                        <p:attrNameLst>
                                          <p:attrName>style.visibility</p:attrName>
                                        </p:attrNameLst>
                                      </p:cBhvr>
                                      <p:to>
                                        <p:strVal val="visible"/>
                                      </p:to>
                                    </p:set>
                                    <p:animEffect transition="in" filter="barn(inVertical)">
                                      <p:cBhvr>
                                        <p:cTn id="62" dur="500"/>
                                        <p:tgtEl>
                                          <p:spTgt spid="6">
                                            <p:graphicEl>
                                              <a:dgm id="{49E1B359-F0BC-4369-BC8B-75BEC84B3262}"/>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6">
                                            <p:graphicEl>
                                              <a:dgm id="{2D362B60-D906-4218-975A-FA0B11E6C272}"/>
                                            </p:graphicEl>
                                          </p:spTgt>
                                        </p:tgtEl>
                                        <p:attrNameLst>
                                          <p:attrName>style.visibility</p:attrName>
                                        </p:attrNameLst>
                                      </p:cBhvr>
                                      <p:to>
                                        <p:strVal val="visible"/>
                                      </p:to>
                                    </p:set>
                                    <p:animEffect transition="in" filter="barn(inVertical)">
                                      <p:cBhvr>
                                        <p:cTn id="67" dur="500"/>
                                        <p:tgtEl>
                                          <p:spTgt spid="6">
                                            <p:graphicEl>
                                              <a:dgm id="{2D362B60-D906-4218-975A-FA0B11E6C272}"/>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6">
                                            <p:graphicEl>
                                              <a:dgm id="{97A07D51-CD82-4456-89FE-780C2848F6DE}"/>
                                            </p:graphicEl>
                                          </p:spTgt>
                                        </p:tgtEl>
                                        <p:attrNameLst>
                                          <p:attrName>style.visibility</p:attrName>
                                        </p:attrNameLst>
                                      </p:cBhvr>
                                      <p:to>
                                        <p:strVal val="visible"/>
                                      </p:to>
                                    </p:set>
                                    <p:animEffect transition="in" filter="barn(inVertical)">
                                      <p:cBhvr>
                                        <p:cTn id="72" dur="500"/>
                                        <p:tgtEl>
                                          <p:spTgt spid="6">
                                            <p:graphicEl>
                                              <a:dgm id="{97A07D51-CD82-4456-89FE-780C2848F6DE}"/>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7">
                                            <p:graphicEl>
                                              <a:dgm id="{9951083F-A2B9-4914-8A9D-F22F4E41732F}"/>
                                            </p:graphicEl>
                                          </p:spTgt>
                                        </p:tgtEl>
                                        <p:attrNameLst>
                                          <p:attrName>style.visibility</p:attrName>
                                        </p:attrNameLst>
                                      </p:cBhvr>
                                      <p:to>
                                        <p:strVal val="visible"/>
                                      </p:to>
                                    </p:set>
                                    <p:animEffect transition="in" filter="barn(inVertical)">
                                      <p:cBhvr>
                                        <p:cTn id="77" dur="500"/>
                                        <p:tgtEl>
                                          <p:spTgt spid="7">
                                            <p:graphicEl>
                                              <a:dgm id="{9951083F-A2B9-4914-8A9D-F22F4E41732F}"/>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7">
                                            <p:graphicEl>
                                              <a:dgm id="{DCEF55B1-EF76-4E71-A229-C1D1BA487D62}"/>
                                            </p:graphicEl>
                                          </p:spTgt>
                                        </p:tgtEl>
                                        <p:attrNameLst>
                                          <p:attrName>style.visibility</p:attrName>
                                        </p:attrNameLst>
                                      </p:cBhvr>
                                      <p:to>
                                        <p:strVal val="visible"/>
                                      </p:to>
                                    </p:set>
                                    <p:animEffect transition="in" filter="barn(inVertical)">
                                      <p:cBhvr>
                                        <p:cTn id="82" dur="500"/>
                                        <p:tgtEl>
                                          <p:spTgt spid="7">
                                            <p:graphicEl>
                                              <a:dgm id="{DCEF55B1-EF76-4E71-A229-C1D1BA487D62}"/>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7">
                                            <p:graphicEl>
                                              <a:dgm id="{214F62DB-0851-4B1E-A5A5-C0928DF43A40}"/>
                                            </p:graphicEl>
                                          </p:spTgt>
                                        </p:tgtEl>
                                        <p:attrNameLst>
                                          <p:attrName>style.visibility</p:attrName>
                                        </p:attrNameLst>
                                      </p:cBhvr>
                                      <p:to>
                                        <p:strVal val="visible"/>
                                      </p:to>
                                    </p:set>
                                    <p:animEffect transition="in" filter="barn(inVertical)">
                                      <p:cBhvr>
                                        <p:cTn id="87" dur="500"/>
                                        <p:tgtEl>
                                          <p:spTgt spid="7">
                                            <p:graphicEl>
                                              <a:dgm id="{214F62DB-0851-4B1E-A5A5-C0928DF43A40}"/>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7">
                                            <p:graphicEl>
                                              <a:dgm id="{F1819806-DD17-48B5-8E93-A9F7860876BF}"/>
                                            </p:graphicEl>
                                          </p:spTgt>
                                        </p:tgtEl>
                                        <p:attrNameLst>
                                          <p:attrName>style.visibility</p:attrName>
                                        </p:attrNameLst>
                                      </p:cBhvr>
                                      <p:to>
                                        <p:strVal val="visible"/>
                                      </p:to>
                                    </p:set>
                                    <p:animEffect transition="in" filter="barn(inVertical)">
                                      <p:cBhvr>
                                        <p:cTn id="92" dur="500"/>
                                        <p:tgtEl>
                                          <p:spTgt spid="7">
                                            <p:graphicEl>
                                              <a:dgm id="{F1819806-DD17-48B5-8E93-A9F7860876BF}"/>
                                            </p:graphicEl>
                                          </p:spTgt>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grpId="0" nodeType="clickEffect">
                                  <p:stCondLst>
                                    <p:cond delay="0"/>
                                  </p:stCondLst>
                                  <p:childTnLst>
                                    <p:set>
                                      <p:cBhvr>
                                        <p:cTn id="96" dur="1" fill="hold">
                                          <p:stCondLst>
                                            <p:cond delay="0"/>
                                          </p:stCondLst>
                                        </p:cTn>
                                        <p:tgtEl>
                                          <p:spTgt spid="7">
                                            <p:graphicEl>
                                              <a:dgm id="{FF6A2B31-9FA6-4D04-B295-64E8AC5026AD}"/>
                                            </p:graphicEl>
                                          </p:spTgt>
                                        </p:tgtEl>
                                        <p:attrNameLst>
                                          <p:attrName>style.visibility</p:attrName>
                                        </p:attrNameLst>
                                      </p:cBhvr>
                                      <p:to>
                                        <p:strVal val="visible"/>
                                      </p:to>
                                    </p:set>
                                    <p:animEffect transition="in" filter="barn(inVertical)">
                                      <p:cBhvr>
                                        <p:cTn id="97" dur="500"/>
                                        <p:tgtEl>
                                          <p:spTgt spid="7">
                                            <p:graphicEl>
                                              <a:dgm id="{FF6A2B31-9FA6-4D04-B295-64E8AC5026AD}"/>
                                            </p:graphicEl>
                                          </p:spTgt>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grpId="0" nodeType="clickEffect">
                                  <p:stCondLst>
                                    <p:cond delay="0"/>
                                  </p:stCondLst>
                                  <p:childTnLst>
                                    <p:set>
                                      <p:cBhvr>
                                        <p:cTn id="101" dur="1" fill="hold">
                                          <p:stCondLst>
                                            <p:cond delay="0"/>
                                          </p:stCondLst>
                                        </p:cTn>
                                        <p:tgtEl>
                                          <p:spTgt spid="7">
                                            <p:graphicEl>
                                              <a:dgm id="{01678EB7-9775-46B8-8FAA-4CC78FDEDE23}"/>
                                            </p:graphicEl>
                                          </p:spTgt>
                                        </p:tgtEl>
                                        <p:attrNameLst>
                                          <p:attrName>style.visibility</p:attrName>
                                        </p:attrNameLst>
                                      </p:cBhvr>
                                      <p:to>
                                        <p:strVal val="visible"/>
                                      </p:to>
                                    </p:set>
                                    <p:animEffect transition="in" filter="barn(inVertical)">
                                      <p:cBhvr>
                                        <p:cTn id="102" dur="500"/>
                                        <p:tgtEl>
                                          <p:spTgt spid="7">
                                            <p:graphicEl>
                                              <a:dgm id="{01678EB7-9775-46B8-8FAA-4CC78FDEDE23}"/>
                                            </p:graphic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grpId="0" nodeType="clickEffect">
                                  <p:stCondLst>
                                    <p:cond delay="0"/>
                                  </p:stCondLst>
                                  <p:childTnLst>
                                    <p:set>
                                      <p:cBhvr>
                                        <p:cTn id="106" dur="1" fill="hold">
                                          <p:stCondLst>
                                            <p:cond delay="0"/>
                                          </p:stCondLst>
                                        </p:cTn>
                                        <p:tgtEl>
                                          <p:spTgt spid="7">
                                            <p:graphicEl>
                                              <a:dgm id="{E0A5021B-E31B-4A09-86FE-F34DFC7E655B}"/>
                                            </p:graphicEl>
                                          </p:spTgt>
                                        </p:tgtEl>
                                        <p:attrNameLst>
                                          <p:attrName>style.visibility</p:attrName>
                                        </p:attrNameLst>
                                      </p:cBhvr>
                                      <p:to>
                                        <p:strVal val="visible"/>
                                      </p:to>
                                    </p:set>
                                    <p:animEffect transition="in" filter="barn(inVertical)">
                                      <p:cBhvr>
                                        <p:cTn id="107" dur="500"/>
                                        <p:tgtEl>
                                          <p:spTgt spid="7">
                                            <p:graphicEl>
                                              <a:dgm id="{E0A5021B-E31B-4A09-86FE-F34DFC7E655B}"/>
                                            </p:graphic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6" presetClass="entr" presetSubtype="21" fill="hold" grpId="0" nodeType="clickEffect">
                                  <p:stCondLst>
                                    <p:cond delay="0"/>
                                  </p:stCondLst>
                                  <p:childTnLst>
                                    <p:set>
                                      <p:cBhvr>
                                        <p:cTn id="111" dur="1" fill="hold">
                                          <p:stCondLst>
                                            <p:cond delay="0"/>
                                          </p:stCondLst>
                                        </p:cTn>
                                        <p:tgtEl>
                                          <p:spTgt spid="7">
                                            <p:graphicEl>
                                              <a:dgm id="{3660B069-1573-4C98-B9E9-47E7B4ED2A0B}"/>
                                            </p:graphicEl>
                                          </p:spTgt>
                                        </p:tgtEl>
                                        <p:attrNameLst>
                                          <p:attrName>style.visibility</p:attrName>
                                        </p:attrNameLst>
                                      </p:cBhvr>
                                      <p:to>
                                        <p:strVal val="visible"/>
                                      </p:to>
                                    </p:set>
                                    <p:animEffect transition="in" filter="barn(inVertical)">
                                      <p:cBhvr>
                                        <p:cTn id="112" dur="500"/>
                                        <p:tgtEl>
                                          <p:spTgt spid="7">
                                            <p:graphicEl>
                                              <a:dgm id="{3660B069-1573-4C98-B9E9-47E7B4ED2A0B}"/>
                                            </p:graphicEl>
                                          </p:spTgt>
                                        </p:tgtEl>
                                      </p:cBhvr>
                                    </p:animEffect>
                                  </p:childTnLst>
                                </p:cTn>
                              </p:par>
                            </p:childTnLst>
                          </p:cTn>
                        </p:par>
                      </p:childTnLst>
                    </p:cTn>
                  </p:par>
                  <p:par>
                    <p:cTn id="113" fill="hold">
                      <p:stCondLst>
                        <p:cond delay="indefinite"/>
                      </p:stCondLst>
                      <p:childTnLst>
                        <p:par>
                          <p:cTn id="114" fill="hold">
                            <p:stCondLst>
                              <p:cond delay="0"/>
                            </p:stCondLst>
                            <p:childTnLst>
                              <p:par>
                                <p:cTn id="115" presetID="16" presetClass="entr" presetSubtype="21" fill="hold" grpId="0" nodeType="clickEffect">
                                  <p:stCondLst>
                                    <p:cond delay="0"/>
                                  </p:stCondLst>
                                  <p:childTnLst>
                                    <p:set>
                                      <p:cBhvr>
                                        <p:cTn id="116" dur="1" fill="hold">
                                          <p:stCondLst>
                                            <p:cond delay="0"/>
                                          </p:stCondLst>
                                        </p:cTn>
                                        <p:tgtEl>
                                          <p:spTgt spid="7">
                                            <p:graphicEl>
                                              <a:dgm id="{5F4AF32F-E10C-4186-B0DE-D2FECD03600F}"/>
                                            </p:graphicEl>
                                          </p:spTgt>
                                        </p:tgtEl>
                                        <p:attrNameLst>
                                          <p:attrName>style.visibility</p:attrName>
                                        </p:attrNameLst>
                                      </p:cBhvr>
                                      <p:to>
                                        <p:strVal val="visible"/>
                                      </p:to>
                                    </p:set>
                                    <p:animEffect transition="in" filter="barn(inVertical)">
                                      <p:cBhvr>
                                        <p:cTn id="117" dur="500"/>
                                        <p:tgtEl>
                                          <p:spTgt spid="7">
                                            <p:graphicEl>
                                              <a:dgm id="{5F4AF32F-E10C-4186-B0DE-D2FECD03600F}"/>
                                            </p:graphicEl>
                                          </p:spTgt>
                                        </p:tgtEl>
                                      </p:cBhvr>
                                    </p:animEffect>
                                  </p:childTnLst>
                                </p:cTn>
                              </p:par>
                            </p:childTnLst>
                          </p:cTn>
                        </p:par>
                      </p:childTnLst>
                    </p:cTn>
                  </p:par>
                  <p:par>
                    <p:cTn id="118" fill="hold">
                      <p:stCondLst>
                        <p:cond delay="indefinite"/>
                      </p:stCondLst>
                      <p:childTnLst>
                        <p:par>
                          <p:cTn id="119" fill="hold">
                            <p:stCondLst>
                              <p:cond delay="0"/>
                            </p:stCondLst>
                            <p:childTnLst>
                              <p:par>
                                <p:cTn id="120" presetID="16" presetClass="entr" presetSubtype="21" fill="hold" grpId="0" nodeType="clickEffect">
                                  <p:stCondLst>
                                    <p:cond delay="0"/>
                                  </p:stCondLst>
                                  <p:childTnLst>
                                    <p:set>
                                      <p:cBhvr>
                                        <p:cTn id="121" dur="1" fill="hold">
                                          <p:stCondLst>
                                            <p:cond delay="0"/>
                                          </p:stCondLst>
                                        </p:cTn>
                                        <p:tgtEl>
                                          <p:spTgt spid="7">
                                            <p:graphicEl>
                                              <a:dgm id="{F6402244-E2C6-48E6-82F5-B29CBFE9EABD}"/>
                                            </p:graphicEl>
                                          </p:spTgt>
                                        </p:tgtEl>
                                        <p:attrNameLst>
                                          <p:attrName>style.visibility</p:attrName>
                                        </p:attrNameLst>
                                      </p:cBhvr>
                                      <p:to>
                                        <p:strVal val="visible"/>
                                      </p:to>
                                    </p:set>
                                    <p:animEffect transition="in" filter="barn(inVertical)">
                                      <p:cBhvr>
                                        <p:cTn id="122" dur="500"/>
                                        <p:tgtEl>
                                          <p:spTgt spid="7">
                                            <p:graphicEl>
                                              <a:dgm id="{F6402244-E2C6-48E6-82F5-B29CBFE9EABD}"/>
                                            </p:graphicEl>
                                          </p:spTgt>
                                        </p:tgtEl>
                                      </p:cBhvr>
                                    </p:animEffect>
                                  </p:childTnLst>
                                </p:cTn>
                              </p:par>
                            </p:childTnLst>
                          </p:cTn>
                        </p:par>
                      </p:childTnLst>
                    </p:cTn>
                  </p:par>
                  <p:par>
                    <p:cTn id="123" fill="hold">
                      <p:stCondLst>
                        <p:cond delay="indefinite"/>
                      </p:stCondLst>
                      <p:childTnLst>
                        <p:par>
                          <p:cTn id="124" fill="hold">
                            <p:stCondLst>
                              <p:cond delay="0"/>
                            </p:stCondLst>
                            <p:childTnLst>
                              <p:par>
                                <p:cTn id="125" presetID="16" presetClass="entr" presetSubtype="21" fill="hold" grpId="0" nodeType="clickEffect">
                                  <p:stCondLst>
                                    <p:cond delay="0"/>
                                  </p:stCondLst>
                                  <p:childTnLst>
                                    <p:set>
                                      <p:cBhvr>
                                        <p:cTn id="126" dur="1" fill="hold">
                                          <p:stCondLst>
                                            <p:cond delay="0"/>
                                          </p:stCondLst>
                                        </p:cTn>
                                        <p:tgtEl>
                                          <p:spTgt spid="7">
                                            <p:graphicEl>
                                              <a:dgm id="{2296FD78-BAF4-4E58-823E-CCBF8576523F}"/>
                                            </p:graphicEl>
                                          </p:spTgt>
                                        </p:tgtEl>
                                        <p:attrNameLst>
                                          <p:attrName>style.visibility</p:attrName>
                                        </p:attrNameLst>
                                      </p:cBhvr>
                                      <p:to>
                                        <p:strVal val="visible"/>
                                      </p:to>
                                    </p:set>
                                    <p:animEffect transition="in" filter="barn(inVertical)">
                                      <p:cBhvr>
                                        <p:cTn id="127" dur="500"/>
                                        <p:tgtEl>
                                          <p:spTgt spid="7">
                                            <p:graphicEl>
                                              <a:dgm id="{2296FD78-BAF4-4E58-823E-CCBF8576523F}"/>
                                            </p:graphicEl>
                                          </p:spTgt>
                                        </p:tgtEl>
                                      </p:cBhvr>
                                    </p:animEffect>
                                  </p:childTnLst>
                                </p:cTn>
                              </p:par>
                            </p:childTnLst>
                          </p:cTn>
                        </p:par>
                      </p:childTnLst>
                    </p:cTn>
                  </p:par>
                  <p:par>
                    <p:cTn id="128" fill="hold">
                      <p:stCondLst>
                        <p:cond delay="indefinite"/>
                      </p:stCondLst>
                      <p:childTnLst>
                        <p:par>
                          <p:cTn id="129" fill="hold">
                            <p:stCondLst>
                              <p:cond delay="0"/>
                            </p:stCondLst>
                            <p:childTnLst>
                              <p:par>
                                <p:cTn id="130" presetID="16" presetClass="entr" presetSubtype="21" fill="hold" grpId="0" nodeType="clickEffect">
                                  <p:stCondLst>
                                    <p:cond delay="0"/>
                                  </p:stCondLst>
                                  <p:childTnLst>
                                    <p:set>
                                      <p:cBhvr>
                                        <p:cTn id="131" dur="1" fill="hold">
                                          <p:stCondLst>
                                            <p:cond delay="0"/>
                                          </p:stCondLst>
                                        </p:cTn>
                                        <p:tgtEl>
                                          <p:spTgt spid="7">
                                            <p:graphicEl>
                                              <a:dgm id="{3FF46491-9098-4854-9FF7-12EE7D3B67EA}"/>
                                            </p:graphicEl>
                                          </p:spTgt>
                                        </p:tgtEl>
                                        <p:attrNameLst>
                                          <p:attrName>style.visibility</p:attrName>
                                        </p:attrNameLst>
                                      </p:cBhvr>
                                      <p:to>
                                        <p:strVal val="visible"/>
                                      </p:to>
                                    </p:set>
                                    <p:animEffect transition="in" filter="barn(inVertical)">
                                      <p:cBhvr>
                                        <p:cTn id="132" dur="500"/>
                                        <p:tgtEl>
                                          <p:spTgt spid="7">
                                            <p:graphicEl>
                                              <a:dgm id="{3FF46491-9098-4854-9FF7-12EE7D3B67E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Graphic spid="7"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71535752"/>
              </p:ext>
            </p:extLst>
          </p:nvPr>
        </p:nvGraphicFramePr>
        <p:xfrm>
          <a:off x="203200" y="1600200"/>
          <a:ext cx="8229600" cy="48200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Content Placeholder 6"/>
          <p:cNvGraphicFramePr>
            <a:graphicFrameLocks noGrp="1"/>
          </p:cNvGraphicFramePr>
          <p:nvPr>
            <p:ph sz="half" idx="4294967295"/>
            <p:extLst>
              <p:ext uri="{D42A27DB-BD31-4B8C-83A1-F6EECF244321}">
                <p14:modId xmlns:p14="http://schemas.microsoft.com/office/powerpoint/2010/main" val="3218476403"/>
              </p:ext>
            </p:extLst>
          </p:nvPr>
        </p:nvGraphicFramePr>
        <p:xfrm>
          <a:off x="4919663" y="573088"/>
          <a:ext cx="4224337" cy="570865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TextBox 1"/>
          <p:cNvSpPr txBox="1"/>
          <p:nvPr/>
        </p:nvSpPr>
        <p:spPr>
          <a:xfrm>
            <a:off x="685359" y="262025"/>
            <a:ext cx="3628372" cy="1354217"/>
          </a:xfrm>
          <a:prstGeom prst="rect">
            <a:avLst/>
          </a:prstGeom>
          <a:noFill/>
        </p:spPr>
        <p:txBody>
          <a:bodyPr wrap="square" rtlCol="0">
            <a:spAutoFit/>
          </a:bodyPr>
          <a:lstStyle/>
          <a:p>
            <a:pPr algn="ctr"/>
            <a:r>
              <a:rPr lang="en-US" sz="3200" dirty="0"/>
              <a:t>School-Wide Activities</a:t>
            </a:r>
          </a:p>
          <a:p>
            <a:endParaRPr lang="en-US" dirty="0"/>
          </a:p>
        </p:txBody>
      </p:sp>
    </p:spTree>
    <p:extLst>
      <p:ext uri="{BB962C8B-B14F-4D97-AF65-F5344CB8AC3E}">
        <p14:creationId xmlns:p14="http://schemas.microsoft.com/office/powerpoint/2010/main" val="486466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036240555"/>
              </p:ext>
            </p:extLst>
          </p:nvPr>
        </p:nvGraphicFramePr>
        <p:xfrm>
          <a:off x="457200" y="274638"/>
          <a:ext cx="8229600" cy="9032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457200" y="274638"/>
            <a:ext cx="8229600" cy="903233"/>
          </a:xfrm>
        </p:spPr>
        <p:txBody>
          <a:bodyPr/>
          <a:lstStyle/>
          <a:p>
            <a:r>
              <a:rPr lang="en-US" dirty="0"/>
              <a:t>: </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572514080"/>
              </p:ext>
            </p:extLst>
          </p:nvPr>
        </p:nvGraphicFramePr>
        <p:xfrm>
          <a:off x="224725" y="1549831"/>
          <a:ext cx="8462075" cy="450013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84643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830601234"/>
              </p:ext>
            </p:extLst>
          </p:nvPr>
        </p:nvGraphicFramePr>
        <p:xfrm>
          <a:off x="457200" y="274638"/>
          <a:ext cx="8229600" cy="8877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4"/>
          <p:cNvGraphicFramePr>
            <a:graphicFrameLocks noGrp="1"/>
          </p:cNvGraphicFramePr>
          <p:nvPr>
            <p:ph idx="1"/>
            <p:extLst>
              <p:ext uri="{D42A27DB-BD31-4B8C-83A1-F6EECF244321}">
                <p14:modId xmlns:p14="http://schemas.microsoft.com/office/powerpoint/2010/main" val="68481004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7265200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8398958"/>
              </p:ext>
            </p:extLst>
          </p:nvPr>
        </p:nvGraphicFramePr>
        <p:xfrm>
          <a:off x="457200" y="457200"/>
          <a:ext cx="8305800" cy="58355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294870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376096547"/>
              </p:ext>
            </p:extLst>
          </p:nvPr>
        </p:nvGraphicFramePr>
        <p:xfrm>
          <a:off x="457200" y="457200"/>
          <a:ext cx="8305800" cy="58740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28674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135260641"/>
              </p:ext>
            </p:extLst>
          </p:nvPr>
        </p:nvGraphicFramePr>
        <p:xfrm>
          <a:off x="457200" y="457201"/>
          <a:ext cx="8305800"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85303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wlee\Desktop\PRE\miniPoster_Sets-A&amp;B.png"/>
          <p:cNvPicPr>
            <a:picLocks noChangeAspect="1" noChangeArrowheads="1"/>
          </p:cNvPicPr>
          <p:nvPr/>
        </p:nvPicPr>
        <p:blipFill>
          <a:blip r:embed="rId3" cstate="print"/>
          <a:srcRect/>
          <a:stretch>
            <a:fillRect/>
          </a:stretch>
        </p:blipFill>
        <p:spPr bwMode="auto">
          <a:xfrm>
            <a:off x="0" y="0"/>
            <a:ext cx="4343400" cy="2819400"/>
          </a:xfrm>
          <a:prstGeom prst="rect">
            <a:avLst/>
          </a:prstGeom>
          <a:noFill/>
          <a:ln w="9525">
            <a:noFill/>
            <a:miter lim="800000"/>
            <a:headEnd/>
            <a:tailEnd/>
          </a:ln>
        </p:spPr>
      </p:pic>
      <p:graphicFrame>
        <p:nvGraphicFramePr>
          <p:cNvPr id="4" name="Diagram 3"/>
          <p:cNvGraphicFramePr/>
          <p:nvPr/>
        </p:nvGraphicFramePr>
        <p:xfrm>
          <a:off x="304800" y="2895600"/>
          <a:ext cx="8686800" cy="3200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p:cNvSpPr txBox="1"/>
          <p:nvPr/>
        </p:nvSpPr>
        <p:spPr>
          <a:xfrm>
            <a:off x="761999" y="4334346"/>
            <a:ext cx="8111067" cy="2246769"/>
          </a:xfrm>
          <a:prstGeom prst="rect">
            <a:avLst/>
          </a:prstGeom>
          <a:noFill/>
        </p:spPr>
        <p:txBody>
          <a:bodyPr wrap="square" rtlCol="0">
            <a:spAutoFit/>
          </a:bodyPr>
          <a:lstStyle/>
          <a:p>
            <a:pPr defTabSz="914400"/>
            <a:r>
              <a:rPr lang="en-US" sz="2400" dirty="0">
                <a:solidFill>
                  <a:prstClr val="black"/>
                </a:solidFill>
                <a:latin typeface="Arial"/>
              </a:rPr>
              <a:t>At your table you will find a sentence strip. Please write on the sentence strip a “slogan,” “phrase,” or “thought” that has been significant for you during the previous two days.  Think of what might go on a “bumper sticker” for someone’s car.</a:t>
            </a:r>
          </a:p>
          <a:p>
            <a:pPr defTabSz="914400"/>
            <a:endParaRPr lang="en-US" sz="2000" b="1" dirty="0">
              <a:solidFill>
                <a:prstClr val="black"/>
              </a:solidFill>
              <a:latin typeface="Arial"/>
            </a:endParaRPr>
          </a:p>
        </p:txBody>
      </p:sp>
    </p:spTree>
    <p:extLst>
      <p:ext uri="{BB962C8B-B14F-4D97-AF65-F5344CB8AC3E}">
        <p14:creationId xmlns:p14="http://schemas.microsoft.com/office/powerpoint/2010/main" val="30962130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082392630"/>
              </p:ext>
            </p:extLst>
          </p:nvPr>
        </p:nvGraphicFramePr>
        <p:xfrm>
          <a:off x="457200" y="288658"/>
          <a:ext cx="8305800" cy="60732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982165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454624582"/>
              </p:ext>
            </p:extLst>
          </p:nvPr>
        </p:nvGraphicFramePr>
        <p:xfrm>
          <a:off x="457200" y="457200"/>
          <a:ext cx="8305800" cy="5668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31321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480182043"/>
              </p:ext>
            </p:extLst>
          </p:nvPr>
        </p:nvGraphicFramePr>
        <p:xfrm>
          <a:off x="457200" y="457200"/>
          <a:ext cx="8305800" cy="5668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122061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428653138"/>
              </p:ext>
            </p:extLst>
          </p:nvPr>
        </p:nvGraphicFramePr>
        <p:xfrm>
          <a:off x="461770" y="269413"/>
          <a:ext cx="6753380" cy="62542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7676920" y="2501691"/>
            <a:ext cx="1250626" cy="369332"/>
          </a:xfrm>
          <a:prstGeom prst="rect">
            <a:avLst/>
          </a:prstGeom>
          <a:noFill/>
        </p:spPr>
        <p:txBody>
          <a:bodyPr wrap="square" rtlCol="0">
            <a:spAutoFit/>
          </a:bodyPr>
          <a:lstStyle/>
          <a:p>
            <a:r>
              <a:rPr lang="en-US" dirty="0"/>
              <a:t>Page 63</a:t>
            </a:r>
          </a:p>
        </p:txBody>
      </p:sp>
    </p:spTree>
    <p:extLst>
      <p:ext uri="{BB962C8B-B14F-4D97-AF65-F5344CB8AC3E}">
        <p14:creationId xmlns:p14="http://schemas.microsoft.com/office/powerpoint/2010/main" val="19859566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435030825"/>
              </p:ext>
            </p:extLst>
          </p:nvPr>
        </p:nvGraphicFramePr>
        <p:xfrm>
          <a:off x="335665" y="399856"/>
          <a:ext cx="5486400" cy="106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p:cNvGraphicFramePr/>
          <p:nvPr>
            <p:extLst>
              <p:ext uri="{D42A27DB-BD31-4B8C-83A1-F6EECF244321}">
                <p14:modId xmlns:p14="http://schemas.microsoft.com/office/powerpoint/2010/main" val="4062151906"/>
              </p:ext>
            </p:extLst>
          </p:nvPr>
        </p:nvGraphicFramePr>
        <p:xfrm>
          <a:off x="449451" y="2233818"/>
          <a:ext cx="7780149" cy="420391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4" name="Picture 3" descr="valley-high-school.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438185" y="308498"/>
            <a:ext cx="2540000" cy="1925320"/>
          </a:xfrm>
          <a:prstGeom prst="rect">
            <a:avLst/>
          </a:prstGeom>
        </p:spPr>
      </p:pic>
    </p:spTree>
    <p:extLst>
      <p:ext uri="{BB962C8B-B14F-4D97-AF65-F5344CB8AC3E}">
        <p14:creationId xmlns:p14="http://schemas.microsoft.com/office/powerpoint/2010/main" val="2417194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813303744"/>
              </p:ext>
            </p:extLst>
          </p:nvPr>
        </p:nvGraphicFramePr>
        <p:xfrm>
          <a:off x="457200" y="427037"/>
          <a:ext cx="5122516" cy="106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Diagram 1"/>
          <p:cNvGraphicFramePr/>
          <p:nvPr>
            <p:extLst>
              <p:ext uri="{D42A27DB-BD31-4B8C-83A1-F6EECF244321}">
                <p14:modId xmlns:p14="http://schemas.microsoft.com/office/powerpoint/2010/main" val="996236548"/>
              </p:ext>
            </p:extLst>
          </p:nvPr>
        </p:nvGraphicFramePr>
        <p:xfrm>
          <a:off x="435429" y="1768475"/>
          <a:ext cx="8186057" cy="464321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6" name="Picture 5" descr="2005496.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832461" y="192438"/>
            <a:ext cx="2806480" cy="1646162"/>
          </a:xfrm>
          <a:prstGeom prst="rect">
            <a:avLst/>
          </a:prstGeom>
        </p:spPr>
      </p:pic>
    </p:spTree>
    <p:extLst>
      <p:ext uri="{BB962C8B-B14F-4D97-AF65-F5344CB8AC3E}">
        <p14:creationId xmlns:p14="http://schemas.microsoft.com/office/powerpoint/2010/main" val="32192093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949861403"/>
              </p:ext>
            </p:extLst>
          </p:nvPr>
        </p:nvGraphicFramePr>
        <p:xfrm>
          <a:off x="307846" y="1981199"/>
          <a:ext cx="8455154" cy="42152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5524" name="Rectangle 20"/>
          <p:cNvSpPr>
            <a:spLocks noChangeArrowheads="1"/>
          </p:cNvSpPr>
          <p:nvPr/>
        </p:nvSpPr>
        <p:spPr bwMode="auto">
          <a:xfrm>
            <a:off x="524934" y="304800"/>
            <a:ext cx="5016302" cy="14078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defTabSz="914400"/>
            <a:r>
              <a:rPr lang="en-US" sz="2400" b="1" dirty="0">
                <a:solidFill>
                  <a:srgbClr val="1C3F95"/>
                </a:solidFill>
                <a:latin typeface="Arial"/>
              </a:rPr>
              <a:t>Students consider and express their thoughts regarding the ethical or character aspects of some issue in the form of:</a:t>
            </a:r>
            <a:endParaRPr lang="en-US" sz="2400" b="1" dirty="0">
              <a:solidFill>
                <a:srgbClr val="C0504D"/>
              </a:solidFill>
              <a:effectLst>
                <a:outerShdw blurRad="38100" dist="38100" dir="2700000" algn="tl">
                  <a:srgbClr val="C0C0C0"/>
                </a:outerShdw>
              </a:effectLst>
              <a:latin typeface="Arial" charset="0"/>
            </a:endParaRPr>
          </a:p>
        </p:txBody>
      </p:sp>
      <p:sp>
        <p:nvSpPr>
          <p:cNvPr id="405544" name="Text Box 40"/>
          <p:cNvSpPr txBox="1">
            <a:spLocks noChangeArrowheads="1"/>
          </p:cNvSpPr>
          <p:nvPr/>
        </p:nvSpPr>
        <p:spPr bwMode="auto">
          <a:xfrm rot="-5400000">
            <a:off x="602457" y="845343"/>
            <a:ext cx="381000" cy="214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defTabSz="914400">
              <a:spcBef>
                <a:spcPct val="50000"/>
              </a:spcBef>
            </a:pPr>
            <a:r>
              <a:rPr lang="en-US" sz="800" b="1" dirty="0">
                <a:solidFill>
                  <a:prstClr val="black"/>
                </a:solidFill>
                <a:latin typeface="Arial" charset="0"/>
              </a:rPr>
              <a:t>SM</a:t>
            </a:r>
            <a:endParaRPr lang="en-US" sz="1000" b="1" dirty="0">
              <a:solidFill>
                <a:prstClr val="black"/>
              </a:solidFill>
              <a:latin typeface="Arial" charset="0"/>
            </a:endParaRPr>
          </a:p>
        </p:txBody>
      </p:sp>
      <p:pic>
        <p:nvPicPr>
          <p:cNvPr id="3" name="Picture 2" descr="back-to-school.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30136" y="0"/>
            <a:ext cx="2164925" cy="1866646"/>
          </a:xfrm>
          <a:prstGeom prst="rect">
            <a:avLst/>
          </a:prstGeom>
        </p:spPr>
      </p:pic>
    </p:spTree>
    <p:extLst>
      <p:ext uri="{BB962C8B-B14F-4D97-AF65-F5344CB8AC3E}">
        <p14:creationId xmlns:p14="http://schemas.microsoft.com/office/powerpoint/2010/main" val="10191227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2" name="Text Box 4"/>
          <p:cNvSpPr txBox="1">
            <a:spLocks noChangeArrowheads="1"/>
          </p:cNvSpPr>
          <p:nvPr/>
        </p:nvSpPr>
        <p:spPr bwMode="auto">
          <a:xfrm>
            <a:off x="792957" y="2144486"/>
            <a:ext cx="6781800" cy="6905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marL="400050" algn="l">
              <a:tabLst>
                <a:tab pos="628650" algn="l"/>
                <a:tab pos="865188" algn="l"/>
              </a:tabLst>
              <a:defRPr sz="2400">
                <a:solidFill>
                  <a:schemeClr val="tx1"/>
                </a:solidFill>
                <a:latin typeface="Book Antiqua" pitchFamily="18" charset="0"/>
              </a:defRPr>
            </a:lvl1pPr>
            <a:lvl2pPr marL="628650" algn="l">
              <a:tabLst>
                <a:tab pos="628650" algn="l"/>
                <a:tab pos="865188" algn="l"/>
              </a:tabLst>
              <a:defRPr sz="2400">
                <a:solidFill>
                  <a:schemeClr val="tx1"/>
                </a:solidFill>
                <a:latin typeface="Book Antiqua" pitchFamily="18" charset="0"/>
              </a:defRPr>
            </a:lvl2pPr>
            <a:lvl3pPr algn="l">
              <a:tabLst>
                <a:tab pos="628650" algn="l"/>
                <a:tab pos="865188" algn="l"/>
              </a:tabLst>
              <a:defRPr sz="2400">
                <a:solidFill>
                  <a:schemeClr val="tx1"/>
                </a:solidFill>
                <a:latin typeface="Book Antiqua" pitchFamily="18" charset="0"/>
              </a:defRPr>
            </a:lvl3pPr>
            <a:lvl4pPr algn="l">
              <a:tabLst>
                <a:tab pos="628650" algn="l"/>
                <a:tab pos="865188" algn="l"/>
              </a:tabLst>
              <a:defRPr sz="2400">
                <a:solidFill>
                  <a:schemeClr val="tx1"/>
                </a:solidFill>
                <a:latin typeface="Book Antiqua" pitchFamily="18" charset="0"/>
              </a:defRPr>
            </a:lvl4pPr>
            <a:lvl5pPr algn="l">
              <a:tabLst>
                <a:tab pos="628650" algn="l"/>
                <a:tab pos="865188" algn="l"/>
              </a:tabLst>
              <a:defRPr sz="2400">
                <a:solidFill>
                  <a:schemeClr val="tx1"/>
                </a:solidFill>
                <a:latin typeface="Book Antiqua" pitchFamily="18" charset="0"/>
              </a:defRPr>
            </a:lvl5pPr>
            <a:lvl6pPr eaLnBrk="0" fontAlgn="base" hangingPunct="0">
              <a:spcBef>
                <a:spcPct val="0"/>
              </a:spcBef>
              <a:spcAft>
                <a:spcPct val="0"/>
              </a:spcAft>
              <a:tabLst>
                <a:tab pos="628650" algn="l"/>
                <a:tab pos="865188" algn="l"/>
              </a:tabLst>
              <a:defRPr sz="2400">
                <a:solidFill>
                  <a:schemeClr val="tx1"/>
                </a:solidFill>
                <a:latin typeface="Book Antiqua" pitchFamily="18" charset="0"/>
              </a:defRPr>
            </a:lvl6pPr>
            <a:lvl7pPr eaLnBrk="0" fontAlgn="base" hangingPunct="0">
              <a:spcBef>
                <a:spcPct val="0"/>
              </a:spcBef>
              <a:spcAft>
                <a:spcPct val="0"/>
              </a:spcAft>
              <a:tabLst>
                <a:tab pos="628650" algn="l"/>
                <a:tab pos="865188" algn="l"/>
              </a:tabLst>
              <a:defRPr sz="2400">
                <a:solidFill>
                  <a:schemeClr val="tx1"/>
                </a:solidFill>
                <a:latin typeface="Book Antiqua" pitchFamily="18" charset="0"/>
              </a:defRPr>
            </a:lvl7pPr>
            <a:lvl8pPr eaLnBrk="0" fontAlgn="base" hangingPunct="0">
              <a:spcBef>
                <a:spcPct val="0"/>
              </a:spcBef>
              <a:spcAft>
                <a:spcPct val="0"/>
              </a:spcAft>
              <a:tabLst>
                <a:tab pos="628650" algn="l"/>
                <a:tab pos="865188" algn="l"/>
              </a:tabLst>
              <a:defRPr sz="2400">
                <a:solidFill>
                  <a:schemeClr val="tx1"/>
                </a:solidFill>
                <a:latin typeface="Book Antiqua" pitchFamily="18" charset="0"/>
              </a:defRPr>
            </a:lvl8pPr>
            <a:lvl9pPr eaLnBrk="0" fontAlgn="base" hangingPunct="0">
              <a:spcBef>
                <a:spcPct val="0"/>
              </a:spcBef>
              <a:spcAft>
                <a:spcPct val="0"/>
              </a:spcAft>
              <a:tabLst>
                <a:tab pos="628650" algn="l"/>
                <a:tab pos="865188" algn="l"/>
              </a:tabLst>
              <a:defRPr sz="2400">
                <a:solidFill>
                  <a:schemeClr val="tx1"/>
                </a:solidFill>
                <a:latin typeface="Book Antiqua" pitchFamily="18" charset="0"/>
              </a:defRPr>
            </a:lvl9pPr>
          </a:lstStyle>
          <a:p>
            <a:pPr defTabSz="914400">
              <a:lnSpc>
                <a:spcPct val="140000"/>
              </a:lnSpc>
            </a:pPr>
            <a:r>
              <a:rPr lang="en-US" sz="2800" dirty="0">
                <a:solidFill>
                  <a:prstClr val="black"/>
                </a:solidFill>
              </a:rPr>
              <a:t>	</a:t>
            </a:r>
            <a:endParaRPr lang="en-US" dirty="0">
              <a:solidFill>
                <a:prstClr val="black"/>
              </a:solidFill>
            </a:endParaRPr>
          </a:p>
        </p:txBody>
      </p:sp>
      <p:sp>
        <p:nvSpPr>
          <p:cNvPr id="473094" name="Rectangle 6"/>
          <p:cNvSpPr>
            <a:spLocks noChangeArrowheads="1"/>
          </p:cNvSpPr>
          <p:nvPr/>
        </p:nvSpPr>
        <p:spPr bwMode="auto">
          <a:xfrm>
            <a:off x="2209800" y="533400"/>
            <a:ext cx="6705600" cy="1066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defTabSz="914400"/>
            <a:endParaRPr lang="en-US" sz="4200" b="1" dirty="0">
              <a:solidFill>
                <a:srgbClr val="0000FF"/>
              </a:solidFill>
              <a:latin typeface="Impact" pitchFamily="34" charset="0"/>
            </a:endParaRPr>
          </a:p>
        </p:txBody>
      </p:sp>
      <p:graphicFrame>
        <p:nvGraphicFramePr>
          <p:cNvPr id="2" name="Diagram 1"/>
          <p:cNvGraphicFramePr/>
          <p:nvPr>
            <p:extLst>
              <p:ext uri="{D42A27DB-BD31-4B8C-83A1-F6EECF244321}">
                <p14:modId xmlns:p14="http://schemas.microsoft.com/office/powerpoint/2010/main" val="423631703"/>
              </p:ext>
            </p:extLst>
          </p:nvPr>
        </p:nvGraphicFramePr>
        <p:xfrm>
          <a:off x="393386" y="378608"/>
          <a:ext cx="61722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p:cNvGraphicFramePr/>
          <p:nvPr>
            <p:extLst>
              <p:ext uri="{D42A27DB-BD31-4B8C-83A1-F6EECF244321}">
                <p14:modId xmlns:p14="http://schemas.microsoft.com/office/powerpoint/2010/main" val="2965673069"/>
              </p:ext>
            </p:extLst>
          </p:nvPr>
        </p:nvGraphicFramePr>
        <p:xfrm>
          <a:off x="269366" y="1693452"/>
          <a:ext cx="8465776" cy="473396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4" name="Picture 3" descr="character.jpg"/>
          <p:cNvPicPr>
            <a:picLocks noChangeAspect="1"/>
          </p:cNvPicPr>
          <p:nvPr/>
        </p:nvPicPr>
        <p:blipFill>
          <a:blip r:embed="rId13">
            <a:extLst>
              <a:ext uri="{BEBA8EAE-BF5A-486C-A8C5-ECC9F3942E4B}">
                <a14:imgProps xmlns:a14="http://schemas.microsoft.com/office/drawing/2010/main">
                  <a14:imgLayer r:embed="rId14">
                    <a14:imgEffect>
                      <a14:sharpenSoften amount="-25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695659" y="153950"/>
            <a:ext cx="2217456" cy="1507551"/>
          </a:xfrm>
          <a:prstGeom prst="rect">
            <a:avLst/>
          </a:prstGeom>
        </p:spPr>
      </p:pic>
    </p:spTree>
    <p:extLst>
      <p:ext uri="{BB962C8B-B14F-4D97-AF65-F5344CB8AC3E}">
        <p14:creationId xmlns:p14="http://schemas.microsoft.com/office/powerpoint/2010/main" val="38102324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p:cNvGraphicFramePr/>
          <p:nvPr>
            <p:extLst>
              <p:ext uri="{D42A27DB-BD31-4B8C-83A1-F6EECF244321}">
                <p14:modId xmlns:p14="http://schemas.microsoft.com/office/powerpoint/2010/main" val="3164330050"/>
              </p:ext>
            </p:extLst>
          </p:nvPr>
        </p:nvGraphicFramePr>
        <p:xfrm>
          <a:off x="457200" y="274638"/>
          <a:ext cx="8229600" cy="868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Content Placeholder 7"/>
          <p:cNvGraphicFramePr>
            <a:graphicFrameLocks noGrp="1"/>
          </p:cNvGraphicFramePr>
          <p:nvPr>
            <p:ph idx="1"/>
            <p:extLst>
              <p:ext uri="{D42A27DB-BD31-4B8C-83A1-F6EECF244321}">
                <p14:modId xmlns:p14="http://schemas.microsoft.com/office/powerpoint/2010/main" val="1735534246"/>
              </p:ext>
            </p:extLst>
          </p:nvPr>
        </p:nvGraphicFramePr>
        <p:xfrm>
          <a:off x="130113" y="1600200"/>
          <a:ext cx="8229600" cy="45259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9" name="Content Placeholder 8"/>
          <p:cNvGraphicFramePr>
            <a:graphicFrameLocks noGrp="1"/>
          </p:cNvGraphicFramePr>
          <p:nvPr>
            <p:ph sz="half" idx="4294967295"/>
            <p:extLst>
              <p:ext uri="{D42A27DB-BD31-4B8C-83A1-F6EECF244321}">
                <p14:modId xmlns:p14="http://schemas.microsoft.com/office/powerpoint/2010/main" val="1190223675"/>
              </p:ext>
            </p:extLst>
          </p:nvPr>
        </p:nvGraphicFramePr>
        <p:xfrm>
          <a:off x="4797554" y="1600200"/>
          <a:ext cx="4038600" cy="4525963"/>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38528500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Morning Meeting Ideas</a:t>
            </a:r>
          </a:p>
        </p:txBody>
      </p:sp>
      <p:graphicFrame>
        <p:nvGraphicFramePr>
          <p:cNvPr id="8" name="Diagram 7"/>
          <p:cNvGraphicFramePr/>
          <p:nvPr>
            <p:extLst>
              <p:ext uri="{D42A27DB-BD31-4B8C-83A1-F6EECF244321}">
                <p14:modId xmlns:p14="http://schemas.microsoft.com/office/powerpoint/2010/main" val="1983395956"/>
              </p:ext>
            </p:extLst>
          </p:nvPr>
        </p:nvGraphicFramePr>
        <p:xfrm>
          <a:off x="177800" y="1397000"/>
          <a:ext cx="8509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46908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24400" y="0"/>
            <a:ext cx="4419600" cy="1077218"/>
          </a:xfrm>
          <a:prstGeom prst="rect">
            <a:avLst/>
          </a:prstGeom>
          <a:noFill/>
        </p:spPr>
        <p:txBody>
          <a:bodyPr wrap="square" rtlCol="0">
            <a:spAutoFit/>
          </a:bodyPr>
          <a:lstStyle/>
          <a:p>
            <a:pPr algn="ctr"/>
            <a:r>
              <a:rPr lang="en-US" sz="3200" dirty="0"/>
              <a:t>Ways to Instill Beliefs</a:t>
            </a:r>
          </a:p>
          <a:p>
            <a:pPr algn="ctr"/>
            <a:r>
              <a:rPr lang="en-US" sz="3200" dirty="0"/>
              <a:t>Day 2</a:t>
            </a:r>
          </a:p>
        </p:txBody>
      </p:sp>
      <p:sp>
        <p:nvSpPr>
          <p:cNvPr id="4" name="Rectangle 3"/>
          <p:cNvSpPr/>
          <p:nvPr/>
        </p:nvSpPr>
        <p:spPr>
          <a:xfrm>
            <a:off x="538730" y="712019"/>
            <a:ext cx="8232737" cy="5834545"/>
          </a:xfrm>
          <a:prstGeom prst="rect">
            <a:avLst/>
          </a:prstGeom>
        </p:spPr>
        <p:txBody>
          <a:bodyPr/>
          <a:lstStyle/>
          <a:p>
            <a:pPr lvl="0"/>
            <a:r>
              <a:rPr lang="en-US" sz="2400" b="1" u="sng" dirty="0"/>
              <a:t>Direct Teaching</a:t>
            </a:r>
          </a:p>
          <a:p>
            <a:pPr lvl="1"/>
            <a:endParaRPr lang="en-US" sz="2200" dirty="0"/>
          </a:p>
          <a:p>
            <a:pPr lvl="1"/>
            <a:endParaRPr lang="en-US" sz="2200" dirty="0"/>
          </a:p>
          <a:p>
            <a:pPr lvl="1"/>
            <a:r>
              <a:rPr lang="en-US" sz="2200" dirty="0"/>
              <a:t>	</a:t>
            </a:r>
            <a:endParaRPr lang="en-US" sz="2400" b="1" u="sng" dirty="0">
              <a:solidFill>
                <a:schemeClr val="tx1"/>
              </a:solidFill>
            </a:endParaRPr>
          </a:p>
          <a:p>
            <a:pPr lvl="0"/>
            <a:r>
              <a:rPr lang="en-US" sz="2400" b="1" u="sng" dirty="0">
                <a:solidFill>
                  <a:schemeClr val="tx1"/>
                </a:solidFill>
              </a:rPr>
              <a:t>Experiential Learning</a:t>
            </a:r>
          </a:p>
          <a:p>
            <a:pPr lvl="0"/>
            <a:endParaRPr lang="en-US" sz="2400" b="1" u="sng" dirty="0"/>
          </a:p>
          <a:p>
            <a:pPr lvl="0"/>
            <a:endParaRPr lang="en-US" sz="2000" dirty="0">
              <a:solidFill>
                <a:schemeClr val="tx1"/>
              </a:solidFill>
            </a:endParaRPr>
          </a:p>
          <a:p>
            <a:pPr lvl="0"/>
            <a:endParaRPr lang="en-US" sz="2400" b="1" u="sng" dirty="0"/>
          </a:p>
          <a:p>
            <a:pPr lvl="0"/>
            <a:r>
              <a:rPr lang="en-US" sz="2400" b="1" u="sng" dirty="0"/>
              <a:t>Vicarious Experiences</a:t>
            </a:r>
          </a:p>
          <a:p>
            <a:pPr lvl="0"/>
            <a:endParaRPr lang="en-US" sz="2400" b="1" u="sng" dirty="0">
              <a:solidFill>
                <a:schemeClr val="tx1"/>
              </a:solidFill>
            </a:endParaRPr>
          </a:p>
          <a:p>
            <a:pPr lvl="0"/>
            <a:endParaRPr lang="en-US" sz="2400" b="1" u="sng" dirty="0"/>
          </a:p>
          <a:p>
            <a:pPr lvl="0"/>
            <a:r>
              <a:rPr lang="en-US" sz="2400" b="1" u="sng" dirty="0"/>
              <a:t>Connection to Academic Curriculum</a:t>
            </a:r>
            <a:endParaRPr lang="en-US" sz="2400" b="1" u="sng" dirty="0">
              <a:solidFill>
                <a:schemeClr val="tx1"/>
              </a:solidFill>
            </a:endParaRPr>
          </a:p>
        </p:txBody>
      </p:sp>
    </p:spTree>
    <p:extLst>
      <p:ext uri="{BB962C8B-B14F-4D97-AF65-F5344CB8AC3E}">
        <p14:creationId xmlns:p14="http://schemas.microsoft.com/office/powerpoint/2010/main" val="8541562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13985153"/>
              </p:ext>
            </p:extLst>
          </p:nvPr>
        </p:nvGraphicFramePr>
        <p:xfrm>
          <a:off x="461770" y="269413"/>
          <a:ext cx="6753380" cy="62542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7676920" y="2501691"/>
            <a:ext cx="1250626" cy="369332"/>
          </a:xfrm>
          <a:prstGeom prst="rect">
            <a:avLst/>
          </a:prstGeom>
          <a:noFill/>
        </p:spPr>
        <p:txBody>
          <a:bodyPr wrap="square" rtlCol="0">
            <a:spAutoFit/>
          </a:bodyPr>
          <a:lstStyle/>
          <a:p>
            <a:r>
              <a:rPr lang="en-US" dirty="0"/>
              <a:t>Page 65</a:t>
            </a:r>
          </a:p>
        </p:txBody>
      </p:sp>
    </p:spTree>
    <p:extLst>
      <p:ext uri="{BB962C8B-B14F-4D97-AF65-F5344CB8AC3E}">
        <p14:creationId xmlns:p14="http://schemas.microsoft.com/office/powerpoint/2010/main" val="37531268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711896343"/>
              </p:ext>
            </p:extLst>
          </p:nvPr>
        </p:nvGraphicFramePr>
        <p:xfrm>
          <a:off x="1402597" y="170480"/>
          <a:ext cx="7477932" cy="13483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Content Placeholder 7"/>
          <p:cNvGraphicFramePr>
            <a:graphicFrameLocks noGrp="1"/>
          </p:cNvGraphicFramePr>
          <p:nvPr>
            <p:ph idx="1"/>
            <p:extLst>
              <p:ext uri="{D42A27DB-BD31-4B8C-83A1-F6EECF244321}">
                <p14:modId xmlns:p14="http://schemas.microsoft.com/office/powerpoint/2010/main" val="8585287"/>
              </p:ext>
            </p:extLst>
          </p:nvPr>
        </p:nvGraphicFramePr>
        <p:xfrm>
          <a:off x="287867" y="1788675"/>
          <a:ext cx="8398933" cy="45259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4" name="819C5D8A-2A34-4564-A60C-AE95A44738FD" descr="5FAF1571-1762-49BC-8FF0-6F18651D7851@jiethics"/>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19822" t="26505" r="15191" b="25678"/>
          <a:stretch/>
        </p:blipFill>
        <p:spPr bwMode="auto">
          <a:xfrm>
            <a:off x="131735" y="69867"/>
            <a:ext cx="1596326" cy="15190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Box 1"/>
          <p:cNvSpPr txBox="1"/>
          <p:nvPr/>
        </p:nvSpPr>
        <p:spPr>
          <a:xfrm>
            <a:off x="4953000" y="6129972"/>
            <a:ext cx="2743160" cy="369332"/>
          </a:xfrm>
          <a:prstGeom prst="rect">
            <a:avLst/>
          </a:prstGeom>
          <a:noFill/>
        </p:spPr>
        <p:txBody>
          <a:bodyPr wrap="square" rtlCol="0">
            <a:spAutoFit/>
          </a:bodyPr>
          <a:lstStyle/>
          <a:p>
            <a:r>
              <a:rPr lang="en-US" dirty="0"/>
              <a:t>Worksheet 17 – Page 67</a:t>
            </a:r>
          </a:p>
        </p:txBody>
      </p:sp>
    </p:spTree>
    <p:extLst>
      <p:ext uri="{BB962C8B-B14F-4D97-AF65-F5344CB8AC3E}">
        <p14:creationId xmlns:p14="http://schemas.microsoft.com/office/powerpoint/2010/main" val="6417030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281782501"/>
              </p:ext>
            </p:extLst>
          </p:nvPr>
        </p:nvGraphicFramePr>
        <p:xfrm>
          <a:off x="1402597" y="170480"/>
          <a:ext cx="7477932" cy="13483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Content Placeholder 7"/>
          <p:cNvGraphicFramePr>
            <a:graphicFrameLocks noGrp="1"/>
          </p:cNvGraphicFramePr>
          <p:nvPr>
            <p:ph idx="1"/>
            <p:extLst>
              <p:ext uri="{D42A27DB-BD31-4B8C-83A1-F6EECF244321}">
                <p14:modId xmlns:p14="http://schemas.microsoft.com/office/powerpoint/2010/main" val="220148277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4" name="819C5D8A-2A34-4564-A60C-AE95A44738FD" descr="5FAF1571-1762-49BC-8FF0-6F18651D7851@jiethics"/>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19822" t="26505" r="15191" b="25678"/>
          <a:stretch/>
        </p:blipFill>
        <p:spPr bwMode="auto">
          <a:xfrm>
            <a:off x="131735" y="69867"/>
            <a:ext cx="1596326" cy="15190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Box 5"/>
          <p:cNvSpPr txBox="1"/>
          <p:nvPr/>
        </p:nvSpPr>
        <p:spPr>
          <a:xfrm>
            <a:off x="5656678" y="6129972"/>
            <a:ext cx="2039482" cy="369332"/>
          </a:xfrm>
          <a:prstGeom prst="rect">
            <a:avLst/>
          </a:prstGeom>
          <a:noFill/>
        </p:spPr>
        <p:txBody>
          <a:bodyPr wrap="square" rtlCol="0">
            <a:spAutoFit/>
          </a:bodyPr>
          <a:lstStyle/>
          <a:p>
            <a:pPr algn="r"/>
            <a:r>
              <a:rPr lang="en-US" dirty="0"/>
              <a:t>Page 68</a:t>
            </a:r>
          </a:p>
        </p:txBody>
      </p:sp>
    </p:spTree>
    <p:extLst>
      <p:ext uri="{BB962C8B-B14F-4D97-AF65-F5344CB8AC3E}">
        <p14:creationId xmlns:p14="http://schemas.microsoft.com/office/powerpoint/2010/main" val="26689982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897375778"/>
              </p:ext>
            </p:extLst>
          </p:nvPr>
        </p:nvGraphicFramePr>
        <p:xfrm>
          <a:off x="1402597" y="170480"/>
          <a:ext cx="7477932" cy="13483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51518816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4" name="819C5D8A-2A34-4564-A60C-AE95A44738FD" descr="5FAF1571-1762-49BC-8FF0-6F18651D7851@jiethics"/>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19822" t="26505" r="15191" b="25678"/>
          <a:stretch/>
        </p:blipFill>
        <p:spPr bwMode="auto">
          <a:xfrm>
            <a:off x="131735" y="69867"/>
            <a:ext cx="1596326" cy="15190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6" name="Diagram 5"/>
          <p:cNvGraphicFramePr/>
          <p:nvPr>
            <p:extLst>
              <p:ext uri="{D42A27DB-BD31-4B8C-83A1-F6EECF244321}">
                <p14:modId xmlns:p14="http://schemas.microsoft.com/office/powerpoint/2010/main" val="1295885268"/>
              </p:ext>
            </p:extLst>
          </p:nvPr>
        </p:nvGraphicFramePr>
        <p:xfrm>
          <a:off x="1728061" y="322880"/>
          <a:ext cx="7304868" cy="1348353"/>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7" name="TextBox 6"/>
          <p:cNvSpPr txBox="1"/>
          <p:nvPr/>
        </p:nvSpPr>
        <p:spPr>
          <a:xfrm>
            <a:off x="5656678" y="6129972"/>
            <a:ext cx="2039482" cy="369332"/>
          </a:xfrm>
          <a:prstGeom prst="rect">
            <a:avLst/>
          </a:prstGeom>
          <a:noFill/>
        </p:spPr>
        <p:txBody>
          <a:bodyPr wrap="square" rtlCol="0">
            <a:spAutoFit/>
          </a:bodyPr>
          <a:lstStyle/>
          <a:p>
            <a:pPr algn="r"/>
            <a:r>
              <a:rPr lang="en-US" dirty="0"/>
              <a:t> Page 69</a:t>
            </a:r>
          </a:p>
        </p:txBody>
      </p:sp>
    </p:spTree>
    <p:extLst>
      <p:ext uri="{BB962C8B-B14F-4D97-AF65-F5344CB8AC3E}">
        <p14:creationId xmlns:p14="http://schemas.microsoft.com/office/powerpoint/2010/main" val="38331991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22674694"/>
              </p:ext>
            </p:extLst>
          </p:nvPr>
        </p:nvGraphicFramePr>
        <p:xfrm>
          <a:off x="1595569" y="170480"/>
          <a:ext cx="7284959" cy="14184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Content Placeholder 7"/>
          <p:cNvGraphicFramePr>
            <a:graphicFrameLocks noGrp="1"/>
          </p:cNvGraphicFramePr>
          <p:nvPr>
            <p:ph idx="1"/>
            <p:extLst>
              <p:ext uri="{D42A27DB-BD31-4B8C-83A1-F6EECF244321}">
                <p14:modId xmlns:p14="http://schemas.microsoft.com/office/powerpoint/2010/main" val="2095372372"/>
              </p:ext>
            </p:extLst>
          </p:nvPr>
        </p:nvGraphicFramePr>
        <p:xfrm>
          <a:off x="489763" y="1942083"/>
          <a:ext cx="8229600" cy="4525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4" name="819C5D8A-2A34-4564-A60C-AE95A44738FD" descr="5FAF1571-1762-49BC-8FF0-6F18651D7851@jiethics"/>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19822" t="26505" r="15191" b="25678"/>
          <a:stretch/>
        </p:blipFill>
        <p:spPr bwMode="auto">
          <a:xfrm>
            <a:off x="131735" y="69867"/>
            <a:ext cx="1596326" cy="15190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Box 5"/>
          <p:cNvSpPr txBox="1"/>
          <p:nvPr/>
        </p:nvSpPr>
        <p:spPr>
          <a:xfrm>
            <a:off x="5656678" y="6129972"/>
            <a:ext cx="2039482" cy="369332"/>
          </a:xfrm>
          <a:prstGeom prst="rect">
            <a:avLst/>
          </a:prstGeom>
          <a:noFill/>
        </p:spPr>
        <p:txBody>
          <a:bodyPr wrap="square" rtlCol="0">
            <a:spAutoFit/>
          </a:bodyPr>
          <a:lstStyle/>
          <a:p>
            <a:pPr algn="r"/>
            <a:r>
              <a:rPr lang="en-US" dirty="0"/>
              <a:t>Page 70</a:t>
            </a:r>
          </a:p>
        </p:txBody>
      </p:sp>
    </p:spTree>
    <p:extLst>
      <p:ext uri="{BB962C8B-B14F-4D97-AF65-F5344CB8AC3E}">
        <p14:creationId xmlns:p14="http://schemas.microsoft.com/office/powerpoint/2010/main" val="36152168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442095452"/>
              </p:ext>
            </p:extLst>
          </p:nvPr>
        </p:nvGraphicFramePr>
        <p:xfrm>
          <a:off x="1402597" y="170480"/>
          <a:ext cx="7477932" cy="13483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Content Placeholder 7"/>
          <p:cNvGraphicFramePr>
            <a:graphicFrameLocks noGrp="1"/>
          </p:cNvGraphicFramePr>
          <p:nvPr>
            <p:ph idx="1"/>
            <p:extLst>
              <p:ext uri="{D42A27DB-BD31-4B8C-83A1-F6EECF244321}">
                <p14:modId xmlns:p14="http://schemas.microsoft.com/office/powerpoint/2010/main" val="4018825917"/>
              </p:ext>
            </p:extLst>
          </p:nvPr>
        </p:nvGraphicFramePr>
        <p:xfrm>
          <a:off x="457200" y="1811841"/>
          <a:ext cx="8229600" cy="466764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9" name="Group 8"/>
          <p:cNvGrpSpPr/>
          <p:nvPr/>
        </p:nvGrpSpPr>
        <p:grpSpPr>
          <a:xfrm>
            <a:off x="1460484" y="170480"/>
            <a:ext cx="7226315" cy="1641359"/>
            <a:chOff x="0" y="-48189"/>
            <a:chExt cx="7477932" cy="1396541"/>
          </a:xfrm>
          <a:solidFill>
            <a:srgbClr val="000090"/>
          </a:solidFill>
          <a:scene3d>
            <a:camera prst="orthographicFront"/>
            <a:lightRig rig="flat" dir="t"/>
          </a:scene3d>
        </p:grpSpPr>
        <p:sp>
          <p:nvSpPr>
            <p:cNvPr id="10" name="Rounded Rectangle 9"/>
            <p:cNvSpPr/>
            <p:nvPr/>
          </p:nvSpPr>
          <p:spPr>
            <a:xfrm>
              <a:off x="0" y="-48189"/>
              <a:ext cx="7477932" cy="1396541"/>
            </a:xfrm>
            <a:prstGeom prst="roundRect">
              <a:avLst/>
            </a:prstGeom>
            <a:grp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1" name="Rounded Rectangle 4"/>
            <p:cNvSpPr/>
            <p:nvPr/>
          </p:nvSpPr>
          <p:spPr>
            <a:xfrm>
              <a:off x="59428" y="190396"/>
              <a:ext cx="7359076" cy="1098528"/>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b="0" kern="1200" dirty="0">
                  <a:solidFill>
                    <a:schemeClr val="bg1"/>
                  </a:solidFill>
                  <a:effectLst>
                    <a:outerShdw blurRad="38100" dist="38100" dir="2700000" algn="tl">
                      <a:srgbClr val="000000">
                        <a:alpha val="43137"/>
                      </a:srgbClr>
                    </a:outerShdw>
                  </a:effectLst>
                  <a:latin typeface="Arial Black" panose="020B0A04020102020204" pitchFamily="34" charset="0"/>
                </a:rPr>
                <a:t>School Climate </a:t>
              </a:r>
            </a:p>
            <a:p>
              <a:pPr algn="ctr" defTabSz="914400">
                <a:spcBef>
                  <a:spcPct val="0"/>
                </a:spcBef>
                <a:defRPr/>
              </a:pPr>
              <a:r>
                <a:rPr lang="en-US" sz="2400" b="0" kern="1200" dirty="0">
                  <a:solidFill>
                    <a:schemeClr val="bg1"/>
                  </a:solidFill>
                  <a:effectLst>
                    <a:outerShdw blurRad="38100" dist="38100" dir="2700000" algn="tl">
                      <a:srgbClr val="000000">
                        <a:alpha val="43137"/>
                      </a:srgbClr>
                    </a:outerShdw>
                  </a:effectLst>
                  <a:latin typeface="Arial Black" panose="020B0A04020102020204" pitchFamily="34" charset="0"/>
                </a:rPr>
                <a:t>Safety &amp; Positive Behavior - </a:t>
              </a:r>
              <a:r>
                <a:rPr lang="en-US" sz="2400" dirty="0">
                  <a:solidFill>
                    <a:schemeClr val="bg1"/>
                  </a:solidFill>
                  <a:effectLst>
                    <a:outerShdw blurRad="38100" dist="38100" dir="2700000" algn="tl">
                      <a:srgbClr val="000000">
                        <a:alpha val="43137"/>
                      </a:srgbClr>
                    </a:outerShdw>
                  </a:effectLst>
                  <a:latin typeface="Arial Black" panose="020B0A04020102020204" pitchFamily="34" charset="0"/>
                </a:rPr>
                <a:t>List at least two specific actions to achieve each element  </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2400" b="0" kern="12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grpSp>
      <p:pic>
        <p:nvPicPr>
          <p:cNvPr id="4" name="819C5D8A-2A34-4564-A60C-AE95A44738FD" descr="5FAF1571-1762-49BC-8FF0-6F18651D7851@jiethics"/>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19822" t="26505" r="15191" b="25678"/>
          <a:stretch/>
        </p:blipFill>
        <p:spPr bwMode="auto">
          <a:xfrm>
            <a:off x="131735" y="69867"/>
            <a:ext cx="1596326" cy="15190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TextBox 11"/>
          <p:cNvSpPr txBox="1"/>
          <p:nvPr/>
        </p:nvSpPr>
        <p:spPr>
          <a:xfrm>
            <a:off x="5656678" y="6129972"/>
            <a:ext cx="2039482" cy="369332"/>
          </a:xfrm>
          <a:prstGeom prst="rect">
            <a:avLst/>
          </a:prstGeom>
          <a:noFill/>
        </p:spPr>
        <p:txBody>
          <a:bodyPr wrap="square" rtlCol="0">
            <a:spAutoFit/>
          </a:bodyPr>
          <a:lstStyle/>
          <a:p>
            <a:pPr algn="r"/>
            <a:r>
              <a:rPr lang="en-US" dirty="0"/>
              <a:t>Page 71</a:t>
            </a:r>
          </a:p>
        </p:txBody>
      </p:sp>
    </p:spTree>
    <p:extLst>
      <p:ext uri="{BB962C8B-B14F-4D97-AF65-F5344CB8AC3E}">
        <p14:creationId xmlns:p14="http://schemas.microsoft.com/office/powerpoint/2010/main" val="17514266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800448041"/>
              </p:ext>
            </p:extLst>
          </p:nvPr>
        </p:nvGraphicFramePr>
        <p:xfrm>
          <a:off x="1595569" y="170480"/>
          <a:ext cx="7284959" cy="1531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Content Placeholder 7"/>
          <p:cNvGraphicFramePr>
            <a:graphicFrameLocks noGrp="1"/>
          </p:cNvGraphicFramePr>
          <p:nvPr>
            <p:ph idx="1"/>
            <p:extLst>
              <p:ext uri="{D42A27DB-BD31-4B8C-83A1-F6EECF244321}">
                <p14:modId xmlns:p14="http://schemas.microsoft.com/office/powerpoint/2010/main" val="2932394188"/>
              </p:ext>
            </p:extLst>
          </p:nvPr>
        </p:nvGraphicFramePr>
        <p:xfrm>
          <a:off x="515163" y="1942139"/>
          <a:ext cx="8229600" cy="45259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4" name="819C5D8A-2A34-4564-A60C-AE95A44738FD" descr="5FAF1571-1762-49BC-8FF0-6F18651D7851@jiethics"/>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19822" t="26505" r="15191" b="25678"/>
          <a:stretch/>
        </p:blipFill>
        <p:spPr bwMode="auto">
          <a:xfrm>
            <a:off x="131735" y="69867"/>
            <a:ext cx="1596326" cy="15190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Box 5"/>
          <p:cNvSpPr txBox="1"/>
          <p:nvPr/>
        </p:nvSpPr>
        <p:spPr>
          <a:xfrm>
            <a:off x="5656678" y="6129972"/>
            <a:ext cx="2039482" cy="369332"/>
          </a:xfrm>
          <a:prstGeom prst="rect">
            <a:avLst/>
          </a:prstGeom>
          <a:noFill/>
        </p:spPr>
        <p:txBody>
          <a:bodyPr wrap="square" rtlCol="0">
            <a:spAutoFit/>
          </a:bodyPr>
          <a:lstStyle/>
          <a:p>
            <a:pPr algn="r"/>
            <a:r>
              <a:rPr lang="en-US" dirty="0"/>
              <a:t>Page 72</a:t>
            </a:r>
          </a:p>
        </p:txBody>
      </p:sp>
    </p:spTree>
    <p:extLst>
      <p:ext uri="{BB962C8B-B14F-4D97-AF65-F5344CB8AC3E}">
        <p14:creationId xmlns:p14="http://schemas.microsoft.com/office/powerpoint/2010/main" val="37734936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210835300"/>
              </p:ext>
            </p:extLst>
          </p:nvPr>
        </p:nvGraphicFramePr>
        <p:xfrm>
          <a:off x="250125" y="1650522"/>
          <a:ext cx="8658180" cy="4765040"/>
        </p:xfrm>
        <a:graphic>
          <a:graphicData uri="http://schemas.openxmlformats.org/drawingml/2006/table">
            <a:tbl>
              <a:tblPr firstRow="1" bandRow="1">
                <a:tableStyleId>{5C22544A-7EE6-4342-B048-85BDC9FD1C3A}</a:tableStyleId>
              </a:tblPr>
              <a:tblGrid>
                <a:gridCol w="1712396">
                  <a:extLst>
                    <a:ext uri="{9D8B030D-6E8A-4147-A177-3AD203B41FA5}">
                      <a16:colId xmlns:a16="http://schemas.microsoft.com/office/drawing/2014/main" val="20000"/>
                    </a:ext>
                  </a:extLst>
                </a:gridCol>
                <a:gridCol w="2635935">
                  <a:extLst>
                    <a:ext uri="{9D8B030D-6E8A-4147-A177-3AD203B41FA5}">
                      <a16:colId xmlns:a16="http://schemas.microsoft.com/office/drawing/2014/main" val="20001"/>
                    </a:ext>
                  </a:extLst>
                </a:gridCol>
                <a:gridCol w="4309849">
                  <a:extLst>
                    <a:ext uri="{9D8B030D-6E8A-4147-A177-3AD203B41FA5}">
                      <a16:colId xmlns:a16="http://schemas.microsoft.com/office/drawing/2014/main" val="20002"/>
                    </a:ext>
                  </a:extLst>
                </a:gridCol>
              </a:tblGrid>
              <a:tr h="370840">
                <a:tc>
                  <a:txBody>
                    <a:bodyPr/>
                    <a:lstStyle/>
                    <a:p>
                      <a:pPr algn="ctr"/>
                      <a:r>
                        <a:rPr lang="en-US" dirty="0"/>
                        <a:t>Indicator</a:t>
                      </a:r>
                    </a:p>
                  </a:txBody>
                  <a:tcPr/>
                </a:tc>
                <a:tc>
                  <a:txBody>
                    <a:bodyPr/>
                    <a:lstStyle/>
                    <a:p>
                      <a:pPr algn="ctr"/>
                      <a:r>
                        <a:rPr lang="en-US" dirty="0"/>
                        <a:t>Key attributes that apply to our school</a:t>
                      </a:r>
                    </a:p>
                  </a:txBody>
                  <a:tcPr/>
                </a:tc>
                <a:tc>
                  <a:txBody>
                    <a:bodyPr/>
                    <a:lstStyle/>
                    <a:p>
                      <a:pPr algn="ctr"/>
                      <a:r>
                        <a:rPr lang="en-US" dirty="0"/>
                        <a:t>Action steps our school could take as part of a CHARACTER COUNTS! initiative</a:t>
                      </a:r>
                    </a:p>
                  </a:txBody>
                  <a:tcPr/>
                </a:tc>
                <a:extLst>
                  <a:ext uri="{0D108BD9-81ED-4DB2-BD59-A6C34878D82A}">
                    <a16:rowId xmlns:a16="http://schemas.microsoft.com/office/drawing/2014/main" val="10000"/>
                  </a:ext>
                </a:extLst>
              </a:tr>
              <a:tr h="370840">
                <a:tc>
                  <a:txBody>
                    <a:bodyPr/>
                    <a:lstStyle/>
                    <a:p>
                      <a:r>
                        <a:rPr lang="en-US" dirty="0"/>
                        <a:t>Culture</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r h="370840">
                <a:tc>
                  <a:txBody>
                    <a:bodyPr/>
                    <a:lstStyle/>
                    <a:p>
                      <a:r>
                        <a:rPr lang="en-US" dirty="0"/>
                        <a:t>Engagement</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r h="370840">
                <a:tc>
                  <a:txBody>
                    <a:bodyPr/>
                    <a:lstStyle/>
                    <a:p>
                      <a:r>
                        <a:rPr lang="en-US" dirty="0"/>
                        <a:t>Quality Instruction</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3"/>
                  </a:ext>
                </a:extLst>
              </a:tr>
              <a:tr h="370840">
                <a:tc>
                  <a:txBody>
                    <a:bodyPr/>
                    <a:lstStyle/>
                    <a:p>
                      <a:r>
                        <a:rPr lang="en-US" dirty="0"/>
                        <a:t>Inspirational Leadership</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4"/>
                  </a:ext>
                </a:extLst>
              </a:tr>
              <a:tr h="370840">
                <a:tc>
                  <a:txBody>
                    <a:bodyPr/>
                    <a:lstStyle/>
                    <a:p>
                      <a:r>
                        <a:rPr lang="en-US" dirty="0"/>
                        <a:t>Safety &amp; Positive Behavior</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5"/>
                  </a:ext>
                </a:extLst>
              </a:tr>
              <a:tr h="370840">
                <a:tc>
                  <a:txBody>
                    <a:bodyPr/>
                    <a:lstStyle/>
                    <a:p>
                      <a:r>
                        <a:rPr lang="en-US" dirty="0"/>
                        <a:t>Positive Learning Environment</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6"/>
                  </a:ext>
                </a:extLst>
              </a:tr>
            </a:tbl>
          </a:graphicData>
        </a:graphic>
      </p:graphicFrame>
      <p:sp>
        <p:nvSpPr>
          <p:cNvPr id="7" name="TextBox 6"/>
          <p:cNvSpPr txBox="1"/>
          <p:nvPr/>
        </p:nvSpPr>
        <p:spPr>
          <a:xfrm>
            <a:off x="5502754" y="6061789"/>
            <a:ext cx="2726846" cy="369332"/>
          </a:xfrm>
          <a:prstGeom prst="rect">
            <a:avLst/>
          </a:prstGeom>
          <a:noFill/>
        </p:spPr>
        <p:txBody>
          <a:bodyPr wrap="square" rtlCol="0">
            <a:spAutoFit/>
          </a:bodyPr>
          <a:lstStyle/>
          <a:p>
            <a:pPr algn="r"/>
            <a:r>
              <a:rPr lang="en-US" dirty="0"/>
              <a:t>Page 73</a:t>
            </a:r>
          </a:p>
        </p:txBody>
      </p:sp>
      <p:sp>
        <p:nvSpPr>
          <p:cNvPr id="8" name="TextBox 7"/>
          <p:cNvSpPr txBox="1"/>
          <p:nvPr/>
        </p:nvSpPr>
        <p:spPr>
          <a:xfrm>
            <a:off x="250125" y="173194"/>
            <a:ext cx="8408055" cy="1477328"/>
          </a:xfrm>
          <a:prstGeom prst="rect">
            <a:avLst/>
          </a:prstGeom>
          <a:noFill/>
        </p:spPr>
        <p:txBody>
          <a:bodyPr wrap="square" rtlCol="0">
            <a:spAutoFit/>
          </a:bodyPr>
          <a:lstStyle/>
          <a:p>
            <a:r>
              <a:rPr lang="en-US" b="1" dirty="0"/>
              <a:t>Indicators of a Positive School Climate</a:t>
            </a:r>
            <a:endParaRPr lang="en-US" dirty="0"/>
          </a:p>
          <a:p>
            <a:pPr lvl="0"/>
            <a:r>
              <a:rPr lang="en-US" dirty="0"/>
              <a:t>Positive Culture				Engagement				</a:t>
            </a:r>
          </a:p>
          <a:p>
            <a:pPr lvl="0"/>
            <a:r>
              <a:rPr lang="en-US" dirty="0"/>
              <a:t>Quality Instruction			Inspirational Leadership		</a:t>
            </a:r>
          </a:p>
          <a:p>
            <a:pPr lvl="0"/>
            <a:r>
              <a:rPr lang="en-US" dirty="0"/>
              <a:t>Safety &amp; Positive Behavior		Positive Learning Environment</a:t>
            </a:r>
          </a:p>
          <a:p>
            <a:endParaRPr lang="en-US" dirty="0"/>
          </a:p>
        </p:txBody>
      </p:sp>
    </p:spTree>
    <p:extLst>
      <p:ext uri="{BB962C8B-B14F-4D97-AF65-F5344CB8AC3E}">
        <p14:creationId xmlns:p14="http://schemas.microsoft.com/office/powerpoint/2010/main" val="18970507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420149919"/>
              </p:ext>
            </p:extLst>
          </p:nvPr>
        </p:nvGraphicFramePr>
        <p:xfrm>
          <a:off x="1600200" y="304800"/>
          <a:ext cx="6096000" cy="137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 3"/>
          <p:cNvGraphicFramePr/>
          <p:nvPr>
            <p:extLst>
              <p:ext uri="{D42A27DB-BD31-4B8C-83A1-F6EECF244321}">
                <p14:modId xmlns:p14="http://schemas.microsoft.com/office/powerpoint/2010/main" val="1523926625"/>
              </p:ext>
            </p:extLst>
          </p:nvPr>
        </p:nvGraphicFramePr>
        <p:xfrm>
          <a:off x="401002" y="1371600"/>
          <a:ext cx="8305800" cy="5130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416184927"/>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92405" y="228600"/>
            <a:ext cx="8754382" cy="5059363"/>
          </a:xfrm>
        </p:spPr>
        <p:txBody>
          <a:bodyPr/>
          <a:lstStyle/>
          <a:p>
            <a:r>
              <a:rPr lang="en-US" b="0" dirty="0"/>
              <a:t>What are the positive things we are already doing related to teaching, enforcing, advocating and modeling character that promotes a positive school climate?</a:t>
            </a:r>
          </a:p>
          <a:p>
            <a:endParaRPr lang="en-US" dirty="0"/>
          </a:p>
          <a:p>
            <a:pPr lvl="2">
              <a:buNone/>
            </a:pPr>
            <a:endParaRPr lang="en-US" dirty="0"/>
          </a:p>
          <a:p>
            <a:pPr lvl="2">
              <a:buNone/>
            </a:pPr>
            <a:endParaRPr lang="en-US" dirty="0"/>
          </a:p>
          <a:p>
            <a:pPr>
              <a:buNone/>
            </a:pPr>
            <a:endParaRPr lang="en-US" dirty="0"/>
          </a:p>
          <a:p>
            <a:r>
              <a:rPr lang="en-US" b="0" dirty="0"/>
              <a:t>Considering all that we already do effectively, what specific strategies should we consider doing that will enhance your school’s or program’s character development efforts?</a:t>
            </a:r>
          </a:p>
          <a:p>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4232481340"/>
              </p:ext>
            </p:extLst>
          </p:nvPr>
        </p:nvGraphicFramePr>
        <p:xfrm>
          <a:off x="781241" y="1618670"/>
          <a:ext cx="7467600" cy="1483360"/>
        </p:xfrm>
        <a:graphic>
          <a:graphicData uri="http://schemas.openxmlformats.org/drawingml/2006/table">
            <a:tbl>
              <a:tblPr firstRow="1" bandRow="1">
                <a:tableStyleId>{5C22544A-7EE6-4342-B048-85BDC9FD1C3A}</a:tableStyleId>
              </a:tblPr>
              <a:tblGrid>
                <a:gridCol w="1866900">
                  <a:extLst>
                    <a:ext uri="{9D8B030D-6E8A-4147-A177-3AD203B41FA5}">
                      <a16:colId xmlns:a16="http://schemas.microsoft.com/office/drawing/2014/main" val="20000"/>
                    </a:ext>
                  </a:extLst>
                </a:gridCol>
                <a:gridCol w="1866900">
                  <a:extLst>
                    <a:ext uri="{9D8B030D-6E8A-4147-A177-3AD203B41FA5}">
                      <a16:colId xmlns:a16="http://schemas.microsoft.com/office/drawing/2014/main" val="20001"/>
                    </a:ext>
                  </a:extLst>
                </a:gridCol>
                <a:gridCol w="1866900">
                  <a:extLst>
                    <a:ext uri="{9D8B030D-6E8A-4147-A177-3AD203B41FA5}">
                      <a16:colId xmlns:a16="http://schemas.microsoft.com/office/drawing/2014/main" val="20002"/>
                    </a:ext>
                  </a:extLst>
                </a:gridCol>
                <a:gridCol w="1866900">
                  <a:extLst>
                    <a:ext uri="{9D8B030D-6E8A-4147-A177-3AD203B41FA5}">
                      <a16:colId xmlns:a16="http://schemas.microsoft.com/office/drawing/2014/main" val="20003"/>
                    </a:ext>
                  </a:extLst>
                </a:gridCol>
              </a:tblGrid>
              <a:tr h="370840">
                <a:tc>
                  <a:txBody>
                    <a:bodyPr/>
                    <a:lstStyle/>
                    <a:p>
                      <a:r>
                        <a:rPr lang="en-US" dirty="0"/>
                        <a:t>TEACH</a:t>
                      </a:r>
                    </a:p>
                  </a:txBody>
                  <a:tcPr/>
                </a:tc>
                <a:tc>
                  <a:txBody>
                    <a:bodyPr/>
                    <a:lstStyle/>
                    <a:p>
                      <a:r>
                        <a:rPr lang="en-US" dirty="0"/>
                        <a:t>ENFORCE</a:t>
                      </a:r>
                    </a:p>
                  </a:txBody>
                  <a:tcPr/>
                </a:tc>
                <a:tc>
                  <a:txBody>
                    <a:bodyPr/>
                    <a:lstStyle/>
                    <a:p>
                      <a:r>
                        <a:rPr lang="en-US" dirty="0"/>
                        <a:t>ADVOCATE</a:t>
                      </a:r>
                    </a:p>
                  </a:txBody>
                  <a:tcPr/>
                </a:tc>
                <a:tc>
                  <a:txBody>
                    <a:bodyPr/>
                    <a:lstStyle/>
                    <a:p>
                      <a:r>
                        <a:rPr lang="en-US" dirty="0"/>
                        <a:t>MODEL</a:t>
                      </a:r>
                    </a:p>
                  </a:txBody>
                  <a:tcPr/>
                </a:tc>
                <a:extLst>
                  <a:ext uri="{0D108BD9-81ED-4DB2-BD59-A6C34878D82A}">
                    <a16:rowId xmlns:a16="http://schemas.microsoft.com/office/drawing/2014/main" val="10000"/>
                  </a:ext>
                </a:extLst>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3"/>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649585208"/>
              </p:ext>
            </p:extLst>
          </p:nvPr>
        </p:nvGraphicFramePr>
        <p:xfrm>
          <a:off x="762000" y="4546283"/>
          <a:ext cx="7543800" cy="1483360"/>
        </p:xfrm>
        <a:graphic>
          <a:graphicData uri="http://schemas.openxmlformats.org/drawingml/2006/table">
            <a:tbl>
              <a:tblPr firstRow="1" bandRow="1">
                <a:tableStyleId>{5C22544A-7EE6-4342-B048-85BDC9FD1C3A}</a:tableStyleId>
              </a:tblPr>
              <a:tblGrid>
                <a:gridCol w="1885950">
                  <a:extLst>
                    <a:ext uri="{9D8B030D-6E8A-4147-A177-3AD203B41FA5}">
                      <a16:colId xmlns:a16="http://schemas.microsoft.com/office/drawing/2014/main" val="20000"/>
                    </a:ext>
                  </a:extLst>
                </a:gridCol>
                <a:gridCol w="1885950">
                  <a:extLst>
                    <a:ext uri="{9D8B030D-6E8A-4147-A177-3AD203B41FA5}">
                      <a16:colId xmlns:a16="http://schemas.microsoft.com/office/drawing/2014/main" val="20001"/>
                    </a:ext>
                  </a:extLst>
                </a:gridCol>
                <a:gridCol w="1885950">
                  <a:extLst>
                    <a:ext uri="{9D8B030D-6E8A-4147-A177-3AD203B41FA5}">
                      <a16:colId xmlns:a16="http://schemas.microsoft.com/office/drawing/2014/main" val="20002"/>
                    </a:ext>
                  </a:extLst>
                </a:gridCol>
                <a:gridCol w="1885950">
                  <a:extLst>
                    <a:ext uri="{9D8B030D-6E8A-4147-A177-3AD203B41FA5}">
                      <a16:colId xmlns:a16="http://schemas.microsoft.com/office/drawing/2014/main" val="20003"/>
                    </a:ext>
                  </a:extLst>
                </a:gridCol>
              </a:tblGrid>
              <a:tr h="370840">
                <a:tc>
                  <a:txBody>
                    <a:bodyPr/>
                    <a:lstStyle/>
                    <a:p>
                      <a:r>
                        <a:rPr lang="en-US" dirty="0"/>
                        <a:t>TEACH</a:t>
                      </a:r>
                    </a:p>
                  </a:txBody>
                  <a:tcPr/>
                </a:tc>
                <a:tc>
                  <a:txBody>
                    <a:bodyPr/>
                    <a:lstStyle/>
                    <a:p>
                      <a:r>
                        <a:rPr lang="en-US" dirty="0"/>
                        <a:t>ENFORCE</a:t>
                      </a:r>
                    </a:p>
                  </a:txBody>
                  <a:tcPr/>
                </a:tc>
                <a:tc>
                  <a:txBody>
                    <a:bodyPr/>
                    <a:lstStyle/>
                    <a:p>
                      <a:r>
                        <a:rPr lang="en-US" dirty="0"/>
                        <a:t>ADVOCATE</a:t>
                      </a:r>
                    </a:p>
                  </a:txBody>
                  <a:tcPr/>
                </a:tc>
                <a:tc>
                  <a:txBody>
                    <a:bodyPr/>
                    <a:lstStyle/>
                    <a:p>
                      <a:r>
                        <a:rPr lang="en-US" dirty="0"/>
                        <a:t>MODEL</a:t>
                      </a:r>
                    </a:p>
                  </a:txBody>
                  <a:tcPr/>
                </a:tc>
                <a:extLst>
                  <a:ext uri="{0D108BD9-81ED-4DB2-BD59-A6C34878D82A}">
                    <a16:rowId xmlns:a16="http://schemas.microsoft.com/office/drawing/2014/main" val="10000"/>
                  </a:ext>
                </a:extLst>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3"/>
                  </a:ext>
                </a:extLst>
              </a:tr>
            </a:tbl>
          </a:graphicData>
        </a:graphic>
      </p:graphicFrame>
      <p:sp>
        <p:nvSpPr>
          <p:cNvPr id="7" name="TextBox 6"/>
          <p:cNvSpPr txBox="1"/>
          <p:nvPr/>
        </p:nvSpPr>
        <p:spPr>
          <a:xfrm>
            <a:off x="5079999" y="6129972"/>
            <a:ext cx="3168841" cy="369332"/>
          </a:xfrm>
          <a:prstGeom prst="rect">
            <a:avLst/>
          </a:prstGeom>
          <a:noFill/>
        </p:spPr>
        <p:txBody>
          <a:bodyPr wrap="square" rtlCol="0">
            <a:spAutoFit/>
          </a:bodyPr>
          <a:lstStyle/>
          <a:p>
            <a:r>
              <a:rPr lang="en-US" dirty="0"/>
              <a:t>Worksheet 19 – Page 76</a:t>
            </a:r>
          </a:p>
        </p:txBody>
      </p:sp>
    </p:spTree>
    <p:extLst>
      <p:ext uri="{BB962C8B-B14F-4D97-AF65-F5344CB8AC3E}">
        <p14:creationId xmlns:p14="http://schemas.microsoft.com/office/powerpoint/2010/main" val="178344766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Dialogue</a:t>
            </a:r>
          </a:p>
        </p:txBody>
      </p:sp>
      <p:sp>
        <p:nvSpPr>
          <p:cNvPr id="3" name="TextBox 2"/>
          <p:cNvSpPr txBox="1"/>
          <p:nvPr/>
        </p:nvSpPr>
        <p:spPr>
          <a:xfrm>
            <a:off x="457200" y="1274491"/>
            <a:ext cx="8229599" cy="2215991"/>
          </a:xfrm>
          <a:prstGeom prst="rect">
            <a:avLst/>
          </a:prstGeom>
          <a:solidFill>
            <a:srgbClr val="800000"/>
          </a:solidFill>
        </p:spPr>
        <p:txBody>
          <a:bodyPr wrap="square" rtlCol="0">
            <a:spAutoFit/>
          </a:bodyPr>
          <a:lstStyle/>
          <a:p>
            <a:pPr marL="457200" lvl="0" indent="-457200" defTabSz="914400">
              <a:buFontTx/>
              <a:buAutoNum type="arabicPeriod"/>
            </a:pPr>
            <a:r>
              <a:rPr lang="en-US" sz="2400" dirty="0">
                <a:solidFill>
                  <a:schemeClr val="bg1"/>
                </a:solidFill>
              </a:rPr>
              <a:t>What are the Six Pillars and the Six Success Skills?</a:t>
            </a:r>
          </a:p>
          <a:p>
            <a:pPr marL="457200" lvl="0" indent="-457200" defTabSz="914400">
              <a:buFontTx/>
              <a:buAutoNum type="arabicPeriod"/>
            </a:pPr>
            <a:r>
              <a:rPr lang="en-US" sz="2400" dirty="0">
                <a:solidFill>
                  <a:schemeClr val="bg1"/>
                </a:solidFill>
              </a:rPr>
              <a:t>What is T.E.A.M. and how is it integrated into a school?</a:t>
            </a:r>
          </a:p>
          <a:p>
            <a:pPr marL="457200" lvl="0" indent="-457200" defTabSz="914400">
              <a:buFontTx/>
              <a:buAutoNum type="arabicPeriod"/>
            </a:pPr>
            <a:r>
              <a:rPr lang="en-US" sz="2400" dirty="0">
                <a:solidFill>
                  <a:schemeClr val="bg1"/>
                </a:solidFill>
              </a:rPr>
              <a:t>Discuss Decision-Making (Stakeholders)</a:t>
            </a:r>
          </a:p>
          <a:p>
            <a:pPr marL="457200" lvl="0" indent="-457200" defTabSz="914400">
              <a:buFontTx/>
              <a:buAutoNum type="arabicPeriod"/>
            </a:pPr>
            <a:r>
              <a:rPr lang="en-US" sz="2400" dirty="0">
                <a:solidFill>
                  <a:schemeClr val="bg1"/>
                </a:solidFill>
              </a:rPr>
              <a:t>CHARACTER COUNTS! 6.0 Presentation</a:t>
            </a:r>
          </a:p>
          <a:p>
            <a:pPr marL="457200" lvl="0" indent="-457200" defTabSz="914400">
              <a:buFontTx/>
              <a:buAutoNum type="arabicPeriod"/>
            </a:pPr>
            <a:r>
              <a:rPr lang="en-US" sz="2400" dirty="0">
                <a:solidFill>
                  <a:schemeClr val="bg1"/>
                </a:solidFill>
              </a:rPr>
              <a:t>The Impact of a Positive School Climate </a:t>
            </a:r>
          </a:p>
          <a:p>
            <a:endParaRPr lang="en-US" dirty="0"/>
          </a:p>
        </p:txBody>
      </p:sp>
      <p:sp>
        <p:nvSpPr>
          <p:cNvPr id="4" name="TextBox 3"/>
          <p:cNvSpPr txBox="1"/>
          <p:nvPr/>
        </p:nvSpPr>
        <p:spPr>
          <a:xfrm>
            <a:off x="1212464" y="3721367"/>
            <a:ext cx="6351002" cy="2492990"/>
          </a:xfrm>
          <a:prstGeom prst="rect">
            <a:avLst/>
          </a:prstGeom>
          <a:solidFill>
            <a:schemeClr val="tx2">
              <a:lumMod val="40000"/>
              <a:lumOff val="60000"/>
            </a:schemeClr>
          </a:solidFill>
        </p:spPr>
        <p:txBody>
          <a:bodyPr wrap="square" rtlCol="0">
            <a:spAutoFit/>
          </a:bodyPr>
          <a:lstStyle/>
          <a:p>
            <a:pPr lvl="0" defTabSz="914400"/>
            <a:r>
              <a:rPr lang="en-US" sz="2400" dirty="0">
                <a:solidFill>
                  <a:srgbClr val="000000"/>
                </a:solidFill>
              </a:rPr>
              <a:t>REFLECTION</a:t>
            </a:r>
          </a:p>
          <a:p>
            <a:pPr lvl="0" defTabSz="914400"/>
            <a:endParaRPr lang="en-US" sz="2200" dirty="0">
              <a:solidFill>
                <a:srgbClr val="000000"/>
              </a:solidFill>
            </a:endParaRPr>
          </a:p>
          <a:p>
            <a:pPr lvl="0" defTabSz="914400">
              <a:buFont typeface="Arial"/>
              <a:buChar char="•"/>
            </a:pPr>
            <a:r>
              <a:rPr lang="en-US" sz="2200" dirty="0">
                <a:solidFill>
                  <a:srgbClr val="000000"/>
                </a:solidFill>
              </a:rPr>
              <a:t>What did you learn as the one doing the presentation? As a listener?</a:t>
            </a:r>
          </a:p>
          <a:p>
            <a:pPr lvl="0" defTabSz="914400">
              <a:buFont typeface="Arial"/>
              <a:buChar char="•"/>
            </a:pPr>
            <a:r>
              <a:rPr lang="en-US" sz="2200" dirty="0">
                <a:solidFill>
                  <a:srgbClr val="000000"/>
                </a:solidFill>
              </a:rPr>
              <a:t>Are there ideas you can use in your school?</a:t>
            </a:r>
          </a:p>
          <a:p>
            <a:pPr lvl="0" defTabSz="914400">
              <a:buFont typeface="Arial"/>
              <a:buChar char="•"/>
            </a:pPr>
            <a:r>
              <a:rPr lang="en-US" sz="2200" dirty="0">
                <a:solidFill>
                  <a:srgbClr val="000000"/>
                </a:solidFill>
              </a:rPr>
              <a:t>How can you use a presentation with others in your school or organization?</a:t>
            </a:r>
          </a:p>
        </p:txBody>
      </p:sp>
    </p:spTree>
    <p:extLst>
      <p:ext uri="{BB962C8B-B14F-4D97-AF65-F5344CB8AC3E}">
        <p14:creationId xmlns:p14="http://schemas.microsoft.com/office/powerpoint/2010/main" val="239035982"/>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4150217791"/>
              </p:ext>
            </p:extLst>
          </p:nvPr>
        </p:nvGraphicFramePr>
        <p:xfrm>
          <a:off x="250125" y="1462526"/>
          <a:ext cx="8600460" cy="50033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3192584" y="3374369"/>
            <a:ext cx="2438400" cy="1077218"/>
          </a:xfrm>
          <a:prstGeom prst="rect">
            <a:avLst/>
          </a:prstGeom>
          <a:noFill/>
        </p:spPr>
        <p:txBody>
          <a:bodyPr wrap="square" rtlCol="0">
            <a:spAutoFit/>
          </a:bodyPr>
          <a:lstStyle/>
          <a:p>
            <a:pPr algn="ctr" defTabSz="914400" fontAlgn="base">
              <a:spcBef>
                <a:spcPct val="0"/>
              </a:spcBef>
              <a:spcAft>
                <a:spcPct val="0"/>
              </a:spcAft>
            </a:pPr>
            <a:r>
              <a:rPr lang="en-US" sz="3200" b="1" dirty="0">
                <a:solidFill>
                  <a:srgbClr val="002060"/>
                </a:solidFill>
                <a:latin typeface="Arial"/>
                <a:cs typeface="Arial" pitchFamily="34" charset="0"/>
              </a:rPr>
              <a:t>… your initiatives</a:t>
            </a:r>
          </a:p>
        </p:txBody>
      </p:sp>
      <p:graphicFrame>
        <p:nvGraphicFramePr>
          <p:cNvPr id="7" name="Diagram 6"/>
          <p:cNvGraphicFramePr/>
          <p:nvPr>
            <p:extLst>
              <p:ext uri="{D42A27DB-BD31-4B8C-83A1-F6EECF244321}">
                <p14:modId xmlns:p14="http://schemas.microsoft.com/office/powerpoint/2010/main" val="2079705243"/>
              </p:ext>
            </p:extLst>
          </p:nvPr>
        </p:nvGraphicFramePr>
        <p:xfrm>
          <a:off x="250124" y="146200"/>
          <a:ext cx="8600461" cy="116237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964517874"/>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nvSpPr>
        <p:spPr>
          <a:xfrm>
            <a:off x="1022840" y="1265147"/>
            <a:ext cx="7239001" cy="1216800"/>
          </a:xfrm>
          <a:custGeom>
            <a:avLst/>
            <a:gdLst>
              <a:gd name="connsiteX0" fmla="*/ 0 w 7772400"/>
              <a:gd name="connsiteY0" fmla="*/ 202804 h 1216800"/>
              <a:gd name="connsiteX1" fmla="*/ 202804 w 7772400"/>
              <a:gd name="connsiteY1" fmla="*/ 0 h 1216800"/>
              <a:gd name="connsiteX2" fmla="*/ 7569596 w 7772400"/>
              <a:gd name="connsiteY2" fmla="*/ 0 h 1216800"/>
              <a:gd name="connsiteX3" fmla="*/ 7772400 w 7772400"/>
              <a:gd name="connsiteY3" fmla="*/ 202804 h 1216800"/>
              <a:gd name="connsiteX4" fmla="*/ 7772400 w 7772400"/>
              <a:gd name="connsiteY4" fmla="*/ 1013996 h 1216800"/>
              <a:gd name="connsiteX5" fmla="*/ 7569596 w 7772400"/>
              <a:gd name="connsiteY5" fmla="*/ 1216800 h 1216800"/>
              <a:gd name="connsiteX6" fmla="*/ 202804 w 7772400"/>
              <a:gd name="connsiteY6" fmla="*/ 1216800 h 1216800"/>
              <a:gd name="connsiteX7" fmla="*/ 0 w 7772400"/>
              <a:gd name="connsiteY7" fmla="*/ 1013996 h 1216800"/>
              <a:gd name="connsiteX8" fmla="*/ 0 w 7772400"/>
              <a:gd name="connsiteY8" fmla="*/ 202804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2400" h="1216800">
                <a:moveTo>
                  <a:pt x="0" y="202804"/>
                </a:moveTo>
                <a:cubicBezTo>
                  <a:pt x="0" y="90798"/>
                  <a:pt x="90798" y="0"/>
                  <a:pt x="202804" y="0"/>
                </a:cubicBezTo>
                <a:lnTo>
                  <a:pt x="7569596" y="0"/>
                </a:lnTo>
                <a:cubicBezTo>
                  <a:pt x="7681602" y="0"/>
                  <a:pt x="7772400" y="90798"/>
                  <a:pt x="7772400" y="202804"/>
                </a:cubicBezTo>
                <a:lnTo>
                  <a:pt x="7772400" y="1013996"/>
                </a:lnTo>
                <a:cubicBezTo>
                  <a:pt x="7772400" y="1126002"/>
                  <a:pt x="7681602" y="1216800"/>
                  <a:pt x="7569596" y="1216800"/>
                </a:cubicBezTo>
                <a:lnTo>
                  <a:pt x="202804" y="1216800"/>
                </a:lnTo>
                <a:cubicBezTo>
                  <a:pt x="90798" y="1216800"/>
                  <a:pt x="0" y="1126002"/>
                  <a:pt x="0" y="1013996"/>
                </a:cubicBezTo>
                <a:lnTo>
                  <a:pt x="0" y="202804"/>
                </a:lnTo>
                <a:close/>
              </a:path>
            </a:pathLst>
          </a:custGeom>
          <a:solidFill>
            <a:srgbClr val="234098"/>
          </a:solidFill>
          <a:ln>
            <a:noFill/>
          </a:ln>
          <a:effectLst>
            <a:outerShdw blurRad="40000" dist="23000" dir="5400000" rotWithShape="0">
              <a:srgbClr val="000000">
                <a:alpha val="35000"/>
              </a:srgbClr>
            </a:outerShdw>
            <a:reflection blurRad="6350" stA="50000" endA="275" endPos="40000" dist="101600" dir="5400000" sy="-100000" algn="bl" rotWithShape="0"/>
          </a:effectLst>
          <a:scene3d>
            <a:camera prst="orthographicFront">
              <a:rot lat="0" lon="0" rev="0"/>
            </a:camera>
            <a:lightRig rig="threePt" dir="t">
              <a:rot lat="0" lon="0" rev="1200000"/>
            </a:lightRig>
          </a:scene3d>
          <a:sp3d/>
        </p:spPr>
        <p:style>
          <a:lnRef idx="0">
            <a:scrgbClr r="0" g="0" b="0"/>
          </a:lnRef>
          <a:fillRef idx="3">
            <a:scrgbClr r="0" g="0" b="0"/>
          </a:fillRef>
          <a:effectRef idx="3">
            <a:schemeClr val="accent1">
              <a:hueOff val="0"/>
              <a:satOff val="0"/>
              <a:lumOff val="0"/>
              <a:alphaOff val="0"/>
            </a:schemeClr>
          </a:effectRef>
          <a:fontRef idx="minor">
            <a:schemeClr val="lt1"/>
          </a:fontRef>
        </p:style>
        <p:txBody>
          <a:bodyPr spcFirstLastPara="0" vert="horz" wrap="square" lIns="211799" tIns="211799" rIns="211799" bIns="211799" numCol="1" spcCol="1270" anchor="ctr" anchorCtr="0">
            <a:noAutofit/>
          </a:bodyPr>
          <a:lstStyle/>
          <a:p>
            <a:pPr algn="ctr" defTabSz="914400"/>
            <a:r>
              <a:rPr lang="en-US" sz="4000" dirty="0">
                <a:solidFill>
                  <a:prstClr val="white"/>
                </a:solidFill>
                <a:latin typeface="Arial Black"/>
                <a:cs typeface="Arial Black"/>
              </a:rPr>
              <a:t>Data</a:t>
            </a:r>
          </a:p>
        </p:txBody>
      </p:sp>
      <p:sp>
        <p:nvSpPr>
          <p:cNvPr id="11" name="Rounded Rectangle 4"/>
          <p:cNvSpPr/>
          <p:nvPr/>
        </p:nvSpPr>
        <p:spPr>
          <a:xfrm>
            <a:off x="1093182" y="3253190"/>
            <a:ext cx="7098318" cy="184774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algn="ctr" defTabSz="914400"/>
            <a:endParaRPr lang="en-US" sz="2800" b="1" dirty="0">
              <a:solidFill>
                <a:prstClr val="white"/>
              </a:solidFill>
              <a:effectLst>
                <a:outerShdw blurRad="38100" dist="38100" dir="2700000" algn="tl">
                  <a:srgbClr val="000000">
                    <a:alpha val="43137"/>
                  </a:srgbClr>
                </a:outerShdw>
              </a:effectLst>
              <a:latin typeface="Arial"/>
            </a:endParaRPr>
          </a:p>
        </p:txBody>
      </p:sp>
      <p:sp>
        <p:nvSpPr>
          <p:cNvPr id="2" name="TextBox 1"/>
          <p:cNvSpPr txBox="1"/>
          <p:nvPr/>
        </p:nvSpPr>
        <p:spPr>
          <a:xfrm>
            <a:off x="685359" y="3253190"/>
            <a:ext cx="7861472" cy="1846659"/>
          </a:xfrm>
          <a:prstGeom prst="rect">
            <a:avLst/>
          </a:prstGeom>
          <a:noFill/>
        </p:spPr>
        <p:txBody>
          <a:bodyPr wrap="square" rtlCol="0">
            <a:spAutoFit/>
          </a:bodyPr>
          <a:lstStyle/>
          <a:p>
            <a:pPr algn="ctr"/>
            <a:r>
              <a:rPr lang="en-US" sz="3200" b="1" dirty="0">
                <a:solidFill>
                  <a:srgbClr val="000000"/>
                </a:solidFill>
              </a:rPr>
              <a:t>Conduct a needs (climate) assessment and gather baseline data. Evaluate program and adjust  accordingly.</a:t>
            </a:r>
            <a:endParaRPr lang="en-US" sz="3200" b="1" dirty="0">
              <a:solidFill>
                <a:srgbClr val="000000"/>
              </a:solidFill>
              <a:effectLst>
                <a:outerShdw blurRad="38100" dist="38100" dir="2700000" algn="tl">
                  <a:srgbClr val="000000">
                    <a:alpha val="43137"/>
                  </a:srgbClr>
                </a:outerShdw>
              </a:effectLst>
            </a:endParaRPr>
          </a:p>
          <a:p>
            <a:endParaRPr lang="en-US" dirty="0"/>
          </a:p>
        </p:txBody>
      </p:sp>
    </p:spTree>
    <p:extLst>
      <p:ext uri="{BB962C8B-B14F-4D97-AF65-F5344CB8AC3E}">
        <p14:creationId xmlns:p14="http://schemas.microsoft.com/office/powerpoint/2010/main" val="67612575"/>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066" name="Rectangle 2"/>
          <p:cNvSpPr>
            <a:spLocks noGrp="1" noChangeArrowheads="1"/>
          </p:cNvSpPr>
          <p:nvPr>
            <p:ph type="title"/>
          </p:nvPr>
        </p:nvSpPr>
        <p:spPr>
          <a:xfrm>
            <a:off x="457200" y="152400"/>
            <a:ext cx="8229600" cy="1143000"/>
          </a:xfrm>
        </p:spPr>
        <p:txBody>
          <a:bodyPr/>
          <a:lstStyle/>
          <a:p>
            <a:r>
              <a:rPr lang="en-US" b="0" dirty="0">
                <a:latin typeface="Arial Black"/>
                <a:cs typeface="Arial Black"/>
              </a:rPr>
              <a:t>Collect Information </a:t>
            </a:r>
          </a:p>
        </p:txBody>
      </p:sp>
      <p:graphicFrame>
        <p:nvGraphicFramePr>
          <p:cNvPr id="6" name="Diagram 5"/>
          <p:cNvGraphicFramePr/>
          <p:nvPr>
            <p:extLst>
              <p:ext uri="{D42A27DB-BD31-4B8C-83A1-F6EECF244321}">
                <p14:modId xmlns:p14="http://schemas.microsoft.com/office/powerpoint/2010/main" val="621318216"/>
              </p:ext>
            </p:extLst>
          </p:nvPr>
        </p:nvGraphicFramePr>
        <p:xfrm>
          <a:off x="1447800" y="1180289"/>
          <a:ext cx="7010400" cy="52205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39322575"/>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2034" name="Rectangle 2"/>
          <p:cNvSpPr>
            <a:spLocks noGrp="1" noChangeArrowheads="1"/>
          </p:cNvSpPr>
          <p:nvPr>
            <p:ph type="title"/>
          </p:nvPr>
        </p:nvSpPr>
        <p:spPr>
          <a:xfrm>
            <a:off x="457200" y="156214"/>
            <a:ext cx="8229600" cy="1143000"/>
          </a:xfrm>
        </p:spPr>
        <p:txBody>
          <a:bodyPr/>
          <a:lstStyle/>
          <a:p>
            <a:r>
              <a:rPr lang="en-US" b="0" dirty="0">
                <a:latin typeface="Arial Black"/>
                <a:cs typeface="Arial Black"/>
              </a:rPr>
              <a:t>Prepare for Assessment</a:t>
            </a:r>
          </a:p>
        </p:txBody>
      </p:sp>
      <p:grpSp>
        <p:nvGrpSpPr>
          <p:cNvPr id="2" name="Group 1"/>
          <p:cNvGrpSpPr/>
          <p:nvPr/>
        </p:nvGrpSpPr>
        <p:grpSpPr>
          <a:xfrm>
            <a:off x="156715" y="1752600"/>
            <a:ext cx="8830569" cy="2176774"/>
            <a:chOff x="156715" y="1324612"/>
            <a:chExt cx="8830569" cy="2176774"/>
          </a:xfrm>
        </p:grpSpPr>
        <p:sp>
          <p:nvSpPr>
            <p:cNvPr id="3" name="Rounded Rectangle 2"/>
            <p:cNvSpPr/>
            <p:nvPr/>
          </p:nvSpPr>
          <p:spPr>
            <a:xfrm>
              <a:off x="156715" y="1324612"/>
              <a:ext cx="2053560" cy="1414903"/>
            </a:xfrm>
            <a:prstGeom prst="roundRect">
              <a:avLst/>
            </a:prstGeom>
            <a:solidFill>
              <a:schemeClr val="accent1">
                <a:lumMod val="20000"/>
                <a:lumOff val="80000"/>
              </a:schemeClr>
            </a:solidFill>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5" name="Freeform 4"/>
            <p:cNvSpPr/>
            <p:nvPr/>
          </p:nvSpPr>
          <p:spPr>
            <a:xfrm>
              <a:off x="156715" y="2739516"/>
              <a:ext cx="2053560" cy="761870"/>
            </a:xfrm>
            <a:custGeom>
              <a:avLst/>
              <a:gdLst>
                <a:gd name="connsiteX0" fmla="*/ 0 w 2053560"/>
                <a:gd name="connsiteY0" fmla="*/ 0 h 761870"/>
                <a:gd name="connsiteX1" fmla="*/ 2053560 w 2053560"/>
                <a:gd name="connsiteY1" fmla="*/ 0 h 761870"/>
                <a:gd name="connsiteX2" fmla="*/ 2053560 w 2053560"/>
                <a:gd name="connsiteY2" fmla="*/ 761870 h 761870"/>
                <a:gd name="connsiteX3" fmla="*/ 0 w 2053560"/>
                <a:gd name="connsiteY3" fmla="*/ 761870 h 761870"/>
                <a:gd name="connsiteX4" fmla="*/ 0 w 2053560"/>
                <a:gd name="connsiteY4" fmla="*/ 0 h 761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3560" h="761870">
                  <a:moveTo>
                    <a:pt x="0" y="0"/>
                  </a:moveTo>
                  <a:lnTo>
                    <a:pt x="2053560" y="0"/>
                  </a:lnTo>
                  <a:lnTo>
                    <a:pt x="2053560" y="761870"/>
                  </a:lnTo>
                  <a:lnTo>
                    <a:pt x="0" y="76187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0688" tIns="170688" rIns="170688" bIns="0" numCol="1" spcCol="1270" anchor="t" anchorCtr="0">
              <a:noAutofit/>
            </a:bodyPr>
            <a:lstStyle/>
            <a:p>
              <a:pPr algn="ctr" defTabSz="1066800">
                <a:lnSpc>
                  <a:spcPct val="90000"/>
                </a:lnSpc>
                <a:spcBef>
                  <a:spcPct val="0"/>
                </a:spcBef>
                <a:spcAft>
                  <a:spcPct val="35000"/>
                </a:spcAft>
              </a:pPr>
              <a:r>
                <a:rPr lang="en-US" sz="2400" dirty="0">
                  <a:solidFill>
                    <a:srgbClr val="002060"/>
                  </a:solidFill>
                  <a:latin typeface="Arial"/>
                </a:rPr>
                <a:t>should be surveyed</a:t>
              </a:r>
            </a:p>
          </p:txBody>
        </p:sp>
        <p:sp>
          <p:nvSpPr>
            <p:cNvPr id="6" name="Rounded Rectangle 5"/>
            <p:cNvSpPr/>
            <p:nvPr/>
          </p:nvSpPr>
          <p:spPr>
            <a:xfrm>
              <a:off x="2415718" y="1324612"/>
              <a:ext cx="2053560" cy="1414903"/>
            </a:xfrm>
            <a:prstGeom prst="roundRect">
              <a:avLst/>
            </a:prstGeom>
            <a:solidFill>
              <a:srgbClr val="6682B5"/>
            </a:solidFill>
          </p:spPr>
          <p:style>
            <a:lnRef idx="0">
              <a:schemeClr val="lt1">
                <a:hueOff val="0"/>
                <a:satOff val="0"/>
                <a:lumOff val="0"/>
                <a:alphaOff val="0"/>
              </a:schemeClr>
            </a:lnRef>
            <a:fillRef idx="3">
              <a:schemeClr val="accent2">
                <a:hueOff val="1560506"/>
                <a:satOff val="-1946"/>
                <a:lumOff val="458"/>
                <a:alphaOff val="0"/>
              </a:schemeClr>
            </a:fillRef>
            <a:effectRef idx="2">
              <a:schemeClr val="accent2">
                <a:hueOff val="1560506"/>
                <a:satOff val="-1946"/>
                <a:lumOff val="458"/>
                <a:alphaOff val="0"/>
              </a:schemeClr>
            </a:effectRef>
            <a:fontRef idx="minor">
              <a:schemeClr val="lt1"/>
            </a:fontRef>
          </p:style>
        </p:sp>
        <p:sp>
          <p:nvSpPr>
            <p:cNvPr id="14" name="Freeform 13"/>
            <p:cNvSpPr/>
            <p:nvPr/>
          </p:nvSpPr>
          <p:spPr>
            <a:xfrm>
              <a:off x="2415718" y="2739516"/>
              <a:ext cx="2053560" cy="761870"/>
            </a:xfrm>
            <a:custGeom>
              <a:avLst/>
              <a:gdLst>
                <a:gd name="connsiteX0" fmla="*/ 0 w 2053560"/>
                <a:gd name="connsiteY0" fmla="*/ 0 h 761870"/>
                <a:gd name="connsiteX1" fmla="*/ 2053560 w 2053560"/>
                <a:gd name="connsiteY1" fmla="*/ 0 h 761870"/>
                <a:gd name="connsiteX2" fmla="*/ 2053560 w 2053560"/>
                <a:gd name="connsiteY2" fmla="*/ 761870 h 761870"/>
                <a:gd name="connsiteX3" fmla="*/ 0 w 2053560"/>
                <a:gd name="connsiteY3" fmla="*/ 761870 h 761870"/>
                <a:gd name="connsiteX4" fmla="*/ 0 w 2053560"/>
                <a:gd name="connsiteY4" fmla="*/ 0 h 761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3560" h="761870">
                  <a:moveTo>
                    <a:pt x="0" y="0"/>
                  </a:moveTo>
                  <a:lnTo>
                    <a:pt x="2053560" y="0"/>
                  </a:lnTo>
                  <a:lnTo>
                    <a:pt x="2053560" y="761870"/>
                  </a:lnTo>
                  <a:lnTo>
                    <a:pt x="0" y="76187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0688" tIns="170688" rIns="170688" bIns="0" numCol="1" spcCol="1270" anchor="t" anchorCtr="0">
              <a:noAutofit/>
            </a:bodyPr>
            <a:lstStyle/>
            <a:p>
              <a:pPr algn="ctr" defTabSz="1066800">
                <a:lnSpc>
                  <a:spcPct val="90000"/>
                </a:lnSpc>
                <a:spcBef>
                  <a:spcPct val="0"/>
                </a:spcBef>
                <a:spcAft>
                  <a:spcPct val="35000"/>
                </a:spcAft>
              </a:pPr>
              <a:r>
                <a:rPr lang="en-US" sz="2400" dirty="0">
                  <a:solidFill>
                    <a:srgbClr val="002060"/>
                  </a:solidFill>
                  <a:latin typeface="Arial"/>
                </a:rPr>
                <a:t>questions </a:t>
              </a:r>
              <a:br>
                <a:rPr lang="en-US" sz="2400" dirty="0">
                  <a:solidFill>
                    <a:srgbClr val="002060"/>
                  </a:solidFill>
                  <a:latin typeface="Arial"/>
                </a:rPr>
              </a:br>
              <a:r>
                <a:rPr lang="en-US" sz="2400" dirty="0">
                  <a:solidFill>
                    <a:srgbClr val="002060"/>
                  </a:solidFill>
                  <a:latin typeface="Arial"/>
                </a:rPr>
                <a:t>to ask</a:t>
              </a:r>
            </a:p>
          </p:txBody>
        </p:sp>
        <p:sp>
          <p:nvSpPr>
            <p:cNvPr id="15" name="Rounded Rectangle 14"/>
            <p:cNvSpPr/>
            <p:nvPr/>
          </p:nvSpPr>
          <p:spPr>
            <a:xfrm>
              <a:off x="4674721" y="1324612"/>
              <a:ext cx="2053560" cy="1414903"/>
            </a:xfrm>
            <a:prstGeom prst="roundRect">
              <a:avLst/>
            </a:prstGeom>
            <a:solidFill>
              <a:srgbClr val="417B85"/>
            </a:solidFill>
          </p:spPr>
          <p:style>
            <a:lnRef idx="0">
              <a:schemeClr val="lt1">
                <a:hueOff val="0"/>
                <a:satOff val="0"/>
                <a:lumOff val="0"/>
                <a:alphaOff val="0"/>
              </a:schemeClr>
            </a:lnRef>
            <a:fillRef idx="3">
              <a:schemeClr val="accent2">
                <a:hueOff val="3121013"/>
                <a:satOff val="-3893"/>
                <a:lumOff val="915"/>
                <a:alphaOff val="0"/>
              </a:schemeClr>
            </a:fillRef>
            <a:effectRef idx="2">
              <a:schemeClr val="accent2">
                <a:hueOff val="3121013"/>
                <a:satOff val="-3893"/>
                <a:lumOff val="915"/>
                <a:alphaOff val="0"/>
              </a:schemeClr>
            </a:effectRef>
            <a:fontRef idx="minor">
              <a:schemeClr val="lt1"/>
            </a:fontRef>
          </p:style>
        </p:sp>
        <p:sp>
          <p:nvSpPr>
            <p:cNvPr id="16" name="Freeform 15"/>
            <p:cNvSpPr/>
            <p:nvPr/>
          </p:nvSpPr>
          <p:spPr>
            <a:xfrm>
              <a:off x="4674721" y="2739516"/>
              <a:ext cx="2053560" cy="761870"/>
            </a:xfrm>
            <a:custGeom>
              <a:avLst/>
              <a:gdLst>
                <a:gd name="connsiteX0" fmla="*/ 0 w 2053560"/>
                <a:gd name="connsiteY0" fmla="*/ 0 h 761870"/>
                <a:gd name="connsiteX1" fmla="*/ 2053560 w 2053560"/>
                <a:gd name="connsiteY1" fmla="*/ 0 h 761870"/>
                <a:gd name="connsiteX2" fmla="*/ 2053560 w 2053560"/>
                <a:gd name="connsiteY2" fmla="*/ 761870 h 761870"/>
                <a:gd name="connsiteX3" fmla="*/ 0 w 2053560"/>
                <a:gd name="connsiteY3" fmla="*/ 761870 h 761870"/>
                <a:gd name="connsiteX4" fmla="*/ 0 w 2053560"/>
                <a:gd name="connsiteY4" fmla="*/ 0 h 761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3560" h="761870">
                  <a:moveTo>
                    <a:pt x="0" y="0"/>
                  </a:moveTo>
                  <a:lnTo>
                    <a:pt x="2053560" y="0"/>
                  </a:lnTo>
                  <a:lnTo>
                    <a:pt x="2053560" y="761870"/>
                  </a:lnTo>
                  <a:lnTo>
                    <a:pt x="0" y="76187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0688" tIns="170688" rIns="170688" bIns="0" numCol="1" spcCol="1270" anchor="t" anchorCtr="0">
              <a:noAutofit/>
            </a:bodyPr>
            <a:lstStyle/>
            <a:p>
              <a:pPr algn="ctr" defTabSz="1066800">
                <a:lnSpc>
                  <a:spcPct val="90000"/>
                </a:lnSpc>
                <a:spcBef>
                  <a:spcPct val="0"/>
                </a:spcBef>
                <a:spcAft>
                  <a:spcPct val="35000"/>
                </a:spcAft>
              </a:pPr>
              <a:r>
                <a:rPr lang="en-US" sz="2400" dirty="0">
                  <a:solidFill>
                    <a:srgbClr val="002060"/>
                  </a:solidFill>
                  <a:latin typeface="Arial"/>
                </a:rPr>
                <a:t>time of year</a:t>
              </a:r>
            </a:p>
          </p:txBody>
        </p:sp>
        <p:sp>
          <p:nvSpPr>
            <p:cNvPr id="17" name="Rounded Rectangle 16"/>
            <p:cNvSpPr/>
            <p:nvPr/>
          </p:nvSpPr>
          <p:spPr>
            <a:xfrm>
              <a:off x="6933724" y="1324612"/>
              <a:ext cx="2053560" cy="1414903"/>
            </a:xfrm>
            <a:prstGeom prst="roundRect">
              <a:avLst/>
            </a:prstGeom>
            <a:solidFill>
              <a:schemeClr val="accent3">
                <a:lumMod val="40000"/>
                <a:lumOff val="60000"/>
              </a:schemeClr>
            </a:solidFill>
          </p:spPr>
          <p:style>
            <a:lnRef idx="0">
              <a:schemeClr val="lt1">
                <a:hueOff val="0"/>
                <a:satOff val="0"/>
                <a:lumOff val="0"/>
                <a:alphaOff val="0"/>
              </a:schemeClr>
            </a:lnRef>
            <a:fillRef idx="3">
              <a:schemeClr val="accent2">
                <a:hueOff val="4681519"/>
                <a:satOff val="-5839"/>
                <a:lumOff val="1373"/>
                <a:alphaOff val="0"/>
              </a:schemeClr>
            </a:fillRef>
            <a:effectRef idx="2">
              <a:schemeClr val="accent2">
                <a:hueOff val="4681519"/>
                <a:satOff val="-5839"/>
                <a:lumOff val="1373"/>
                <a:alphaOff val="0"/>
              </a:schemeClr>
            </a:effectRef>
            <a:fontRef idx="minor">
              <a:schemeClr val="lt1"/>
            </a:fontRef>
          </p:style>
        </p:sp>
        <p:sp>
          <p:nvSpPr>
            <p:cNvPr id="18" name="Freeform 17"/>
            <p:cNvSpPr/>
            <p:nvPr/>
          </p:nvSpPr>
          <p:spPr>
            <a:xfrm>
              <a:off x="6933724" y="2739516"/>
              <a:ext cx="2053560" cy="761870"/>
            </a:xfrm>
            <a:custGeom>
              <a:avLst/>
              <a:gdLst>
                <a:gd name="connsiteX0" fmla="*/ 0 w 2053560"/>
                <a:gd name="connsiteY0" fmla="*/ 0 h 761870"/>
                <a:gd name="connsiteX1" fmla="*/ 2053560 w 2053560"/>
                <a:gd name="connsiteY1" fmla="*/ 0 h 761870"/>
                <a:gd name="connsiteX2" fmla="*/ 2053560 w 2053560"/>
                <a:gd name="connsiteY2" fmla="*/ 761870 h 761870"/>
                <a:gd name="connsiteX3" fmla="*/ 0 w 2053560"/>
                <a:gd name="connsiteY3" fmla="*/ 761870 h 761870"/>
                <a:gd name="connsiteX4" fmla="*/ 0 w 2053560"/>
                <a:gd name="connsiteY4" fmla="*/ 0 h 761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3560" h="761870">
                  <a:moveTo>
                    <a:pt x="0" y="0"/>
                  </a:moveTo>
                  <a:lnTo>
                    <a:pt x="2053560" y="0"/>
                  </a:lnTo>
                  <a:lnTo>
                    <a:pt x="2053560" y="761870"/>
                  </a:lnTo>
                  <a:lnTo>
                    <a:pt x="0" y="76187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0688" tIns="170688" rIns="170688" bIns="0" numCol="1" spcCol="1270" anchor="t" anchorCtr="0">
              <a:noAutofit/>
            </a:bodyPr>
            <a:lstStyle/>
            <a:p>
              <a:pPr algn="ctr" defTabSz="1066800">
                <a:lnSpc>
                  <a:spcPct val="90000"/>
                </a:lnSpc>
                <a:spcBef>
                  <a:spcPct val="0"/>
                </a:spcBef>
                <a:spcAft>
                  <a:spcPct val="35000"/>
                </a:spcAft>
              </a:pPr>
              <a:r>
                <a:rPr lang="en-US" sz="2400" dirty="0">
                  <a:solidFill>
                    <a:srgbClr val="002060"/>
                  </a:solidFill>
                  <a:latin typeface="Arial"/>
                </a:rPr>
                <a:t>online, focus group, or paper and pencil</a:t>
              </a:r>
            </a:p>
          </p:txBody>
        </p:sp>
      </p:grpSp>
      <p:sp>
        <p:nvSpPr>
          <p:cNvPr id="7" name="TextBox 6"/>
          <p:cNvSpPr txBox="1"/>
          <p:nvPr/>
        </p:nvSpPr>
        <p:spPr>
          <a:xfrm>
            <a:off x="685800" y="1973574"/>
            <a:ext cx="1066800" cy="523220"/>
          </a:xfrm>
          <a:prstGeom prst="rect">
            <a:avLst/>
          </a:prstGeom>
          <a:noFill/>
        </p:spPr>
        <p:txBody>
          <a:bodyPr wrap="square" rtlCol="0">
            <a:spAutoFit/>
          </a:bodyPr>
          <a:lstStyle/>
          <a:p>
            <a:pPr defTabSz="914400" fontAlgn="base">
              <a:spcBef>
                <a:spcPct val="0"/>
              </a:spcBef>
              <a:spcAft>
                <a:spcPct val="0"/>
              </a:spcAft>
            </a:pPr>
            <a:r>
              <a:rPr lang="en-US" sz="2800" b="1" dirty="0">
                <a:effectLst>
                  <a:outerShdw blurRad="38100" dist="38100" dir="2700000" algn="tl">
                    <a:srgbClr val="000000">
                      <a:alpha val="43137"/>
                    </a:srgbClr>
                  </a:outerShdw>
                </a:effectLst>
                <a:latin typeface="Arial"/>
                <a:cs typeface="Arial" pitchFamily="34" charset="0"/>
              </a:rPr>
              <a:t>WHO</a:t>
            </a:r>
          </a:p>
        </p:txBody>
      </p:sp>
      <p:sp>
        <p:nvSpPr>
          <p:cNvPr id="8" name="TextBox 7"/>
          <p:cNvSpPr txBox="1"/>
          <p:nvPr/>
        </p:nvSpPr>
        <p:spPr>
          <a:xfrm>
            <a:off x="2805545" y="1973574"/>
            <a:ext cx="1295400" cy="523220"/>
          </a:xfrm>
          <a:prstGeom prst="rect">
            <a:avLst/>
          </a:prstGeom>
          <a:noFill/>
        </p:spPr>
        <p:txBody>
          <a:bodyPr wrap="square" rtlCol="0">
            <a:spAutoFit/>
          </a:bodyPr>
          <a:lstStyle/>
          <a:p>
            <a:pPr defTabSz="914400" fontAlgn="base">
              <a:spcBef>
                <a:spcPct val="0"/>
              </a:spcBef>
              <a:spcAft>
                <a:spcPct val="0"/>
              </a:spcAft>
            </a:pPr>
            <a:r>
              <a:rPr lang="en-US" sz="2800" b="1" dirty="0">
                <a:solidFill>
                  <a:prstClr val="white"/>
                </a:solidFill>
                <a:latin typeface="Arial"/>
                <a:cs typeface="Arial" pitchFamily="34" charset="0"/>
              </a:rPr>
              <a:t>WHAT</a:t>
            </a:r>
          </a:p>
        </p:txBody>
      </p:sp>
      <p:sp>
        <p:nvSpPr>
          <p:cNvPr id="9" name="TextBox 8"/>
          <p:cNvSpPr txBox="1"/>
          <p:nvPr/>
        </p:nvSpPr>
        <p:spPr>
          <a:xfrm>
            <a:off x="5029200" y="1973574"/>
            <a:ext cx="1295400" cy="523220"/>
          </a:xfrm>
          <a:prstGeom prst="rect">
            <a:avLst/>
          </a:prstGeom>
          <a:noFill/>
        </p:spPr>
        <p:txBody>
          <a:bodyPr wrap="square" rtlCol="0">
            <a:spAutoFit/>
          </a:bodyPr>
          <a:lstStyle/>
          <a:p>
            <a:pPr defTabSz="914400" fontAlgn="base">
              <a:spcBef>
                <a:spcPct val="0"/>
              </a:spcBef>
              <a:spcAft>
                <a:spcPct val="0"/>
              </a:spcAft>
            </a:pPr>
            <a:r>
              <a:rPr lang="en-US" sz="2800" b="1" dirty="0">
                <a:solidFill>
                  <a:prstClr val="white"/>
                </a:solidFill>
                <a:latin typeface="Arial"/>
                <a:cs typeface="Arial" pitchFamily="34" charset="0"/>
              </a:rPr>
              <a:t>WHEN</a:t>
            </a:r>
          </a:p>
        </p:txBody>
      </p:sp>
      <p:sp>
        <p:nvSpPr>
          <p:cNvPr id="10" name="TextBox 9"/>
          <p:cNvSpPr txBox="1"/>
          <p:nvPr/>
        </p:nvSpPr>
        <p:spPr>
          <a:xfrm>
            <a:off x="7467600" y="1973574"/>
            <a:ext cx="1066800" cy="523220"/>
          </a:xfrm>
          <a:prstGeom prst="rect">
            <a:avLst/>
          </a:prstGeom>
          <a:noFill/>
        </p:spPr>
        <p:txBody>
          <a:bodyPr wrap="square" rtlCol="0">
            <a:spAutoFit/>
          </a:bodyPr>
          <a:lstStyle/>
          <a:p>
            <a:pPr defTabSz="914400" fontAlgn="base">
              <a:spcBef>
                <a:spcPct val="0"/>
              </a:spcBef>
              <a:spcAft>
                <a:spcPct val="0"/>
              </a:spcAft>
            </a:pPr>
            <a:r>
              <a:rPr lang="en-US" sz="2800" b="1" dirty="0">
                <a:solidFill>
                  <a:srgbClr val="000000"/>
                </a:solidFill>
                <a:effectLst>
                  <a:outerShdw blurRad="38100" dist="38100" dir="2700000" algn="tl">
                    <a:srgbClr val="000000">
                      <a:alpha val="43137"/>
                    </a:srgbClr>
                  </a:outerShdw>
                </a:effectLst>
                <a:latin typeface="Arial"/>
                <a:cs typeface="Arial" pitchFamily="34" charset="0"/>
              </a:rPr>
              <a:t>HOW</a:t>
            </a:r>
          </a:p>
        </p:txBody>
      </p:sp>
    </p:spTree>
    <p:extLst>
      <p:ext uri="{BB962C8B-B14F-4D97-AF65-F5344CB8AC3E}">
        <p14:creationId xmlns:p14="http://schemas.microsoft.com/office/powerpoint/2010/main" val="1494706917"/>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138" name="Rectangle 2"/>
          <p:cNvSpPr>
            <a:spLocks noGrp="1" noChangeArrowheads="1"/>
          </p:cNvSpPr>
          <p:nvPr>
            <p:ph type="title"/>
          </p:nvPr>
        </p:nvSpPr>
        <p:spPr/>
        <p:txBody>
          <a:bodyPr/>
          <a:lstStyle/>
          <a:p>
            <a:r>
              <a:rPr lang="en-US" b="0" dirty="0">
                <a:latin typeface="Arial Black"/>
                <a:cs typeface="Arial Black"/>
              </a:rPr>
              <a:t>Develop Baseline Statistics</a:t>
            </a:r>
          </a:p>
        </p:txBody>
      </p:sp>
      <p:sp>
        <p:nvSpPr>
          <p:cNvPr id="603139" name="Rectangle 3"/>
          <p:cNvSpPr>
            <a:spLocks noGrp="1" noChangeArrowheads="1"/>
          </p:cNvSpPr>
          <p:nvPr>
            <p:ph idx="1"/>
          </p:nvPr>
        </p:nvSpPr>
        <p:spPr>
          <a:xfrm>
            <a:off x="288606" y="1369275"/>
            <a:ext cx="8561978" cy="3903519"/>
          </a:xfrm>
        </p:spPr>
        <p:txBody>
          <a:bodyPr/>
          <a:lstStyle/>
          <a:p>
            <a:pPr>
              <a:buNone/>
            </a:pPr>
            <a:r>
              <a:rPr lang="en-US" sz="3200" dirty="0"/>
              <a:t>Collect other statistics from:</a:t>
            </a:r>
            <a:endParaRPr lang="en-US" sz="2600" dirty="0"/>
          </a:p>
          <a:p>
            <a:pPr lvl="1"/>
            <a:r>
              <a:rPr lang="en-US" sz="2600" u="sng" dirty="0">
                <a:solidFill>
                  <a:schemeClr val="tx2">
                    <a:lumMod val="75000"/>
                  </a:schemeClr>
                </a:solidFill>
              </a:rPr>
              <a:t>Police</a:t>
            </a:r>
            <a:r>
              <a:rPr lang="en-US" sz="2600" dirty="0">
                <a:solidFill>
                  <a:schemeClr val="tx2">
                    <a:lumMod val="75000"/>
                  </a:schemeClr>
                </a:solidFill>
              </a:rPr>
              <a:t>: graffiti, drug and alcohol use, vandalism, petty thefts</a:t>
            </a:r>
          </a:p>
          <a:p>
            <a:pPr lvl="1"/>
            <a:r>
              <a:rPr lang="en-US" sz="2600" u="sng" dirty="0">
                <a:solidFill>
                  <a:schemeClr val="tx2">
                    <a:lumMod val="75000"/>
                  </a:schemeClr>
                </a:solidFill>
              </a:rPr>
              <a:t>School Discipline Records</a:t>
            </a:r>
            <a:r>
              <a:rPr lang="en-US" sz="2600" dirty="0">
                <a:solidFill>
                  <a:schemeClr val="tx2">
                    <a:lumMod val="75000"/>
                  </a:schemeClr>
                </a:solidFill>
              </a:rPr>
              <a:t>: referrals, detentions, tardies, absences, suspensions</a:t>
            </a:r>
          </a:p>
          <a:p>
            <a:pPr lvl="1"/>
            <a:r>
              <a:rPr lang="en-US" sz="2600" u="sng" dirty="0">
                <a:solidFill>
                  <a:schemeClr val="tx2">
                    <a:lumMod val="75000"/>
                  </a:schemeClr>
                </a:solidFill>
              </a:rPr>
              <a:t>Academic Records</a:t>
            </a:r>
            <a:r>
              <a:rPr lang="en-US" sz="2600" dirty="0">
                <a:solidFill>
                  <a:schemeClr val="tx2">
                    <a:lumMod val="75000"/>
                  </a:schemeClr>
                </a:solidFill>
              </a:rPr>
              <a:t>: standardized test scores, overall grade-point averages by grade and subject, rates of late and incomplete homework </a:t>
            </a:r>
          </a:p>
        </p:txBody>
      </p:sp>
      <p:graphicFrame>
        <p:nvGraphicFramePr>
          <p:cNvPr id="2" name="Diagram 1"/>
          <p:cNvGraphicFramePr/>
          <p:nvPr>
            <p:extLst>
              <p:ext uri="{D42A27DB-BD31-4B8C-83A1-F6EECF244321}">
                <p14:modId xmlns:p14="http://schemas.microsoft.com/office/powerpoint/2010/main" val="3109179490"/>
              </p:ext>
            </p:extLst>
          </p:nvPr>
        </p:nvGraphicFramePr>
        <p:xfrm>
          <a:off x="2043491" y="5138088"/>
          <a:ext cx="6096000" cy="1015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5901677"/>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7"/>
            <a:ext cx="8229600" cy="1553521"/>
          </a:xfrm>
          <a:solidFill>
            <a:srgbClr val="800000"/>
          </a:solidFill>
        </p:spPr>
        <p:style>
          <a:lnRef idx="0">
            <a:schemeClr val="accent2"/>
          </a:lnRef>
          <a:fillRef idx="3">
            <a:schemeClr val="accent2"/>
          </a:fillRef>
          <a:effectRef idx="3">
            <a:schemeClr val="accent2"/>
          </a:effectRef>
          <a:fontRef idx="minor">
            <a:schemeClr val="lt1"/>
          </a:fontRef>
        </p:style>
        <p:txBody>
          <a:bodyPr/>
          <a:lstStyle/>
          <a:p>
            <a:r>
              <a:rPr lang="en-US" b="0" dirty="0">
                <a:latin typeface="Arial Black"/>
                <a:cs typeface="Arial Black"/>
              </a:rPr>
              <a:t>Measuring Impact</a:t>
            </a:r>
            <a:br>
              <a:rPr lang="en-US" b="0" dirty="0">
                <a:latin typeface="Arial Black"/>
                <a:cs typeface="Arial Black"/>
              </a:rPr>
            </a:br>
            <a:r>
              <a:rPr lang="en-US" b="0" dirty="0">
                <a:effectLst>
                  <a:outerShdw blurRad="38100" dist="38100" dir="2700000" algn="tl">
                    <a:srgbClr val="000000">
                      <a:alpha val="43137"/>
                    </a:srgbClr>
                  </a:outerShdw>
                </a:effectLst>
                <a:latin typeface="Arial Black"/>
                <a:cs typeface="Arial Black"/>
              </a:rPr>
              <a:t>CHARACTER COUNTS!  Works</a:t>
            </a:r>
            <a:br>
              <a:rPr lang="en-US" b="0" dirty="0">
                <a:effectLst>
                  <a:outerShdw blurRad="38100" dist="38100" dir="2700000" algn="tl">
                    <a:srgbClr val="000000">
                      <a:alpha val="43137"/>
                    </a:srgbClr>
                  </a:outerShdw>
                </a:effectLst>
                <a:latin typeface="Arial Black"/>
                <a:cs typeface="Arial Black"/>
              </a:rPr>
            </a:br>
            <a:endParaRPr lang="en-US" b="0" dirty="0">
              <a:latin typeface="Arial Black"/>
              <a:cs typeface="Arial Black"/>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78872908"/>
              </p:ext>
            </p:extLst>
          </p:nvPr>
        </p:nvGraphicFramePr>
        <p:xfrm>
          <a:off x="152400" y="2042806"/>
          <a:ext cx="85344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3887869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b="0" dirty="0">
                <a:latin typeface="Arial Black"/>
                <a:cs typeface="Arial Black"/>
              </a:rPr>
              <a:t>Benefits of Evaluation</a:t>
            </a:r>
          </a:p>
        </p:txBody>
      </p:sp>
      <p:graphicFrame>
        <p:nvGraphicFramePr>
          <p:cNvPr id="8" name="Diagram 7"/>
          <p:cNvGraphicFramePr/>
          <p:nvPr>
            <p:extLst>
              <p:ext uri="{D42A27DB-BD31-4B8C-83A1-F6EECF244321}">
                <p14:modId xmlns:p14="http://schemas.microsoft.com/office/powerpoint/2010/main" val="3408725267"/>
              </p:ext>
            </p:extLst>
          </p:nvPr>
        </p:nvGraphicFramePr>
        <p:xfrm>
          <a:off x="228600" y="1397000"/>
          <a:ext cx="8915400" cy="482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752751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1438"/>
            <a:ext cx="8229600" cy="1143000"/>
          </a:xfrm>
        </p:spPr>
        <p:txBody>
          <a:bodyPr/>
          <a:lstStyle/>
          <a:p>
            <a:r>
              <a:rPr lang="en-GB" b="0" dirty="0">
                <a:latin typeface="Arial Black"/>
                <a:cs typeface="Arial Black"/>
              </a:rPr>
              <a:t>Types of Data</a:t>
            </a:r>
          </a:p>
        </p:txBody>
      </p:sp>
      <p:graphicFrame>
        <p:nvGraphicFramePr>
          <p:cNvPr id="8" name="Diagram 7"/>
          <p:cNvGraphicFramePr/>
          <p:nvPr>
            <p:extLst>
              <p:ext uri="{D42A27DB-BD31-4B8C-83A1-F6EECF244321}">
                <p14:modId xmlns:p14="http://schemas.microsoft.com/office/powerpoint/2010/main" val="3642912734"/>
              </p:ext>
            </p:extLst>
          </p:nvPr>
        </p:nvGraphicFramePr>
        <p:xfrm>
          <a:off x="254000" y="1193800"/>
          <a:ext cx="8610600" cy="500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41925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446829718"/>
              </p:ext>
            </p:extLst>
          </p:nvPr>
        </p:nvGraphicFramePr>
        <p:xfrm>
          <a:off x="177800" y="228600"/>
          <a:ext cx="101092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406400" y="508000"/>
            <a:ext cx="2260600" cy="1384995"/>
          </a:xfrm>
          <a:prstGeom prst="rect">
            <a:avLst/>
          </a:prstGeom>
          <a:noFill/>
        </p:spPr>
        <p:txBody>
          <a:bodyPr wrap="square" rtlCol="0">
            <a:spAutoFit/>
          </a:bodyPr>
          <a:lstStyle/>
          <a:p>
            <a:r>
              <a:rPr lang="en-GB" sz="2800" b="1" dirty="0"/>
              <a:t>Collecting Meaningful Data</a:t>
            </a:r>
          </a:p>
        </p:txBody>
      </p:sp>
    </p:spTree>
    <p:extLst>
      <p:ext uri="{BB962C8B-B14F-4D97-AF65-F5344CB8AC3E}">
        <p14:creationId xmlns:p14="http://schemas.microsoft.com/office/powerpoint/2010/main" val="5011011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4294967295"/>
          </p:nvPr>
        </p:nvGraphicFramePr>
        <p:xfrm>
          <a:off x="0" y="838200"/>
          <a:ext cx="9144000" cy="259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0898" name="Title 4"/>
          <p:cNvSpPr>
            <a:spLocks noGrp="1"/>
          </p:cNvSpPr>
          <p:nvPr>
            <p:ph type="title" idx="4294967295"/>
          </p:nvPr>
        </p:nvSpPr>
        <p:spPr>
          <a:xfrm>
            <a:off x="0" y="0"/>
            <a:ext cx="8229600" cy="838200"/>
          </a:xfrm>
        </p:spPr>
        <p:txBody>
          <a:bodyPr/>
          <a:lstStyle/>
          <a:p>
            <a:r>
              <a:rPr lang="en-US" altLang="en-US" b="0" dirty="0">
                <a:latin typeface="Arial Black"/>
                <a:cs typeface="Arial Black"/>
              </a:rPr>
              <a:t>Downey, California  </a:t>
            </a:r>
          </a:p>
        </p:txBody>
      </p:sp>
      <p:graphicFrame>
        <p:nvGraphicFramePr>
          <p:cNvPr id="4" name="Content Placeholder 1"/>
          <p:cNvGraphicFramePr>
            <a:graphicFrameLocks/>
          </p:cNvGraphicFramePr>
          <p:nvPr>
            <p:extLst>
              <p:ext uri="{D42A27DB-BD31-4B8C-83A1-F6EECF244321}">
                <p14:modId xmlns:p14="http://schemas.microsoft.com/office/powerpoint/2010/main" val="2055280745"/>
              </p:ext>
            </p:extLst>
          </p:nvPr>
        </p:nvGraphicFramePr>
        <p:xfrm>
          <a:off x="0" y="3352800"/>
          <a:ext cx="9144000" cy="2971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471162137"/>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81996" y="1743428"/>
            <a:ext cx="5523188" cy="1692771"/>
          </a:xfrm>
          <a:prstGeom prst="rect">
            <a:avLst/>
          </a:prstGeom>
          <a:solidFill>
            <a:schemeClr val="tx2">
              <a:lumMod val="50000"/>
            </a:schemeClr>
          </a:solidFill>
        </p:spPr>
        <p:txBody>
          <a:bodyPr wrap="square" rtlCol="0">
            <a:spAutoFit/>
          </a:bodyPr>
          <a:lstStyle/>
          <a:p>
            <a:pPr lvl="0"/>
            <a:r>
              <a:rPr lang="en-US" sz="3600" dirty="0">
                <a:solidFill>
                  <a:schemeClr val="bg1"/>
                </a:solidFill>
              </a:rPr>
              <a:t>Module 11</a:t>
            </a:r>
          </a:p>
          <a:p>
            <a:pPr lvl="0"/>
            <a:r>
              <a:rPr lang="en-US" sz="3600" dirty="0">
                <a:solidFill>
                  <a:schemeClr val="bg1"/>
                </a:solidFill>
              </a:rPr>
              <a:t>Implementation Strategies</a:t>
            </a:r>
          </a:p>
          <a:p>
            <a:endParaRPr lang="en-US" sz="3200" dirty="0">
              <a:solidFill>
                <a:srgbClr val="000000"/>
              </a:solidFill>
            </a:endParaRPr>
          </a:p>
        </p:txBody>
      </p:sp>
    </p:spTree>
    <p:extLst>
      <p:ext uri="{BB962C8B-B14F-4D97-AF65-F5344CB8AC3E}">
        <p14:creationId xmlns:p14="http://schemas.microsoft.com/office/powerpoint/2010/main" val="1331262196"/>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dirty="0">
                <a:solidFill>
                  <a:schemeClr val="accent6">
                    <a:lumMod val="50000"/>
                  </a:schemeClr>
                </a:solidFill>
              </a:rPr>
              <a:t> </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725316916"/>
              </p:ext>
            </p:extLst>
          </p:nvPr>
        </p:nvGraphicFramePr>
        <p:xfrm>
          <a:off x="457200" y="2925055"/>
          <a:ext cx="8308848" cy="3021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531" name="Rectangle 4"/>
          <p:cNvSpPr>
            <a:spLocks noChangeArrowheads="1"/>
          </p:cNvSpPr>
          <p:nvPr/>
        </p:nvSpPr>
        <p:spPr bwMode="auto">
          <a:xfrm>
            <a:off x="152400" y="1752600"/>
            <a:ext cx="8763000" cy="369332"/>
          </a:xfrm>
          <a:prstGeom prst="rect">
            <a:avLst/>
          </a:prstGeom>
          <a:noFill/>
          <a:ln w="9525">
            <a:noFill/>
            <a:miter lim="800000"/>
            <a:headEnd/>
            <a:tailEnd/>
          </a:ln>
        </p:spPr>
        <p:txBody>
          <a:bodyPr>
            <a:spAutoFit/>
          </a:bodyPr>
          <a:lstStyle/>
          <a:p>
            <a:pPr defTabSz="914400">
              <a:defRPr/>
            </a:pPr>
            <a:r>
              <a:rPr lang="en-US" dirty="0">
                <a:solidFill>
                  <a:prstClr val="black"/>
                </a:solidFill>
                <a:latin typeface="Arial"/>
              </a:rPr>
              <a:t>      </a:t>
            </a:r>
          </a:p>
        </p:txBody>
      </p:sp>
      <p:sp>
        <p:nvSpPr>
          <p:cNvPr id="5" name="Title 1"/>
          <p:cNvSpPr txBox="1">
            <a:spLocks/>
          </p:cNvSpPr>
          <p:nvPr/>
        </p:nvSpPr>
        <p:spPr bwMode="auto">
          <a:xfrm>
            <a:off x="574167" y="1883564"/>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defTabSz="914400" eaLnBrk="0" fontAlgn="base" hangingPunct="0">
              <a:spcBef>
                <a:spcPct val="0"/>
              </a:spcBef>
              <a:spcAft>
                <a:spcPct val="0"/>
              </a:spcAft>
              <a:defRPr/>
            </a:pPr>
            <a:endParaRPr lang="en-US" dirty="0">
              <a:solidFill>
                <a:srgbClr val="1C3F95"/>
              </a:solidFill>
              <a:latin typeface="Arial"/>
            </a:endParaRPr>
          </a:p>
        </p:txBody>
      </p:sp>
      <p:sp>
        <p:nvSpPr>
          <p:cNvPr id="11" name="Title 1"/>
          <p:cNvSpPr txBox="1">
            <a:spLocks/>
          </p:cNvSpPr>
          <p:nvPr/>
        </p:nvSpPr>
        <p:spPr bwMode="auto">
          <a:xfrm>
            <a:off x="536448" y="2116815"/>
            <a:ext cx="8229600" cy="683938"/>
          </a:xfrm>
          <a:prstGeom prst="rect">
            <a:avLst/>
          </a:prstGeom>
          <a:solidFill>
            <a:srgbClr val="008000"/>
          </a:solidFill>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kern="1200">
                <a:solidFill>
                  <a:srgbClr val="1C3F95"/>
                </a:solidFill>
                <a:latin typeface="+mj-lt"/>
                <a:ea typeface="+mj-ea"/>
                <a:cs typeface="+mj-cs"/>
              </a:defRPr>
            </a:lvl1pPr>
            <a:lvl2pPr algn="ctr" rtl="0" eaLnBrk="0" fontAlgn="base" hangingPunct="0">
              <a:spcBef>
                <a:spcPct val="0"/>
              </a:spcBef>
              <a:spcAft>
                <a:spcPct val="0"/>
              </a:spcAft>
              <a:defRPr sz="3200" b="1">
                <a:solidFill>
                  <a:srgbClr val="1C3F95"/>
                </a:solidFill>
                <a:latin typeface="Arial" charset="0"/>
              </a:defRPr>
            </a:lvl2pPr>
            <a:lvl3pPr algn="ctr" rtl="0" eaLnBrk="0" fontAlgn="base" hangingPunct="0">
              <a:spcBef>
                <a:spcPct val="0"/>
              </a:spcBef>
              <a:spcAft>
                <a:spcPct val="0"/>
              </a:spcAft>
              <a:defRPr sz="3200" b="1">
                <a:solidFill>
                  <a:srgbClr val="1C3F95"/>
                </a:solidFill>
                <a:latin typeface="Arial" charset="0"/>
              </a:defRPr>
            </a:lvl3pPr>
            <a:lvl4pPr algn="ctr" rtl="0" eaLnBrk="0" fontAlgn="base" hangingPunct="0">
              <a:spcBef>
                <a:spcPct val="0"/>
              </a:spcBef>
              <a:spcAft>
                <a:spcPct val="0"/>
              </a:spcAft>
              <a:defRPr sz="3200" b="1">
                <a:solidFill>
                  <a:srgbClr val="1C3F95"/>
                </a:solidFill>
                <a:latin typeface="Arial" charset="0"/>
              </a:defRPr>
            </a:lvl4pPr>
            <a:lvl5pPr algn="ctr" rtl="0" eaLnBrk="0" fontAlgn="base" hangingPunct="0">
              <a:spcBef>
                <a:spcPct val="0"/>
              </a:spcBef>
              <a:spcAft>
                <a:spcPct val="0"/>
              </a:spcAft>
              <a:defRPr sz="3200" b="1">
                <a:solidFill>
                  <a:srgbClr val="1C3F95"/>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a:lstStyle>
          <a:p>
            <a:pPr defTabSz="914400">
              <a:defRPr/>
            </a:pPr>
            <a:r>
              <a:rPr lang="en-US" dirty="0">
                <a:solidFill>
                  <a:prstClr val="white"/>
                </a:solidFill>
                <a:effectLst>
                  <a:outerShdw blurRad="38100" dist="38100" dir="2700000" algn="tl">
                    <a:srgbClr val="000000">
                      <a:alpha val="43137"/>
                    </a:srgbClr>
                  </a:outerShdw>
                </a:effectLst>
                <a:latin typeface="Arial"/>
              </a:rPr>
              <a:t>Los Tules Middle</a:t>
            </a:r>
            <a:endParaRPr lang="en-US" b="0" dirty="0">
              <a:solidFill>
                <a:prstClr val="white"/>
              </a:solidFill>
              <a:effectLst>
                <a:outerShdw blurRad="38100" dist="38100" dir="2700000" algn="tl">
                  <a:srgbClr val="000000">
                    <a:alpha val="43137"/>
                  </a:srgbClr>
                </a:outerShdw>
              </a:effectLst>
              <a:latin typeface="Arial"/>
            </a:endParaRPr>
          </a:p>
        </p:txBody>
      </p:sp>
      <p:graphicFrame>
        <p:nvGraphicFramePr>
          <p:cNvPr id="9" name="Diagram 8"/>
          <p:cNvGraphicFramePr/>
          <p:nvPr>
            <p:extLst>
              <p:ext uri="{D42A27DB-BD31-4B8C-83A1-F6EECF244321}">
                <p14:modId xmlns:p14="http://schemas.microsoft.com/office/powerpoint/2010/main" val="3611203169"/>
              </p:ext>
            </p:extLst>
          </p:nvPr>
        </p:nvGraphicFramePr>
        <p:xfrm>
          <a:off x="2039482" y="1108388"/>
          <a:ext cx="5314960" cy="116237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Title 1"/>
          <p:cNvSpPr txBox="1">
            <a:spLocks/>
          </p:cNvSpPr>
          <p:nvPr/>
        </p:nvSpPr>
        <p:spPr bwMode="auto">
          <a:xfrm>
            <a:off x="513398" y="273086"/>
            <a:ext cx="8229600" cy="1535827"/>
          </a:xfrm>
          <a:prstGeom prst="rect">
            <a:avLst/>
          </a:prstGeom>
          <a:solidFill>
            <a:srgbClr val="800000"/>
          </a:solidFill>
          <a:ln w="9525">
            <a:noFill/>
            <a:miter lim="800000"/>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kern="1200">
                <a:solidFill>
                  <a:schemeClr val="lt1"/>
                </a:solidFill>
                <a:latin typeface="+mn-lt"/>
                <a:ea typeface="+mn-ea"/>
                <a:cs typeface="+mn-cs"/>
              </a:defRPr>
            </a:lvl1pPr>
            <a:lvl2pPr algn="ctr" rtl="0" eaLnBrk="0" fontAlgn="base" hangingPunct="0">
              <a:spcBef>
                <a:spcPct val="0"/>
              </a:spcBef>
              <a:spcAft>
                <a:spcPct val="0"/>
              </a:spcAft>
              <a:defRPr sz="3200" b="1">
                <a:solidFill>
                  <a:schemeClr val="lt1"/>
                </a:solidFill>
                <a:latin typeface="+mn-lt"/>
                <a:ea typeface="+mn-ea"/>
                <a:cs typeface="+mn-cs"/>
              </a:defRPr>
            </a:lvl2pPr>
            <a:lvl3pPr algn="ctr" rtl="0" eaLnBrk="0" fontAlgn="base" hangingPunct="0">
              <a:spcBef>
                <a:spcPct val="0"/>
              </a:spcBef>
              <a:spcAft>
                <a:spcPct val="0"/>
              </a:spcAft>
              <a:defRPr sz="3200" b="1">
                <a:solidFill>
                  <a:schemeClr val="lt1"/>
                </a:solidFill>
                <a:latin typeface="+mn-lt"/>
                <a:ea typeface="+mn-ea"/>
                <a:cs typeface="+mn-cs"/>
              </a:defRPr>
            </a:lvl3pPr>
            <a:lvl4pPr algn="ctr" rtl="0" eaLnBrk="0" fontAlgn="base" hangingPunct="0">
              <a:spcBef>
                <a:spcPct val="0"/>
              </a:spcBef>
              <a:spcAft>
                <a:spcPct val="0"/>
              </a:spcAft>
              <a:defRPr sz="3200" b="1">
                <a:solidFill>
                  <a:schemeClr val="lt1"/>
                </a:solidFill>
                <a:latin typeface="+mn-lt"/>
                <a:ea typeface="+mn-ea"/>
                <a:cs typeface="+mn-cs"/>
              </a:defRPr>
            </a:lvl4pPr>
            <a:lvl5pPr algn="ctr" rtl="0" eaLnBrk="0" fontAlgn="base" hangingPunct="0">
              <a:spcBef>
                <a:spcPct val="0"/>
              </a:spcBef>
              <a:spcAft>
                <a:spcPct val="0"/>
              </a:spcAft>
              <a:defRPr sz="3200" b="1">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defTabSz="914400"/>
            <a:endParaRPr lang="en-US" dirty="0">
              <a:solidFill>
                <a:prstClr val="white"/>
              </a:solidFill>
              <a:latin typeface="Arial"/>
            </a:endParaRPr>
          </a:p>
          <a:p>
            <a:pPr defTabSz="914400"/>
            <a:r>
              <a:rPr lang="en-US" b="0" dirty="0">
                <a:solidFill>
                  <a:prstClr val="white"/>
                </a:solidFill>
                <a:latin typeface="Arial Black"/>
                <a:cs typeface="Arial Black"/>
              </a:rPr>
              <a:t>Tulare County, CA</a:t>
            </a:r>
          </a:p>
          <a:p>
            <a:pPr defTabSz="914400"/>
            <a:r>
              <a:rPr lang="en-US" sz="2200" dirty="0">
                <a:solidFill>
                  <a:prstClr val="white"/>
                </a:solidFill>
                <a:latin typeface="Arial"/>
              </a:rPr>
              <a:t>A Comprehensive 3 year study funded by the U.S. Department of Education – 2007-2010</a:t>
            </a:r>
          </a:p>
          <a:p>
            <a:pPr defTabSz="914400"/>
            <a:endParaRPr lang="en-US" dirty="0">
              <a:solidFill>
                <a:prstClr val="white"/>
              </a:solidFill>
              <a:latin typeface="Arial"/>
            </a:endParaRPr>
          </a:p>
        </p:txBody>
      </p:sp>
      <p:sp>
        <p:nvSpPr>
          <p:cNvPr id="13" name="TextBox 1"/>
          <p:cNvSpPr txBox="1"/>
          <p:nvPr/>
        </p:nvSpPr>
        <p:spPr>
          <a:xfrm>
            <a:off x="315301" y="5999006"/>
            <a:ext cx="5492111" cy="369332"/>
          </a:xfrm>
          <a:prstGeom prst="rect">
            <a:avLst/>
          </a:prstGeom>
          <a:solidFill>
            <a:srgbClr val="984807"/>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en-US" sz="1600" dirty="0">
                <a:solidFill>
                  <a:srgbClr val="FFFFFF"/>
                </a:solidFill>
                <a:latin typeface="Arial"/>
              </a:rPr>
              <a:t>2007-08 Baseline  |  2009-2010 (YEAR 3</a:t>
            </a:r>
            <a:r>
              <a:rPr lang="en-US" sz="1600" dirty="0">
                <a:solidFill>
                  <a:schemeClr val="bg1"/>
                </a:solidFill>
                <a:latin typeface="Arial"/>
              </a:rPr>
              <a:t>)</a:t>
            </a:r>
          </a:p>
        </p:txBody>
      </p:sp>
    </p:spTree>
    <p:extLst>
      <p:ext uri="{BB962C8B-B14F-4D97-AF65-F5344CB8AC3E}">
        <p14:creationId xmlns:p14="http://schemas.microsoft.com/office/powerpoint/2010/main" val="386753645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xmlns:p14="http://schemas.microsoft.com/office/powerpoint/2010/main" spd="slow" advTm="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dirty="0">
                <a:solidFill>
                  <a:schemeClr val="accent6">
                    <a:lumMod val="50000"/>
                  </a:schemeClr>
                </a:solidFill>
              </a:rPr>
              <a:t> </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297877808"/>
              </p:ext>
            </p:extLst>
          </p:nvPr>
        </p:nvGraphicFramePr>
        <p:xfrm>
          <a:off x="457200" y="1154626"/>
          <a:ext cx="8308848" cy="53305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531" name="Rectangle 4"/>
          <p:cNvSpPr>
            <a:spLocks noChangeArrowheads="1"/>
          </p:cNvSpPr>
          <p:nvPr/>
        </p:nvSpPr>
        <p:spPr bwMode="auto">
          <a:xfrm>
            <a:off x="152400" y="1752600"/>
            <a:ext cx="8763000" cy="369332"/>
          </a:xfrm>
          <a:prstGeom prst="rect">
            <a:avLst/>
          </a:prstGeom>
          <a:noFill/>
          <a:ln w="9525">
            <a:noFill/>
            <a:miter lim="800000"/>
            <a:headEnd/>
            <a:tailEnd/>
          </a:ln>
        </p:spPr>
        <p:txBody>
          <a:bodyPr>
            <a:spAutoFit/>
          </a:bodyPr>
          <a:lstStyle/>
          <a:p>
            <a:pPr defTabSz="914400">
              <a:defRPr/>
            </a:pPr>
            <a:r>
              <a:rPr lang="en-US" dirty="0">
                <a:solidFill>
                  <a:prstClr val="black"/>
                </a:solidFill>
                <a:latin typeface="Arial"/>
              </a:rPr>
              <a:t>      </a:t>
            </a:r>
          </a:p>
        </p:txBody>
      </p:sp>
      <p:sp>
        <p:nvSpPr>
          <p:cNvPr id="5" name="Title 1"/>
          <p:cNvSpPr txBox="1">
            <a:spLocks/>
          </p:cNvSpPr>
          <p:nvPr/>
        </p:nvSpPr>
        <p:spPr bwMode="auto">
          <a:xfrm>
            <a:off x="612648"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defTabSz="914400" eaLnBrk="0" fontAlgn="base" hangingPunct="0">
              <a:spcBef>
                <a:spcPct val="0"/>
              </a:spcBef>
              <a:spcAft>
                <a:spcPct val="0"/>
              </a:spcAft>
              <a:defRPr/>
            </a:pPr>
            <a:endParaRPr lang="en-US" dirty="0">
              <a:solidFill>
                <a:srgbClr val="1C3F95"/>
              </a:solidFill>
              <a:latin typeface="Arial"/>
            </a:endParaRPr>
          </a:p>
        </p:txBody>
      </p:sp>
      <p:sp>
        <p:nvSpPr>
          <p:cNvPr id="11" name="Title 1"/>
          <p:cNvSpPr txBox="1">
            <a:spLocks/>
          </p:cNvSpPr>
          <p:nvPr/>
        </p:nvSpPr>
        <p:spPr bwMode="auto">
          <a:xfrm>
            <a:off x="536448" y="228600"/>
            <a:ext cx="8229600" cy="83820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kern="1200">
                <a:solidFill>
                  <a:srgbClr val="1C3F95"/>
                </a:solidFill>
                <a:latin typeface="+mj-lt"/>
                <a:ea typeface="+mj-ea"/>
                <a:cs typeface="+mj-cs"/>
              </a:defRPr>
            </a:lvl1pPr>
            <a:lvl2pPr algn="ctr" rtl="0" eaLnBrk="0" fontAlgn="base" hangingPunct="0">
              <a:spcBef>
                <a:spcPct val="0"/>
              </a:spcBef>
              <a:spcAft>
                <a:spcPct val="0"/>
              </a:spcAft>
              <a:defRPr sz="3200" b="1">
                <a:solidFill>
                  <a:srgbClr val="1C3F95"/>
                </a:solidFill>
                <a:latin typeface="Arial" charset="0"/>
              </a:defRPr>
            </a:lvl2pPr>
            <a:lvl3pPr algn="ctr" rtl="0" eaLnBrk="0" fontAlgn="base" hangingPunct="0">
              <a:spcBef>
                <a:spcPct val="0"/>
              </a:spcBef>
              <a:spcAft>
                <a:spcPct val="0"/>
              </a:spcAft>
              <a:defRPr sz="3200" b="1">
                <a:solidFill>
                  <a:srgbClr val="1C3F95"/>
                </a:solidFill>
                <a:latin typeface="Arial" charset="0"/>
              </a:defRPr>
            </a:lvl3pPr>
            <a:lvl4pPr algn="ctr" rtl="0" eaLnBrk="0" fontAlgn="base" hangingPunct="0">
              <a:spcBef>
                <a:spcPct val="0"/>
              </a:spcBef>
              <a:spcAft>
                <a:spcPct val="0"/>
              </a:spcAft>
              <a:defRPr sz="3200" b="1">
                <a:solidFill>
                  <a:srgbClr val="1C3F95"/>
                </a:solidFill>
                <a:latin typeface="Arial" charset="0"/>
              </a:defRPr>
            </a:lvl4pPr>
            <a:lvl5pPr algn="ctr" rtl="0" eaLnBrk="0" fontAlgn="base" hangingPunct="0">
              <a:spcBef>
                <a:spcPct val="0"/>
              </a:spcBef>
              <a:spcAft>
                <a:spcPct val="0"/>
              </a:spcAft>
              <a:defRPr sz="3200" b="1">
                <a:solidFill>
                  <a:srgbClr val="1C3F95"/>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a:lstStyle>
          <a:p>
            <a:pPr defTabSz="914400">
              <a:defRPr/>
            </a:pPr>
            <a:r>
              <a:rPr lang="en-US" dirty="0">
                <a:solidFill>
                  <a:prstClr val="white"/>
                </a:solidFill>
                <a:effectLst>
                  <a:outerShdw blurRad="38100" dist="38100" dir="2700000" algn="tl">
                    <a:srgbClr val="000000">
                      <a:alpha val="43137"/>
                    </a:srgbClr>
                  </a:outerShdw>
                </a:effectLst>
                <a:latin typeface="Arial"/>
              </a:rPr>
              <a:t>Monte Vista Elementary </a:t>
            </a:r>
            <a:endParaRPr lang="en-US" b="0" dirty="0">
              <a:solidFill>
                <a:prstClr val="white"/>
              </a:solidFill>
              <a:effectLst>
                <a:outerShdw blurRad="38100" dist="38100" dir="2700000" algn="tl">
                  <a:srgbClr val="000000">
                    <a:alpha val="43137"/>
                  </a:srgbClr>
                </a:outerShdw>
              </a:effectLst>
              <a:latin typeface="Arial"/>
            </a:endParaRPr>
          </a:p>
        </p:txBody>
      </p:sp>
    </p:spTree>
    <p:extLst>
      <p:ext uri="{BB962C8B-B14F-4D97-AF65-F5344CB8AC3E}">
        <p14:creationId xmlns:p14="http://schemas.microsoft.com/office/powerpoint/2010/main" val="183471771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xmlns:p14="http://schemas.microsoft.com/office/powerpoint/2010/main" spd="slow" advTm="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dirty="0">
                <a:solidFill>
                  <a:schemeClr val="accent6">
                    <a:lumMod val="50000"/>
                  </a:schemeClr>
                </a:solidFill>
              </a:rPr>
              <a:t> </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015156668"/>
              </p:ext>
            </p:extLst>
          </p:nvPr>
        </p:nvGraphicFramePr>
        <p:xfrm>
          <a:off x="457200" y="1066800"/>
          <a:ext cx="8308848" cy="5059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531" name="Rectangle 4"/>
          <p:cNvSpPr>
            <a:spLocks noChangeArrowheads="1"/>
          </p:cNvSpPr>
          <p:nvPr/>
        </p:nvSpPr>
        <p:spPr bwMode="auto">
          <a:xfrm>
            <a:off x="152400" y="1752600"/>
            <a:ext cx="8763000" cy="369332"/>
          </a:xfrm>
          <a:prstGeom prst="rect">
            <a:avLst/>
          </a:prstGeom>
          <a:noFill/>
          <a:ln w="9525">
            <a:noFill/>
            <a:miter lim="800000"/>
            <a:headEnd/>
            <a:tailEnd/>
          </a:ln>
        </p:spPr>
        <p:txBody>
          <a:bodyPr>
            <a:spAutoFit/>
          </a:bodyPr>
          <a:lstStyle/>
          <a:p>
            <a:pPr defTabSz="914400">
              <a:defRPr/>
            </a:pPr>
            <a:r>
              <a:rPr lang="en-US" dirty="0">
                <a:solidFill>
                  <a:prstClr val="black"/>
                </a:solidFill>
                <a:latin typeface="Arial"/>
              </a:rPr>
              <a:t>      </a:t>
            </a:r>
          </a:p>
        </p:txBody>
      </p:sp>
      <p:sp>
        <p:nvSpPr>
          <p:cNvPr id="5" name="Title 1"/>
          <p:cNvSpPr txBox="1">
            <a:spLocks/>
          </p:cNvSpPr>
          <p:nvPr/>
        </p:nvSpPr>
        <p:spPr bwMode="auto">
          <a:xfrm>
            <a:off x="612648"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defTabSz="914400" eaLnBrk="0" fontAlgn="base" hangingPunct="0">
              <a:spcBef>
                <a:spcPct val="0"/>
              </a:spcBef>
              <a:spcAft>
                <a:spcPct val="0"/>
              </a:spcAft>
              <a:defRPr/>
            </a:pPr>
            <a:endParaRPr lang="en-US" dirty="0">
              <a:solidFill>
                <a:srgbClr val="1C3F95"/>
              </a:solidFill>
              <a:latin typeface="Arial"/>
            </a:endParaRPr>
          </a:p>
        </p:txBody>
      </p:sp>
      <p:sp>
        <p:nvSpPr>
          <p:cNvPr id="11" name="Title 1"/>
          <p:cNvSpPr txBox="1">
            <a:spLocks/>
          </p:cNvSpPr>
          <p:nvPr/>
        </p:nvSpPr>
        <p:spPr bwMode="auto">
          <a:xfrm>
            <a:off x="536448" y="228600"/>
            <a:ext cx="8229600" cy="83820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kern="1200">
                <a:solidFill>
                  <a:srgbClr val="1C3F95"/>
                </a:solidFill>
                <a:latin typeface="+mj-lt"/>
                <a:ea typeface="+mj-ea"/>
                <a:cs typeface="+mj-cs"/>
              </a:defRPr>
            </a:lvl1pPr>
            <a:lvl2pPr algn="ctr" rtl="0" eaLnBrk="0" fontAlgn="base" hangingPunct="0">
              <a:spcBef>
                <a:spcPct val="0"/>
              </a:spcBef>
              <a:spcAft>
                <a:spcPct val="0"/>
              </a:spcAft>
              <a:defRPr sz="3200" b="1">
                <a:solidFill>
                  <a:srgbClr val="1C3F95"/>
                </a:solidFill>
                <a:latin typeface="Arial" charset="0"/>
              </a:defRPr>
            </a:lvl2pPr>
            <a:lvl3pPr algn="ctr" rtl="0" eaLnBrk="0" fontAlgn="base" hangingPunct="0">
              <a:spcBef>
                <a:spcPct val="0"/>
              </a:spcBef>
              <a:spcAft>
                <a:spcPct val="0"/>
              </a:spcAft>
              <a:defRPr sz="3200" b="1">
                <a:solidFill>
                  <a:srgbClr val="1C3F95"/>
                </a:solidFill>
                <a:latin typeface="Arial" charset="0"/>
              </a:defRPr>
            </a:lvl3pPr>
            <a:lvl4pPr algn="ctr" rtl="0" eaLnBrk="0" fontAlgn="base" hangingPunct="0">
              <a:spcBef>
                <a:spcPct val="0"/>
              </a:spcBef>
              <a:spcAft>
                <a:spcPct val="0"/>
              </a:spcAft>
              <a:defRPr sz="3200" b="1">
                <a:solidFill>
                  <a:srgbClr val="1C3F95"/>
                </a:solidFill>
                <a:latin typeface="Arial" charset="0"/>
              </a:defRPr>
            </a:lvl4pPr>
            <a:lvl5pPr algn="ctr" rtl="0" eaLnBrk="0" fontAlgn="base" hangingPunct="0">
              <a:spcBef>
                <a:spcPct val="0"/>
              </a:spcBef>
              <a:spcAft>
                <a:spcPct val="0"/>
              </a:spcAft>
              <a:defRPr sz="3200" b="1">
                <a:solidFill>
                  <a:srgbClr val="1C3F95"/>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a:lstStyle>
          <a:p>
            <a:pPr defTabSz="914400">
              <a:defRPr/>
            </a:pPr>
            <a:r>
              <a:rPr lang="en-US" dirty="0">
                <a:solidFill>
                  <a:prstClr val="white"/>
                </a:solidFill>
                <a:effectLst>
                  <a:outerShdw blurRad="38100" dist="38100" dir="2700000" algn="tl">
                    <a:srgbClr val="000000">
                      <a:alpha val="43137"/>
                    </a:srgbClr>
                  </a:outerShdw>
                </a:effectLst>
                <a:latin typeface="Arial"/>
              </a:rPr>
              <a:t>Tulare Western High </a:t>
            </a:r>
            <a:endParaRPr lang="en-US" b="0" dirty="0">
              <a:solidFill>
                <a:prstClr val="white"/>
              </a:solidFill>
              <a:effectLst>
                <a:outerShdw blurRad="38100" dist="38100" dir="2700000" algn="tl">
                  <a:srgbClr val="000000">
                    <a:alpha val="43137"/>
                  </a:srgbClr>
                </a:outerShdw>
              </a:effectLst>
              <a:latin typeface="Arial"/>
            </a:endParaRPr>
          </a:p>
        </p:txBody>
      </p:sp>
    </p:spTree>
    <p:extLst>
      <p:ext uri="{BB962C8B-B14F-4D97-AF65-F5344CB8AC3E}">
        <p14:creationId xmlns:p14="http://schemas.microsoft.com/office/powerpoint/2010/main" val="382032009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xmlns:p14="http://schemas.microsoft.com/office/powerpoint/2010/main" spd="slow" advTm="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dirty="0">
                <a:solidFill>
                  <a:schemeClr val="accent6">
                    <a:lumMod val="50000"/>
                  </a:schemeClr>
                </a:solidFill>
              </a:rPr>
              <a:t> </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535413976"/>
              </p:ext>
            </p:extLst>
          </p:nvPr>
        </p:nvGraphicFramePr>
        <p:xfrm>
          <a:off x="457200" y="1371600"/>
          <a:ext cx="8308848" cy="4754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531" name="Rectangle 4"/>
          <p:cNvSpPr>
            <a:spLocks noChangeArrowheads="1"/>
          </p:cNvSpPr>
          <p:nvPr/>
        </p:nvSpPr>
        <p:spPr bwMode="auto">
          <a:xfrm>
            <a:off x="152400" y="1752600"/>
            <a:ext cx="8763000" cy="369332"/>
          </a:xfrm>
          <a:prstGeom prst="rect">
            <a:avLst/>
          </a:prstGeom>
          <a:noFill/>
          <a:ln w="9525">
            <a:noFill/>
            <a:miter lim="800000"/>
            <a:headEnd/>
            <a:tailEnd/>
          </a:ln>
        </p:spPr>
        <p:txBody>
          <a:bodyPr>
            <a:spAutoFit/>
          </a:bodyPr>
          <a:lstStyle/>
          <a:p>
            <a:pPr defTabSz="914400">
              <a:defRPr/>
            </a:pPr>
            <a:r>
              <a:rPr lang="en-US" dirty="0">
                <a:solidFill>
                  <a:prstClr val="black"/>
                </a:solidFill>
                <a:latin typeface="Arial"/>
              </a:rPr>
              <a:t>      </a:t>
            </a:r>
          </a:p>
        </p:txBody>
      </p:sp>
      <p:sp>
        <p:nvSpPr>
          <p:cNvPr id="5" name="Title 1"/>
          <p:cNvSpPr txBox="1">
            <a:spLocks/>
          </p:cNvSpPr>
          <p:nvPr/>
        </p:nvSpPr>
        <p:spPr bwMode="auto">
          <a:xfrm>
            <a:off x="612648"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defTabSz="914400" eaLnBrk="0" fontAlgn="base" hangingPunct="0">
              <a:spcBef>
                <a:spcPct val="0"/>
              </a:spcBef>
              <a:spcAft>
                <a:spcPct val="0"/>
              </a:spcAft>
              <a:defRPr/>
            </a:pPr>
            <a:endParaRPr lang="en-US" dirty="0">
              <a:solidFill>
                <a:srgbClr val="1C3F95"/>
              </a:solidFill>
              <a:latin typeface="Arial"/>
            </a:endParaRPr>
          </a:p>
        </p:txBody>
      </p:sp>
      <p:sp>
        <p:nvSpPr>
          <p:cNvPr id="11" name="Title 1"/>
          <p:cNvSpPr txBox="1">
            <a:spLocks/>
          </p:cNvSpPr>
          <p:nvPr/>
        </p:nvSpPr>
        <p:spPr bwMode="auto">
          <a:xfrm>
            <a:off x="536448" y="228600"/>
            <a:ext cx="8229600" cy="83820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kern="1200">
                <a:solidFill>
                  <a:srgbClr val="1C3F95"/>
                </a:solidFill>
                <a:latin typeface="+mj-lt"/>
                <a:ea typeface="+mj-ea"/>
                <a:cs typeface="+mj-cs"/>
              </a:defRPr>
            </a:lvl1pPr>
            <a:lvl2pPr algn="ctr" rtl="0" eaLnBrk="0" fontAlgn="base" hangingPunct="0">
              <a:spcBef>
                <a:spcPct val="0"/>
              </a:spcBef>
              <a:spcAft>
                <a:spcPct val="0"/>
              </a:spcAft>
              <a:defRPr sz="3200" b="1">
                <a:solidFill>
                  <a:srgbClr val="1C3F95"/>
                </a:solidFill>
                <a:latin typeface="Arial" charset="0"/>
              </a:defRPr>
            </a:lvl2pPr>
            <a:lvl3pPr algn="ctr" rtl="0" eaLnBrk="0" fontAlgn="base" hangingPunct="0">
              <a:spcBef>
                <a:spcPct val="0"/>
              </a:spcBef>
              <a:spcAft>
                <a:spcPct val="0"/>
              </a:spcAft>
              <a:defRPr sz="3200" b="1">
                <a:solidFill>
                  <a:srgbClr val="1C3F95"/>
                </a:solidFill>
                <a:latin typeface="Arial" charset="0"/>
              </a:defRPr>
            </a:lvl3pPr>
            <a:lvl4pPr algn="ctr" rtl="0" eaLnBrk="0" fontAlgn="base" hangingPunct="0">
              <a:spcBef>
                <a:spcPct val="0"/>
              </a:spcBef>
              <a:spcAft>
                <a:spcPct val="0"/>
              </a:spcAft>
              <a:defRPr sz="3200" b="1">
                <a:solidFill>
                  <a:srgbClr val="1C3F95"/>
                </a:solidFill>
                <a:latin typeface="Arial" charset="0"/>
              </a:defRPr>
            </a:lvl4pPr>
            <a:lvl5pPr algn="ctr" rtl="0" eaLnBrk="0" fontAlgn="base" hangingPunct="0">
              <a:spcBef>
                <a:spcPct val="0"/>
              </a:spcBef>
              <a:spcAft>
                <a:spcPct val="0"/>
              </a:spcAft>
              <a:defRPr sz="3200" b="1">
                <a:solidFill>
                  <a:srgbClr val="1C3F95"/>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a:lstStyle>
          <a:p>
            <a:pPr defTabSz="914400">
              <a:defRPr/>
            </a:pPr>
            <a:r>
              <a:rPr lang="en-US" dirty="0">
                <a:solidFill>
                  <a:prstClr val="white"/>
                </a:solidFill>
                <a:effectLst>
                  <a:outerShdw blurRad="38100" dist="38100" dir="2700000" algn="tl">
                    <a:srgbClr val="000000">
                      <a:alpha val="43137"/>
                    </a:srgbClr>
                  </a:outerShdw>
                </a:effectLst>
                <a:latin typeface="Arial"/>
              </a:rPr>
              <a:t>Tulare Western High </a:t>
            </a:r>
            <a:endParaRPr lang="en-US" b="0" dirty="0">
              <a:solidFill>
                <a:prstClr val="white"/>
              </a:solidFill>
              <a:effectLst>
                <a:outerShdw blurRad="38100" dist="38100" dir="2700000" algn="tl">
                  <a:srgbClr val="000000">
                    <a:alpha val="43137"/>
                  </a:srgbClr>
                </a:outerShdw>
              </a:effectLst>
              <a:latin typeface="Arial"/>
            </a:endParaRPr>
          </a:p>
        </p:txBody>
      </p:sp>
    </p:spTree>
    <p:extLst>
      <p:ext uri="{BB962C8B-B14F-4D97-AF65-F5344CB8AC3E}">
        <p14:creationId xmlns:p14="http://schemas.microsoft.com/office/powerpoint/2010/main" val="115189398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xmlns:p14="http://schemas.microsoft.com/office/powerpoint/2010/main" spd="slow" advTm="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dirty="0">
                <a:solidFill>
                  <a:schemeClr val="accent6">
                    <a:lumMod val="50000"/>
                  </a:schemeClr>
                </a:solidFill>
              </a:rPr>
              <a:t> </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208711436"/>
              </p:ext>
            </p:extLst>
          </p:nvPr>
        </p:nvGraphicFramePr>
        <p:xfrm>
          <a:off x="457200" y="1066800"/>
          <a:ext cx="8308848" cy="5059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531" name="Rectangle 4"/>
          <p:cNvSpPr>
            <a:spLocks noChangeArrowheads="1"/>
          </p:cNvSpPr>
          <p:nvPr/>
        </p:nvSpPr>
        <p:spPr bwMode="auto">
          <a:xfrm>
            <a:off x="152400" y="1752600"/>
            <a:ext cx="8763000" cy="369332"/>
          </a:xfrm>
          <a:prstGeom prst="rect">
            <a:avLst/>
          </a:prstGeom>
          <a:noFill/>
          <a:ln w="9525">
            <a:noFill/>
            <a:miter lim="800000"/>
            <a:headEnd/>
            <a:tailEnd/>
          </a:ln>
        </p:spPr>
        <p:txBody>
          <a:bodyPr>
            <a:spAutoFit/>
          </a:bodyPr>
          <a:lstStyle/>
          <a:p>
            <a:pPr defTabSz="914400">
              <a:defRPr/>
            </a:pPr>
            <a:r>
              <a:rPr lang="en-US" dirty="0">
                <a:solidFill>
                  <a:prstClr val="black"/>
                </a:solidFill>
                <a:latin typeface="Arial"/>
              </a:rPr>
              <a:t>      </a:t>
            </a:r>
          </a:p>
        </p:txBody>
      </p:sp>
      <p:sp>
        <p:nvSpPr>
          <p:cNvPr id="5" name="Title 1"/>
          <p:cNvSpPr txBox="1">
            <a:spLocks/>
          </p:cNvSpPr>
          <p:nvPr/>
        </p:nvSpPr>
        <p:spPr bwMode="auto">
          <a:xfrm>
            <a:off x="612648"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defTabSz="914400" eaLnBrk="0" fontAlgn="base" hangingPunct="0">
              <a:spcBef>
                <a:spcPct val="0"/>
              </a:spcBef>
              <a:spcAft>
                <a:spcPct val="0"/>
              </a:spcAft>
              <a:defRPr/>
            </a:pPr>
            <a:endParaRPr lang="en-US" dirty="0">
              <a:solidFill>
                <a:srgbClr val="1C3F95"/>
              </a:solidFill>
              <a:latin typeface="Arial"/>
            </a:endParaRPr>
          </a:p>
        </p:txBody>
      </p:sp>
      <p:sp>
        <p:nvSpPr>
          <p:cNvPr id="11" name="Title 1"/>
          <p:cNvSpPr txBox="1">
            <a:spLocks/>
          </p:cNvSpPr>
          <p:nvPr/>
        </p:nvSpPr>
        <p:spPr bwMode="auto">
          <a:xfrm>
            <a:off x="536448" y="95907"/>
            <a:ext cx="8229600" cy="83820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kern="1200">
                <a:solidFill>
                  <a:srgbClr val="1C3F95"/>
                </a:solidFill>
                <a:latin typeface="+mj-lt"/>
                <a:ea typeface="+mj-ea"/>
                <a:cs typeface="+mj-cs"/>
              </a:defRPr>
            </a:lvl1pPr>
            <a:lvl2pPr algn="ctr" rtl="0" eaLnBrk="0" fontAlgn="base" hangingPunct="0">
              <a:spcBef>
                <a:spcPct val="0"/>
              </a:spcBef>
              <a:spcAft>
                <a:spcPct val="0"/>
              </a:spcAft>
              <a:defRPr sz="3200" b="1">
                <a:solidFill>
                  <a:srgbClr val="1C3F95"/>
                </a:solidFill>
                <a:latin typeface="Arial" charset="0"/>
              </a:defRPr>
            </a:lvl2pPr>
            <a:lvl3pPr algn="ctr" rtl="0" eaLnBrk="0" fontAlgn="base" hangingPunct="0">
              <a:spcBef>
                <a:spcPct val="0"/>
              </a:spcBef>
              <a:spcAft>
                <a:spcPct val="0"/>
              </a:spcAft>
              <a:defRPr sz="3200" b="1">
                <a:solidFill>
                  <a:srgbClr val="1C3F95"/>
                </a:solidFill>
                <a:latin typeface="Arial" charset="0"/>
              </a:defRPr>
            </a:lvl3pPr>
            <a:lvl4pPr algn="ctr" rtl="0" eaLnBrk="0" fontAlgn="base" hangingPunct="0">
              <a:spcBef>
                <a:spcPct val="0"/>
              </a:spcBef>
              <a:spcAft>
                <a:spcPct val="0"/>
              </a:spcAft>
              <a:defRPr sz="3200" b="1">
                <a:solidFill>
                  <a:srgbClr val="1C3F95"/>
                </a:solidFill>
                <a:latin typeface="Arial" charset="0"/>
              </a:defRPr>
            </a:lvl4pPr>
            <a:lvl5pPr algn="ctr" rtl="0" eaLnBrk="0" fontAlgn="base" hangingPunct="0">
              <a:spcBef>
                <a:spcPct val="0"/>
              </a:spcBef>
              <a:spcAft>
                <a:spcPct val="0"/>
              </a:spcAft>
              <a:defRPr sz="3200" b="1">
                <a:solidFill>
                  <a:srgbClr val="1C3F95"/>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a:lstStyle>
          <a:p>
            <a:pPr defTabSz="914400">
              <a:defRPr/>
            </a:pPr>
            <a:r>
              <a:rPr lang="en-US" dirty="0">
                <a:solidFill>
                  <a:prstClr val="white"/>
                </a:solidFill>
                <a:effectLst>
                  <a:outerShdw blurRad="38100" dist="38100" dir="2700000" algn="tl">
                    <a:srgbClr val="000000">
                      <a:alpha val="43137"/>
                    </a:srgbClr>
                  </a:outerShdw>
                </a:effectLst>
                <a:latin typeface="Arial"/>
              </a:rPr>
              <a:t>Tulare Western High </a:t>
            </a:r>
            <a:endParaRPr lang="en-US" b="0" dirty="0">
              <a:solidFill>
                <a:prstClr val="white"/>
              </a:solidFill>
              <a:effectLst>
                <a:outerShdw blurRad="38100" dist="38100" dir="2700000" algn="tl">
                  <a:srgbClr val="000000">
                    <a:alpha val="43137"/>
                  </a:srgbClr>
                </a:outerShdw>
              </a:effectLst>
              <a:latin typeface="Arial"/>
            </a:endParaRPr>
          </a:p>
        </p:txBody>
      </p:sp>
    </p:spTree>
    <p:extLst>
      <p:ext uri="{BB962C8B-B14F-4D97-AF65-F5344CB8AC3E}">
        <p14:creationId xmlns:p14="http://schemas.microsoft.com/office/powerpoint/2010/main" val="402708009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xmlns:p14="http://schemas.microsoft.com/office/powerpoint/2010/main" spd="slow" advTm="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type="title"/>
          </p:nvPr>
        </p:nvSpPr>
        <p:spPr/>
        <p:txBody>
          <a:bodyPr/>
          <a:lstStyle/>
          <a:p>
            <a:br>
              <a:rPr lang="en-US" sz="4000" dirty="0"/>
            </a:br>
            <a:br>
              <a:rPr lang="en-US" dirty="0"/>
            </a:br>
            <a:endParaRPr lang="en-US" dirty="0"/>
          </a:p>
        </p:txBody>
      </p:sp>
      <p:sp>
        <p:nvSpPr>
          <p:cNvPr id="3" name="TextBox 2"/>
          <p:cNvSpPr txBox="1"/>
          <p:nvPr/>
        </p:nvSpPr>
        <p:spPr>
          <a:xfrm>
            <a:off x="2217338" y="3735878"/>
            <a:ext cx="4797513" cy="1200329"/>
          </a:xfrm>
          <a:prstGeom prst="rect">
            <a:avLst/>
          </a:prstGeom>
          <a:noFill/>
        </p:spPr>
        <p:txBody>
          <a:bodyPr wrap="square" rtlCol="0">
            <a:spAutoFit/>
          </a:bodyPr>
          <a:lstStyle/>
          <a:p>
            <a:pPr algn="ctr"/>
            <a:r>
              <a:rPr lang="en-US" sz="3600" b="1" dirty="0">
                <a:solidFill>
                  <a:srgbClr val="000000"/>
                </a:solidFill>
              </a:rPr>
              <a:t>Ongoing Support for School Staff</a:t>
            </a:r>
            <a:endParaRPr lang="en-US" sz="3600" dirty="0"/>
          </a:p>
        </p:txBody>
      </p:sp>
      <p:sp>
        <p:nvSpPr>
          <p:cNvPr id="2" name="TextBox 1"/>
          <p:cNvSpPr txBox="1"/>
          <p:nvPr/>
        </p:nvSpPr>
        <p:spPr>
          <a:xfrm>
            <a:off x="1286933" y="1449353"/>
            <a:ext cx="6417734" cy="2031325"/>
          </a:xfrm>
          <a:prstGeom prst="rect">
            <a:avLst/>
          </a:prstGeom>
          <a:solidFill>
            <a:srgbClr val="000090"/>
          </a:solidFill>
        </p:spPr>
        <p:txBody>
          <a:bodyPr wrap="square" rtlCol="0">
            <a:spAutoFit/>
          </a:bodyPr>
          <a:lstStyle/>
          <a:p>
            <a:pPr algn="ctr"/>
            <a:endParaRPr lang="en-US" sz="3600" b="1" dirty="0">
              <a:solidFill>
                <a:prstClr val="white"/>
              </a:solidFill>
            </a:endParaRPr>
          </a:p>
          <a:p>
            <a:pPr algn="ctr"/>
            <a:r>
              <a:rPr lang="en-US" sz="3600" dirty="0">
                <a:solidFill>
                  <a:prstClr val="white"/>
                </a:solidFill>
                <a:latin typeface="Arial Black"/>
                <a:cs typeface="Arial Black"/>
              </a:rPr>
              <a:t>STAFF PROFESSIONAL DEVELOPMENT</a:t>
            </a:r>
          </a:p>
          <a:p>
            <a:endParaRPr lang="en-US" dirty="0"/>
          </a:p>
        </p:txBody>
      </p:sp>
    </p:spTree>
    <p:extLst>
      <p:ext uri="{BB962C8B-B14F-4D97-AF65-F5344CB8AC3E}">
        <p14:creationId xmlns:p14="http://schemas.microsoft.com/office/powerpoint/2010/main" val="42093523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latin typeface="Arial Black"/>
                <a:cs typeface="Arial Black"/>
              </a:rPr>
              <a:t>Presentation of CHARACTER COUNTS! by School Champions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46342218"/>
              </p:ext>
            </p:extLst>
          </p:nvPr>
        </p:nvGraphicFramePr>
        <p:xfrm>
          <a:off x="457200" y="1600200"/>
          <a:ext cx="8229600" cy="49041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1557862"/>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090002312"/>
              </p:ext>
            </p:extLst>
          </p:nvPr>
        </p:nvGraphicFramePr>
        <p:xfrm>
          <a:off x="457200" y="1"/>
          <a:ext cx="8229600" cy="11853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4"/>
          <p:cNvGraphicFramePr>
            <a:graphicFrameLocks noGrp="1"/>
          </p:cNvGraphicFramePr>
          <p:nvPr>
            <p:ph idx="1"/>
            <p:extLst>
              <p:ext uri="{D42A27DB-BD31-4B8C-83A1-F6EECF244321}">
                <p14:modId xmlns:p14="http://schemas.microsoft.com/office/powerpoint/2010/main" val="1687520338"/>
              </p:ext>
            </p:extLst>
          </p:nvPr>
        </p:nvGraphicFramePr>
        <p:xfrm>
          <a:off x="457200" y="1066800"/>
          <a:ext cx="8305800" cy="530481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2232829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238285013"/>
              </p:ext>
            </p:extLst>
          </p:nvPr>
        </p:nvGraphicFramePr>
        <p:xfrm>
          <a:off x="237067" y="1066800"/>
          <a:ext cx="8686799" cy="51686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ext uri="{D42A27DB-BD31-4B8C-83A1-F6EECF244321}">
                <p14:modId xmlns:p14="http://schemas.microsoft.com/office/powerpoint/2010/main" val="1237204409"/>
              </p:ext>
            </p:extLst>
          </p:nvPr>
        </p:nvGraphicFramePr>
        <p:xfrm>
          <a:off x="457200" y="1"/>
          <a:ext cx="8229600" cy="118533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2480922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045690902"/>
              </p:ext>
            </p:extLst>
          </p:nvPr>
        </p:nvGraphicFramePr>
        <p:xfrm>
          <a:off x="423333" y="1490134"/>
          <a:ext cx="8432799" cy="4988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948267" y="118533"/>
            <a:ext cx="7467600" cy="1231106"/>
          </a:xfrm>
          <a:prstGeom prst="rect">
            <a:avLst/>
          </a:prstGeom>
          <a:solidFill>
            <a:schemeClr val="tx2">
              <a:lumMod val="50000"/>
            </a:schemeClr>
          </a:solidFill>
        </p:spPr>
        <p:txBody>
          <a:bodyPr wrap="square" rtlCol="0">
            <a:spAutoFit/>
          </a:bodyPr>
          <a:lstStyle/>
          <a:p>
            <a:pPr algn="ctr"/>
            <a:r>
              <a:rPr lang="en-US" sz="3200" dirty="0">
                <a:solidFill>
                  <a:schemeClr val="bg1"/>
                </a:solidFill>
                <a:latin typeface="Arial Black"/>
                <a:cs typeface="Arial Black"/>
              </a:rPr>
              <a:t>Create a Vision and Action Plan </a:t>
            </a:r>
          </a:p>
          <a:p>
            <a:pPr algn="ctr"/>
            <a:endParaRPr lang="en-US" sz="2400" dirty="0">
              <a:solidFill>
                <a:schemeClr val="bg1"/>
              </a:solidFill>
              <a:latin typeface="Arial Black"/>
              <a:cs typeface="Arial Black"/>
            </a:endParaRPr>
          </a:p>
          <a:p>
            <a:endParaRPr lang="en-US" dirty="0">
              <a:latin typeface="Arial Black"/>
              <a:cs typeface="Arial Black"/>
            </a:endParaRPr>
          </a:p>
        </p:txBody>
      </p:sp>
    </p:spTree>
    <p:extLst>
      <p:ext uri="{BB962C8B-B14F-4D97-AF65-F5344CB8AC3E}">
        <p14:creationId xmlns:p14="http://schemas.microsoft.com/office/powerpoint/2010/main" val="113309659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549400" y="787400"/>
            <a:ext cx="6248400" cy="1098002"/>
          </a:xfrm>
          <a:prstGeom prst="roundRect">
            <a:avLst/>
          </a:prstGeom>
          <a:solidFill>
            <a:srgbClr val="234098"/>
          </a:solidFill>
          <a:ln>
            <a:solidFill>
              <a:srgbClr val="9AD2FF"/>
            </a:solidFill>
          </a:ln>
          <a:effectLst>
            <a:reflection blurRad="6350" stA="50000" endA="275" endPos="400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66800">
              <a:lnSpc>
                <a:spcPct val="90000"/>
              </a:lnSpc>
              <a:spcBef>
                <a:spcPct val="0"/>
              </a:spcBef>
              <a:spcAft>
                <a:spcPct val="35000"/>
              </a:spcAft>
            </a:pPr>
            <a:r>
              <a:rPr lang="en-US" sz="3200" b="1" dirty="0">
                <a:solidFill>
                  <a:prstClr val="white"/>
                </a:solidFill>
                <a:effectLst>
                  <a:outerShdw blurRad="38100" dist="38100" dir="2700000" algn="tl">
                    <a:srgbClr val="000000">
                      <a:alpha val="43137"/>
                    </a:srgbClr>
                  </a:outerShdw>
                </a:effectLst>
                <a:latin typeface="Arial Black"/>
                <a:cs typeface="Arial Black"/>
              </a:rPr>
              <a:t>Video Lesson</a:t>
            </a:r>
          </a:p>
        </p:txBody>
      </p:sp>
      <p:sp>
        <p:nvSpPr>
          <p:cNvPr id="2" name="TextBox 1"/>
          <p:cNvSpPr txBox="1"/>
          <p:nvPr/>
        </p:nvSpPr>
        <p:spPr>
          <a:xfrm>
            <a:off x="1346828" y="3048000"/>
            <a:ext cx="6714900" cy="2540696"/>
          </a:xfrm>
          <a:prstGeom prst="rect">
            <a:avLst/>
          </a:prstGeom>
          <a:noFill/>
        </p:spPr>
        <p:txBody>
          <a:bodyPr wrap="square" rtlCol="0">
            <a:spAutoFit/>
          </a:bodyPr>
          <a:lstStyle/>
          <a:p>
            <a:pPr algn="ctr" defTabSz="1066800">
              <a:lnSpc>
                <a:spcPct val="90000"/>
              </a:lnSpc>
              <a:spcBef>
                <a:spcPct val="0"/>
              </a:spcBef>
              <a:spcAft>
                <a:spcPct val="35000"/>
              </a:spcAft>
            </a:pPr>
            <a:r>
              <a:rPr lang="en-US" sz="3200" dirty="0">
                <a:solidFill>
                  <a:srgbClr val="000000"/>
                </a:solidFill>
                <a:effectLst>
                  <a:outerShdw blurRad="38100" dist="38100" dir="2700000" algn="tl">
                    <a:srgbClr val="000000">
                      <a:alpha val="43137"/>
                    </a:srgbClr>
                  </a:outerShdw>
                </a:effectLst>
                <a:latin typeface="BlairMdITC TT-Medium"/>
                <a:cs typeface="BlairMdITC TT-Medium"/>
              </a:rPr>
              <a:t>What’s Happening at an Elementary &amp; Middle School</a:t>
            </a:r>
          </a:p>
          <a:p>
            <a:pPr algn="ctr" defTabSz="1066800">
              <a:lnSpc>
                <a:spcPct val="90000"/>
              </a:lnSpc>
              <a:spcBef>
                <a:spcPct val="0"/>
              </a:spcBef>
              <a:spcAft>
                <a:spcPct val="35000"/>
              </a:spcAft>
            </a:pPr>
            <a:endParaRPr lang="en-US" sz="3600" dirty="0">
              <a:solidFill>
                <a:srgbClr val="000000"/>
              </a:solidFill>
              <a:effectLst>
                <a:outerShdw blurRad="38100" dist="38100" dir="2700000" algn="tl">
                  <a:srgbClr val="000000">
                    <a:alpha val="43137"/>
                  </a:srgbClr>
                </a:outerShdw>
              </a:effectLst>
              <a:latin typeface="BlairMdITC TT-Medium"/>
              <a:cs typeface="BlairMdITC TT-Medium"/>
            </a:endParaRPr>
          </a:p>
          <a:p>
            <a:endParaRPr lang="en-US" dirty="0"/>
          </a:p>
        </p:txBody>
      </p:sp>
    </p:spTree>
    <p:extLst>
      <p:ext uri="{BB962C8B-B14F-4D97-AF65-F5344CB8AC3E}">
        <p14:creationId xmlns:p14="http://schemas.microsoft.com/office/powerpoint/2010/main" val="13125105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rot="16200000">
            <a:off x="1143001" y="-1143001"/>
            <a:ext cx="6858000" cy="9144002"/>
          </a:xfrm>
          <a:prstGeom prst="rect">
            <a:avLst/>
          </a:prstGeom>
        </p:spPr>
      </p:pic>
    </p:spTree>
    <p:extLst>
      <p:ext uri="{BB962C8B-B14F-4D97-AF65-F5344CB8AC3E}">
        <p14:creationId xmlns:p14="http://schemas.microsoft.com/office/powerpoint/2010/main" val="16224171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83" name="Text Box 3"/>
          <p:cNvSpPr txBox="1">
            <a:spLocks noChangeArrowheads="1"/>
          </p:cNvSpPr>
          <p:nvPr/>
        </p:nvSpPr>
        <p:spPr bwMode="auto">
          <a:xfrm>
            <a:off x="0" y="269557"/>
            <a:ext cx="9144000" cy="584776"/>
          </a:xfrm>
          <a:prstGeom prst="rect">
            <a:avLst/>
          </a:prstGeom>
          <a:noFill/>
          <a:ln w="12700">
            <a:noFill/>
            <a:miter lim="800000"/>
            <a:headEnd type="none" w="sm" len="sm"/>
            <a:tailEnd type="none" w="sm" len="sm"/>
          </a:ln>
        </p:spPr>
        <p:txBody>
          <a:bodyPr wrap="square">
            <a:prstTxWarp prst="textNoShape">
              <a:avLst/>
            </a:prstTxWarp>
            <a:spAutoFit/>
          </a:bodyPr>
          <a:lstStyle/>
          <a:p>
            <a:pPr algn="ctr" defTabSz="914400" fontAlgn="base">
              <a:spcBef>
                <a:spcPct val="50000"/>
              </a:spcBef>
              <a:spcAft>
                <a:spcPct val="0"/>
              </a:spcAft>
            </a:pPr>
            <a:r>
              <a:rPr lang="en-US" sz="3200" dirty="0">
                <a:solidFill>
                  <a:srgbClr val="002060"/>
                </a:solidFill>
                <a:latin typeface="Arial"/>
                <a:cs typeface="Arial" pitchFamily="34" charset="0"/>
              </a:rPr>
              <a:t>Goal: Making Sure CHARACTER COUNTS!® </a:t>
            </a:r>
          </a:p>
        </p:txBody>
      </p:sp>
      <p:grpSp>
        <p:nvGrpSpPr>
          <p:cNvPr id="7" name="Group 6"/>
          <p:cNvGrpSpPr/>
          <p:nvPr/>
        </p:nvGrpSpPr>
        <p:grpSpPr>
          <a:xfrm>
            <a:off x="76200" y="4343400"/>
            <a:ext cx="2819400" cy="1600200"/>
            <a:chOff x="228600" y="4800600"/>
            <a:chExt cx="2819400" cy="1600200"/>
          </a:xfrm>
          <a:solidFill>
            <a:srgbClr val="E8D067"/>
          </a:solidFill>
        </p:grpSpPr>
        <p:sp>
          <p:nvSpPr>
            <p:cNvPr id="1454084" name="Oval 4"/>
            <p:cNvSpPr>
              <a:spLocks noChangeArrowheads="1"/>
            </p:cNvSpPr>
            <p:nvPr/>
          </p:nvSpPr>
          <p:spPr bwMode="auto">
            <a:xfrm>
              <a:off x="228600" y="4800600"/>
              <a:ext cx="2819400" cy="1600200"/>
            </a:xfrm>
            <a:prstGeom prst="ellipse">
              <a:avLst/>
            </a:prstGeom>
            <a:grpFill/>
            <a:ln w="12700">
              <a:solidFill>
                <a:schemeClr val="tx1"/>
              </a:solidFill>
              <a:round/>
              <a:headEnd type="none" w="sm" len="sm"/>
              <a:tailEnd type="none" w="sm" len="sm"/>
            </a:ln>
          </p:spPr>
          <p:txBody>
            <a:bodyPr wrap="none" anchor="ctr">
              <a:prstTxWarp prst="textNoShape">
                <a:avLst/>
              </a:prstTxWarp>
            </a:bodyPr>
            <a:lstStyle/>
            <a:p>
              <a:pPr defTabSz="914400" fontAlgn="base">
                <a:spcBef>
                  <a:spcPct val="0"/>
                </a:spcBef>
                <a:spcAft>
                  <a:spcPct val="0"/>
                </a:spcAft>
              </a:pPr>
              <a:endParaRPr lang="en-US" dirty="0">
                <a:solidFill>
                  <a:prstClr val="black"/>
                </a:solidFill>
                <a:latin typeface="Arial"/>
                <a:cs typeface="Arial" pitchFamily="34" charset="0"/>
              </a:endParaRPr>
            </a:p>
          </p:txBody>
        </p:sp>
        <p:sp>
          <p:nvSpPr>
            <p:cNvPr id="1454085" name="Text Box 5"/>
            <p:cNvSpPr txBox="1">
              <a:spLocks noChangeArrowheads="1"/>
            </p:cNvSpPr>
            <p:nvPr/>
          </p:nvSpPr>
          <p:spPr bwMode="auto">
            <a:xfrm>
              <a:off x="228600" y="5028921"/>
              <a:ext cx="2743200" cy="1052596"/>
            </a:xfrm>
            <a:prstGeom prst="rect">
              <a:avLst/>
            </a:prstGeom>
            <a:noFill/>
            <a:ln w="12700">
              <a:noFill/>
              <a:miter lim="800000"/>
              <a:headEnd type="none" w="sm" len="sm"/>
              <a:tailEnd type="none" w="sm" len="sm"/>
            </a:ln>
          </p:spPr>
          <p:txBody>
            <a:bodyPr wrap="square">
              <a:prstTxWarp prst="textNoShape">
                <a:avLst/>
              </a:prstTxWarp>
              <a:spAutoFit/>
            </a:bodyPr>
            <a:lstStyle/>
            <a:p>
              <a:pPr marL="342900" indent="-342900" algn="ctr" defTabSz="914400" fontAlgn="base">
                <a:lnSpc>
                  <a:spcPct val="80000"/>
                </a:lnSpc>
                <a:spcAft>
                  <a:spcPct val="0"/>
                </a:spcAft>
                <a:buAutoNum type="arabicPeriod" startAt="2"/>
              </a:pPr>
              <a:r>
                <a:rPr lang="en-US" sz="1600" dirty="0">
                  <a:solidFill>
                    <a:srgbClr val="002060"/>
                  </a:solidFill>
                  <a:latin typeface="Arial"/>
                  <a:cs typeface="Arial" pitchFamily="34" charset="0"/>
                </a:rPr>
                <a:t>Describe the current situation in comparison to the goal.</a:t>
              </a:r>
            </a:p>
            <a:p>
              <a:pPr algn="ctr" defTabSz="914400" fontAlgn="base">
                <a:spcBef>
                  <a:spcPct val="50000"/>
                </a:spcBef>
                <a:spcAft>
                  <a:spcPct val="0"/>
                </a:spcAft>
              </a:pPr>
              <a:endParaRPr lang="en-US" sz="1600" dirty="0">
                <a:solidFill>
                  <a:srgbClr val="002060"/>
                </a:solidFill>
                <a:latin typeface="Arial"/>
                <a:cs typeface="Arial" pitchFamily="34" charset="0"/>
              </a:endParaRPr>
            </a:p>
          </p:txBody>
        </p:sp>
      </p:grpSp>
      <p:sp>
        <p:nvSpPr>
          <p:cNvPr id="1454088" name="Line 8"/>
          <p:cNvSpPr>
            <a:spLocks noChangeShapeType="1"/>
          </p:cNvSpPr>
          <p:nvPr/>
        </p:nvSpPr>
        <p:spPr bwMode="auto">
          <a:xfrm>
            <a:off x="6553200" y="3200400"/>
            <a:ext cx="533400" cy="0"/>
          </a:xfrm>
          <a:prstGeom prst="line">
            <a:avLst/>
          </a:prstGeom>
          <a:noFill/>
          <a:ln w="9525">
            <a:solidFill>
              <a:schemeClr val="tx1"/>
            </a:solidFill>
            <a:round/>
            <a:headEnd/>
            <a:tailEnd type="triangle" w="med" len="med"/>
          </a:ln>
        </p:spPr>
        <p:txBody>
          <a:bodyPr>
            <a:prstTxWarp prst="textNoShape">
              <a:avLst/>
            </a:prstTxWarp>
          </a:bodyPr>
          <a:lstStyle/>
          <a:p>
            <a:pPr defTabSz="914400" fontAlgn="base">
              <a:spcBef>
                <a:spcPct val="0"/>
              </a:spcBef>
              <a:spcAft>
                <a:spcPct val="0"/>
              </a:spcAft>
            </a:pPr>
            <a:endParaRPr lang="en-US" sz="2800" dirty="0">
              <a:solidFill>
                <a:prstClr val="black"/>
              </a:solidFill>
              <a:latin typeface="Arial"/>
              <a:cs typeface="Arial" pitchFamily="34" charset="0"/>
            </a:endParaRPr>
          </a:p>
        </p:txBody>
      </p:sp>
      <p:sp>
        <p:nvSpPr>
          <p:cNvPr id="1454098" name="AutoShape 18"/>
          <p:cNvSpPr>
            <a:spLocks noChangeArrowheads="1"/>
          </p:cNvSpPr>
          <p:nvPr/>
        </p:nvSpPr>
        <p:spPr bwMode="auto">
          <a:xfrm>
            <a:off x="6096000" y="5257800"/>
            <a:ext cx="685800" cy="533400"/>
          </a:xfrm>
          <a:prstGeom prst="leftArrow">
            <a:avLst>
              <a:gd name="adj1" fmla="val 50000"/>
              <a:gd name="adj2" fmla="val 32143"/>
            </a:avLst>
          </a:prstGeom>
          <a:solidFill>
            <a:srgbClr val="FF9900"/>
          </a:solidFill>
          <a:ln w="9525">
            <a:solidFill>
              <a:schemeClr val="tx1"/>
            </a:solidFill>
            <a:miter lim="800000"/>
            <a:headEnd/>
            <a:tailEnd/>
          </a:ln>
        </p:spPr>
        <p:txBody>
          <a:bodyPr wrap="none" anchor="ctr">
            <a:prstTxWarp prst="textNoShape">
              <a:avLst/>
            </a:prstTxWarp>
          </a:bodyPr>
          <a:lstStyle/>
          <a:p>
            <a:pPr defTabSz="914400" fontAlgn="base">
              <a:spcBef>
                <a:spcPct val="0"/>
              </a:spcBef>
              <a:spcAft>
                <a:spcPct val="0"/>
              </a:spcAft>
            </a:pPr>
            <a:endParaRPr lang="en-US" dirty="0">
              <a:solidFill>
                <a:prstClr val="black"/>
              </a:solidFill>
              <a:latin typeface="Arial"/>
              <a:cs typeface="Arial" pitchFamily="34" charset="0"/>
            </a:endParaRPr>
          </a:p>
        </p:txBody>
      </p:sp>
      <p:grpSp>
        <p:nvGrpSpPr>
          <p:cNvPr id="3" name="Group 2"/>
          <p:cNvGrpSpPr/>
          <p:nvPr/>
        </p:nvGrpSpPr>
        <p:grpSpPr>
          <a:xfrm>
            <a:off x="3429000" y="1143001"/>
            <a:ext cx="2857500" cy="2654912"/>
            <a:chOff x="3581400" y="1524000"/>
            <a:chExt cx="2857500" cy="2971800"/>
          </a:xfrm>
          <a:solidFill>
            <a:srgbClr val="E8D067"/>
          </a:solidFill>
        </p:grpSpPr>
        <p:sp>
          <p:nvSpPr>
            <p:cNvPr id="1454091" name="AutoShape 11"/>
            <p:cNvSpPr>
              <a:spLocks noChangeArrowheads="1"/>
            </p:cNvSpPr>
            <p:nvPr/>
          </p:nvSpPr>
          <p:spPr bwMode="auto">
            <a:xfrm>
              <a:off x="3581400" y="1524000"/>
              <a:ext cx="2857500" cy="2971800"/>
            </a:xfrm>
            <a:prstGeom prst="rightArrowCallout">
              <a:avLst>
                <a:gd name="adj1" fmla="val 25000"/>
                <a:gd name="adj2" fmla="val 25000"/>
                <a:gd name="adj3" fmla="val 18803"/>
                <a:gd name="adj4" fmla="val 66667"/>
              </a:avLst>
            </a:prstGeom>
            <a:grpFill/>
            <a:ln w="9525">
              <a:solidFill>
                <a:schemeClr val="tx1"/>
              </a:solidFill>
              <a:miter lim="800000"/>
              <a:headEnd/>
              <a:tailEnd/>
            </a:ln>
          </p:spPr>
          <p:txBody>
            <a:bodyPr wrap="none" anchor="ctr">
              <a:prstTxWarp prst="textNoShape">
                <a:avLst/>
              </a:prstTxWarp>
            </a:bodyPr>
            <a:lstStyle/>
            <a:p>
              <a:pPr defTabSz="914400" fontAlgn="base">
                <a:spcBef>
                  <a:spcPct val="0"/>
                </a:spcBef>
                <a:spcAft>
                  <a:spcPct val="0"/>
                </a:spcAft>
              </a:pPr>
              <a:endParaRPr lang="en-US" dirty="0">
                <a:solidFill>
                  <a:prstClr val="black"/>
                </a:solidFill>
                <a:latin typeface="Arial"/>
                <a:cs typeface="Arial" pitchFamily="34" charset="0"/>
              </a:endParaRPr>
            </a:p>
          </p:txBody>
        </p:sp>
        <p:sp>
          <p:nvSpPr>
            <p:cNvPr id="1454092" name="Text Box 12"/>
            <p:cNvSpPr txBox="1">
              <a:spLocks noChangeArrowheads="1"/>
            </p:cNvSpPr>
            <p:nvPr/>
          </p:nvSpPr>
          <p:spPr bwMode="auto">
            <a:xfrm>
              <a:off x="3657600" y="1600200"/>
              <a:ext cx="1676400" cy="2363356"/>
            </a:xfrm>
            <a:prstGeom prst="rect">
              <a:avLst/>
            </a:prstGeom>
            <a:grpFill/>
            <a:ln w="9525">
              <a:noFill/>
              <a:miter lim="800000"/>
              <a:headEnd/>
              <a:tailEnd/>
            </a:ln>
          </p:spPr>
          <p:txBody>
            <a:bodyPr wrap="square">
              <a:prstTxWarp prst="textNoShape">
                <a:avLst/>
              </a:prstTxWarp>
              <a:spAutoFit/>
            </a:bodyPr>
            <a:lstStyle/>
            <a:p>
              <a:pPr marL="342900" indent="-342900" defTabSz="914400" fontAlgn="base">
                <a:spcBef>
                  <a:spcPct val="50000"/>
                </a:spcBef>
                <a:spcAft>
                  <a:spcPct val="0"/>
                </a:spcAft>
                <a:buAutoNum type="arabicPeriod" startAt="3"/>
              </a:pPr>
              <a:r>
                <a:rPr lang="en-US" sz="1600" dirty="0">
                  <a:solidFill>
                    <a:srgbClr val="002060"/>
                  </a:solidFill>
                  <a:latin typeface="Arial"/>
                  <a:cs typeface="Arial" pitchFamily="34" charset="0"/>
                </a:rPr>
                <a:t>What will  CC! look like in our program?</a:t>
              </a:r>
            </a:p>
            <a:p>
              <a:pPr algn="ctr" defTabSz="914400" fontAlgn="base">
                <a:lnSpc>
                  <a:spcPct val="90000"/>
                </a:lnSpc>
                <a:spcAft>
                  <a:spcPct val="0"/>
                </a:spcAft>
              </a:pPr>
              <a:r>
                <a:rPr lang="en-US" sz="1600" b="1" dirty="0">
                  <a:solidFill>
                    <a:srgbClr val="800000"/>
                  </a:solidFill>
                  <a:cs typeface="Arial" pitchFamily="34" charset="0"/>
                </a:rPr>
                <a:t>COMMITTEE</a:t>
              </a:r>
            </a:p>
            <a:p>
              <a:pPr algn="ctr" defTabSz="914400" fontAlgn="base">
                <a:lnSpc>
                  <a:spcPct val="90000"/>
                </a:lnSpc>
                <a:spcAft>
                  <a:spcPct val="0"/>
                </a:spcAft>
              </a:pPr>
              <a:r>
                <a:rPr lang="en-US" sz="1600" b="1" dirty="0">
                  <a:solidFill>
                    <a:srgbClr val="800000"/>
                  </a:solidFill>
                  <a:cs typeface="Arial" pitchFamily="34" charset="0"/>
                </a:rPr>
                <a:t>COMMITMENT</a:t>
              </a:r>
            </a:p>
            <a:p>
              <a:pPr algn="ctr" defTabSz="914400" fontAlgn="base">
                <a:lnSpc>
                  <a:spcPct val="90000"/>
                </a:lnSpc>
                <a:spcAft>
                  <a:spcPct val="0"/>
                </a:spcAft>
              </a:pPr>
              <a:r>
                <a:rPr lang="en-US" sz="1600" b="1" dirty="0">
                  <a:solidFill>
                    <a:srgbClr val="800000"/>
                  </a:solidFill>
                  <a:cs typeface="Arial" pitchFamily="34" charset="0"/>
                </a:rPr>
                <a:t>RESOURCES</a:t>
              </a:r>
            </a:p>
            <a:p>
              <a:pPr marL="342900" indent="-342900" defTabSz="914400" fontAlgn="base">
                <a:spcBef>
                  <a:spcPct val="50000"/>
                </a:spcBef>
                <a:spcAft>
                  <a:spcPct val="0"/>
                </a:spcAft>
                <a:buAutoNum type="arabicPeriod" startAt="3"/>
              </a:pPr>
              <a:endParaRPr lang="en-US" sz="1600" dirty="0">
                <a:solidFill>
                  <a:srgbClr val="002060"/>
                </a:solidFill>
                <a:latin typeface="Arial"/>
                <a:cs typeface="Arial" pitchFamily="34" charset="0"/>
              </a:endParaRPr>
            </a:p>
          </p:txBody>
        </p:sp>
        <p:pic>
          <p:nvPicPr>
            <p:cNvPr id="1454100" name="Picture 20" descr="D:\PFiles\MSOffice\Clipart\smbusbas\BD09204_.WMF"/>
            <p:cNvPicPr>
              <a:picLocks noChangeAspect="1" noChangeArrowheads="1"/>
            </p:cNvPicPr>
            <p:nvPr/>
          </p:nvPicPr>
          <p:blipFill>
            <a:blip r:embed="rId3" cstate="print"/>
            <a:srcRect/>
            <a:stretch>
              <a:fillRect/>
            </a:stretch>
          </p:blipFill>
          <p:spPr bwMode="auto">
            <a:xfrm>
              <a:off x="4072332" y="3535201"/>
              <a:ext cx="1295400" cy="901149"/>
            </a:xfrm>
            <a:prstGeom prst="rect">
              <a:avLst/>
            </a:prstGeom>
            <a:noFill/>
            <a:ln w="9525">
              <a:noFill/>
              <a:miter lim="800000"/>
              <a:headEnd/>
              <a:tailEnd/>
            </a:ln>
          </p:spPr>
        </p:pic>
      </p:grpSp>
      <p:grpSp>
        <p:nvGrpSpPr>
          <p:cNvPr id="4" name="Group 3"/>
          <p:cNvGrpSpPr/>
          <p:nvPr/>
        </p:nvGrpSpPr>
        <p:grpSpPr>
          <a:xfrm>
            <a:off x="6324600" y="1066800"/>
            <a:ext cx="2169886" cy="3352800"/>
            <a:chOff x="6438900" y="1143000"/>
            <a:chExt cx="2169886" cy="3352800"/>
          </a:xfrm>
          <a:solidFill>
            <a:srgbClr val="E8D067"/>
          </a:solidFill>
        </p:grpSpPr>
        <p:sp>
          <p:nvSpPr>
            <p:cNvPr id="1454093" name="AutoShape 13"/>
            <p:cNvSpPr>
              <a:spLocks noChangeArrowheads="1"/>
            </p:cNvSpPr>
            <p:nvPr/>
          </p:nvSpPr>
          <p:spPr bwMode="auto">
            <a:xfrm>
              <a:off x="6438900" y="1143000"/>
              <a:ext cx="2133600" cy="3352800"/>
            </a:xfrm>
            <a:prstGeom prst="downArrowCallout">
              <a:avLst>
                <a:gd name="adj1" fmla="val 25000"/>
                <a:gd name="adj2" fmla="val 25000"/>
                <a:gd name="adj3" fmla="val 26190"/>
                <a:gd name="adj4" fmla="val 66667"/>
              </a:avLst>
            </a:prstGeom>
            <a:grpFill/>
            <a:ln w="9525">
              <a:solidFill>
                <a:schemeClr val="tx1"/>
              </a:solidFill>
              <a:miter lim="800000"/>
              <a:headEnd/>
              <a:tailEnd/>
            </a:ln>
          </p:spPr>
          <p:txBody>
            <a:bodyPr wrap="none" anchor="ctr">
              <a:prstTxWarp prst="textNoShape">
                <a:avLst/>
              </a:prstTxWarp>
            </a:bodyPr>
            <a:lstStyle/>
            <a:p>
              <a:pPr defTabSz="914400" fontAlgn="base">
                <a:spcBef>
                  <a:spcPct val="0"/>
                </a:spcBef>
                <a:spcAft>
                  <a:spcPct val="0"/>
                </a:spcAft>
              </a:pPr>
              <a:endParaRPr lang="en-US" dirty="0">
                <a:solidFill>
                  <a:prstClr val="black"/>
                </a:solidFill>
                <a:latin typeface="Arial"/>
                <a:cs typeface="Arial" pitchFamily="34" charset="0"/>
              </a:endParaRPr>
            </a:p>
          </p:txBody>
        </p:sp>
        <p:sp>
          <p:nvSpPr>
            <p:cNvPr id="1454094" name="Text Box 14"/>
            <p:cNvSpPr txBox="1">
              <a:spLocks noChangeArrowheads="1"/>
            </p:cNvSpPr>
            <p:nvPr/>
          </p:nvSpPr>
          <p:spPr bwMode="auto">
            <a:xfrm>
              <a:off x="6475186" y="1346495"/>
              <a:ext cx="2133600" cy="830997"/>
            </a:xfrm>
            <a:prstGeom prst="rect">
              <a:avLst/>
            </a:prstGeom>
            <a:noFill/>
            <a:ln w="9525">
              <a:noFill/>
              <a:miter lim="800000"/>
              <a:headEnd/>
              <a:tailEnd/>
            </a:ln>
          </p:spPr>
          <p:txBody>
            <a:bodyPr>
              <a:prstTxWarp prst="textNoShape">
                <a:avLst/>
              </a:prstTxWarp>
              <a:spAutoFit/>
            </a:bodyPr>
            <a:lstStyle/>
            <a:p>
              <a:pPr algn="ctr" defTabSz="914400" fontAlgn="base">
                <a:spcBef>
                  <a:spcPct val="50000"/>
                </a:spcBef>
                <a:spcAft>
                  <a:spcPct val="0"/>
                </a:spcAft>
              </a:pPr>
              <a:r>
                <a:rPr lang="en-US" sz="1600" dirty="0">
                  <a:solidFill>
                    <a:srgbClr val="002060"/>
                  </a:solidFill>
                  <a:latin typeface="Arial"/>
                  <a:cs typeface="Arial" pitchFamily="34" charset="0"/>
                </a:rPr>
                <a:t>4. At the end of this year, we will have done these 3 things:</a:t>
              </a:r>
            </a:p>
          </p:txBody>
        </p:sp>
        <p:pic>
          <p:nvPicPr>
            <p:cNvPr id="1454101" name="Picture 21" descr="D:\PFiles\MSOffice\Clipart\standard\stddir1\BD05092_.WMF"/>
            <p:cNvPicPr>
              <a:picLocks noChangeAspect="1" noChangeArrowheads="1"/>
            </p:cNvPicPr>
            <p:nvPr/>
          </p:nvPicPr>
          <p:blipFill>
            <a:blip r:embed="rId4" cstate="print"/>
            <a:srcRect/>
            <a:stretch>
              <a:fillRect/>
            </a:stretch>
          </p:blipFill>
          <p:spPr bwMode="auto">
            <a:xfrm>
              <a:off x="7250703" y="3001042"/>
              <a:ext cx="996549" cy="903891"/>
            </a:xfrm>
            <a:prstGeom prst="rect">
              <a:avLst/>
            </a:prstGeom>
            <a:noFill/>
            <a:ln w="9525">
              <a:noFill/>
              <a:miter lim="800000"/>
              <a:headEnd/>
              <a:tailEnd/>
            </a:ln>
          </p:spPr>
        </p:pic>
      </p:grpSp>
      <p:grpSp>
        <p:nvGrpSpPr>
          <p:cNvPr id="2" name="Group 1"/>
          <p:cNvGrpSpPr/>
          <p:nvPr/>
        </p:nvGrpSpPr>
        <p:grpSpPr>
          <a:xfrm>
            <a:off x="381000" y="1143000"/>
            <a:ext cx="2286000" cy="3200400"/>
            <a:chOff x="381000" y="1600200"/>
            <a:chExt cx="2286000" cy="3200400"/>
          </a:xfrm>
          <a:solidFill>
            <a:srgbClr val="E8D067"/>
          </a:solidFill>
        </p:grpSpPr>
        <p:sp>
          <p:nvSpPr>
            <p:cNvPr id="1454089" name="AutoShape 9"/>
            <p:cNvSpPr>
              <a:spLocks noChangeArrowheads="1"/>
            </p:cNvSpPr>
            <p:nvPr/>
          </p:nvSpPr>
          <p:spPr bwMode="auto">
            <a:xfrm>
              <a:off x="381000" y="1600200"/>
              <a:ext cx="2286000" cy="3200400"/>
            </a:xfrm>
            <a:prstGeom prst="downArrowCallout">
              <a:avLst>
                <a:gd name="adj1" fmla="val 25000"/>
                <a:gd name="adj2" fmla="val 25000"/>
                <a:gd name="adj3" fmla="val 23333"/>
                <a:gd name="adj4" fmla="val 66667"/>
              </a:avLst>
            </a:prstGeom>
            <a:grpFill/>
            <a:ln w="9525">
              <a:solidFill>
                <a:schemeClr val="tx1"/>
              </a:solidFill>
              <a:miter lim="800000"/>
              <a:headEnd/>
              <a:tailEnd/>
            </a:ln>
          </p:spPr>
          <p:txBody>
            <a:bodyPr wrap="none" anchor="ctr">
              <a:prstTxWarp prst="textNoShape">
                <a:avLst/>
              </a:prstTxWarp>
            </a:bodyPr>
            <a:lstStyle/>
            <a:p>
              <a:pPr defTabSz="914400" fontAlgn="base">
                <a:spcBef>
                  <a:spcPct val="0"/>
                </a:spcBef>
                <a:spcAft>
                  <a:spcPct val="0"/>
                </a:spcAft>
              </a:pPr>
              <a:endParaRPr lang="en-US" dirty="0">
                <a:solidFill>
                  <a:prstClr val="black"/>
                </a:solidFill>
                <a:latin typeface="Arial"/>
                <a:cs typeface="Arial" pitchFamily="34" charset="0"/>
              </a:endParaRPr>
            </a:p>
          </p:txBody>
        </p:sp>
        <p:sp>
          <p:nvSpPr>
            <p:cNvPr id="1454090" name="Text Box 10"/>
            <p:cNvSpPr txBox="1">
              <a:spLocks noChangeArrowheads="1"/>
            </p:cNvSpPr>
            <p:nvPr/>
          </p:nvSpPr>
          <p:spPr bwMode="auto">
            <a:xfrm>
              <a:off x="457200" y="1752600"/>
              <a:ext cx="2209800" cy="830997"/>
            </a:xfrm>
            <a:prstGeom prst="rect">
              <a:avLst/>
            </a:prstGeom>
            <a:grpFill/>
            <a:ln w="9525">
              <a:noFill/>
              <a:miter lim="800000"/>
              <a:headEnd/>
              <a:tailEnd/>
            </a:ln>
          </p:spPr>
          <p:txBody>
            <a:bodyPr wrap="square">
              <a:prstTxWarp prst="textNoShape">
                <a:avLst/>
              </a:prstTxWarp>
              <a:spAutoFit/>
            </a:bodyPr>
            <a:lstStyle/>
            <a:p>
              <a:pPr algn="ctr" defTabSz="914400" fontAlgn="base">
                <a:spcBef>
                  <a:spcPct val="50000"/>
                </a:spcBef>
                <a:spcAft>
                  <a:spcPct val="0"/>
                </a:spcAft>
              </a:pPr>
              <a:r>
                <a:rPr lang="en-US" sz="1600" dirty="0">
                  <a:solidFill>
                    <a:srgbClr val="002060"/>
                  </a:solidFill>
                  <a:latin typeface="Arial"/>
                  <a:cs typeface="Arial" pitchFamily="34" charset="0"/>
                </a:rPr>
                <a:t>1.  What would you like to happen? </a:t>
              </a:r>
              <a:r>
                <a:rPr lang="en-US" sz="1600" b="1" dirty="0">
                  <a:solidFill>
                    <a:srgbClr val="800000"/>
                  </a:solidFill>
                  <a:latin typeface="Arial"/>
                  <a:cs typeface="Arial" pitchFamily="34" charset="0"/>
                </a:rPr>
                <a:t>VISION</a:t>
              </a:r>
            </a:p>
          </p:txBody>
        </p:sp>
        <p:pic>
          <p:nvPicPr>
            <p:cNvPr id="1454102" name="Picture 22" descr="D:\PFiles\MSOffice\Clipart\standard\stddir1\BD06995_.WMF"/>
            <p:cNvPicPr>
              <a:picLocks noChangeAspect="1" noChangeArrowheads="1"/>
            </p:cNvPicPr>
            <p:nvPr/>
          </p:nvPicPr>
          <p:blipFill>
            <a:blip r:embed="rId5" cstate="print"/>
            <a:srcRect/>
            <a:stretch>
              <a:fillRect/>
            </a:stretch>
          </p:blipFill>
          <p:spPr bwMode="auto">
            <a:xfrm>
              <a:off x="457200" y="2760766"/>
              <a:ext cx="1129901" cy="896834"/>
            </a:xfrm>
            <a:prstGeom prst="rect">
              <a:avLst/>
            </a:prstGeom>
            <a:grpFill/>
            <a:ln w="9525">
              <a:noFill/>
              <a:miter lim="800000"/>
              <a:headEnd/>
              <a:tailEnd/>
            </a:ln>
          </p:spPr>
        </p:pic>
      </p:grpSp>
      <p:grpSp>
        <p:nvGrpSpPr>
          <p:cNvPr id="6" name="Group 5"/>
          <p:cNvGrpSpPr/>
          <p:nvPr/>
        </p:nvGrpSpPr>
        <p:grpSpPr>
          <a:xfrm>
            <a:off x="3124200" y="4343400"/>
            <a:ext cx="2971800" cy="2209800"/>
            <a:chOff x="3200400" y="4648200"/>
            <a:chExt cx="2971800" cy="2209800"/>
          </a:xfrm>
          <a:solidFill>
            <a:srgbClr val="E8D067"/>
          </a:solidFill>
        </p:grpSpPr>
        <p:sp>
          <p:nvSpPr>
            <p:cNvPr id="1454086" name="Oval 6"/>
            <p:cNvSpPr>
              <a:spLocks noChangeArrowheads="1"/>
            </p:cNvSpPr>
            <p:nvPr/>
          </p:nvSpPr>
          <p:spPr bwMode="auto">
            <a:xfrm>
              <a:off x="3200400" y="4648200"/>
              <a:ext cx="2971800" cy="2209800"/>
            </a:xfrm>
            <a:prstGeom prst="ellipse">
              <a:avLst/>
            </a:prstGeom>
            <a:grpFill/>
            <a:ln w="12700">
              <a:solidFill>
                <a:schemeClr val="tx1"/>
              </a:solidFill>
              <a:round/>
              <a:headEnd type="none" w="sm" len="sm"/>
              <a:tailEnd type="none" w="sm" len="sm"/>
            </a:ln>
          </p:spPr>
          <p:txBody>
            <a:bodyPr wrap="none" anchor="ctr">
              <a:prstTxWarp prst="textNoShape">
                <a:avLst/>
              </a:prstTxWarp>
            </a:bodyPr>
            <a:lstStyle/>
            <a:p>
              <a:pPr defTabSz="914400" fontAlgn="base">
                <a:spcBef>
                  <a:spcPct val="0"/>
                </a:spcBef>
                <a:spcAft>
                  <a:spcPct val="0"/>
                </a:spcAft>
              </a:pPr>
              <a:endParaRPr lang="en-US" dirty="0">
                <a:solidFill>
                  <a:prstClr val="black"/>
                </a:solidFill>
                <a:latin typeface="Arial"/>
                <a:cs typeface="Arial" pitchFamily="34" charset="0"/>
              </a:endParaRPr>
            </a:p>
          </p:txBody>
        </p:sp>
        <p:sp>
          <p:nvSpPr>
            <p:cNvPr id="1454087" name="Text Box 7"/>
            <p:cNvSpPr txBox="1">
              <a:spLocks noChangeArrowheads="1"/>
            </p:cNvSpPr>
            <p:nvPr/>
          </p:nvSpPr>
          <p:spPr bwMode="auto">
            <a:xfrm>
              <a:off x="3657600" y="4881527"/>
              <a:ext cx="2104159" cy="982833"/>
            </a:xfrm>
            <a:prstGeom prst="rect">
              <a:avLst/>
            </a:prstGeom>
            <a:noFill/>
            <a:ln w="12700">
              <a:noFill/>
              <a:miter lim="800000"/>
              <a:headEnd type="none" w="sm" len="sm"/>
              <a:tailEnd type="none" w="sm" len="sm"/>
            </a:ln>
          </p:spPr>
          <p:txBody>
            <a:bodyPr wrap="square">
              <a:prstTxWarp prst="textNoShape">
                <a:avLst/>
              </a:prstTxWarp>
              <a:spAutoFit/>
            </a:bodyPr>
            <a:lstStyle/>
            <a:p>
              <a:pPr algn="ctr" defTabSz="914400" fontAlgn="base">
                <a:lnSpc>
                  <a:spcPct val="90000"/>
                </a:lnSpc>
                <a:spcAft>
                  <a:spcPct val="0"/>
                </a:spcAft>
              </a:pPr>
              <a:r>
                <a:rPr lang="en-US" sz="1600" dirty="0">
                  <a:solidFill>
                    <a:srgbClr val="002060"/>
                  </a:solidFill>
                  <a:latin typeface="Arial"/>
                  <a:cs typeface="Arial" pitchFamily="34" charset="0"/>
                </a:rPr>
                <a:t>6. How will we measure effectiveness of CC!</a:t>
              </a:r>
            </a:p>
            <a:p>
              <a:pPr algn="ctr" defTabSz="914400" fontAlgn="base">
                <a:lnSpc>
                  <a:spcPct val="90000"/>
                </a:lnSpc>
                <a:spcAft>
                  <a:spcPct val="0"/>
                </a:spcAft>
              </a:pPr>
              <a:r>
                <a:rPr lang="en-US" sz="1600" b="1" dirty="0">
                  <a:solidFill>
                    <a:srgbClr val="800000"/>
                  </a:solidFill>
                  <a:latin typeface="Arial"/>
                  <a:cs typeface="Arial" pitchFamily="34" charset="0"/>
                </a:rPr>
                <a:t>ASSESSMENT</a:t>
              </a:r>
            </a:p>
          </p:txBody>
        </p:sp>
        <p:pic>
          <p:nvPicPr>
            <p:cNvPr id="1454103" name="Picture 23" descr="D:\PFiles\MSOffice\Clipart\standard\stddir2\BS02073_.WMF"/>
            <p:cNvPicPr>
              <a:picLocks noChangeAspect="1" noChangeArrowheads="1"/>
            </p:cNvPicPr>
            <p:nvPr/>
          </p:nvPicPr>
          <p:blipFill>
            <a:blip r:embed="rId6" cstate="print"/>
            <a:srcRect/>
            <a:stretch>
              <a:fillRect/>
            </a:stretch>
          </p:blipFill>
          <p:spPr bwMode="auto">
            <a:xfrm>
              <a:off x="4068041" y="5843832"/>
              <a:ext cx="1422699" cy="823668"/>
            </a:xfrm>
            <a:prstGeom prst="rect">
              <a:avLst/>
            </a:prstGeom>
            <a:grpFill/>
            <a:ln w="9525">
              <a:noFill/>
              <a:miter lim="800000"/>
              <a:headEnd/>
              <a:tailEnd/>
            </a:ln>
          </p:spPr>
        </p:pic>
      </p:grpSp>
      <p:sp>
        <p:nvSpPr>
          <p:cNvPr id="1454105" name="Line 25"/>
          <p:cNvSpPr>
            <a:spLocks noChangeShapeType="1"/>
          </p:cNvSpPr>
          <p:nvPr/>
        </p:nvSpPr>
        <p:spPr bwMode="auto">
          <a:xfrm flipH="1" flipV="1">
            <a:off x="3505200" y="3200400"/>
            <a:ext cx="76200" cy="0"/>
          </a:xfrm>
          <a:prstGeom prst="line">
            <a:avLst/>
          </a:prstGeom>
          <a:noFill/>
          <a:ln w="9525">
            <a:noFill/>
            <a:round/>
            <a:headEnd/>
            <a:tailEnd type="triangle" w="med" len="med"/>
          </a:ln>
        </p:spPr>
        <p:txBody>
          <a:bodyPr>
            <a:prstTxWarp prst="textNoShape">
              <a:avLst/>
            </a:prstTxWarp>
          </a:bodyPr>
          <a:lstStyle/>
          <a:p>
            <a:pPr defTabSz="914400" fontAlgn="base">
              <a:spcBef>
                <a:spcPct val="0"/>
              </a:spcBef>
              <a:spcAft>
                <a:spcPct val="0"/>
              </a:spcAft>
            </a:pPr>
            <a:endParaRPr lang="en-US" sz="2800" dirty="0">
              <a:solidFill>
                <a:prstClr val="black"/>
              </a:solidFill>
              <a:latin typeface="Arial"/>
              <a:cs typeface="Arial" pitchFamily="34" charset="0"/>
            </a:endParaRPr>
          </a:p>
        </p:txBody>
      </p:sp>
      <p:sp>
        <p:nvSpPr>
          <p:cNvPr id="1454099" name="AutoShape 19"/>
          <p:cNvSpPr>
            <a:spLocks noChangeArrowheads="1"/>
          </p:cNvSpPr>
          <p:nvPr/>
        </p:nvSpPr>
        <p:spPr bwMode="auto">
          <a:xfrm rot="-3632913">
            <a:off x="1775379" y="3190263"/>
            <a:ext cx="2417763" cy="747713"/>
          </a:xfrm>
          <a:prstGeom prst="rightArrow">
            <a:avLst>
              <a:gd name="adj1" fmla="val 50000"/>
              <a:gd name="adj2" fmla="val 80839"/>
            </a:avLst>
          </a:prstGeom>
          <a:solidFill>
            <a:srgbClr val="FF9900"/>
          </a:solidFill>
          <a:ln w="9525">
            <a:solidFill>
              <a:schemeClr val="tx1"/>
            </a:solidFill>
            <a:miter lim="800000"/>
            <a:headEnd/>
            <a:tailEnd/>
          </a:ln>
        </p:spPr>
        <p:txBody>
          <a:bodyPr wrap="none" anchor="ctr">
            <a:prstTxWarp prst="textNoShape">
              <a:avLst/>
            </a:prstTxWarp>
          </a:bodyPr>
          <a:lstStyle/>
          <a:p>
            <a:pPr defTabSz="914400" fontAlgn="base">
              <a:spcBef>
                <a:spcPct val="0"/>
              </a:spcBef>
              <a:spcAft>
                <a:spcPct val="0"/>
              </a:spcAft>
            </a:pPr>
            <a:endParaRPr lang="en-US" dirty="0">
              <a:solidFill>
                <a:prstClr val="black"/>
              </a:solidFill>
              <a:latin typeface="Arial"/>
              <a:cs typeface="Arial" pitchFamily="34" charset="0"/>
            </a:endParaRPr>
          </a:p>
        </p:txBody>
      </p:sp>
      <p:pic>
        <p:nvPicPr>
          <p:cNvPr id="1454104" name="Picture 24" descr="D:\PFiles\MSOffice\Clipart\standard\stddir1\BD06937_.WMF"/>
          <p:cNvPicPr>
            <a:picLocks noChangeAspect="1" noChangeArrowheads="1"/>
          </p:cNvPicPr>
          <p:nvPr/>
        </p:nvPicPr>
        <p:blipFill>
          <a:blip r:embed="rId7" cstate="print"/>
          <a:srcRect/>
          <a:stretch>
            <a:fillRect/>
          </a:stretch>
        </p:blipFill>
        <p:spPr bwMode="auto">
          <a:xfrm>
            <a:off x="2286000" y="3443899"/>
            <a:ext cx="1143000" cy="1062038"/>
          </a:xfrm>
          <a:prstGeom prst="rect">
            <a:avLst/>
          </a:prstGeom>
          <a:noFill/>
          <a:ln w="9525">
            <a:noFill/>
            <a:miter lim="800000"/>
            <a:headEnd/>
            <a:tailEnd/>
          </a:ln>
        </p:spPr>
      </p:pic>
      <p:grpSp>
        <p:nvGrpSpPr>
          <p:cNvPr id="5" name="Group 4"/>
          <p:cNvGrpSpPr/>
          <p:nvPr/>
        </p:nvGrpSpPr>
        <p:grpSpPr>
          <a:xfrm>
            <a:off x="6019800" y="4419599"/>
            <a:ext cx="2743200" cy="1943097"/>
            <a:chOff x="6019800" y="4288425"/>
            <a:chExt cx="2743200" cy="1578974"/>
          </a:xfrm>
          <a:solidFill>
            <a:srgbClr val="E8D067"/>
          </a:solidFill>
        </p:grpSpPr>
        <p:sp>
          <p:nvSpPr>
            <p:cNvPr id="1454095" name="AutoShape 15"/>
            <p:cNvSpPr>
              <a:spLocks noChangeArrowheads="1"/>
            </p:cNvSpPr>
            <p:nvPr/>
          </p:nvSpPr>
          <p:spPr bwMode="auto">
            <a:xfrm>
              <a:off x="6781800" y="4804619"/>
              <a:ext cx="1981200" cy="1062780"/>
            </a:xfrm>
            <a:prstGeom prst="bracketPair">
              <a:avLst>
                <a:gd name="adj" fmla="val 16667"/>
              </a:avLst>
            </a:prstGeom>
            <a:grpFill/>
            <a:ln w="9525">
              <a:solidFill>
                <a:schemeClr val="tx1"/>
              </a:solidFill>
              <a:round/>
              <a:headEnd/>
              <a:tailEnd/>
            </a:ln>
          </p:spPr>
          <p:txBody>
            <a:bodyPr wrap="none" anchor="ctr">
              <a:prstTxWarp prst="textNoShape">
                <a:avLst/>
              </a:prstTxWarp>
            </a:bodyPr>
            <a:lstStyle/>
            <a:p>
              <a:pPr defTabSz="914400" fontAlgn="base">
                <a:spcBef>
                  <a:spcPct val="0"/>
                </a:spcBef>
                <a:spcAft>
                  <a:spcPct val="0"/>
                </a:spcAft>
              </a:pPr>
              <a:endParaRPr lang="en-US" dirty="0">
                <a:solidFill>
                  <a:prstClr val="black"/>
                </a:solidFill>
                <a:latin typeface="Arial"/>
                <a:cs typeface="Arial" pitchFamily="34" charset="0"/>
              </a:endParaRPr>
            </a:p>
          </p:txBody>
        </p:sp>
        <p:pic>
          <p:nvPicPr>
            <p:cNvPr id="1454096" name="Picture 16" descr="D:\PFiles\MSOffice\Clipart\standard\stddir1\BD05147_.WMF"/>
            <p:cNvPicPr>
              <a:picLocks noChangeAspect="1" noChangeArrowheads="1"/>
            </p:cNvPicPr>
            <p:nvPr/>
          </p:nvPicPr>
          <p:blipFill>
            <a:blip r:embed="rId8" cstate="print"/>
            <a:srcRect/>
            <a:stretch>
              <a:fillRect/>
            </a:stretch>
          </p:blipFill>
          <p:spPr bwMode="auto">
            <a:xfrm>
              <a:off x="6019800" y="4288425"/>
              <a:ext cx="787803" cy="512177"/>
            </a:xfrm>
            <a:prstGeom prst="rect">
              <a:avLst/>
            </a:prstGeom>
            <a:noFill/>
            <a:ln w="9525">
              <a:noFill/>
              <a:miter lim="800000"/>
              <a:headEnd/>
              <a:tailEnd/>
            </a:ln>
          </p:spPr>
        </p:pic>
        <p:sp>
          <p:nvSpPr>
            <p:cNvPr id="1454097" name="Text Box 17"/>
            <p:cNvSpPr txBox="1">
              <a:spLocks noChangeArrowheads="1"/>
            </p:cNvSpPr>
            <p:nvPr/>
          </p:nvSpPr>
          <p:spPr bwMode="auto">
            <a:xfrm>
              <a:off x="6807603" y="5003410"/>
              <a:ext cx="1703810" cy="475193"/>
            </a:xfrm>
            <a:prstGeom prst="rect">
              <a:avLst/>
            </a:prstGeom>
            <a:noFill/>
            <a:ln w="9525">
              <a:noFill/>
              <a:miter lim="800000"/>
              <a:headEnd/>
              <a:tailEnd/>
            </a:ln>
          </p:spPr>
          <p:txBody>
            <a:bodyPr wrap="square">
              <a:prstTxWarp prst="textNoShape">
                <a:avLst/>
              </a:prstTxWarp>
              <a:spAutoFit/>
            </a:bodyPr>
            <a:lstStyle/>
            <a:p>
              <a:pPr algn="ctr" defTabSz="914400" fontAlgn="base">
                <a:spcBef>
                  <a:spcPct val="50000"/>
                </a:spcBef>
                <a:spcAft>
                  <a:spcPct val="0"/>
                </a:spcAft>
              </a:pPr>
              <a:r>
                <a:rPr lang="en-US" sz="1200" dirty="0">
                  <a:solidFill>
                    <a:srgbClr val="002060"/>
                  </a:solidFill>
                  <a:latin typeface="Arial"/>
                  <a:cs typeface="Arial" pitchFamily="34" charset="0"/>
                </a:rPr>
                <a:t>5</a:t>
              </a:r>
              <a:r>
                <a:rPr lang="en-US" sz="1600" dirty="0">
                  <a:solidFill>
                    <a:srgbClr val="002060"/>
                  </a:solidFill>
                  <a:latin typeface="Arial"/>
                  <a:cs typeface="Arial" pitchFamily="34" charset="0"/>
                </a:rPr>
                <a:t>. The first steps we will take:</a:t>
              </a:r>
            </a:p>
          </p:txBody>
        </p:sp>
      </p:grpSp>
      <p:sp>
        <p:nvSpPr>
          <p:cNvPr id="32" name="TextBox 31"/>
          <p:cNvSpPr txBox="1"/>
          <p:nvPr/>
        </p:nvSpPr>
        <p:spPr>
          <a:xfrm>
            <a:off x="4343400" y="6488668"/>
            <a:ext cx="685800" cy="369332"/>
          </a:xfrm>
          <a:prstGeom prst="rect">
            <a:avLst/>
          </a:prstGeom>
          <a:noFill/>
        </p:spPr>
        <p:txBody>
          <a:bodyPr wrap="square" rtlCol="0">
            <a:spAutoFit/>
          </a:bodyPr>
          <a:lstStyle/>
          <a:p>
            <a:pPr defTabSz="914400"/>
            <a:endParaRPr lang="en-US" dirty="0">
              <a:solidFill>
                <a:prstClr val="black"/>
              </a:solidFill>
              <a:latin typeface="Arial"/>
            </a:endParaRPr>
          </a:p>
        </p:txBody>
      </p:sp>
    </p:spTree>
    <p:extLst>
      <p:ext uri="{BB962C8B-B14F-4D97-AF65-F5344CB8AC3E}">
        <p14:creationId xmlns:p14="http://schemas.microsoft.com/office/powerpoint/2010/main" val="1620847342"/>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828800" y="533400"/>
            <a:ext cx="5486400" cy="1098002"/>
          </a:xfrm>
          <a:prstGeom prst="roundRect">
            <a:avLst/>
          </a:prstGeom>
          <a:solidFill>
            <a:srgbClr val="234098"/>
          </a:solidFill>
          <a:ln>
            <a:solidFill>
              <a:srgbClr val="9AD2FF"/>
            </a:solidFill>
          </a:ln>
          <a:effectLst>
            <a:reflection blurRad="6350" stA="50000" endA="275" endPos="400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b="1" dirty="0">
                <a:solidFill>
                  <a:srgbClr val="234098"/>
                </a:solidFill>
                <a:latin typeface="Arial" pitchFamily="34" charset="0"/>
                <a:cs typeface="Arial" pitchFamily="34" charset="0"/>
              </a:rPr>
              <a:t> </a:t>
            </a:r>
            <a:r>
              <a:rPr lang="en-US" sz="3600" dirty="0">
                <a:solidFill>
                  <a:prstClr val="white"/>
                </a:solidFill>
                <a:effectLst>
                  <a:outerShdw blurRad="38100" dist="38100" dir="2700000" algn="tl">
                    <a:srgbClr val="000000">
                      <a:alpha val="43137"/>
                    </a:srgbClr>
                  </a:outerShdw>
                </a:effectLst>
                <a:latin typeface="Arial Black"/>
                <a:cs typeface="Arial Black"/>
              </a:rPr>
              <a:t>Ideas to Action</a:t>
            </a:r>
          </a:p>
        </p:txBody>
      </p:sp>
      <p:graphicFrame>
        <p:nvGraphicFramePr>
          <p:cNvPr id="4" name="Diagram 3"/>
          <p:cNvGraphicFramePr/>
          <p:nvPr>
            <p:extLst>
              <p:ext uri="{D42A27DB-BD31-4B8C-83A1-F6EECF244321}">
                <p14:modId xmlns:p14="http://schemas.microsoft.com/office/powerpoint/2010/main" val="2589339301"/>
              </p:ext>
            </p:extLst>
          </p:nvPr>
        </p:nvGraphicFramePr>
        <p:xfrm>
          <a:off x="1524000" y="2057400"/>
          <a:ext cx="6096000" cy="91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914400" y="3352800"/>
            <a:ext cx="7467600" cy="2369880"/>
          </a:xfrm>
          <a:prstGeom prst="rect">
            <a:avLst/>
          </a:prstGeom>
          <a:noFill/>
        </p:spPr>
        <p:txBody>
          <a:bodyPr wrap="square" rtlCol="0">
            <a:spAutoFit/>
          </a:bodyPr>
          <a:lstStyle/>
          <a:p>
            <a:pPr algn="ctr" defTabSz="914400"/>
            <a:r>
              <a:rPr lang="en-US" sz="2800" dirty="0">
                <a:solidFill>
                  <a:srgbClr val="000090"/>
                </a:solidFill>
                <a:latin typeface="Arial"/>
              </a:rPr>
              <a:t>CHARACTER COUNTS!</a:t>
            </a:r>
            <a:r>
              <a:rPr lang="en-US" sz="2800" baseline="30000" dirty="0">
                <a:solidFill>
                  <a:srgbClr val="000090"/>
                </a:solidFill>
                <a:latin typeface="Arial"/>
              </a:rPr>
              <a:t>®</a:t>
            </a:r>
            <a:r>
              <a:rPr lang="en-US" sz="2800" dirty="0">
                <a:solidFill>
                  <a:srgbClr val="000090"/>
                </a:solidFill>
                <a:latin typeface="Arial"/>
              </a:rPr>
              <a:t> programs are designed to supplement and enhance, not substitute for, family efforts to instill positive ethical values and good character</a:t>
            </a:r>
            <a:r>
              <a:rPr lang="en-US" sz="2800" b="1" dirty="0">
                <a:solidFill>
                  <a:srgbClr val="000090"/>
                </a:solidFill>
                <a:latin typeface="Arial"/>
              </a:rPr>
              <a:t>.  </a:t>
            </a:r>
          </a:p>
          <a:p>
            <a:pPr defTabSz="914400"/>
            <a:endParaRPr lang="en-US" b="1" dirty="0">
              <a:solidFill>
                <a:srgbClr val="000090"/>
              </a:solidFill>
              <a:latin typeface="Arial"/>
            </a:endParaRPr>
          </a:p>
          <a:p>
            <a:pPr defTabSz="914400"/>
            <a:endParaRPr lang="en-US" b="1" dirty="0">
              <a:solidFill>
                <a:srgbClr val="000090"/>
              </a:solidFill>
              <a:latin typeface="Arial"/>
            </a:endParaRPr>
          </a:p>
        </p:txBody>
      </p:sp>
    </p:spTree>
    <p:extLst>
      <p:ext uri="{BB962C8B-B14F-4D97-AF65-F5344CB8AC3E}">
        <p14:creationId xmlns:p14="http://schemas.microsoft.com/office/powerpoint/2010/main" val="211710243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xmlns:mv="urn:schemas-microsoft-com:mac:vml">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143000" y="2286000"/>
            <a:ext cx="6553200" cy="320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p>
            <a:pPr marL="342900" indent="-342900" defTabSz="914400">
              <a:lnSpc>
                <a:spcPct val="120000"/>
              </a:lnSpc>
              <a:spcBef>
                <a:spcPct val="20000"/>
              </a:spcBef>
              <a:buClr>
                <a:srgbClr val="CC3300"/>
              </a:buClr>
              <a:buSzPct val="120000"/>
              <a:buFont typeface="Wingdings" pitchFamily="2" charset="2"/>
              <a:buNone/>
            </a:pPr>
            <a:endParaRPr lang="en-US" sz="3900" b="1" dirty="0">
              <a:solidFill>
                <a:srgbClr val="0000FF"/>
              </a:solidFill>
              <a:latin typeface="Arial"/>
            </a:endParaRPr>
          </a:p>
        </p:txBody>
      </p:sp>
      <p:sp>
        <p:nvSpPr>
          <p:cNvPr id="25603" name="Rectangle 3"/>
          <p:cNvSpPr>
            <a:spLocks noChangeArrowheads="1"/>
          </p:cNvSpPr>
          <p:nvPr/>
        </p:nvSpPr>
        <p:spPr bwMode="auto">
          <a:xfrm>
            <a:off x="1600200" y="-647700"/>
            <a:ext cx="6248400" cy="129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nchor="ctr"/>
          <a:lstStyle/>
          <a:p>
            <a:pPr algn="ctr" defTabSz="914400">
              <a:lnSpc>
                <a:spcPct val="90000"/>
              </a:lnSpc>
            </a:pPr>
            <a:endParaRPr lang="en-US" sz="3200" dirty="0">
              <a:solidFill>
                <a:prstClr val="white"/>
              </a:solidFill>
              <a:latin typeface="BlairITC TT" pitchFamily="2" charset="0"/>
            </a:endParaRPr>
          </a:p>
        </p:txBody>
      </p:sp>
      <p:sp>
        <p:nvSpPr>
          <p:cNvPr id="2" name="Title 1"/>
          <p:cNvSpPr>
            <a:spLocks noGrp="1"/>
          </p:cNvSpPr>
          <p:nvPr>
            <p:ph type="title"/>
          </p:nvPr>
        </p:nvSpPr>
        <p:spPr/>
        <p:txBody>
          <a:bodyPr/>
          <a:lstStyle/>
          <a:p>
            <a:r>
              <a:rPr lang="en-US" dirty="0"/>
              <a:t>How Parents Can Promote Trustworthiness</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324351656"/>
              </p:ext>
            </p:extLst>
          </p:nvPr>
        </p:nvGraphicFramePr>
        <p:xfrm>
          <a:off x="457200" y="1600200"/>
          <a:ext cx="8229600" cy="4884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49935068"/>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143000" y="2286000"/>
            <a:ext cx="6553200" cy="320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p>
            <a:pPr marL="342900" indent="-342900" defTabSz="914400">
              <a:lnSpc>
                <a:spcPct val="120000"/>
              </a:lnSpc>
              <a:spcBef>
                <a:spcPct val="20000"/>
              </a:spcBef>
              <a:buClr>
                <a:srgbClr val="CC3300"/>
              </a:buClr>
              <a:buSzPct val="120000"/>
              <a:buFont typeface="Wingdings" pitchFamily="2" charset="2"/>
              <a:buNone/>
            </a:pPr>
            <a:endParaRPr lang="en-US" sz="3900" b="1" dirty="0">
              <a:solidFill>
                <a:srgbClr val="0000FF"/>
              </a:solidFill>
              <a:latin typeface="Arial"/>
            </a:endParaRPr>
          </a:p>
        </p:txBody>
      </p:sp>
      <p:sp>
        <p:nvSpPr>
          <p:cNvPr id="25603" name="Rectangle 3"/>
          <p:cNvSpPr>
            <a:spLocks noChangeArrowheads="1"/>
          </p:cNvSpPr>
          <p:nvPr/>
        </p:nvSpPr>
        <p:spPr bwMode="auto">
          <a:xfrm>
            <a:off x="1600200" y="-647700"/>
            <a:ext cx="6248400" cy="129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nchor="ctr"/>
          <a:lstStyle/>
          <a:p>
            <a:pPr algn="ctr" defTabSz="914400">
              <a:lnSpc>
                <a:spcPct val="90000"/>
              </a:lnSpc>
            </a:pPr>
            <a:endParaRPr lang="en-US" sz="3200" dirty="0">
              <a:solidFill>
                <a:prstClr val="white"/>
              </a:solidFill>
              <a:latin typeface="BlairITC TT" pitchFamily="2" charset="0"/>
            </a:endParaRPr>
          </a:p>
        </p:txBody>
      </p:sp>
      <p:sp>
        <p:nvSpPr>
          <p:cNvPr id="2" name="Title 1"/>
          <p:cNvSpPr>
            <a:spLocks noGrp="1"/>
          </p:cNvSpPr>
          <p:nvPr>
            <p:ph type="title"/>
          </p:nvPr>
        </p:nvSpPr>
        <p:spPr/>
        <p:txBody>
          <a:bodyPr/>
          <a:lstStyle/>
          <a:p>
            <a:r>
              <a:rPr lang="en-US" dirty="0"/>
              <a:t>How Parents Can Promote Respect</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202974139"/>
              </p:ext>
            </p:extLst>
          </p:nvPr>
        </p:nvGraphicFramePr>
        <p:xfrm>
          <a:off x="457200" y="1600200"/>
          <a:ext cx="8229600" cy="4846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34689052"/>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143000" y="2286000"/>
            <a:ext cx="6553200" cy="320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p>
            <a:pPr marL="342900" indent="-342900" defTabSz="914400">
              <a:lnSpc>
                <a:spcPct val="120000"/>
              </a:lnSpc>
              <a:spcBef>
                <a:spcPct val="20000"/>
              </a:spcBef>
              <a:buClr>
                <a:srgbClr val="CC3300"/>
              </a:buClr>
              <a:buSzPct val="120000"/>
              <a:buFont typeface="Wingdings" pitchFamily="2" charset="2"/>
              <a:buNone/>
            </a:pPr>
            <a:endParaRPr lang="en-US" sz="3900" b="1" dirty="0">
              <a:solidFill>
                <a:srgbClr val="0000FF"/>
              </a:solidFill>
              <a:latin typeface="Arial"/>
            </a:endParaRPr>
          </a:p>
        </p:txBody>
      </p:sp>
      <p:sp>
        <p:nvSpPr>
          <p:cNvPr id="25603" name="Rectangle 3"/>
          <p:cNvSpPr>
            <a:spLocks noChangeArrowheads="1"/>
          </p:cNvSpPr>
          <p:nvPr/>
        </p:nvSpPr>
        <p:spPr bwMode="auto">
          <a:xfrm>
            <a:off x="1600200" y="-647700"/>
            <a:ext cx="6248400" cy="129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nchor="ctr"/>
          <a:lstStyle/>
          <a:p>
            <a:pPr algn="ctr" defTabSz="914400">
              <a:lnSpc>
                <a:spcPct val="90000"/>
              </a:lnSpc>
            </a:pPr>
            <a:endParaRPr lang="en-US" sz="3200" dirty="0">
              <a:solidFill>
                <a:prstClr val="white"/>
              </a:solidFill>
              <a:latin typeface="BlairITC TT" pitchFamily="2" charset="0"/>
            </a:endParaRPr>
          </a:p>
        </p:txBody>
      </p:sp>
      <p:sp>
        <p:nvSpPr>
          <p:cNvPr id="2" name="Title 1"/>
          <p:cNvSpPr>
            <a:spLocks noGrp="1"/>
          </p:cNvSpPr>
          <p:nvPr>
            <p:ph type="title"/>
          </p:nvPr>
        </p:nvSpPr>
        <p:spPr/>
        <p:txBody>
          <a:bodyPr/>
          <a:lstStyle/>
          <a:p>
            <a:r>
              <a:rPr lang="en-US" dirty="0"/>
              <a:t>How Parents Can Promote Responsibility</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460681215"/>
              </p:ext>
            </p:extLst>
          </p:nvPr>
        </p:nvGraphicFramePr>
        <p:xfrm>
          <a:off x="457200" y="1600200"/>
          <a:ext cx="8229600" cy="4846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37468041"/>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143000" y="2286000"/>
            <a:ext cx="6553200" cy="320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p>
            <a:pPr marL="342900" indent="-342900" defTabSz="914400">
              <a:lnSpc>
                <a:spcPct val="120000"/>
              </a:lnSpc>
              <a:spcBef>
                <a:spcPct val="20000"/>
              </a:spcBef>
              <a:buClr>
                <a:srgbClr val="CC3300"/>
              </a:buClr>
              <a:buSzPct val="120000"/>
              <a:buFont typeface="Wingdings" pitchFamily="2" charset="2"/>
              <a:buNone/>
            </a:pPr>
            <a:endParaRPr lang="en-US" sz="3900" b="1" dirty="0">
              <a:solidFill>
                <a:srgbClr val="0000FF"/>
              </a:solidFill>
              <a:latin typeface="Arial"/>
            </a:endParaRPr>
          </a:p>
        </p:txBody>
      </p:sp>
      <p:sp>
        <p:nvSpPr>
          <p:cNvPr id="25603" name="Rectangle 3"/>
          <p:cNvSpPr>
            <a:spLocks noChangeArrowheads="1"/>
          </p:cNvSpPr>
          <p:nvPr/>
        </p:nvSpPr>
        <p:spPr bwMode="auto">
          <a:xfrm>
            <a:off x="1600200" y="-647700"/>
            <a:ext cx="6248400" cy="129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nchor="ctr"/>
          <a:lstStyle/>
          <a:p>
            <a:pPr algn="ctr" defTabSz="914400">
              <a:lnSpc>
                <a:spcPct val="90000"/>
              </a:lnSpc>
            </a:pPr>
            <a:endParaRPr lang="en-US" sz="3200" dirty="0">
              <a:solidFill>
                <a:prstClr val="white"/>
              </a:solidFill>
              <a:latin typeface="BlairITC TT" pitchFamily="2" charset="0"/>
            </a:endParaRPr>
          </a:p>
        </p:txBody>
      </p:sp>
      <p:sp>
        <p:nvSpPr>
          <p:cNvPr id="2" name="Title 1"/>
          <p:cNvSpPr>
            <a:spLocks noGrp="1"/>
          </p:cNvSpPr>
          <p:nvPr>
            <p:ph type="title"/>
          </p:nvPr>
        </p:nvSpPr>
        <p:spPr/>
        <p:txBody>
          <a:bodyPr/>
          <a:lstStyle/>
          <a:p>
            <a:r>
              <a:rPr lang="en-US" dirty="0"/>
              <a:t>How Parents Can Promote Fairness</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788407799"/>
              </p:ext>
            </p:extLst>
          </p:nvPr>
        </p:nvGraphicFramePr>
        <p:xfrm>
          <a:off x="457200" y="1250846"/>
          <a:ext cx="8229600" cy="5138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14771821"/>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143000" y="2286000"/>
            <a:ext cx="6553200" cy="320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p>
            <a:pPr marL="342900" indent="-342900" defTabSz="914400">
              <a:lnSpc>
                <a:spcPct val="120000"/>
              </a:lnSpc>
              <a:spcBef>
                <a:spcPct val="20000"/>
              </a:spcBef>
              <a:buClr>
                <a:srgbClr val="CC3300"/>
              </a:buClr>
              <a:buSzPct val="120000"/>
              <a:buFont typeface="Wingdings" pitchFamily="2" charset="2"/>
              <a:buNone/>
            </a:pPr>
            <a:endParaRPr lang="en-US" sz="3900" b="1" dirty="0">
              <a:solidFill>
                <a:srgbClr val="0000FF"/>
              </a:solidFill>
              <a:latin typeface="Arial"/>
            </a:endParaRPr>
          </a:p>
        </p:txBody>
      </p:sp>
      <p:sp>
        <p:nvSpPr>
          <p:cNvPr id="25603" name="Rectangle 3"/>
          <p:cNvSpPr>
            <a:spLocks noChangeArrowheads="1"/>
          </p:cNvSpPr>
          <p:nvPr/>
        </p:nvSpPr>
        <p:spPr bwMode="auto">
          <a:xfrm>
            <a:off x="1600200" y="-647700"/>
            <a:ext cx="6248400" cy="129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nchor="ctr"/>
          <a:lstStyle/>
          <a:p>
            <a:pPr algn="ctr" defTabSz="914400">
              <a:lnSpc>
                <a:spcPct val="90000"/>
              </a:lnSpc>
            </a:pPr>
            <a:endParaRPr lang="en-US" sz="3200" dirty="0">
              <a:solidFill>
                <a:prstClr val="white"/>
              </a:solidFill>
              <a:latin typeface="BlairITC TT" pitchFamily="2" charset="0"/>
            </a:endParaRPr>
          </a:p>
        </p:txBody>
      </p:sp>
      <p:sp>
        <p:nvSpPr>
          <p:cNvPr id="2" name="Title 1"/>
          <p:cNvSpPr>
            <a:spLocks noGrp="1"/>
          </p:cNvSpPr>
          <p:nvPr>
            <p:ph type="title"/>
          </p:nvPr>
        </p:nvSpPr>
        <p:spPr/>
        <p:txBody>
          <a:bodyPr/>
          <a:lstStyle/>
          <a:p>
            <a:r>
              <a:rPr lang="en-US" dirty="0"/>
              <a:t>How Parents Can Promote Caring</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338251831"/>
              </p:ext>
            </p:extLst>
          </p:nvPr>
        </p:nvGraphicFramePr>
        <p:xfrm>
          <a:off x="457200" y="1366309"/>
          <a:ext cx="8229600" cy="50100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8243795"/>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143000" y="2286000"/>
            <a:ext cx="6553200" cy="320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p>
            <a:pPr marL="342900" indent="-342900" defTabSz="914400">
              <a:lnSpc>
                <a:spcPct val="120000"/>
              </a:lnSpc>
              <a:spcBef>
                <a:spcPct val="20000"/>
              </a:spcBef>
              <a:buClr>
                <a:srgbClr val="CC3300"/>
              </a:buClr>
              <a:buSzPct val="120000"/>
              <a:buFont typeface="Wingdings" pitchFamily="2" charset="2"/>
              <a:buNone/>
            </a:pPr>
            <a:endParaRPr lang="en-US" sz="3900" b="1" dirty="0">
              <a:solidFill>
                <a:srgbClr val="0000FF"/>
              </a:solidFill>
              <a:latin typeface="Arial"/>
            </a:endParaRPr>
          </a:p>
        </p:txBody>
      </p:sp>
      <p:sp>
        <p:nvSpPr>
          <p:cNvPr id="25603" name="Rectangle 3"/>
          <p:cNvSpPr>
            <a:spLocks noChangeArrowheads="1"/>
          </p:cNvSpPr>
          <p:nvPr/>
        </p:nvSpPr>
        <p:spPr bwMode="auto">
          <a:xfrm>
            <a:off x="1600200" y="-647700"/>
            <a:ext cx="6248400" cy="129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nchor="ctr"/>
          <a:lstStyle/>
          <a:p>
            <a:pPr algn="ctr" defTabSz="914400">
              <a:lnSpc>
                <a:spcPct val="90000"/>
              </a:lnSpc>
            </a:pPr>
            <a:endParaRPr lang="en-US" sz="3200" dirty="0">
              <a:solidFill>
                <a:prstClr val="white"/>
              </a:solidFill>
              <a:latin typeface="BlairITC TT" pitchFamily="2" charset="0"/>
            </a:endParaRPr>
          </a:p>
        </p:txBody>
      </p:sp>
      <p:sp>
        <p:nvSpPr>
          <p:cNvPr id="2" name="Title 1"/>
          <p:cNvSpPr>
            <a:spLocks noGrp="1"/>
          </p:cNvSpPr>
          <p:nvPr>
            <p:ph type="title"/>
          </p:nvPr>
        </p:nvSpPr>
        <p:spPr/>
        <p:txBody>
          <a:bodyPr/>
          <a:lstStyle/>
          <a:p>
            <a:r>
              <a:rPr lang="en-US" dirty="0"/>
              <a:t>How Parents Can Promote Citizenship</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8409598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49465923"/>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828800" y="1143000"/>
            <a:ext cx="5486400" cy="1098002"/>
          </a:xfrm>
          <a:prstGeom prst="roundRect">
            <a:avLst/>
          </a:prstGeom>
          <a:solidFill>
            <a:srgbClr val="234098"/>
          </a:solidFill>
          <a:ln>
            <a:solidFill>
              <a:srgbClr val="9AD2FF"/>
            </a:solidFill>
          </a:ln>
          <a:effectLst>
            <a:reflection blurRad="6350" stA="50000" endA="275" endPos="400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b="1" dirty="0">
                <a:solidFill>
                  <a:srgbClr val="234098"/>
                </a:solidFill>
                <a:latin typeface="Arial" pitchFamily="34" charset="0"/>
                <a:cs typeface="Arial" pitchFamily="34" charset="0"/>
              </a:rPr>
              <a:t> </a:t>
            </a:r>
            <a:r>
              <a:rPr lang="en-US" sz="3600" dirty="0">
                <a:solidFill>
                  <a:prstClr val="white"/>
                </a:solidFill>
                <a:effectLst>
                  <a:outerShdw blurRad="38100" dist="38100" dir="2700000" algn="tl">
                    <a:srgbClr val="000000">
                      <a:alpha val="43137"/>
                    </a:srgbClr>
                  </a:outerShdw>
                </a:effectLst>
                <a:latin typeface="Arial Black"/>
                <a:cs typeface="Arial Black"/>
              </a:rPr>
              <a:t>Ideas to Action</a:t>
            </a:r>
          </a:p>
        </p:txBody>
      </p:sp>
      <p:sp>
        <p:nvSpPr>
          <p:cNvPr id="6" name="Rounded Rectangle 5"/>
          <p:cNvSpPr/>
          <p:nvPr/>
        </p:nvSpPr>
        <p:spPr>
          <a:xfrm>
            <a:off x="1828800" y="2362200"/>
            <a:ext cx="5486400" cy="1098002"/>
          </a:xfrm>
          <a:prstGeom prst="roundRect">
            <a:avLst/>
          </a:prstGeom>
          <a:solidFill>
            <a:srgbClr val="6682B5"/>
          </a:solidFill>
          <a:ln>
            <a:solidFill>
              <a:srgbClr val="9AD2FF"/>
            </a:solidFill>
          </a:ln>
          <a:effectLst>
            <a:reflection blurRad="6350" stA="50000" endA="275" endPos="400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3200" dirty="0">
                <a:solidFill>
                  <a:prstClr val="white"/>
                </a:solidFill>
                <a:effectLst>
                  <a:outerShdw blurRad="38100" dist="38100" dir="2700000" algn="tl">
                    <a:srgbClr val="000000">
                      <a:alpha val="43137"/>
                    </a:srgbClr>
                  </a:outerShdw>
                </a:effectLst>
                <a:latin typeface="Arial Black"/>
                <a:cs typeface="Arial Black"/>
              </a:rPr>
              <a:t>Sports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3810000"/>
            <a:ext cx="5610238" cy="1522156"/>
          </a:xfrm>
          <a:prstGeom prst="rect">
            <a:avLst/>
          </a:prstGeom>
          <a:effectLst/>
        </p:spPr>
      </p:pic>
    </p:spTree>
    <p:extLst>
      <p:ext uri="{BB962C8B-B14F-4D97-AF65-F5344CB8AC3E}">
        <p14:creationId xmlns:p14="http://schemas.microsoft.com/office/powerpoint/2010/main" val="271745229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549400" y="787400"/>
            <a:ext cx="6248400" cy="1098002"/>
          </a:xfrm>
          <a:prstGeom prst="roundRect">
            <a:avLst/>
          </a:prstGeom>
          <a:solidFill>
            <a:srgbClr val="234098"/>
          </a:solidFill>
          <a:ln>
            <a:solidFill>
              <a:srgbClr val="9AD2FF"/>
            </a:solidFill>
          </a:ln>
          <a:effectLst>
            <a:reflection blurRad="6350" stA="50000" endA="275" endPos="400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66800">
              <a:lnSpc>
                <a:spcPct val="90000"/>
              </a:lnSpc>
              <a:spcBef>
                <a:spcPct val="0"/>
              </a:spcBef>
              <a:spcAft>
                <a:spcPct val="35000"/>
              </a:spcAft>
            </a:pPr>
            <a:r>
              <a:rPr lang="en-US" sz="3200" b="1" dirty="0">
                <a:solidFill>
                  <a:prstClr val="white"/>
                </a:solidFill>
                <a:effectLst>
                  <a:outerShdw blurRad="38100" dist="38100" dir="2700000" algn="tl">
                    <a:srgbClr val="000000">
                      <a:alpha val="43137"/>
                    </a:srgbClr>
                  </a:outerShdw>
                </a:effectLst>
                <a:latin typeface="Arial Black"/>
                <a:cs typeface="Arial Black"/>
              </a:rPr>
              <a:t>Video Lesson</a:t>
            </a:r>
          </a:p>
        </p:txBody>
      </p:sp>
      <p:sp>
        <p:nvSpPr>
          <p:cNvPr id="2" name="TextBox 1"/>
          <p:cNvSpPr txBox="1"/>
          <p:nvPr/>
        </p:nvSpPr>
        <p:spPr>
          <a:xfrm>
            <a:off x="1346828" y="3048000"/>
            <a:ext cx="6714900" cy="2097498"/>
          </a:xfrm>
          <a:prstGeom prst="rect">
            <a:avLst/>
          </a:prstGeom>
          <a:noFill/>
        </p:spPr>
        <p:txBody>
          <a:bodyPr wrap="square" rtlCol="0">
            <a:spAutoFit/>
          </a:bodyPr>
          <a:lstStyle/>
          <a:p>
            <a:pPr lvl="0" algn="ctr" defTabSz="1066800">
              <a:lnSpc>
                <a:spcPct val="90000"/>
              </a:lnSpc>
              <a:spcBef>
                <a:spcPct val="0"/>
              </a:spcBef>
              <a:spcAft>
                <a:spcPct val="35000"/>
              </a:spcAft>
            </a:pPr>
            <a:r>
              <a:rPr lang="en-US" sz="3200" dirty="0">
                <a:solidFill>
                  <a:srgbClr val="000000"/>
                </a:solidFill>
                <a:effectLst>
                  <a:outerShdw blurRad="38100" dist="38100" dir="2700000" algn="tl">
                    <a:srgbClr val="000000">
                      <a:alpha val="43137"/>
                    </a:srgbClr>
                  </a:outerShdw>
                </a:effectLst>
                <a:latin typeface="BlairMdITC TT-Medium"/>
                <a:cs typeface="BlairMdITC TT-Medium"/>
              </a:rPr>
              <a:t>What’s Happening at a High School</a:t>
            </a:r>
          </a:p>
          <a:p>
            <a:pPr lvl="0" algn="ctr" defTabSz="1066800">
              <a:lnSpc>
                <a:spcPct val="90000"/>
              </a:lnSpc>
              <a:spcBef>
                <a:spcPct val="0"/>
              </a:spcBef>
              <a:spcAft>
                <a:spcPct val="35000"/>
              </a:spcAft>
            </a:pPr>
            <a:endParaRPr lang="en-US" sz="3600" dirty="0">
              <a:solidFill>
                <a:srgbClr val="000000"/>
              </a:solidFill>
              <a:effectLst>
                <a:outerShdw blurRad="38100" dist="38100" dir="2700000" algn="tl">
                  <a:srgbClr val="000000">
                    <a:alpha val="43137"/>
                  </a:srgbClr>
                </a:outerShdw>
              </a:effectLst>
              <a:latin typeface="BlairMdITC TT-Medium"/>
              <a:cs typeface="BlairMdITC TT-Medium"/>
            </a:endParaRPr>
          </a:p>
          <a:p>
            <a:endParaRPr lang="en-US" dirty="0"/>
          </a:p>
        </p:txBody>
      </p:sp>
    </p:spTree>
    <p:extLst>
      <p:ext uri="{BB962C8B-B14F-4D97-AF65-F5344CB8AC3E}">
        <p14:creationId xmlns:p14="http://schemas.microsoft.com/office/powerpoint/2010/main" val="194783487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Grp="1" noChangeArrowheads="1"/>
          </p:cNvSpPr>
          <p:nvPr>
            <p:ph type="title"/>
          </p:nvPr>
        </p:nvSpPr>
        <p:spPr/>
        <p:txBody>
          <a:bodyPr/>
          <a:lstStyle/>
          <a:p>
            <a:r>
              <a:rPr lang="en-US" sz="4000" dirty="0">
                <a:latin typeface="Futuri" pitchFamily="2" charset="0"/>
              </a:rPr>
              <a:t>CHARACTER COUNTS!</a:t>
            </a:r>
            <a:r>
              <a:rPr lang="en-US" sz="4000" baseline="30000" dirty="0">
                <a:latin typeface="Futuri" pitchFamily="2" charset="0"/>
              </a:rPr>
              <a:t>®</a:t>
            </a:r>
            <a:r>
              <a:rPr lang="en-US" sz="4000" dirty="0">
                <a:latin typeface="Futuri" pitchFamily="2" charset="0"/>
              </a:rPr>
              <a:t> </a:t>
            </a:r>
            <a:r>
              <a:rPr lang="en-US" sz="4000" dirty="0"/>
              <a:t> Sports</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27549725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28618648"/>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9" name="Rectangle 3"/>
          <p:cNvSpPr>
            <a:spLocks noGrp="1" noChangeArrowheads="1"/>
          </p:cNvSpPr>
          <p:nvPr>
            <p:ph type="title"/>
          </p:nvPr>
        </p:nvSpPr>
        <p:spPr>
          <a:xfrm>
            <a:off x="457200" y="152400"/>
            <a:ext cx="8229600" cy="1143000"/>
          </a:xfrm>
        </p:spPr>
        <p:txBody>
          <a:bodyPr/>
          <a:lstStyle/>
          <a:p>
            <a:r>
              <a:rPr lang="en-US" dirty="0"/>
              <a:t>Sources of Enjoyment in Sports</a:t>
            </a:r>
          </a:p>
        </p:txBody>
      </p:sp>
      <p:graphicFrame>
        <p:nvGraphicFramePr>
          <p:cNvPr id="2" name="Diagram 1"/>
          <p:cNvGraphicFramePr/>
          <p:nvPr>
            <p:extLst>
              <p:ext uri="{D42A27DB-BD31-4B8C-83A1-F6EECF244321}">
                <p14:modId xmlns:p14="http://schemas.microsoft.com/office/powerpoint/2010/main" val="1926382408"/>
              </p:ext>
            </p:extLst>
          </p:nvPr>
        </p:nvGraphicFramePr>
        <p:xfrm>
          <a:off x="457200" y="1447800"/>
          <a:ext cx="8229600" cy="49411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30646667"/>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nvPr>
        </p:nvSpPr>
        <p:spPr/>
        <p:txBody>
          <a:bodyPr/>
          <a:lstStyle/>
          <a:p>
            <a:r>
              <a:rPr lang="en-US" sz="4000" dirty="0"/>
              <a:t>Developing Positive Life Skills</a:t>
            </a:r>
          </a:p>
        </p:txBody>
      </p:sp>
      <p:graphicFrame>
        <p:nvGraphicFramePr>
          <p:cNvPr id="2" name="Diagram 1"/>
          <p:cNvGraphicFramePr/>
          <p:nvPr>
            <p:extLst>
              <p:ext uri="{D42A27DB-BD31-4B8C-83A1-F6EECF244321}">
                <p14:modId xmlns:p14="http://schemas.microsoft.com/office/powerpoint/2010/main" val="409070356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19322925"/>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6818" name="Rectangle 2"/>
          <p:cNvSpPr>
            <a:spLocks noGrp="1" noChangeArrowheads="1"/>
          </p:cNvSpPr>
          <p:nvPr>
            <p:ph type="title"/>
          </p:nvPr>
        </p:nvSpPr>
        <p:spPr>
          <a:xfrm>
            <a:off x="609600" y="76200"/>
            <a:ext cx="7924800" cy="1295400"/>
          </a:xfrm>
        </p:spPr>
        <p:txBody>
          <a:bodyPr/>
          <a:lstStyle/>
          <a:p>
            <a:r>
              <a:rPr lang="en-US" dirty="0"/>
              <a:t>Building Character Through Sports</a:t>
            </a:r>
          </a:p>
        </p:txBody>
      </p:sp>
      <p:graphicFrame>
        <p:nvGraphicFramePr>
          <p:cNvPr id="2" name="Diagram 1"/>
          <p:cNvGraphicFramePr/>
          <p:nvPr>
            <p:extLst>
              <p:ext uri="{D42A27DB-BD31-4B8C-83A1-F6EECF244321}">
                <p14:modId xmlns:p14="http://schemas.microsoft.com/office/powerpoint/2010/main" val="3007759700"/>
              </p:ext>
            </p:extLst>
          </p:nvPr>
        </p:nvGraphicFramePr>
        <p:xfrm>
          <a:off x="476441" y="1231602"/>
          <a:ext cx="8229600" cy="50677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64270200"/>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8963" name="Rectangle 99"/>
          <p:cNvSpPr>
            <a:spLocks noGrp="1" noChangeArrowheads="1"/>
          </p:cNvSpPr>
          <p:nvPr>
            <p:ph type="title"/>
          </p:nvPr>
        </p:nvSpPr>
        <p:spPr>
          <a:xfrm>
            <a:off x="304800" y="274638"/>
            <a:ext cx="8534400" cy="1143000"/>
          </a:xfrm>
        </p:spPr>
        <p:txBody>
          <a:bodyPr/>
          <a:lstStyle/>
          <a:p>
            <a:r>
              <a:rPr lang="en-US" dirty="0"/>
              <a:t>Building Character Through Sports</a:t>
            </a:r>
          </a:p>
        </p:txBody>
      </p:sp>
      <p:graphicFrame>
        <p:nvGraphicFramePr>
          <p:cNvPr id="2" name="Diagram 1"/>
          <p:cNvGraphicFramePr/>
          <p:nvPr>
            <p:extLst>
              <p:ext uri="{D42A27DB-BD31-4B8C-83A1-F6EECF244321}">
                <p14:modId xmlns:p14="http://schemas.microsoft.com/office/powerpoint/2010/main" val="439927269"/>
              </p:ext>
            </p:extLst>
          </p:nvPr>
        </p:nvGraphicFramePr>
        <p:xfrm>
          <a:off x="457200" y="1219200"/>
          <a:ext cx="8229600" cy="5059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69345708"/>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2962" name="Rectangle 2"/>
          <p:cNvSpPr>
            <a:spLocks noGrp="1" noChangeArrowheads="1"/>
          </p:cNvSpPr>
          <p:nvPr>
            <p:ph type="title"/>
          </p:nvPr>
        </p:nvSpPr>
        <p:spPr>
          <a:xfrm>
            <a:off x="457200" y="274638"/>
            <a:ext cx="8229600" cy="677762"/>
          </a:xfrm>
        </p:spPr>
        <p:txBody>
          <a:bodyPr/>
          <a:lstStyle/>
          <a:p>
            <a:r>
              <a:rPr lang="en-US" dirty="0"/>
              <a:t>Building Character Through Sports</a:t>
            </a:r>
          </a:p>
        </p:txBody>
      </p:sp>
      <p:graphicFrame>
        <p:nvGraphicFramePr>
          <p:cNvPr id="2" name="Diagram 1"/>
          <p:cNvGraphicFramePr/>
          <p:nvPr>
            <p:extLst>
              <p:ext uri="{D42A27DB-BD31-4B8C-83A1-F6EECF244321}">
                <p14:modId xmlns:p14="http://schemas.microsoft.com/office/powerpoint/2010/main" val="3502852160"/>
              </p:ext>
            </p:extLst>
          </p:nvPr>
        </p:nvGraphicFramePr>
        <p:xfrm>
          <a:off x="457200" y="930595"/>
          <a:ext cx="8153400" cy="5129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8471123"/>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702466" name="Rectangle 3074"/>
          <p:cNvSpPr>
            <a:spLocks noGrp="1" noChangeArrowheads="1"/>
          </p:cNvSpPr>
          <p:nvPr>
            <p:ph type="title"/>
          </p:nvPr>
        </p:nvSpPr>
        <p:spPr>
          <a:xfrm>
            <a:off x="914400" y="2819400"/>
            <a:ext cx="7620000" cy="1295400"/>
          </a:xfrm>
        </p:spPr>
        <p:txBody>
          <a:bodyPr>
            <a:normAutofit fontScale="90000"/>
          </a:bodyPr>
          <a:lstStyle/>
          <a:p>
            <a:pPr eaLnBrk="1" hangingPunct="1">
              <a:defRPr/>
            </a:pPr>
            <a:r>
              <a:rPr lang="en-US" sz="3600" b="1" dirty="0">
                <a:latin typeface="+mn-lt"/>
                <a:ea typeface="+mj-ea"/>
                <a:cs typeface="+mj-cs"/>
              </a:rPr>
              <a:t>SIX PILLAR SHUFFLE</a:t>
            </a:r>
            <a:br>
              <a:rPr lang="en-US" sz="3600" b="1" dirty="0">
                <a:latin typeface="+mn-lt"/>
                <a:ea typeface="+mj-ea"/>
                <a:cs typeface="+mj-cs"/>
              </a:rPr>
            </a:br>
            <a:br>
              <a:rPr lang="en-US" sz="3600" dirty="0">
                <a:latin typeface="+mn-lt"/>
                <a:ea typeface="+mj-ea"/>
                <a:cs typeface="+mj-cs"/>
              </a:rPr>
            </a:br>
            <a:r>
              <a:rPr lang="en-US" sz="3500" dirty="0">
                <a:latin typeface="+mn-lt"/>
                <a:ea typeface="+mj-ea"/>
                <a:cs typeface="+mj-cs"/>
              </a:rPr>
              <a:t>We have Pillars one through six</a:t>
            </a:r>
            <a:br>
              <a:rPr lang="en-US" sz="3500" dirty="0">
                <a:latin typeface="+mn-lt"/>
                <a:ea typeface="+mj-ea"/>
                <a:cs typeface="+mj-cs"/>
              </a:rPr>
            </a:br>
            <a:r>
              <a:rPr lang="en-US" sz="3500" dirty="0">
                <a:latin typeface="+mn-lt"/>
                <a:ea typeface="+mj-ea"/>
                <a:cs typeface="+mj-cs"/>
              </a:rPr>
              <a:t>We like to dance and do some tricks.</a:t>
            </a:r>
            <a:br>
              <a:rPr lang="en-US" sz="3500" dirty="0">
                <a:latin typeface="+mn-lt"/>
                <a:ea typeface="+mj-ea"/>
                <a:cs typeface="+mj-cs"/>
              </a:rPr>
            </a:br>
            <a:r>
              <a:rPr lang="en-US" sz="3500" dirty="0">
                <a:latin typeface="+mn-lt"/>
                <a:ea typeface="+mj-ea"/>
                <a:cs typeface="+mj-cs"/>
              </a:rPr>
              <a:t>Follow along and you will see</a:t>
            </a:r>
            <a:br>
              <a:rPr lang="en-US" sz="3500" dirty="0">
                <a:latin typeface="+mn-lt"/>
                <a:ea typeface="+mj-ea"/>
                <a:cs typeface="+mj-cs"/>
              </a:rPr>
            </a:br>
            <a:r>
              <a:rPr lang="en-US" sz="3500" dirty="0">
                <a:latin typeface="+mn-lt"/>
                <a:ea typeface="+mj-ea"/>
                <a:cs typeface="+mj-cs"/>
              </a:rPr>
              <a:t>How fun the Six-Pillar Shuffle can be!</a:t>
            </a:r>
            <a:br>
              <a:rPr lang="en-US" sz="3500" dirty="0">
                <a:latin typeface="+mn-lt"/>
                <a:ea typeface="+mj-ea"/>
                <a:cs typeface="+mj-cs"/>
              </a:rPr>
            </a:br>
            <a:r>
              <a:rPr lang="en-US" sz="3500" dirty="0">
                <a:latin typeface="+mn-lt"/>
                <a:ea typeface="+mj-ea"/>
                <a:cs typeface="+mj-cs"/>
              </a:rPr>
              <a:t>Twist is for Trustworthiness</a:t>
            </a:r>
            <a:br>
              <a:rPr lang="en-US" sz="3500" dirty="0">
                <a:latin typeface="+mn-lt"/>
                <a:ea typeface="+mj-ea"/>
                <a:cs typeface="+mj-cs"/>
              </a:rPr>
            </a:br>
            <a:r>
              <a:rPr lang="en-US" sz="3500" dirty="0">
                <a:latin typeface="+mn-lt"/>
                <a:ea typeface="+mj-ea"/>
                <a:cs typeface="+mj-cs"/>
              </a:rPr>
              <a:t>Roll is for Respect</a:t>
            </a:r>
            <a:br>
              <a:rPr lang="en-US" sz="3500" dirty="0">
                <a:latin typeface="+mn-lt"/>
                <a:ea typeface="+mj-ea"/>
                <a:cs typeface="+mj-cs"/>
              </a:rPr>
            </a:br>
            <a:r>
              <a:rPr lang="en-US" sz="3500" dirty="0">
                <a:latin typeface="+mn-lt"/>
                <a:ea typeface="+mj-ea"/>
                <a:cs typeface="+mj-cs"/>
              </a:rPr>
              <a:t>We're gonna Reach up for Responsibility</a:t>
            </a:r>
            <a:br>
              <a:rPr lang="en-US" sz="3500" dirty="0">
                <a:latin typeface="+mn-lt"/>
                <a:ea typeface="+mj-ea"/>
                <a:cs typeface="+mj-cs"/>
              </a:rPr>
            </a:br>
            <a:r>
              <a:rPr lang="en-US" sz="3500" dirty="0">
                <a:latin typeface="+mn-lt"/>
                <a:ea typeface="+mj-ea"/>
                <a:cs typeface="+mj-cs"/>
              </a:rPr>
              <a:t>Blow a kiss for Caring</a:t>
            </a:r>
            <a:br>
              <a:rPr lang="en-US" sz="3500" dirty="0">
                <a:latin typeface="+mn-lt"/>
                <a:ea typeface="+mj-ea"/>
                <a:cs typeface="+mj-cs"/>
              </a:rPr>
            </a:br>
            <a:r>
              <a:rPr lang="en-US" sz="3500" dirty="0">
                <a:latin typeface="+mn-lt"/>
                <a:ea typeface="+mj-ea"/>
                <a:cs typeface="+mj-cs"/>
              </a:rPr>
              <a:t>Flap your arms for Fairness</a:t>
            </a:r>
            <a:br>
              <a:rPr lang="en-US" sz="3500" dirty="0">
                <a:latin typeface="+mn-lt"/>
                <a:ea typeface="+mj-ea"/>
                <a:cs typeface="+mj-cs"/>
              </a:rPr>
            </a:br>
            <a:r>
              <a:rPr lang="en-US" sz="3500" dirty="0">
                <a:latin typeface="+mn-lt"/>
                <a:ea typeface="+mj-ea"/>
                <a:cs typeface="+mj-cs"/>
              </a:rPr>
              <a:t>Stomp your feet for Citizenship</a:t>
            </a:r>
            <a:br>
              <a:rPr lang="en-US" sz="3500" dirty="0">
                <a:latin typeface="+mn-lt"/>
                <a:ea typeface="+mj-ea"/>
                <a:cs typeface="+mj-cs"/>
              </a:rPr>
            </a:br>
            <a:r>
              <a:rPr lang="en-US" sz="3500" dirty="0">
                <a:latin typeface="+mn-lt"/>
                <a:ea typeface="+mj-ea"/>
                <a:cs typeface="+mj-cs"/>
              </a:rPr>
              <a:t>The Six-Pillar Shuffle is a Kick!</a:t>
            </a:r>
            <a:br>
              <a:rPr lang="en-US" sz="3500" dirty="0">
                <a:latin typeface="+mn-lt"/>
                <a:ea typeface="+mj-ea"/>
                <a:cs typeface="+mj-cs"/>
              </a:rPr>
            </a:br>
            <a:br>
              <a:rPr lang="en-US" sz="3500" dirty="0">
                <a:latin typeface="+mn-lt"/>
                <a:ea typeface="+mj-ea"/>
                <a:cs typeface="+mj-cs"/>
              </a:rPr>
            </a:br>
            <a:r>
              <a:rPr lang="en-US" sz="2400" dirty="0">
                <a:solidFill>
                  <a:srgbClr val="000090"/>
                </a:solidFill>
                <a:latin typeface="+mn-lt"/>
                <a:ea typeface="+mj-ea"/>
                <a:cs typeface="+mj-cs"/>
              </a:rPr>
              <a:t>https://www.youtube.com/watch?v=IobiqLCoPko</a:t>
            </a:r>
          </a:p>
        </p:txBody>
      </p:sp>
      <p:pic>
        <p:nvPicPr>
          <p:cNvPr id="2" name="1-08 Six Pillar Shuffle.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13266" y="6478428"/>
            <a:ext cx="379571" cy="379571"/>
          </a:xfrm>
          <a:prstGeom prst="rect">
            <a:avLst/>
          </a:prstGeom>
        </p:spPr>
      </p:pic>
    </p:spTree>
    <p:extLst>
      <p:ext uri="{BB962C8B-B14F-4D97-AF65-F5344CB8AC3E}">
        <p14:creationId xmlns:p14="http://schemas.microsoft.com/office/powerpoint/2010/main" val="3429084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035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7683" name="Rectangle 3"/>
          <p:cNvSpPr>
            <a:spLocks noGrp="1" noChangeArrowheads="1"/>
          </p:cNvSpPr>
          <p:nvPr>
            <p:ph type="title"/>
          </p:nvPr>
        </p:nvSpPr>
        <p:spPr>
          <a:xfrm>
            <a:off x="457201" y="0"/>
            <a:ext cx="8229600" cy="1143000"/>
          </a:xfrm>
          <a:effectLst>
            <a:outerShdw dist="35921" dir="2700000" algn="ctr" rotWithShape="0">
              <a:schemeClr val="bg1">
                <a:alpha val="50000"/>
              </a:schemeClr>
            </a:outerShdw>
          </a:effectLst>
        </p:spPr>
        <p:txBody>
          <a:bodyPr/>
          <a:lstStyle/>
          <a:p>
            <a:pPr eaLnBrk="1" hangingPunct="1">
              <a:defRPr/>
            </a:pPr>
            <a:r>
              <a:rPr lang="en-US" sz="3600" b="0" dirty="0">
                <a:solidFill>
                  <a:srgbClr val="800000"/>
                </a:solidFill>
                <a:latin typeface="Arial Black"/>
                <a:cs typeface="Arial Black"/>
              </a:rPr>
              <a:t>WHAT WILL MATTER</a:t>
            </a:r>
            <a:br>
              <a:rPr lang="en-US" sz="3600" b="0" dirty="0">
                <a:solidFill>
                  <a:srgbClr val="800000"/>
                </a:solidFill>
                <a:latin typeface="Arial Black"/>
                <a:cs typeface="Arial Black"/>
              </a:rPr>
            </a:br>
            <a:r>
              <a:rPr lang="en-US" sz="1400" dirty="0">
                <a:solidFill>
                  <a:schemeClr val="accent1"/>
                </a:solidFill>
              </a:rPr>
              <a:t>By Michael Josephson © 2003</a:t>
            </a:r>
            <a:br>
              <a:rPr lang="en-US" sz="1400" dirty="0">
                <a:solidFill>
                  <a:schemeClr val="accent1"/>
                </a:solidFill>
              </a:rPr>
            </a:br>
            <a:endParaRPr lang="en-US" sz="1400" dirty="0">
              <a:solidFill>
                <a:srgbClr val="FF6600"/>
              </a:solidFill>
            </a:endParaRPr>
          </a:p>
        </p:txBody>
      </p:sp>
      <p:sp>
        <p:nvSpPr>
          <p:cNvPr id="3" name="TextBox 2"/>
          <p:cNvSpPr txBox="1"/>
          <p:nvPr/>
        </p:nvSpPr>
        <p:spPr>
          <a:xfrm>
            <a:off x="0" y="790271"/>
            <a:ext cx="9144000" cy="5909309"/>
          </a:xfrm>
          <a:prstGeom prst="rect">
            <a:avLst/>
          </a:prstGeom>
          <a:noFill/>
        </p:spPr>
        <p:txBody>
          <a:bodyPr wrap="square" rtlCol="0">
            <a:spAutoFit/>
          </a:bodyPr>
          <a:lstStyle/>
          <a:p>
            <a:pPr algn="ctr" defTabSz="914400">
              <a:lnSpc>
                <a:spcPct val="90000"/>
              </a:lnSpc>
            </a:pPr>
            <a:r>
              <a:rPr lang="en-US" sz="1600" dirty="0">
                <a:solidFill>
                  <a:prstClr val="black"/>
                </a:solidFill>
                <a:latin typeface="Arial"/>
              </a:rPr>
              <a:t>Ready or not, some day it will all come to an end.</a:t>
            </a:r>
          </a:p>
          <a:p>
            <a:pPr algn="ctr" defTabSz="914400">
              <a:lnSpc>
                <a:spcPct val="90000"/>
              </a:lnSpc>
            </a:pPr>
            <a:r>
              <a:rPr lang="en-US" sz="1600" dirty="0">
                <a:solidFill>
                  <a:prstClr val="black"/>
                </a:solidFill>
                <a:latin typeface="Arial"/>
              </a:rPr>
              <a:t>There will be no more sunrises, no minutes, hours or days.</a:t>
            </a:r>
          </a:p>
          <a:p>
            <a:pPr algn="ctr" defTabSz="914400">
              <a:lnSpc>
                <a:spcPct val="90000"/>
              </a:lnSpc>
            </a:pPr>
            <a:r>
              <a:rPr lang="en-US" sz="1600" dirty="0">
                <a:solidFill>
                  <a:prstClr val="black"/>
                </a:solidFill>
                <a:latin typeface="Arial"/>
              </a:rPr>
              <a:t>All the things you collected, whether treasured or forgotten will pass to someone else.</a:t>
            </a:r>
          </a:p>
          <a:p>
            <a:pPr algn="ctr" defTabSz="914400">
              <a:lnSpc>
                <a:spcPct val="90000"/>
              </a:lnSpc>
            </a:pPr>
            <a:r>
              <a:rPr lang="en-US" sz="1600" dirty="0">
                <a:solidFill>
                  <a:prstClr val="black"/>
                </a:solidFill>
                <a:latin typeface="Arial"/>
              </a:rPr>
              <a:t>Your wealth, fame and temporal power will shrivel to irrelevance.</a:t>
            </a:r>
          </a:p>
          <a:p>
            <a:pPr algn="ctr" defTabSz="914400">
              <a:lnSpc>
                <a:spcPct val="90000"/>
              </a:lnSpc>
            </a:pPr>
            <a:r>
              <a:rPr lang="en-US" sz="1600" dirty="0">
                <a:solidFill>
                  <a:prstClr val="black"/>
                </a:solidFill>
                <a:latin typeface="Arial"/>
              </a:rPr>
              <a:t>It will not matter what you owned or what you were owed.</a:t>
            </a:r>
          </a:p>
          <a:p>
            <a:pPr algn="ctr" defTabSz="914400">
              <a:lnSpc>
                <a:spcPct val="90000"/>
              </a:lnSpc>
            </a:pPr>
            <a:r>
              <a:rPr lang="en-US" sz="1600" dirty="0">
                <a:solidFill>
                  <a:prstClr val="black"/>
                </a:solidFill>
                <a:latin typeface="Arial"/>
              </a:rPr>
              <a:t>Your grudges, resentments, frustrations and jealousies will finally disappear.</a:t>
            </a:r>
          </a:p>
          <a:p>
            <a:pPr algn="ctr" defTabSz="914400">
              <a:lnSpc>
                <a:spcPct val="90000"/>
              </a:lnSpc>
            </a:pPr>
            <a:r>
              <a:rPr lang="en-US" sz="1600" dirty="0">
                <a:solidFill>
                  <a:prstClr val="black"/>
                </a:solidFill>
                <a:latin typeface="Arial"/>
              </a:rPr>
              <a:t>So too, your hopes, ambitions, plans and to do lists will expire.</a:t>
            </a:r>
          </a:p>
          <a:p>
            <a:pPr algn="ctr" defTabSz="914400">
              <a:lnSpc>
                <a:spcPct val="90000"/>
              </a:lnSpc>
            </a:pPr>
            <a:r>
              <a:rPr lang="en-US" sz="1600" dirty="0">
                <a:solidFill>
                  <a:prstClr val="black"/>
                </a:solidFill>
                <a:latin typeface="Arial"/>
              </a:rPr>
              <a:t>The wins and losses that once seemed so important will fade away.</a:t>
            </a:r>
          </a:p>
          <a:p>
            <a:pPr algn="ctr" defTabSz="914400">
              <a:lnSpc>
                <a:spcPct val="90000"/>
              </a:lnSpc>
            </a:pPr>
            <a:r>
              <a:rPr lang="en-US" sz="1600" dirty="0">
                <a:solidFill>
                  <a:prstClr val="black"/>
                </a:solidFill>
                <a:latin typeface="Arial"/>
              </a:rPr>
              <a:t>It won't matter where you came from or what side of the tracks you lived on at the end.</a:t>
            </a:r>
          </a:p>
          <a:p>
            <a:pPr algn="ctr" defTabSz="914400">
              <a:lnSpc>
                <a:spcPct val="90000"/>
              </a:lnSpc>
            </a:pPr>
            <a:r>
              <a:rPr lang="en-US" sz="1600" dirty="0">
                <a:solidFill>
                  <a:prstClr val="black"/>
                </a:solidFill>
                <a:latin typeface="Arial"/>
              </a:rPr>
              <a:t>It won't matter whether you were beautiful or brilliant.</a:t>
            </a:r>
          </a:p>
          <a:p>
            <a:pPr algn="ctr" defTabSz="914400">
              <a:lnSpc>
                <a:spcPct val="90000"/>
              </a:lnSpc>
            </a:pPr>
            <a:r>
              <a:rPr lang="en-US" sz="1600" dirty="0">
                <a:solidFill>
                  <a:prstClr val="black"/>
                </a:solidFill>
                <a:latin typeface="Arial"/>
              </a:rPr>
              <a:t>Even your gender and skin color will be irrelevant.</a:t>
            </a:r>
          </a:p>
          <a:p>
            <a:pPr algn="ctr" defTabSz="914400">
              <a:lnSpc>
                <a:spcPct val="90000"/>
              </a:lnSpc>
            </a:pPr>
            <a:r>
              <a:rPr lang="en-US" sz="1600" dirty="0">
                <a:solidFill>
                  <a:prstClr val="black"/>
                </a:solidFill>
                <a:latin typeface="Arial"/>
              </a:rPr>
              <a:t>So what will matter? How will the value of your days be measured?</a:t>
            </a:r>
          </a:p>
          <a:p>
            <a:pPr algn="ctr" defTabSz="914400">
              <a:lnSpc>
                <a:spcPct val="90000"/>
              </a:lnSpc>
            </a:pPr>
            <a:r>
              <a:rPr lang="en-US" sz="1600" dirty="0">
                <a:solidFill>
                  <a:prstClr val="black"/>
                </a:solidFill>
                <a:latin typeface="Arial"/>
              </a:rPr>
              <a:t>What will matter is not what you bought but what you built, not what you got but what you gave.</a:t>
            </a:r>
          </a:p>
          <a:p>
            <a:pPr algn="ctr" defTabSz="914400">
              <a:lnSpc>
                <a:spcPct val="90000"/>
              </a:lnSpc>
            </a:pPr>
            <a:r>
              <a:rPr lang="en-US" sz="1600" dirty="0">
                <a:solidFill>
                  <a:prstClr val="black"/>
                </a:solidFill>
                <a:latin typeface="Arial"/>
              </a:rPr>
              <a:t>What will matter is not your success but your significance.</a:t>
            </a:r>
          </a:p>
          <a:p>
            <a:pPr algn="ctr" defTabSz="914400">
              <a:lnSpc>
                <a:spcPct val="90000"/>
              </a:lnSpc>
            </a:pPr>
            <a:r>
              <a:rPr lang="en-US" sz="1600" dirty="0">
                <a:solidFill>
                  <a:prstClr val="black"/>
                </a:solidFill>
                <a:latin typeface="Arial"/>
              </a:rPr>
              <a:t>What will matter is not what you learned but what you taught.</a:t>
            </a:r>
          </a:p>
          <a:p>
            <a:pPr algn="ctr" defTabSz="914400">
              <a:lnSpc>
                <a:spcPct val="90000"/>
              </a:lnSpc>
            </a:pPr>
            <a:r>
              <a:rPr lang="en-US" sz="1600" dirty="0">
                <a:solidFill>
                  <a:prstClr val="black"/>
                </a:solidFill>
                <a:latin typeface="Arial"/>
              </a:rPr>
              <a:t>What will matter is every act of integrity, compassion, courage, or sacrifice that enriched, empowered or encouraged others to emulate your example.</a:t>
            </a:r>
          </a:p>
          <a:p>
            <a:pPr algn="ctr" defTabSz="914400">
              <a:lnSpc>
                <a:spcPct val="90000"/>
              </a:lnSpc>
            </a:pPr>
            <a:r>
              <a:rPr lang="en-US" sz="1600" dirty="0">
                <a:solidFill>
                  <a:prstClr val="black"/>
                </a:solidFill>
                <a:latin typeface="Arial"/>
              </a:rPr>
              <a:t>What will matter is not your competence but your character.</a:t>
            </a:r>
          </a:p>
          <a:p>
            <a:pPr algn="ctr" defTabSz="914400">
              <a:lnSpc>
                <a:spcPct val="90000"/>
              </a:lnSpc>
            </a:pPr>
            <a:r>
              <a:rPr lang="en-US" sz="1600" dirty="0">
                <a:solidFill>
                  <a:prstClr val="black"/>
                </a:solidFill>
                <a:latin typeface="Arial"/>
              </a:rPr>
              <a:t>What will matter is not how many people you knew, but how many will feel a lasting loss when you’re gone.</a:t>
            </a:r>
          </a:p>
          <a:p>
            <a:pPr algn="ctr" defTabSz="914400">
              <a:lnSpc>
                <a:spcPct val="90000"/>
              </a:lnSpc>
            </a:pPr>
            <a:r>
              <a:rPr lang="en-US" sz="1600" dirty="0">
                <a:solidFill>
                  <a:prstClr val="black"/>
                </a:solidFill>
                <a:latin typeface="Arial"/>
              </a:rPr>
              <a:t>What will matter is not your memories but the memories that live in those who loved you.</a:t>
            </a:r>
          </a:p>
          <a:p>
            <a:pPr algn="ctr" defTabSz="914400">
              <a:lnSpc>
                <a:spcPct val="90000"/>
              </a:lnSpc>
            </a:pPr>
            <a:r>
              <a:rPr lang="en-US" sz="1600" dirty="0">
                <a:solidFill>
                  <a:prstClr val="black"/>
                </a:solidFill>
                <a:latin typeface="Arial"/>
              </a:rPr>
              <a:t>What will matter is how long you will be remembered, by whom and for what.</a:t>
            </a:r>
          </a:p>
          <a:p>
            <a:pPr algn="ctr" defTabSz="914400">
              <a:lnSpc>
                <a:spcPct val="90000"/>
              </a:lnSpc>
            </a:pPr>
            <a:r>
              <a:rPr lang="en-US" sz="1600" dirty="0">
                <a:solidFill>
                  <a:prstClr val="black"/>
                </a:solidFill>
                <a:latin typeface="Arial"/>
              </a:rPr>
              <a:t>Living a life that matters doesn't happen by accident.</a:t>
            </a:r>
          </a:p>
          <a:p>
            <a:pPr algn="ctr" defTabSz="914400">
              <a:lnSpc>
                <a:spcPct val="90000"/>
              </a:lnSpc>
            </a:pPr>
            <a:r>
              <a:rPr lang="en-US" sz="1600" dirty="0">
                <a:solidFill>
                  <a:prstClr val="black"/>
                </a:solidFill>
                <a:latin typeface="Arial"/>
              </a:rPr>
              <a:t>It's not a matter of circumstance but of choice.</a:t>
            </a:r>
          </a:p>
          <a:p>
            <a:pPr algn="ctr" defTabSz="914400">
              <a:lnSpc>
                <a:spcPct val="90000"/>
              </a:lnSpc>
            </a:pPr>
            <a:r>
              <a:rPr lang="en-US" sz="1600" dirty="0">
                <a:solidFill>
                  <a:prstClr val="black"/>
                </a:solidFill>
                <a:latin typeface="Arial"/>
              </a:rPr>
              <a:t>Choose to live a life that matters.</a:t>
            </a:r>
          </a:p>
          <a:p>
            <a:pPr defTabSz="914400"/>
            <a:endParaRPr lang="en-US" dirty="0">
              <a:solidFill>
                <a:prstClr val="black"/>
              </a:solidFill>
              <a:latin typeface="Arial"/>
            </a:endParaRPr>
          </a:p>
        </p:txBody>
      </p:sp>
    </p:spTree>
    <p:extLst>
      <p:ext uri="{BB962C8B-B14F-4D97-AF65-F5344CB8AC3E}">
        <p14:creationId xmlns:p14="http://schemas.microsoft.com/office/powerpoint/2010/main" val="1598873414"/>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457200" y="0"/>
          <a:ext cx="8229600" cy="6126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0" y="3505200"/>
            <a:ext cx="1447800" cy="2667000"/>
          </a:xfrm>
          <a:prstGeom prst="rect">
            <a:avLst/>
          </a:prstGeom>
          <a:effectLst>
            <a:outerShdw blurRad="50800" dist="38100" dir="2700000" algn="tl" rotWithShape="0">
              <a:prstClr val="black">
                <a:alpha val="40000"/>
              </a:prstClr>
            </a:outerShdw>
          </a:effectLst>
        </p:spPr>
      </p:pic>
      <p:pic>
        <p:nvPicPr>
          <p:cNvPr id="6" name="Picture 5"/>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524000" y="3505200"/>
            <a:ext cx="1447800" cy="2667000"/>
          </a:xfrm>
          <a:prstGeom prst="rect">
            <a:avLst/>
          </a:prstGeom>
          <a:effectLst>
            <a:outerShdw blurRad="50800" dist="38100" dir="2700000" algn="tl" rotWithShape="0">
              <a:prstClr val="black">
                <a:alpha val="40000"/>
              </a:prstClr>
            </a:outerShdw>
          </a:effectLst>
        </p:spPr>
      </p:pic>
      <p:pic>
        <p:nvPicPr>
          <p:cNvPr id="8" name="Picture 7"/>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048000" y="3505200"/>
            <a:ext cx="1447800" cy="2667000"/>
          </a:xfrm>
          <a:prstGeom prst="rect">
            <a:avLst/>
          </a:prstGeom>
          <a:effectLst>
            <a:outerShdw blurRad="50800" dist="38100" dir="2700000" algn="tl" rotWithShape="0">
              <a:prstClr val="black">
                <a:alpha val="40000"/>
              </a:prstClr>
            </a:outerShdw>
          </a:effectLst>
        </p:spPr>
      </p:pic>
      <p:pic>
        <p:nvPicPr>
          <p:cNvPr id="9" name="Picture 8"/>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572000" y="3505200"/>
            <a:ext cx="1447800" cy="2667000"/>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096000" y="3505200"/>
            <a:ext cx="1447800" cy="2667000"/>
          </a:xfrm>
          <a:prstGeom prst="rect">
            <a:avLst/>
          </a:prstGeom>
          <a:effectLst>
            <a:outerShdw blurRad="50800" dist="38100" dir="2700000" algn="tl" rotWithShape="0">
              <a:prstClr val="black">
                <a:alpha val="40000"/>
              </a:prstClr>
            </a:outerShdw>
          </a:effectLst>
        </p:spPr>
      </p:pic>
      <p:pic>
        <p:nvPicPr>
          <p:cNvPr id="11" name="Picture 10"/>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543800" y="3505200"/>
            <a:ext cx="1447800" cy="26670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38584411"/>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99F5230-8D37-DC4F-94E2-F7C5911B7183}"/>
              </a:ext>
            </a:extLst>
          </p:cNvPr>
          <p:cNvSpPr txBox="1"/>
          <p:nvPr/>
        </p:nvSpPr>
        <p:spPr>
          <a:xfrm>
            <a:off x="0" y="1802368"/>
            <a:ext cx="9144000" cy="369332"/>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CHARACTER COUNTS! is a project of</a:t>
            </a:r>
          </a:p>
        </p:txBody>
      </p:sp>
      <p:pic>
        <p:nvPicPr>
          <p:cNvPr id="6" name="Picture 5">
            <a:extLst>
              <a:ext uri="{FF2B5EF4-FFF2-40B4-BE49-F238E27FC236}">
                <a16:creationId xmlns:a16="http://schemas.microsoft.com/office/drawing/2014/main" id="{0945A6A8-5114-DF41-A36F-D6E6DD21A1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4810" y="2533650"/>
            <a:ext cx="6634380" cy="1098550"/>
          </a:xfrm>
          <a:prstGeom prst="rect">
            <a:avLst/>
          </a:prstGeom>
        </p:spPr>
      </p:pic>
      <p:sp>
        <p:nvSpPr>
          <p:cNvPr id="7" name="TextBox 6">
            <a:extLst>
              <a:ext uri="{FF2B5EF4-FFF2-40B4-BE49-F238E27FC236}">
                <a16:creationId xmlns:a16="http://schemas.microsoft.com/office/drawing/2014/main" id="{F1D8459D-01DC-674B-AA49-F823370EA41F}"/>
              </a:ext>
            </a:extLst>
          </p:cNvPr>
          <p:cNvSpPr txBox="1"/>
          <p:nvPr/>
        </p:nvSpPr>
        <p:spPr>
          <a:xfrm>
            <a:off x="977900" y="4686300"/>
            <a:ext cx="7188200" cy="646331"/>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CHARACTER COUNTS! and the Six Pillars of Character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are trademarks of the Josephson Institute.</a:t>
            </a:r>
          </a:p>
        </p:txBody>
      </p:sp>
    </p:spTree>
    <p:extLst>
      <p:ext uri="{BB962C8B-B14F-4D97-AF65-F5344CB8AC3E}">
        <p14:creationId xmlns:p14="http://schemas.microsoft.com/office/powerpoint/2010/main" val="1481653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817675919"/>
              </p:ext>
            </p:extLst>
          </p:nvPr>
        </p:nvGraphicFramePr>
        <p:xfrm>
          <a:off x="0" y="1066800"/>
          <a:ext cx="91440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0" y="228600"/>
            <a:ext cx="9144000" cy="677108"/>
          </a:xfrm>
          <a:prstGeom prst="rect">
            <a:avLst/>
          </a:prstGeom>
          <a:noFill/>
        </p:spPr>
        <p:txBody>
          <a:bodyPr wrap="square" rtlCol="0">
            <a:spAutoFit/>
          </a:bodyPr>
          <a:lstStyle/>
          <a:p>
            <a:pPr algn="ctr" defTabSz="914400"/>
            <a:r>
              <a:rPr lang="en-US" sz="1900" dirty="0">
                <a:solidFill>
                  <a:srgbClr val="000090"/>
                </a:solidFill>
                <a:latin typeface="BlairMdITC TT-Medium"/>
                <a:cs typeface="BlairMdITC TT-Medium"/>
              </a:rPr>
              <a:t>How to Build classrooms that promote academics, social/emotional learning and character</a:t>
            </a:r>
          </a:p>
        </p:txBody>
      </p:sp>
      <p:sp>
        <p:nvSpPr>
          <p:cNvPr id="2" name="TextBox 1"/>
          <p:cNvSpPr txBox="1"/>
          <p:nvPr/>
        </p:nvSpPr>
        <p:spPr>
          <a:xfrm>
            <a:off x="6688667" y="6350000"/>
            <a:ext cx="1710266" cy="369332"/>
          </a:xfrm>
          <a:prstGeom prst="rect">
            <a:avLst/>
          </a:prstGeom>
          <a:noFill/>
        </p:spPr>
        <p:txBody>
          <a:bodyPr wrap="square" rtlCol="0">
            <a:spAutoFit/>
          </a:bodyPr>
          <a:lstStyle/>
          <a:p>
            <a:r>
              <a:rPr lang="en-US" dirty="0">
                <a:solidFill>
                  <a:schemeClr val="bg1"/>
                </a:solidFill>
              </a:rPr>
              <a:t>Pages 59-61</a:t>
            </a:r>
          </a:p>
        </p:txBody>
      </p:sp>
    </p:spTree>
    <p:extLst>
      <p:ext uri="{BB962C8B-B14F-4D97-AF65-F5344CB8AC3E}">
        <p14:creationId xmlns:p14="http://schemas.microsoft.com/office/powerpoint/2010/main" val="30201283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F0322DB3-C3AF-2B47-A8F4-84872A081141}"/>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1649AB30-3AB7-9742-A379-ECCD7D32126E}"/>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502332AD-D688-844F-95B4-CA107F7FFA83}"/>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7206C37E-439F-5549-B5EF-6D19FC6E348A}"/>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465E7DDC-09F3-4D48-9314-7C16F02771A8}"/>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DAFD8258-3BAE-C348-9404-A9CAB134EC2D}"/>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dgm id="{332D7A8E-EEAC-EA48-9F58-6051A125D1F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936726898"/>
              </p:ext>
            </p:extLst>
          </p:nvPr>
        </p:nvGraphicFramePr>
        <p:xfrm>
          <a:off x="1467818" y="335838"/>
          <a:ext cx="6548034"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Content Placeholder 5"/>
          <p:cNvGraphicFramePr>
            <a:graphicFrameLocks noGrp="1"/>
          </p:cNvGraphicFramePr>
          <p:nvPr>
            <p:ph idx="1"/>
            <p:extLst>
              <p:ext uri="{D42A27DB-BD31-4B8C-83A1-F6EECF244321}">
                <p14:modId xmlns:p14="http://schemas.microsoft.com/office/powerpoint/2010/main" val="2454830429"/>
              </p:ext>
            </p:extLst>
          </p:nvPr>
        </p:nvGraphicFramePr>
        <p:xfrm>
          <a:off x="457200" y="1735622"/>
          <a:ext cx="8229600" cy="407671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8" name="Picture 1035" descr="F:\CLIP_ART\EDCATION\GENERAL\SCHOOL10.WM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66607" y="73496"/>
            <a:ext cx="1246377" cy="154369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964515913"/>
      </p:ext>
    </p:extLst>
  </p:cSld>
  <p:clrMapOvr>
    <a:masterClrMapping/>
  </p:clrMapOvr>
</p:sld>
</file>

<file path=ppt/theme/theme1.xml><?xml version="1.0" encoding="utf-8"?>
<a:theme xmlns:a="http://schemas.openxmlformats.org/drawingml/2006/main" name="Custom Design">
  <a:themeElements>
    <a:clrScheme name="Custom 1">
      <a:dk1>
        <a:sysClr val="windowText" lastClr="000000"/>
      </a:dk1>
      <a:lt1>
        <a:sysClr val="window" lastClr="FFFFFF"/>
      </a:lt1>
      <a:dk2>
        <a:srgbClr val="1C3F95"/>
      </a:dk2>
      <a:lt2>
        <a:srgbClr val="EEECE1"/>
      </a:lt2>
      <a:accent1>
        <a:srgbClr val="1C3F95"/>
      </a:accent1>
      <a:accent2>
        <a:srgbClr val="C0504D"/>
      </a:accent2>
      <a:accent3>
        <a:srgbClr val="9BBB59"/>
      </a:accent3>
      <a:accent4>
        <a:srgbClr val="8064A2"/>
      </a:accent4>
      <a:accent5>
        <a:srgbClr val="4BACC6"/>
      </a:accent5>
      <a:accent6>
        <a:srgbClr val="F79646"/>
      </a:accent6>
      <a:hlink>
        <a:srgbClr val="000000"/>
      </a:hlink>
      <a:folHlink>
        <a:srgbClr val="F7964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1A9A06B2EE6B446AF97796A2A29EDEC" ma:contentTypeVersion="12" ma:contentTypeDescription="Create a new document." ma:contentTypeScope="" ma:versionID="d1551283427ab8427f7d7ef6a549206e">
  <xsd:schema xmlns:xsd="http://www.w3.org/2001/XMLSchema" xmlns:xs="http://www.w3.org/2001/XMLSchema" xmlns:p="http://schemas.microsoft.com/office/2006/metadata/properties" xmlns:ns2="fc643b3e-0757-467e-b6a7-81a6975567ab" xmlns:ns3="b433e704-c25e-4386-b9df-82af91eef7d3" targetNamespace="http://schemas.microsoft.com/office/2006/metadata/properties" ma:root="true" ma:fieldsID="5208ef63d9172ad17c73686763a83156" ns2:_="" ns3:_="">
    <xsd:import namespace="fc643b3e-0757-467e-b6a7-81a6975567ab"/>
    <xsd:import namespace="b433e704-c25e-4386-b9df-82af91eef7d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643b3e-0757-467e-b6a7-81a6975567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433e704-c25e-4386-b9df-82af91eef7d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F9225F1-DCD0-47E4-AFBF-84D8258FF8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643b3e-0757-467e-b6a7-81a6975567ab"/>
    <ds:schemaRef ds:uri="b433e704-c25e-4386-b9df-82af91eef7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9DE3E9E-9BFD-4D28-BD78-AAFDA5B03A6B}">
  <ds:schemaRefs>
    <ds:schemaRef ds:uri="http://schemas.microsoft.com/sharepoint/v3/contenttype/forms"/>
  </ds:schemaRefs>
</ds:datastoreItem>
</file>

<file path=customXml/itemProps3.xml><?xml version="1.0" encoding="utf-8"?>
<ds:datastoreItem xmlns:ds="http://schemas.openxmlformats.org/officeDocument/2006/customXml" ds:itemID="{AA1209B7-FB18-40BD-A3FF-DCCCEBFDCE00}">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72551</TotalTime>
  <Words>5223</Words>
  <Application>Microsoft Macintosh PowerPoint</Application>
  <PresentationFormat>On-screen Show (4:3)</PresentationFormat>
  <Paragraphs>695</Paragraphs>
  <Slides>79</Slides>
  <Notes>61</Notes>
  <HiddenSlides>0</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79</vt:i4>
      </vt:variant>
    </vt:vector>
  </HeadingPairs>
  <TitlesOfParts>
    <vt:vector size="91" baseType="lpstr">
      <vt:lpstr>Arial</vt:lpstr>
      <vt:lpstr>Arial Black</vt:lpstr>
      <vt:lpstr>Billboard</vt:lpstr>
      <vt:lpstr>BlairITC TT</vt:lpstr>
      <vt:lpstr>BlairMdITC TT-Medium</vt:lpstr>
      <vt:lpstr>Book Antiqua</vt:lpstr>
      <vt:lpstr>Calibri</vt:lpstr>
      <vt:lpstr>Futuri</vt:lpstr>
      <vt:lpstr>Helvetica</vt:lpstr>
      <vt:lpstr>Impact</vt:lpstr>
      <vt:lpstr>Wingdings</vt:lpstr>
      <vt:lpstr>Custom Design</vt:lpstr>
      <vt:lpstr>PowerPoint Presentation</vt:lpstr>
      <vt:lpstr>PowerPoint Presentation</vt:lpstr>
      <vt:lpstr>PowerPoint Presentation</vt:lpstr>
      <vt:lpstr>Dialogue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Morning Meeting Ideas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Collect Information </vt:lpstr>
      <vt:lpstr>Prepare for Assessment</vt:lpstr>
      <vt:lpstr>Develop Baseline Statistics</vt:lpstr>
      <vt:lpstr>Measuring Impact CHARACTER COUNTS!  Works </vt:lpstr>
      <vt:lpstr>Benefits of Evaluation</vt:lpstr>
      <vt:lpstr>Types of Data</vt:lpstr>
      <vt:lpstr>PowerPoint Presentation</vt:lpstr>
      <vt:lpstr>Downey, California  </vt:lpstr>
      <vt:lpstr> </vt:lpstr>
      <vt:lpstr> </vt:lpstr>
      <vt:lpstr> </vt:lpstr>
      <vt:lpstr> </vt:lpstr>
      <vt:lpstr> </vt:lpstr>
      <vt:lpstr>  </vt:lpstr>
      <vt:lpstr>Presentation of CHARACTER COUNTS! by School Champions </vt:lpstr>
      <vt:lpstr>PowerPoint Presentation</vt:lpstr>
      <vt:lpstr>PowerPoint Presentation</vt:lpstr>
      <vt:lpstr>PowerPoint Presentation</vt:lpstr>
      <vt:lpstr>PowerPoint Presentation</vt:lpstr>
      <vt:lpstr>PowerPoint Presentation</vt:lpstr>
      <vt:lpstr>PowerPoint Presentation</vt:lpstr>
      <vt:lpstr>How Parents Can Promote Trustworthiness</vt:lpstr>
      <vt:lpstr>How Parents Can Promote Respect</vt:lpstr>
      <vt:lpstr>How Parents Can Promote Responsibility</vt:lpstr>
      <vt:lpstr>How Parents Can Promote Fairness</vt:lpstr>
      <vt:lpstr>How Parents Can Promote Caring</vt:lpstr>
      <vt:lpstr>How Parents Can Promote Citizenship</vt:lpstr>
      <vt:lpstr>PowerPoint Presentation</vt:lpstr>
      <vt:lpstr>CHARACTER COUNTS!®  Sports</vt:lpstr>
      <vt:lpstr>Sources of Enjoyment in Sports</vt:lpstr>
      <vt:lpstr>Developing Positive Life Skills</vt:lpstr>
      <vt:lpstr>Building Character Through Sports</vt:lpstr>
      <vt:lpstr>Building Character Through Sports</vt:lpstr>
      <vt:lpstr>Building Character Through Sports</vt:lpstr>
      <vt:lpstr>SIX PILLAR SHUFFLE  We have Pillars one through six We like to dance and do some tricks. Follow along and you will see How fun the Six-Pillar Shuffle can be! Twist is for Trustworthiness Roll is for Respect We're gonna Reach up for Responsibility Blow a kiss for Caring Flap your arms for Fairness Stomp your feet for Citizenship The Six-Pillar Shuffle is a Kick!  https://www.youtube.com/watch?v=IobiqLCoPko</vt:lpstr>
      <vt:lpstr>WHAT WILL MATTER By Michael Josephson © 2003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Smit</dc:creator>
  <cp:lastModifiedBy>Amy Smit</cp:lastModifiedBy>
  <cp:revision>147</cp:revision>
  <cp:lastPrinted>2019-07-07T21:20:28Z</cp:lastPrinted>
  <dcterms:created xsi:type="dcterms:W3CDTF">2015-10-08T03:33:18Z</dcterms:created>
  <dcterms:modified xsi:type="dcterms:W3CDTF">2021-01-20T01:21:56Z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0x010100C1A9A06B2EE6B446AF97796A2A29EDEC</vt:lpwstr>
  </property>
</Properties>
</file>