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8.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2.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3.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24.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25.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28.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29.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32.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33.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38.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39.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40.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41.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notesSlides/notesSlide44.xml" ContentType="application/vnd.openxmlformats-officedocument.presentationml.notesSlide+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notesSlides/notesSlide47.xml" ContentType="application/vnd.openxmlformats-officedocument.presentationml.notesSlide+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notesSlides/notesSlide48.xml" ContentType="application/vnd.openxmlformats-officedocument.presentationml.notesSlide+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notesSlides/notesSlide53.xml" ContentType="application/vnd.openxmlformats-officedocument.presentationml.notesSlide+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notesSlides/notesSlide54.xml" ContentType="application/vnd.openxmlformats-officedocument.presentationml.notesSlide+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notesSlides/notesSlide55.xml" ContentType="application/vnd.openxmlformats-officedocument.presentationml.notesSlide+xml"/>
  <Override PartName="/ppt/diagrams/data71.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diagrams/data72.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ppt/diagrams/data73.xml" ContentType="application/vnd.openxmlformats-officedocument.drawingml.diagramData+xml"/>
  <Override PartName="/ppt/diagrams/layout73.xml" ContentType="application/vnd.openxmlformats-officedocument.drawingml.diagramLayout+xml"/>
  <Override PartName="/ppt/diagrams/quickStyle73.xml" ContentType="application/vnd.openxmlformats-officedocument.drawingml.diagramStyle+xml"/>
  <Override PartName="/ppt/diagrams/colors73.xml" ContentType="application/vnd.openxmlformats-officedocument.drawingml.diagramColors+xml"/>
  <Override PartName="/ppt/diagrams/drawing73.xml" ContentType="application/vnd.ms-office.drawingml.diagramDrawing+xml"/>
  <Override PartName="/ppt/diagrams/data74.xml" ContentType="application/vnd.openxmlformats-officedocument.drawingml.diagramData+xml"/>
  <Override PartName="/ppt/diagrams/layout74.xml" ContentType="application/vnd.openxmlformats-officedocument.drawingml.diagramLayout+xml"/>
  <Override PartName="/ppt/diagrams/quickStyle74.xml" ContentType="application/vnd.openxmlformats-officedocument.drawingml.diagramStyle+xml"/>
  <Override PartName="/ppt/diagrams/colors74.xml" ContentType="application/vnd.openxmlformats-officedocument.drawingml.diagramColors+xml"/>
  <Override PartName="/ppt/diagrams/drawing74.xml" ContentType="application/vnd.ms-office.drawingml.diagramDrawing+xml"/>
  <Override PartName="/ppt/diagrams/data75.xml" ContentType="application/vnd.openxmlformats-officedocument.drawingml.diagramData+xml"/>
  <Override PartName="/ppt/diagrams/layout75.xml" ContentType="application/vnd.openxmlformats-officedocument.drawingml.diagramLayout+xml"/>
  <Override PartName="/ppt/diagrams/quickStyle75.xml" ContentType="application/vnd.openxmlformats-officedocument.drawingml.diagramStyle+xml"/>
  <Override PartName="/ppt/diagrams/colors75.xml" ContentType="application/vnd.openxmlformats-officedocument.drawingml.diagramColors+xml"/>
  <Override PartName="/ppt/diagrams/drawing75.xml" ContentType="application/vnd.ms-office.drawingml.diagramDrawing+xml"/>
  <Override PartName="/ppt/diagrams/data76.xml" ContentType="application/vnd.openxmlformats-officedocument.drawingml.diagramData+xml"/>
  <Override PartName="/ppt/diagrams/layout76.xml" ContentType="application/vnd.openxmlformats-officedocument.drawingml.diagramLayout+xml"/>
  <Override PartName="/ppt/diagrams/quickStyle76.xml" ContentType="application/vnd.openxmlformats-officedocument.drawingml.diagramStyle+xml"/>
  <Override PartName="/ppt/diagrams/colors76.xml" ContentType="application/vnd.openxmlformats-officedocument.drawingml.diagramColors+xml"/>
  <Override PartName="/ppt/diagrams/drawing76.xml" ContentType="application/vnd.ms-office.drawingml.diagramDrawing+xml"/>
  <Override PartName="/ppt/diagrams/data77.xml" ContentType="application/vnd.openxmlformats-officedocument.drawingml.diagramData+xml"/>
  <Override PartName="/ppt/diagrams/layout77.xml" ContentType="application/vnd.openxmlformats-officedocument.drawingml.diagramLayout+xml"/>
  <Override PartName="/ppt/diagrams/quickStyle77.xml" ContentType="application/vnd.openxmlformats-officedocument.drawingml.diagramStyle+xml"/>
  <Override PartName="/ppt/diagrams/colors77.xml" ContentType="application/vnd.openxmlformats-officedocument.drawingml.diagramColors+xml"/>
  <Override PartName="/ppt/diagrams/drawing77.xml" ContentType="application/vnd.ms-office.drawingml.diagramDrawing+xml"/>
  <Override PartName="/ppt/diagrams/data78.xml" ContentType="application/vnd.openxmlformats-officedocument.drawingml.diagramData+xml"/>
  <Override PartName="/ppt/diagrams/layout78.xml" ContentType="application/vnd.openxmlformats-officedocument.drawingml.diagramLayout+xml"/>
  <Override PartName="/ppt/diagrams/quickStyle78.xml" ContentType="application/vnd.openxmlformats-officedocument.drawingml.diagramStyle+xml"/>
  <Override PartName="/ppt/diagrams/colors78.xml" ContentType="application/vnd.openxmlformats-officedocument.drawingml.diagramColors+xml"/>
  <Override PartName="/ppt/diagrams/drawing78.xml" ContentType="application/vnd.ms-office.drawingml.diagramDrawing+xml"/>
  <Override PartName="/ppt/diagrams/data79.xml" ContentType="application/vnd.openxmlformats-officedocument.drawingml.diagramData+xml"/>
  <Override PartName="/ppt/diagrams/layout79.xml" ContentType="application/vnd.openxmlformats-officedocument.drawingml.diagramLayout+xml"/>
  <Override PartName="/ppt/diagrams/quickStyle79.xml" ContentType="application/vnd.openxmlformats-officedocument.drawingml.diagramStyle+xml"/>
  <Override PartName="/ppt/diagrams/colors79.xml" ContentType="application/vnd.openxmlformats-officedocument.drawingml.diagramColors+xml"/>
  <Override PartName="/ppt/diagrams/drawing79.xml" ContentType="application/vnd.ms-office.drawingml.diagramDrawing+xml"/>
  <Override PartName="/ppt/diagrams/data80.xml" ContentType="application/vnd.openxmlformats-officedocument.drawingml.diagramData+xml"/>
  <Override PartName="/ppt/diagrams/layout80.xml" ContentType="application/vnd.openxmlformats-officedocument.drawingml.diagramLayout+xml"/>
  <Override PartName="/ppt/diagrams/quickStyle80.xml" ContentType="application/vnd.openxmlformats-officedocument.drawingml.diagramStyle+xml"/>
  <Override PartName="/ppt/diagrams/colors80.xml" ContentType="application/vnd.openxmlformats-officedocument.drawingml.diagramColors+xml"/>
  <Override PartName="/ppt/diagrams/drawing80.xml" ContentType="application/vnd.ms-office.drawingml.diagramDrawing+xml"/>
  <Override PartName="/ppt/diagrams/data81.xml" ContentType="application/vnd.openxmlformats-officedocument.drawingml.diagramData+xml"/>
  <Override PartName="/ppt/diagrams/layout81.xml" ContentType="application/vnd.openxmlformats-officedocument.drawingml.diagramLayout+xml"/>
  <Override PartName="/ppt/diagrams/quickStyle81.xml" ContentType="application/vnd.openxmlformats-officedocument.drawingml.diagramStyle+xml"/>
  <Override PartName="/ppt/diagrams/colors81.xml" ContentType="application/vnd.openxmlformats-officedocument.drawingml.diagramColors+xml"/>
  <Override PartName="/ppt/diagrams/drawing81.xml" ContentType="application/vnd.ms-office.drawingml.diagramDrawing+xml"/>
  <Override PartName="/ppt/notesSlides/notesSlide56.xml" ContentType="application/vnd.openxmlformats-officedocument.presentationml.notesSlide+xml"/>
  <Override PartName="/ppt/diagrams/data82.xml" ContentType="application/vnd.openxmlformats-officedocument.drawingml.diagramData+xml"/>
  <Override PartName="/ppt/diagrams/layout82.xml" ContentType="application/vnd.openxmlformats-officedocument.drawingml.diagramLayout+xml"/>
  <Override PartName="/ppt/diagrams/quickStyle82.xml" ContentType="application/vnd.openxmlformats-officedocument.drawingml.diagramStyle+xml"/>
  <Override PartName="/ppt/diagrams/colors82.xml" ContentType="application/vnd.openxmlformats-officedocument.drawingml.diagramColors+xml"/>
  <Override PartName="/ppt/diagrams/drawing82.xml" ContentType="application/vnd.ms-office.drawingml.diagramDrawing+xml"/>
  <Override PartName="/ppt/diagrams/data83.xml" ContentType="application/vnd.openxmlformats-officedocument.drawingml.diagramData+xml"/>
  <Override PartName="/ppt/diagrams/layout83.xml" ContentType="application/vnd.openxmlformats-officedocument.drawingml.diagramLayout+xml"/>
  <Override PartName="/ppt/diagrams/quickStyle83.xml" ContentType="application/vnd.openxmlformats-officedocument.drawingml.diagramStyle+xml"/>
  <Override PartName="/ppt/diagrams/colors83.xml" ContentType="application/vnd.openxmlformats-officedocument.drawingml.diagramColors+xml"/>
  <Override PartName="/ppt/diagrams/drawing83.xml" ContentType="application/vnd.ms-office.drawingml.diagramDrawing+xml"/>
  <Override PartName="/ppt/diagrams/data84.xml" ContentType="application/vnd.openxmlformats-officedocument.drawingml.diagramData+xml"/>
  <Override PartName="/ppt/diagrams/layout84.xml" ContentType="application/vnd.openxmlformats-officedocument.drawingml.diagramLayout+xml"/>
  <Override PartName="/ppt/diagrams/quickStyle84.xml" ContentType="application/vnd.openxmlformats-officedocument.drawingml.diagramStyle+xml"/>
  <Override PartName="/ppt/diagrams/colors84.xml" ContentType="application/vnd.openxmlformats-officedocument.drawingml.diagramColors+xml"/>
  <Override PartName="/ppt/diagrams/drawing84.xml" ContentType="application/vnd.ms-office.drawingml.diagramDrawing+xml"/>
  <Override PartName="/ppt/diagrams/data85.xml" ContentType="application/vnd.openxmlformats-officedocument.drawingml.diagramData+xml"/>
  <Override PartName="/ppt/diagrams/layout85.xml" ContentType="application/vnd.openxmlformats-officedocument.drawingml.diagramLayout+xml"/>
  <Override PartName="/ppt/diagrams/quickStyle85.xml" ContentType="application/vnd.openxmlformats-officedocument.drawingml.diagramStyle+xml"/>
  <Override PartName="/ppt/diagrams/colors85.xml" ContentType="application/vnd.openxmlformats-officedocument.drawingml.diagramColors+xml"/>
  <Override PartName="/ppt/diagrams/drawing85.xml" ContentType="application/vnd.ms-office.drawingml.diagramDrawing+xml"/>
  <Override PartName="/ppt/diagrams/data86.xml" ContentType="application/vnd.openxmlformats-officedocument.drawingml.diagramData+xml"/>
  <Override PartName="/ppt/diagrams/layout86.xml" ContentType="application/vnd.openxmlformats-officedocument.drawingml.diagramLayout+xml"/>
  <Override PartName="/ppt/diagrams/quickStyle86.xml" ContentType="application/vnd.openxmlformats-officedocument.drawingml.diagramStyle+xml"/>
  <Override PartName="/ppt/diagrams/colors86.xml" ContentType="application/vnd.openxmlformats-officedocument.drawingml.diagramColors+xml"/>
  <Override PartName="/ppt/diagrams/drawing86.xml" ContentType="application/vnd.ms-office.drawingml.diagramDrawing+xml"/>
  <Override PartName="/ppt/diagrams/data87.xml" ContentType="application/vnd.openxmlformats-officedocument.drawingml.diagramData+xml"/>
  <Override PartName="/ppt/diagrams/layout87.xml" ContentType="application/vnd.openxmlformats-officedocument.drawingml.diagramLayout+xml"/>
  <Override PartName="/ppt/diagrams/quickStyle87.xml" ContentType="application/vnd.openxmlformats-officedocument.drawingml.diagramStyle+xml"/>
  <Override PartName="/ppt/diagrams/colors87.xml" ContentType="application/vnd.openxmlformats-officedocument.drawingml.diagramColors+xml"/>
  <Override PartName="/ppt/diagrams/drawing87.xml" ContentType="application/vnd.ms-office.drawingml.diagramDrawing+xml"/>
  <Override PartName="/ppt/diagrams/data88.xml" ContentType="application/vnd.openxmlformats-officedocument.drawingml.diagramData+xml"/>
  <Override PartName="/ppt/diagrams/layout88.xml" ContentType="application/vnd.openxmlformats-officedocument.drawingml.diagramLayout+xml"/>
  <Override PartName="/ppt/diagrams/quickStyle88.xml" ContentType="application/vnd.openxmlformats-officedocument.drawingml.diagramStyle+xml"/>
  <Override PartName="/ppt/diagrams/colors88.xml" ContentType="application/vnd.openxmlformats-officedocument.drawingml.diagramColors+xml"/>
  <Override PartName="/ppt/diagrams/drawing88.xml" ContentType="application/vnd.ms-office.drawingml.diagramDrawing+xml"/>
  <Override PartName="/ppt/diagrams/data89.xml" ContentType="application/vnd.openxmlformats-officedocument.drawingml.diagramData+xml"/>
  <Override PartName="/ppt/diagrams/layout89.xml" ContentType="application/vnd.openxmlformats-officedocument.drawingml.diagramLayout+xml"/>
  <Override PartName="/ppt/diagrams/quickStyle89.xml" ContentType="application/vnd.openxmlformats-officedocument.drawingml.diagramStyle+xml"/>
  <Override PartName="/ppt/diagrams/colors89.xml" ContentType="application/vnd.openxmlformats-officedocument.drawingml.diagramColors+xml"/>
  <Override PartName="/ppt/diagrams/drawing89.xml" ContentType="application/vnd.ms-office.drawingml.diagramDrawing+xml"/>
  <Override PartName="/ppt/diagrams/data90.xml" ContentType="application/vnd.openxmlformats-officedocument.drawingml.diagramData+xml"/>
  <Override PartName="/ppt/diagrams/layout90.xml" ContentType="application/vnd.openxmlformats-officedocument.drawingml.diagramLayout+xml"/>
  <Override PartName="/ppt/diagrams/quickStyle90.xml" ContentType="application/vnd.openxmlformats-officedocument.drawingml.diagramStyle+xml"/>
  <Override PartName="/ppt/diagrams/colors90.xml" ContentType="application/vnd.openxmlformats-officedocument.drawingml.diagramColors+xml"/>
  <Override PartName="/ppt/diagrams/drawing90.xml" ContentType="application/vnd.ms-office.drawingml.diagramDrawing+xml"/>
  <Override PartName="/ppt/diagrams/data91.xml" ContentType="application/vnd.openxmlformats-officedocument.drawingml.diagramData+xml"/>
  <Override PartName="/ppt/diagrams/layout91.xml" ContentType="application/vnd.openxmlformats-officedocument.drawingml.diagramLayout+xml"/>
  <Override PartName="/ppt/diagrams/quickStyle91.xml" ContentType="application/vnd.openxmlformats-officedocument.drawingml.diagramStyle+xml"/>
  <Override PartName="/ppt/diagrams/colors91.xml" ContentType="application/vnd.openxmlformats-officedocument.drawingml.diagramColors+xml"/>
  <Override PartName="/ppt/diagrams/drawing91.xml" ContentType="application/vnd.ms-office.drawingml.diagramDrawing+xml"/>
  <Override PartName="/ppt/notesSlides/notesSlide57.xml" ContentType="application/vnd.openxmlformats-officedocument.presentationml.notesSlide+xml"/>
  <Override PartName="/ppt/diagrams/data92.xml" ContentType="application/vnd.openxmlformats-officedocument.drawingml.diagramData+xml"/>
  <Override PartName="/ppt/diagrams/layout92.xml" ContentType="application/vnd.openxmlformats-officedocument.drawingml.diagramLayout+xml"/>
  <Override PartName="/ppt/diagrams/quickStyle92.xml" ContentType="application/vnd.openxmlformats-officedocument.drawingml.diagramStyle+xml"/>
  <Override PartName="/ppt/diagrams/colors92.xml" ContentType="application/vnd.openxmlformats-officedocument.drawingml.diagramColors+xml"/>
  <Override PartName="/ppt/diagrams/drawing92.xml" ContentType="application/vnd.ms-office.drawingml.diagramDrawing+xml"/>
  <Override PartName="/ppt/notesSlides/notesSlide58.xml" ContentType="application/vnd.openxmlformats-officedocument.presentationml.notesSlide+xml"/>
  <Override PartName="/ppt/diagrams/data93.xml" ContentType="application/vnd.openxmlformats-officedocument.drawingml.diagramData+xml"/>
  <Override PartName="/ppt/diagrams/layout93.xml" ContentType="application/vnd.openxmlformats-officedocument.drawingml.diagramLayout+xml"/>
  <Override PartName="/ppt/diagrams/quickStyle93.xml" ContentType="application/vnd.openxmlformats-officedocument.drawingml.diagramStyle+xml"/>
  <Override PartName="/ppt/diagrams/colors93.xml" ContentType="application/vnd.openxmlformats-officedocument.drawingml.diagramColors+xml"/>
  <Override PartName="/ppt/diagrams/drawing93.xml" ContentType="application/vnd.ms-office.drawingml.diagramDrawing+xml"/>
  <Override PartName="/ppt/notesSlides/notesSlide59.xml" ContentType="application/vnd.openxmlformats-officedocument.presentationml.notesSlide+xml"/>
  <Override PartName="/ppt/diagrams/data94.xml" ContentType="application/vnd.openxmlformats-officedocument.drawingml.diagramData+xml"/>
  <Override PartName="/ppt/diagrams/layout94.xml" ContentType="application/vnd.openxmlformats-officedocument.drawingml.diagramLayout+xml"/>
  <Override PartName="/ppt/diagrams/quickStyle94.xml" ContentType="application/vnd.openxmlformats-officedocument.drawingml.diagramStyle+xml"/>
  <Override PartName="/ppt/diagrams/colors94.xml" ContentType="application/vnd.openxmlformats-officedocument.drawingml.diagramColors+xml"/>
  <Override PartName="/ppt/diagrams/drawing94.xml" ContentType="application/vnd.ms-office.drawingml.diagramDrawing+xml"/>
  <Override PartName="/ppt/diagrams/data95.xml" ContentType="application/vnd.openxmlformats-officedocument.drawingml.diagramData+xml"/>
  <Override PartName="/ppt/diagrams/layout95.xml" ContentType="application/vnd.openxmlformats-officedocument.drawingml.diagramLayout+xml"/>
  <Override PartName="/ppt/diagrams/quickStyle95.xml" ContentType="application/vnd.openxmlformats-officedocument.drawingml.diagramStyle+xml"/>
  <Override PartName="/ppt/diagrams/colors95.xml" ContentType="application/vnd.openxmlformats-officedocument.drawingml.diagramColors+xml"/>
  <Override PartName="/ppt/diagrams/drawing95.xml" ContentType="application/vnd.ms-office.drawingml.diagramDrawing+xml"/>
  <Override PartName="/ppt/notesSlides/notesSlide60.xml" ContentType="application/vnd.openxmlformats-officedocument.presentationml.notesSlide+xml"/>
  <Override PartName="/ppt/diagrams/data96.xml" ContentType="application/vnd.openxmlformats-officedocument.drawingml.diagramData+xml"/>
  <Override PartName="/ppt/diagrams/layout96.xml" ContentType="application/vnd.openxmlformats-officedocument.drawingml.diagramLayout+xml"/>
  <Override PartName="/ppt/diagrams/quickStyle96.xml" ContentType="application/vnd.openxmlformats-officedocument.drawingml.diagramStyle+xml"/>
  <Override PartName="/ppt/diagrams/colors96.xml" ContentType="application/vnd.openxmlformats-officedocument.drawingml.diagramColors+xml"/>
  <Override PartName="/ppt/diagrams/drawing96.xml" ContentType="application/vnd.ms-office.drawingml.diagramDrawing+xml"/>
  <Override PartName="/ppt/diagrams/data97.xml" ContentType="application/vnd.openxmlformats-officedocument.drawingml.diagramData+xml"/>
  <Override PartName="/ppt/diagrams/layout97.xml" ContentType="application/vnd.openxmlformats-officedocument.drawingml.diagramLayout+xml"/>
  <Override PartName="/ppt/diagrams/quickStyle97.xml" ContentType="application/vnd.openxmlformats-officedocument.drawingml.diagramStyle+xml"/>
  <Override PartName="/ppt/diagrams/colors97.xml" ContentType="application/vnd.openxmlformats-officedocument.drawingml.diagramColors+xml"/>
  <Override PartName="/ppt/diagrams/drawing97.xml" ContentType="application/vnd.ms-office.drawingml.diagramDrawing+xml"/>
  <Override PartName="/ppt/notesSlides/notesSlide61.xml" ContentType="application/vnd.openxmlformats-officedocument.presentationml.notesSlide+xml"/>
  <Override PartName="/ppt/diagrams/data98.xml" ContentType="application/vnd.openxmlformats-officedocument.drawingml.diagramData+xml"/>
  <Override PartName="/ppt/diagrams/layout98.xml" ContentType="application/vnd.openxmlformats-officedocument.drawingml.diagramLayout+xml"/>
  <Override PartName="/ppt/diagrams/quickStyle98.xml" ContentType="application/vnd.openxmlformats-officedocument.drawingml.diagramStyle+xml"/>
  <Override PartName="/ppt/diagrams/colors98.xml" ContentType="application/vnd.openxmlformats-officedocument.drawingml.diagramColors+xml"/>
  <Override PartName="/ppt/diagrams/drawing98.xml" ContentType="application/vnd.ms-office.drawingml.diagramDrawing+xml"/>
  <Override PartName="/ppt/notesSlides/notesSlide62.xml" ContentType="application/vnd.openxmlformats-officedocument.presentationml.notesSlide+xml"/>
  <Override PartName="/ppt/diagrams/data99.xml" ContentType="application/vnd.openxmlformats-officedocument.drawingml.diagramData+xml"/>
  <Override PartName="/ppt/diagrams/layout99.xml" ContentType="application/vnd.openxmlformats-officedocument.drawingml.diagramLayout+xml"/>
  <Override PartName="/ppt/diagrams/quickStyle99.xml" ContentType="application/vnd.openxmlformats-officedocument.drawingml.diagramStyle+xml"/>
  <Override PartName="/ppt/diagrams/colors99.xml" ContentType="application/vnd.openxmlformats-officedocument.drawingml.diagramColors+xml"/>
  <Override PartName="/ppt/diagrams/drawing99.xml" ContentType="application/vnd.ms-office.drawingml.diagramDrawing+xml"/>
  <Override PartName="/ppt/notesSlides/notesSlide63.xml" ContentType="application/vnd.openxmlformats-officedocument.presentationml.notesSlide+xml"/>
  <Override PartName="/ppt/diagrams/data100.xml" ContentType="application/vnd.openxmlformats-officedocument.drawingml.diagramData+xml"/>
  <Override PartName="/ppt/diagrams/layout100.xml" ContentType="application/vnd.openxmlformats-officedocument.drawingml.diagramLayout+xml"/>
  <Override PartName="/ppt/diagrams/quickStyle100.xml" ContentType="application/vnd.openxmlformats-officedocument.drawingml.diagramStyle+xml"/>
  <Override PartName="/ppt/diagrams/colors100.xml" ContentType="application/vnd.openxmlformats-officedocument.drawingml.diagramColors+xml"/>
  <Override PartName="/ppt/diagrams/drawing100.xml" ContentType="application/vnd.ms-office.drawingml.diagramDrawing+xml"/>
  <Override PartName="/ppt/notesSlides/notesSlide64.xml" ContentType="application/vnd.openxmlformats-officedocument.presentationml.notesSlide+xml"/>
  <Override PartName="/ppt/diagrams/data101.xml" ContentType="application/vnd.openxmlformats-officedocument.drawingml.diagramData+xml"/>
  <Override PartName="/ppt/diagrams/layout101.xml" ContentType="application/vnd.openxmlformats-officedocument.drawingml.diagramLayout+xml"/>
  <Override PartName="/ppt/diagrams/quickStyle101.xml" ContentType="application/vnd.openxmlformats-officedocument.drawingml.diagramStyle+xml"/>
  <Override PartName="/ppt/diagrams/colors101.xml" ContentType="application/vnd.openxmlformats-officedocument.drawingml.diagramColors+xml"/>
  <Override PartName="/ppt/diagrams/drawing101.xml" ContentType="application/vnd.ms-office.drawingml.diagramDrawing+xml"/>
  <Override PartName="/ppt/notesSlides/notesSlide65.xml" ContentType="application/vnd.openxmlformats-officedocument.presentationml.notesSlide+xml"/>
  <Override PartName="/ppt/diagrams/data102.xml" ContentType="application/vnd.openxmlformats-officedocument.drawingml.diagramData+xml"/>
  <Override PartName="/ppt/diagrams/layout102.xml" ContentType="application/vnd.openxmlformats-officedocument.drawingml.diagramLayout+xml"/>
  <Override PartName="/ppt/diagrams/quickStyle102.xml" ContentType="application/vnd.openxmlformats-officedocument.drawingml.diagramStyle+xml"/>
  <Override PartName="/ppt/diagrams/colors102.xml" ContentType="application/vnd.openxmlformats-officedocument.drawingml.diagramColors+xml"/>
  <Override PartName="/ppt/diagrams/drawing102.xml" ContentType="application/vnd.ms-office.drawingml.diagramDrawing+xml"/>
  <Override PartName="/ppt/notesSlides/notesSlide66.xml" ContentType="application/vnd.openxmlformats-officedocument.presentationml.notesSlide+xml"/>
  <Override PartName="/ppt/diagrams/data103.xml" ContentType="application/vnd.openxmlformats-officedocument.drawingml.diagramData+xml"/>
  <Override PartName="/ppt/diagrams/layout103.xml" ContentType="application/vnd.openxmlformats-officedocument.drawingml.diagramLayout+xml"/>
  <Override PartName="/ppt/diagrams/quickStyle103.xml" ContentType="application/vnd.openxmlformats-officedocument.drawingml.diagramStyle+xml"/>
  <Override PartName="/ppt/diagrams/colors103.xml" ContentType="application/vnd.openxmlformats-officedocument.drawingml.diagramColors+xml"/>
  <Override PartName="/ppt/diagrams/drawing103.xml" ContentType="application/vnd.ms-office.drawingml.diagramDrawing+xml"/>
  <Override PartName="/ppt/diagrams/data104.xml" ContentType="application/vnd.openxmlformats-officedocument.drawingml.diagramData+xml"/>
  <Override PartName="/ppt/diagrams/layout104.xml" ContentType="application/vnd.openxmlformats-officedocument.drawingml.diagramLayout+xml"/>
  <Override PartName="/ppt/diagrams/quickStyle104.xml" ContentType="application/vnd.openxmlformats-officedocument.drawingml.diagramStyle+xml"/>
  <Override PartName="/ppt/diagrams/colors104.xml" ContentType="application/vnd.openxmlformats-officedocument.drawingml.diagramColors+xml"/>
  <Override PartName="/ppt/diagrams/drawing104.xml" ContentType="application/vnd.ms-office.drawingml.diagramDrawing+xml"/>
  <Override PartName="/ppt/notesSlides/notesSlide67.xml" ContentType="application/vnd.openxmlformats-officedocument.presentationml.notesSlide+xml"/>
  <Override PartName="/ppt/diagrams/data105.xml" ContentType="application/vnd.openxmlformats-officedocument.drawingml.diagramData+xml"/>
  <Override PartName="/ppt/diagrams/layout105.xml" ContentType="application/vnd.openxmlformats-officedocument.drawingml.diagramLayout+xml"/>
  <Override PartName="/ppt/diagrams/quickStyle105.xml" ContentType="application/vnd.openxmlformats-officedocument.drawingml.diagramStyle+xml"/>
  <Override PartName="/ppt/diagrams/colors105.xml" ContentType="application/vnd.openxmlformats-officedocument.drawingml.diagramColors+xml"/>
  <Override PartName="/ppt/diagrams/drawing105.xml" ContentType="application/vnd.ms-office.drawingml.diagramDrawing+xml"/>
  <Override PartName="/ppt/notesSlides/notesSlide68.xml" ContentType="application/vnd.openxmlformats-officedocument.presentationml.notesSlide+xml"/>
  <Override PartName="/ppt/diagrams/data106.xml" ContentType="application/vnd.openxmlformats-officedocument.drawingml.diagramData+xml"/>
  <Override PartName="/ppt/diagrams/layout106.xml" ContentType="application/vnd.openxmlformats-officedocument.drawingml.diagramLayout+xml"/>
  <Override PartName="/ppt/diagrams/quickStyle106.xml" ContentType="application/vnd.openxmlformats-officedocument.drawingml.diagramStyle+xml"/>
  <Override PartName="/ppt/diagrams/colors106.xml" ContentType="application/vnd.openxmlformats-officedocument.drawingml.diagramColors+xml"/>
  <Override PartName="/ppt/diagrams/drawing106.xml" ContentType="application/vnd.ms-office.drawingml.diagramDrawing+xml"/>
  <Override PartName="/ppt/diagrams/data107.xml" ContentType="application/vnd.openxmlformats-officedocument.drawingml.diagramData+xml"/>
  <Override PartName="/ppt/diagrams/layout107.xml" ContentType="application/vnd.openxmlformats-officedocument.drawingml.diagramLayout+xml"/>
  <Override PartName="/ppt/diagrams/quickStyle107.xml" ContentType="application/vnd.openxmlformats-officedocument.drawingml.diagramStyle+xml"/>
  <Override PartName="/ppt/diagrams/colors107.xml" ContentType="application/vnd.openxmlformats-officedocument.drawingml.diagramColors+xml"/>
  <Override PartName="/ppt/diagrams/drawing107.xml" ContentType="application/vnd.ms-office.drawingml.diagramDrawing+xml"/>
  <Override PartName="/ppt/diagrams/data108.xml" ContentType="application/vnd.openxmlformats-officedocument.drawingml.diagramData+xml"/>
  <Override PartName="/ppt/diagrams/layout108.xml" ContentType="application/vnd.openxmlformats-officedocument.drawingml.diagramLayout+xml"/>
  <Override PartName="/ppt/diagrams/quickStyle108.xml" ContentType="application/vnd.openxmlformats-officedocument.drawingml.diagramStyle+xml"/>
  <Override PartName="/ppt/diagrams/colors108.xml" ContentType="application/vnd.openxmlformats-officedocument.drawingml.diagramColors+xml"/>
  <Override PartName="/ppt/diagrams/drawing108.xml" ContentType="application/vnd.ms-office.drawingml.diagramDrawing+xml"/>
  <Override PartName="/ppt/notesSlides/notesSlide69.xml" ContentType="application/vnd.openxmlformats-officedocument.presentationml.notesSlide+xml"/>
  <Override PartName="/ppt/diagrams/data109.xml" ContentType="application/vnd.openxmlformats-officedocument.drawingml.diagramData+xml"/>
  <Override PartName="/ppt/diagrams/layout109.xml" ContentType="application/vnd.openxmlformats-officedocument.drawingml.diagramLayout+xml"/>
  <Override PartName="/ppt/diagrams/quickStyle109.xml" ContentType="application/vnd.openxmlformats-officedocument.drawingml.diagramStyle+xml"/>
  <Override PartName="/ppt/diagrams/colors109.xml" ContentType="application/vnd.openxmlformats-officedocument.drawingml.diagramColors+xml"/>
  <Override PartName="/ppt/diagrams/drawing109.xml" ContentType="application/vnd.ms-office.drawingml.diagramDrawing+xml"/>
  <Override PartName="/ppt/notesSlides/notesSlide70.xml" ContentType="application/vnd.openxmlformats-officedocument.presentationml.notesSlide+xml"/>
  <Override PartName="/ppt/diagrams/data110.xml" ContentType="application/vnd.openxmlformats-officedocument.drawingml.diagramData+xml"/>
  <Override PartName="/ppt/diagrams/layout110.xml" ContentType="application/vnd.openxmlformats-officedocument.drawingml.diagramLayout+xml"/>
  <Override PartName="/ppt/diagrams/quickStyle110.xml" ContentType="application/vnd.openxmlformats-officedocument.drawingml.diagramStyle+xml"/>
  <Override PartName="/ppt/diagrams/colors110.xml" ContentType="application/vnd.openxmlformats-officedocument.drawingml.diagramColors+xml"/>
  <Override PartName="/ppt/diagrams/drawing110.xml" ContentType="application/vnd.ms-office.drawingml.diagramDrawing+xml"/>
  <Override PartName="/ppt/diagrams/data111.xml" ContentType="application/vnd.openxmlformats-officedocument.drawingml.diagramData+xml"/>
  <Override PartName="/ppt/diagrams/layout111.xml" ContentType="application/vnd.openxmlformats-officedocument.drawingml.diagramLayout+xml"/>
  <Override PartName="/ppt/diagrams/quickStyle111.xml" ContentType="application/vnd.openxmlformats-officedocument.drawingml.diagramStyle+xml"/>
  <Override PartName="/ppt/diagrams/colors111.xml" ContentType="application/vnd.openxmlformats-officedocument.drawingml.diagramColors+xml"/>
  <Override PartName="/ppt/diagrams/drawing111.xml" ContentType="application/vnd.ms-office.drawingml.diagramDrawing+xml"/>
  <Override PartName="/ppt/diagrams/data112.xml" ContentType="application/vnd.openxmlformats-officedocument.drawingml.diagramData+xml"/>
  <Override PartName="/ppt/diagrams/layout112.xml" ContentType="application/vnd.openxmlformats-officedocument.drawingml.diagramLayout+xml"/>
  <Override PartName="/ppt/diagrams/quickStyle112.xml" ContentType="application/vnd.openxmlformats-officedocument.drawingml.diagramStyle+xml"/>
  <Override PartName="/ppt/diagrams/colors112.xml" ContentType="application/vnd.openxmlformats-officedocument.drawingml.diagramColors+xml"/>
  <Override PartName="/ppt/diagrams/drawing112.xml" ContentType="application/vnd.ms-office.drawingml.diagramDrawing+xml"/>
  <Override PartName="/ppt/notesSlides/notesSlide71.xml" ContentType="application/vnd.openxmlformats-officedocument.presentationml.notesSlide+xml"/>
  <Override PartName="/ppt/diagrams/data113.xml" ContentType="application/vnd.openxmlformats-officedocument.drawingml.diagramData+xml"/>
  <Override PartName="/ppt/diagrams/layout113.xml" ContentType="application/vnd.openxmlformats-officedocument.drawingml.diagramLayout+xml"/>
  <Override PartName="/ppt/diagrams/quickStyle113.xml" ContentType="application/vnd.openxmlformats-officedocument.drawingml.diagramStyle+xml"/>
  <Override PartName="/ppt/diagrams/colors113.xml" ContentType="application/vnd.openxmlformats-officedocument.drawingml.diagramColors+xml"/>
  <Override PartName="/ppt/diagrams/drawing113.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114.xml" ContentType="application/vnd.openxmlformats-officedocument.drawingml.diagramData+xml"/>
  <Override PartName="/ppt/diagrams/layout114.xml" ContentType="application/vnd.openxmlformats-officedocument.drawingml.diagramLayout+xml"/>
  <Override PartName="/ppt/diagrams/quickStyle114.xml" ContentType="application/vnd.openxmlformats-officedocument.drawingml.diagramStyle+xml"/>
  <Override PartName="/ppt/diagrams/colors114.xml" ContentType="application/vnd.openxmlformats-officedocument.drawingml.diagramColors+xml"/>
  <Override PartName="/ppt/diagrams/drawing114.xml" ContentType="application/vnd.ms-office.drawingml.diagramDrawing+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45"/>
  </p:notesMasterIdLst>
  <p:handoutMasterIdLst>
    <p:handoutMasterId r:id="rId146"/>
  </p:handoutMasterIdLst>
  <p:sldIdLst>
    <p:sldId id="257" r:id="rId5"/>
    <p:sldId id="421" r:id="rId6"/>
    <p:sldId id="530" r:id="rId7"/>
    <p:sldId id="590" r:id="rId8"/>
    <p:sldId id="259" r:id="rId9"/>
    <p:sldId id="260" r:id="rId10"/>
    <p:sldId id="398" r:id="rId11"/>
    <p:sldId id="399" r:id="rId12"/>
    <p:sldId id="263" r:id="rId13"/>
    <p:sldId id="265" r:id="rId14"/>
    <p:sldId id="266" r:id="rId15"/>
    <p:sldId id="568" r:id="rId16"/>
    <p:sldId id="569" r:id="rId17"/>
    <p:sldId id="570" r:id="rId18"/>
    <p:sldId id="571" r:id="rId19"/>
    <p:sldId id="272" r:id="rId20"/>
    <p:sldId id="273" r:id="rId21"/>
    <p:sldId id="274" r:id="rId22"/>
    <p:sldId id="275" r:id="rId23"/>
    <p:sldId id="276" r:id="rId24"/>
    <p:sldId id="277" r:id="rId25"/>
    <p:sldId id="278" r:id="rId26"/>
    <p:sldId id="554" r:id="rId27"/>
    <p:sldId id="572" r:id="rId28"/>
    <p:sldId id="555" r:id="rId29"/>
    <p:sldId id="556" r:id="rId30"/>
    <p:sldId id="593" r:id="rId31"/>
    <p:sldId id="594" r:id="rId32"/>
    <p:sldId id="595" r:id="rId33"/>
    <p:sldId id="596" r:id="rId34"/>
    <p:sldId id="597" r:id="rId35"/>
    <p:sldId id="598" r:id="rId36"/>
    <p:sldId id="599" r:id="rId37"/>
    <p:sldId id="600" r:id="rId38"/>
    <p:sldId id="601" r:id="rId39"/>
    <p:sldId id="602" r:id="rId40"/>
    <p:sldId id="603" r:id="rId41"/>
    <p:sldId id="604" r:id="rId42"/>
    <p:sldId id="605" r:id="rId43"/>
    <p:sldId id="606" r:id="rId44"/>
    <p:sldId id="607" r:id="rId45"/>
    <p:sldId id="608" r:id="rId46"/>
    <p:sldId id="609" r:id="rId47"/>
    <p:sldId id="558" r:id="rId48"/>
    <p:sldId id="280" r:id="rId49"/>
    <p:sldId id="281" r:id="rId50"/>
    <p:sldId id="279" r:id="rId51"/>
    <p:sldId id="286" r:id="rId52"/>
    <p:sldId id="405" r:id="rId53"/>
    <p:sldId id="290" r:id="rId54"/>
    <p:sldId id="573" r:id="rId55"/>
    <p:sldId id="532" r:id="rId56"/>
    <p:sldId id="285" r:id="rId57"/>
    <p:sldId id="292" r:id="rId58"/>
    <p:sldId id="294" r:id="rId59"/>
    <p:sldId id="295" r:id="rId60"/>
    <p:sldId id="296" r:id="rId61"/>
    <p:sldId id="574" r:id="rId62"/>
    <p:sldId id="575" r:id="rId63"/>
    <p:sldId id="301" r:id="rId64"/>
    <p:sldId id="302" r:id="rId65"/>
    <p:sldId id="303" r:id="rId66"/>
    <p:sldId id="304" r:id="rId67"/>
    <p:sldId id="305" r:id="rId68"/>
    <p:sldId id="306" r:id="rId69"/>
    <p:sldId id="307" r:id="rId70"/>
    <p:sldId id="576" r:id="rId71"/>
    <p:sldId id="309" r:id="rId72"/>
    <p:sldId id="310" r:id="rId73"/>
    <p:sldId id="311" r:id="rId74"/>
    <p:sldId id="312" r:id="rId75"/>
    <p:sldId id="313" r:id="rId76"/>
    <p:sldId id="577" r:id="rId77"/>
    <p:sldId id="315" r:id="rId78"/>
    <p:sldId id="318" r:id="rId79"/>
    <p:sldId id="319" r:id="rId80"/>
    <p:sldId id="320" r:id="rId81"/>
    <p:sldId id="321" r:id="rId82"/>
    <p:sldId id="322" r:id="rId83"/>
    <p:sldId id="323" r:id="rId84"/>
    <p:sldId id="324" r:id="rId85"/>
    <p:sldId id="325" r:id="rId86"/>
    <p:sldId id="578" r:id="rId87"/>
    <p:sldId id="327" r:id="rId88"/>
    <p:sldId id="328" r:id="rId89"/>
    <p:sldId id="329" r:id="rId90"/>
    <p:sldId id="330" r:id="rId91"/>
    <p:sldId id="331" r:id="rId92"/>
    <p:sldId id="579" r:id="rId93"/>
    <p:sldId id="337" r:id="rId94"/>
    <p:sldId id="338" r:id="rId95"/>
    <p:sldId id="339" r:id="rId96"/>
    <p:sldId id="340" r:id="rId97"/>
    <p:sldId id="341" r:id="rId98"/>
    <p:sldId id="342" r:id="rId99"/>
    <p:sldId id="343" r:id="rId100"/>
    <p:sldId id="344" r:id="rId101"/>
    <p:sldId id="580" r:id="rId102"/>
    <p:sldId id="610" r:id="rId103"/>
    <p:sldId id="581" r:id="rId104"/>
    <p:sldId id="591" r:id="rId105"/>
    <p:sldId id="582" r:id="rId106"/>
    <p:sldId id="560" r:id="rId107"/>
    <p:sldId id="561" r:id="rId108"/>
    <p:sldId id="583" r:id="rId109"/>
    <p:sldId id="585" r:id="rId110"/>
    <p:sldId id="586" r:id="rId111"/>
    <p:sldId id="562" r:id="rId112"/>
    <p:sldId id="563" r:id="rId113"/>
    <p:sldId id="564" r:id="rId114"/>
    <p:sldId id="565" r:id="rId115"/>
    <p:sldId id="584" r:id="rId116"/>
    <p:sldId id="587" r:id="rId117"/>
    <p:sldId id="588" r:id="rId118"/>
    <p:sldId id="589" r:id="rId119"/>
    <p:sldId id="592" r:id="rId120"/>
    <p:sldId id="350" r:id="rId121"/>
    <p:sldId id="353" r:id="rId122"/>
    <p:sldId id="354" r:id="rId123"/>
    <p:sldId id="355" r:id="rId124"/>
    <p:sldId id="356" r:id="rId125"/>
    <p:sldId id="357" r:id="rId126"/>
    <p:sldId id="358" r:id="rId127"/>
    <p:sldId id="360" r:id="rId128"/>
    <p:sldId id="359" r:id="rId129"/>
    <p:sldId id="365" r:id="rId130"/>
    <p:sldId id="371" r:id="rId131"/>
    <p:sldId id="368" r:id="rId132"/>
    <p:sldId id="370" r:id="rId133"/>
    <p:sldId id="366" r:id="rId134"/>
    <p:sldId id="372" r:id="rId135"/>
    <p:sldId id="367" r:id="rId136"/>
    <p:sldId id="385" r:id="rId137"/>
    <p:sldId id="438" r:id="rId138"/>
    <p:sldId id="387" r:id="rId139"/>
    <p:sldId id="439" r:id="rId140"/>
    <p:sldId id="389" r:id="rId141"/>
    <p:sldId id="440" r:id="rId142"/>
    <p:sldId id="420" r:id="rId143"/>
    <p:sldId id="611" r:id="rId144"/>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gray"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76" autoAdjust="0"/>
    <p:restoredTop sz="96405" autoAdjust="0"/>
  </p:normalViewPr>
  <p:slideViewPr>
    <p:cSldViewPr snapToGrid="0" snapToObjects="1">
      <p:cViewPr varScale="1">
        <p:scale>
          <a:sx n="117" d="100"/>
          <a:sy n="117" d="100"/>
        </p:scale>
        <p:origin x="192" y="376"/>
      </p:cViewPr>
      <p:guideLst>
        <p:guide orient="horz" pos="2160"/>
        <p:guide pos="2880"/>
      </p:guideLst>
    </p:cSldViewPr>
  </p:slideViewPr>
  <p:outlineViewPr>
    <p:cViewPr>
      <p:scale>
        <a:sx n="33" d="100"/>
        <a:sy n="33" d="100"/>
      </p:scale>
      <p:origin x="0" y="9320"/>
    </p:cViewPr>
  </p:outlineViewPr>
  <p:notesTextViewPr>
    <p:cViewPr>
      <p:scale>
        <a:sx n="100" d="100"/>
        <a:sy n="100" d="100"/>
      </p:scale>
      <p:origin x="0" y="0"/>
    </p:cViewPr>
  </p:notesTextViewPr>
  <p:sorterViewPr>
    <p:cViewPr>
      <p:scale>
        <a:sx n="150" d="100"/>
        <a:sy n="150" d="100"/>
      </p:scale>
      <p:origin x="0" y="15336"/>
    </p:cViewPr>
  </p:sorterViewPr>
  <p:notesViewPr>
    <p:cSldViewPr snapToGrid="0" snapToObjects="1">
      <p:cViewPr varScale="1">
        <p:scale>
          <a:sx n="68" d="100"/>
          <a:sy n="68" d="100"/>
        </p:scale>
        <p:origin x="-2504" y="-104"/>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theme" Target="theme/theme1.xml"/><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tableStyles" Target="tableStyle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s>
</file>

<file path=ppt/diagrams/_rels/data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image" Target="../media/image10.png"/></Relationships>
</file>

<file path=ppt/diagrams/_rels/data7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g"/></Relationships>
</file>

<file path=ppt/diagrams/_rels/data7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image" Target="../media/image39.jpg"/></Relationships>
</file>

<file path=ppt/diagrams/_rels/drawing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image" Target="../media/image10.png"/></Relationships>
</file>

<file path=ppt/diagrams/_rels/drawing7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g"/></Relationships>
</file>

<file path=ppt/diagrams/_rels/drawing7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image" Target="../media/image39.jpg"/></Relationships>
</file>

<file path=ppt/diagrams/colors1.xml><?xml version="1.0" encoding="utf-8"?>
<dgm:colorsDef xmlns:dgm="http://schemas.openxmlformats.org/drawingml/2006/diagram" xmlns:a="http://schemas.openxmlformats.org/drawingml/2006/main" uniqueId="urn:microsoft.com/office/officeart/2005/8/colors/colorful1#2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2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3.xml><?xml version="1.0" encoding="utf-8"?>
<dgm:colorsDef xmlns:dgm="http://schemas.openxmlformats.org/drawingml/2006/diagram" xmlns:a="http://schemas.openxmlformats.org/drawingml/2006/main" uniqueId="urn:microsoft.com/office/officeart/2005/8/colors/colorful1#3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2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1#2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1#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colorful1#3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colorful1#2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1F532B-2C1E-C44A-99BA-F512456E4B18}" type="doc">
      <dgm:prSet loTypeId="urn:microsoft.com/office/officeart/2005/8/layout/vList2" loCatId="list" qsTypeId="urn:microsoft.com/office/officeart/2005/8/quickstyle/3D1" qsCatId="3D" csTypeId="urn:microsoft.com/office/officeart/2005/8/colors/colorful1#25" csCatId="colorful" phldr="1"/>
      <dgm:spPr/>
      <dgm:t>
        <a:bodyPr/>
        <a:lstStyle/>
        <a:p>
          <a:endParaRPr lang="en-US"/>
        </a:p>
      </dgm:t>
    </dgm:pt>
    <dgm:pt modelId="{6D80FC0D-8EA6-F244-BEAB-00DC3B854802}">
      <dgm:prSet phldrT="[Text]"/>
      <dgm:spPr>
        <a:solidFill>
          <a:srgbClr val="800000"/>
        </a:solidFill>
      </dgm:spPr>
      <dgm:t>
        <a:bodyPr/>
        <a:lstStyle/>
        <a:p>
          <a:pPr algn="ctr"/>
          <a:r>
            <a:rPr lang="en-US" b="1" dirty="0">
              <a:latin typeface="Arial Black"/>
              <a:cs typeface="Arial Black"/>
            </a:rPr>
            <a:t>CHARACTER COUNTS! 6.0</a:t>
          </a:r>
        </a:p>
      </dgm:t>
    </dgm:pt>
    <dgm:pt modelId="{E6933640-BF81-7842-AC80-96C9343D5933}" type="parTrans" cxnId="{C13ED389-B60B-8141-8435-27984E9C75B3}">
      <dgm:prSet/>
      <dgm:spPr/>
      <dgm:t>
        <a:bodyPr/>
        <a:lstStyle/>
        <a:p>
          <a:endParaRPr lang="en-US"/>
        </a:p>
      </dgm:t>
    </dgm:pt>
    <dgm:pt modelId="{C99EDCF3-9576-104F-8DE3-DE82936EF5F8}" type="sibTrans" cxnId="{C13ED389-B60B-8141-8435-27984E9C75B3}">
      <dgm:prSet/>
      <dgm:spPr/>
      <dgm:t>
        <a:bodyPr/>
        <a:lstStyle/>
        <a:p>
          <a:endParaRPr lang="en-US"/>
        </a:p>
      </dgm:t>
    </dgm:pt>
    <dgm:pt modelId="{18E60431-37AB-2D44-8350-3D31682D9C94}">
      <dgm:prSet phldrT="[Text]"/>
      <dgm:spPr/>
      <dgm:t>
        <a:bodyPr/>
        <a:lstStyle/>
        <a:p>
          <a:pPr algn="ctr"/>
          <a:endParaRPr lang="en-US" b="1" dirty="0"/>
        </a:p>
      </dgm:t>
    </dgm:pt>
    <dgm:pt modelId="{F477865D-45A7-AD49-812C-B3B55417F95E}" type="parTrans" cxnId="{ABA722AF-DBB7-1049-98DE-B055ED61F8AA}">
      <dgm:prSet/>
      <dgm:spPr/>
      <dgm:t>
        <a:bodyPr/>
        <a:lstStyle/>
        <a:p>
          <a:endParaRPr lang="en-US"/>
        </a:p>
      </dgm:t>
    </dgm:pt>
    <dgm:pt modelId="{98112987-AD69-6348-BF29-BA84F1371AE0}" type="sibTrans" cxnId="{ABA722AF-DBB7-1049-98DE-B055ED61F8AA}">
      <dgm:prSet/>
      <dgm:spPr/>
      <dgm:t>
        <a:bodyPr/>
        <a:lstStyle/>
        <a:p>
          <a:endParaRPr lang="en-US"/>
        </a:p>
      </dgm:t>
    </dgm:pt>
    <dgm:pt modelId="{67568B85-622E-7C4F-8EEC-C538E4790B45}">
      <dgm:prSet phldrT="[Text]"/>
      <dgm:spPr>
        <a:solidFill>
          <a:schemeClr val="accent1">
            <a:lumMod val="50000"/>
          </a:schemeClr>
        </a:solidFill>
      </dgm:spPr>
      <dgm:t>
        <a:bodyPr/>
        <a:lstStyle/>
        <a:p>
          <a:pPr algn="ctr"/>
          <a:r>
            <a:rPr lang="en-US" b="1" dirty="0">
              <a:latin typeface="Arial Black"/>
              <a:cs typeface="Arial Black"/>
            </a:rPr>
            <a:t>Student Development Workshop</a:t>
          </a:r>
        </a:p>
      </dgm:t>
    </dgm:pt>
    <dgm:pt modelId="{F3CE8CD4-3C63-4248-9D5E-20C253CEE5C1}" type="parTrans" cxnId="{D92108B0-7010-8449-9727-5A5BCCC29582}">
      <dgm:prSet/>
      <dgm:spPr/>
      <dgm:t>
        <a:bodyPr/>
        <a:lstStyle/>
        <a:p>
          <a:endParaRPr lang="en-US"/>
        </a:p>
      </dgm:t>
    </dgm:pt>
    <dgm:pt modelId="{F9E6FE97-C0BB-EA4F-BD57-EFFBB304B73A}" type="sibTrans" cxnId="{D92108B0-7010-8449-9727-5A5BCCC29582}">
      <dgm:prSet/>
      <dgm:spPr/>
      <dgm:t>
        <a:bodyPr/>
        <a:lstStyle/>
        <a:p>
          <a:endParaRPr lang="en-US"/>
        </a:p>
      </dgm:t>
    </dgm:pt>
    <dgm:pt modelId="{6DD5FF83-9840-EB4A-8B93-48FA194D4533}" type="pres">
      <dgm:prSet presAssocID="{C51F532B-2C1E-C44A-99BA-F512456E4B18}" presName="linear" presStyleCnt="0">
        <dgm:presLayoutVars>
          <dgm:animLvl val="lvl"/>
          <dgm:resizeHandles val="exact"/>
        </dgm:presLayoutVars>
      </dgm:prSet>
      <dgm:spPr/>
    </dgm:pt>
    <dgm:pt modelId="{57F289E7-3A07-BF4C-A8FD-B38D6B5EA75F}" type="pres">
      <dgm:prSet presAssocID="{6D80FC0D-8EA6-F244-BEAB-00DC3B854802}" presName="parentText" presStyleLbl="node1" presStyleIdx="0" presStyleCnt="2" custScaleY="25115" custLinFactY="-11547" custLinFactNeighborY="-100000">
        <dgm:presLayoutVars>
          <dgm:chMax val="0"/>
          <dgm:bulletEnabled val="1"/>
        </dgm:presLayoutVars>
      </dgm:prSet>
      <dgm:spPr/>
    </dgm:pt>
    <dgm:pt modelId="{7583DEF9-6B87-EF4C-A5E5-AE843ADECC32}" type="pres">
      <dgm:prSet presAssocID="{6D80FC0D-8EA6-F244-BEAB-00DC3B854802}" presName="childText" presStyleLbl="revTx" presStyleIdx="0" presStyleCnt="1" custScaleY="61983" custLinFactNeighborX="-406" custLinFactNeighborY="-45239">
        <dgm:presLayoutVars>
          <dgm:bulletEnabled val="1"/>
        </dgm:presLayoutVars>
      </dgm:prSet>
      <dgm:spPr/>
    </dgm:pt>
    <dgm:pt modelId="{72B1DDAA-44AB-DF47-B8AE-8B78084F7CBD}" type="pres">
      <dgm:prSet presAssocID="{67568B85-622E-7C4F-8EEC-C538E4790B45}" presName="parentText" presStyleLbl="node1" presStyleIdx="1" presStyleCnt="2" custScaleY="24663" custLinFactY="-22420" custLinFactNeighborY="-100000">
        <dgm:presLayoutVars>
          <dgm:chMax val="0"/>
          <dgm:bulletEnabled val="1"/>
        </dgm:presLayoutVars>
      </dgm:prSet>
      <dgm:spPr/>
    </dgm:pt>
  </dgm:ptLst>
  <dgm:cxnLst>
    <dgm:cxn modelId="{AB4CFC06-640A-0244-B32F-51DE827924D1}" type="presOf" srcId="{C51F532B-2C1E-C44A-99BA-F512456E4B18}" destId="{6DD5FF83-9840-EB4A-8B93-48FA194D4533}" srcOrd="0" destOrd="0" presId="urn:microsoft.com/office/officeart/2005/8/layout/vList2"/>
    <dgm:cxn modelId="{15628341-F2A6-D34C-BCFE-C68263B0F58E}" type="presOf" srcId="{6D80FC0D-8EA6-F244-BEAB-00DC3B854802}" destId="{57F289E7-3A07-BF4C-A8FD-B38D6B5EA75F}" srcOrd="0" destOrd="0" presId="urn:microsoft.com/office/officeart/2005/8/layout/vList2"/>
    <dgm:cxn modelId="{C13ED389-B60B-8141-8435-27984E9C75B3}" srcId="{C51F532B-2C1E-C44A-99BA-F512456E4B18}" destId="{6D80FC0D-8EA6-F244-BEAB-00DC3B854802}" srcOrd="0" destOrd="0" parTransId="{E6933640-BF81-7842-AC80-96C9343D5933}" sibTransId="{C99EDCF3-9576-104F-8DE3-DE82936EF5F8}"/>
    <dgm:cxn modelId="{ABA722AF-DBB7-1049-98DE-B055ED61F8AA}" srcId="{6D80FC0D-8EA6-F244-BEAB-00DC3B854802}" destId="{18E60431-37AB-2D44-8350-3D31682D9C94}" srcOrd="0" destOrd="0" parTransId="{F477865D-45A7-AD49-812C-B3B55417F95E}" sibTransId="{98112987-AD69-6348-BF29-BA84F1371AE0}"/>
    <dgm:cxn modelId="{D92108B0-7010-8449-9727-5A5BCCC29582}" srcId="{C51F532B-2C1E-C44A-99BA-F512456E4B18}" destId="{67568B85-622E-7C4F-8EEC-C538E4790B45}" srcOrd="1" destOrd="0" parTransId="{F3CE8CD4-3C63-4248-9D5E-20C253CEE5C1}" sibTransId="{F9E6FE97-C0BB-EA4F-BD57-EFFBB304B73A}"/>
    <dgm:cxn modelId="{0DB85DC4-3084-4C47-AD72-D9F6C8F9C446}" type="presOf" srcId="{18E60431-37AB-2D44-8350-3D31682D9C94}" destId="{7583DEF9-6B87-EF4C-A5E5-AE843ADECC32}" srcOrd="0" destOrd="0" presId="urn:microsoft.com/office/officeart/2005/8/layout/vList2"/>
    <dgm:cxn modelId="{71372CFA-4548-544E-9C3E-4C1D4771F212}" type="presOf" srcId="{67568B85-622E-7C4F-8EEC-C538E4790B45}" destId="{72B1DDAA-44AB-DF47-B8AE-8B78084F7CBD}" srcOrd="0" destOrd="0" presId="urn:microsoft.com/office/officeart/2005/8/layout/vList2"/>
    <dgm:cxn modelId="{1E73F532-58D6-B442-8548-62DF3D7BE98A}" type="presParOf" srcId="{6DD5FF83-9840-EB4A-8B93-48FA194D4533}" destId="{57F289E7-3A07-BF4C-A8FD-B38D6B5EA75F}" srcOrd="0" destOrd="0" presId="urn:microsoft.com/office/officeart/2005/8/layout/vList2"/>
    <dgm:cxn modelId="{4227C672-C060-3E44-B75F-C724E5AE8C2B}" type="presParOf" srcId="{6DD5FF83-9840-EB4A-8B93-48FA194D4533}" destId="{7583DEF9-6B87-EF4C-A5E5-AE843ADECC32}" srcOrd="1" destOrd="0" presId="urn:microsoft.com/office/officeart/2005/8/layout/vList2"/>
    <dgm:cxn modelId="{06651111-6A13-1844-9721-758529B45B57}" type="presParOf" srcId="{6DD5FF83-9840-EB4A-8B93-48FA194D4533}" destId="{72B1DDAA-44AB-DF47-B8AE-8B78084F7CBD}"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989BD24-1CCB-B446-8F29-E049F928FBE0}"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en-GB"/>
        </a:p>
      </dgm:t>
    </dgm:pt>
    <dgm:pt modelId="{348EF4EB-BC7C-CD48-99AF-7CA3580E2E68}">
      <dgm:prSet phldrT="[Text]" custT="1"/>
      <dgm:spPr/>
      <dgm:t>
        <a:bodyPr/>
        <a:lstStyle/>
        <a:p>
          <a:r>
            <a:rPr lang="en-GB" sz="2800" dirty="0"/>
            <a:t>Best instructional practices</a:t>
          </a:r>
        </a:p>
      </dgm:t>
    </dgm:pt>
    <dgm:pt modelId="{91626631-98F7-4948-BA02-A196EF1EE277}" type="parTrans" cxnId="{87F1EC85-56F5-6C40-B8EF-0062B5257B33}">
      <dgm:prSet/>
      <dgm:spPr/>
      <dgm:t>
        <a:bodyPr/>
        <a:lstStyle/>
        <a:p>
          <a:endParaRPr lang="en-GB"/>
        </a:p>
      </dgm:t>
    </dgm:pt>
    <dgm:pt modelId="{F7A8B988-47F3-144F-9534-7509FE18E2AF}" type="sibTrans" cxnId="{87F1EC85-56F5-6C40-B8EF-0062B5257B33}">
      <dgm:prSet/>
      <dgm:spPr/>
      <dgm:t>
        <a:bodyPr/>
        <a:lstStyle/>
        <a:p>
          <a:endParaRPr lang="en-GB"/>
        </a:p>
      </dgm:t>
    </dgm:pt>
    <dgm:pt modelId="{18D27731-9371-EB4F-B3A3-688CFF383C4B}">
      <dgm:prSet phldrT="[Text]" custT="1"/>
      <dgm:spPr/>
      <dgm:t>
        <a:bodyPr/>
        <a:lstStyle/>
        <a:p>
          <a:r>
            <a:rPr lang="en-US" sz="2000" dirty="0"/>
            <a:t>Strategies, pedagogies, classroom management techniques that are designed to actively engage students.</a:t>
          </a:r>
          <a:endParaRPr lang="en-GB" sz="2000" dirty="0"/>
        </a:p>
      </dgm:t>
    </dgm:pt>
    <dgm:pt modelId="{BE4F0A8B-DFA9-EB43-ABED-AEBE7BAD0F5B}" type="parTrans" cxnId="{27763B13-827E-7946-8B0A-11AF7C9C3FA9}">
      <dgm:prSet/>
      <dgm:spPr/>
      <dgm:t>
        <a:bodyPr/>
        <a:lstStyle/>
        <a:p>
          <a:endParaRPr lang="en-GB"/>
        </a:p>
      </dgm:t>
    </dgm:pt>
    <dgm:pt modelId="{6F602030-8463-A946-BD6F-3F4833F13CE0}" type="sibTrans" cxnId="{27763B13-827E-7946-8B0A-11AF7C9C3FA9}">
      <dgm:prSet/>
      <dgm:spPr/>
      <dgm:t>
        <a:bodyPr/>
        <a:lstStyle/>
        <a:p>
          <a:endParaRPr lang="en-GB"/>
        </a:p>
      </dgm:t>
    </dgm:pt>
    <dgm:pt modelId="{959F22DA-AE6A-4548-8CFE-866B52DF1982}">
      <dgm:prSet phldrT="[Text]" custT="1"/>
      <dgm:spPr>
        <a:solidFill>
          <a:schemeClr val="accent2">
            <a:lumMod val="50000"/>
          </a:schemeClr>
        </a:solidFill>
      </dgm:spPr>
      <dgm:t>
        <a:bodyPr/>
        <a:lstStyle/>
        <a:p>
          <a:r>
            <a:rPr lang="en-US" sz="2800" dirty="0"/>
            <a:t>Infusion of character into academic curriculum</a:t>
          </a:r>
          <a:endParaRPr lang="en-GB" sz="2800" dirty="0"/>
        </a:p>
      </dgm:t>
    </dgm:pt>
    <dgm:pt modelId="{E93E231D-3E71-C143-A00D-B0DC5FFFAEE4}" type="parTrans" cxnId="{86CE131A-53AA-A040-B767-20AEC672202E}">
      <dgm:prSet/>
      <dgm:spPr/>
      <dgm:t>
        <a:bodyPr/>
        <a:lstStyle/>
        <a:p>
          <a:endParaRPr lang="en-GB"/>
        </a:p>
      </dgm:t>
    </dgm:pt>
    <dgm:pt modelId="{182E8C16-BFEA-6542-B2BC-D6135DFCEA7C}" type="sibTrans" cxnId="{86CE131A-53AA-A040-B767-20AEC672202E}">
      <dgm:prSet/>
      <dgm:spPr/>
      <dgm:t>
        <a:bodyPr/>
        <a:lstStyle/>
        <a:p>
          <a:endParaRPr lang="en-GB"/>
        </a:p>
      </dgm:t>
    </dgm:pt>
    <dgm:pt modelId="{8B19049D-D6DD-6A46-B1B6-E7A3A43BD841}">
      <dgm:prSet phldrT="[Text]" custT="1"/>
      <dgm:spPr/>
      <dgm:t>
        <a:bodyPr/>
        <a:lstStyle/>
        <a:p>
          <a:r>
            <a:rPr lang="en-US" sz="2000" dirty="0"/>
            <a:t>Embed the teaching of character skills into academic content making the connection to where the desired values and traits intersect with a lesson. </a:t>
          </a:r>
          <a:endParaRPr lang="en-GB" sz="2000" dirty="0"/>
        </a:p>
      </dgm:t>
    </dgm:pt>
    <dgm:pt modelId="{3210A7D1-F741-364F-9C58-CEDBD31636DC}" type="parTrans" cxnId="{1174BB16-00AB-A346-BCAA-8BE26A511947}">
      <dgm:prSet/>
      <dgm:spPr/>
      <dgm:t>
        <a:bodyPr/>
        <a:lstStyle/>
        <a:p>
          <a:endParaRPr lang="en-GB"/>
        </a:p>
      </dgm:t>
    </dgm:pt>
    <dgm:pt modelId="{5E181349-C729-874E-A7E9-275DD62A74A5}" type="sibTrans" cxnId="{1174BB16-00AB-A346-BCAA-8BE26A511947}">
      <dgm:prSet/>
      <dgm:spPr/>
      <dgm:t>
        <a:bodyPr/>
        <a:lstStyle/>
        <a:p>
          <a:endParaRPr lang="en-GB"/>
        </a:p>
      </dgm:t>
    </dgm:pt>
    <dgm:pt modelId="{57F195B8-B80F-944A-A936-C3F0F069BF1D}">
      <dgm:prSet phldrT="[Text]" custT="1"/>
      <dgm:spPr>
        <a:solidFill>
          <a:srgbClr val="008000"/>
        </a:solidFill>
      </dgm:spPr>
      <dgm:t>
        <a:bodyPr/>
        <a:lstStyle/>
        <a:p>
          <a:r>
            <a:rPr lang="en-US" sz="2800" dirty="0"/>
            <a:t>Organizational strategies</a:t>
          </a:r>
          <a:endParaRPr lang="en-GB" sz="2800" dirty="0"/>
        </a:p>
      </dgm:t>
    </dgm:pt>
    <dgm:pt modelId="{D9FE164B-13FB-834F-98B5-D6510F6DDA4D}" type="parTrans" cxnId="{B43BB068-DECF-8E4C-9475-34BD0D05FCFF}">
      <dgm:prSet/>
      <dgm:spPr/>
      <dgm:t>
        <a:bodyPr/>
        <a:lstStyle/>
        <a:p>
          <a:endParaRPr lang="en-GB"/>
        </a:p>
      </dgm:t>
    </dgm:pt>
    <dgm:pt modelId="{C840C288-75DD-3C4A-9599-9F02AEEC5136}" type="sibTrans" cxnId="{B43BB068-DECF-8E4C-9475-34BD0D05FCFF}">
      <dgm:prSet/>
      <dgm:spPr/>
      <dgm:t>
        <a:bodyPr/>
        <a:lstStyle/>
        <a:p>
          <a:endParaRPr lang="en-GB"/>
        </a:p>
      </dgm:t>
    </dgm:pt>
    <dgm:pt modelId="{EDD7D621-4432-2441-8954-D04CBFB7712E}">
      <dgm:prSet phldrT="[Text]" custT="1"/>
      <dgm:spPr/>
      <dgm:t>
        <a:bodyPr/>
        <a:lstStyle/>
        <a:p>
          <a:r>
            <a:rPr lang="en-GB" sz="2000" dirty="0"/>
            <a:t>School </a:t>
          </a:r>
          <a:r>
            <a:rPr lang="en-US" sz="2000" dirty="0"/>
            <a:t>committee prepares specific lessons or assembly programs around a monthly theme.</a:t>
          </a:r>
          <a:endParaRPr lang="en-GB" sz="2000" dirty="0"/>
        </a:p>
      </dgm:t>
    </dgm:pt>
    <dgm:pt modelId="{D88A283B-73E1-2E41-B00D-CE3E2EB8FE3C}" type="parTrans" cxnId="{757331A4-5287-934E-A8AE-BDD9DF1E4041}">
      <dgm:prSet/>
      <dgm:spPr/>
      <dgm:t>
        <a:bodyPr/>
        <a:lstStyle/>
        <a:p>
          <a:endParaRPr lang="en-GB"/>
        </a:p>
      </dgm:t>
    </dgm:pt>
    <dgm:pt modelId="{96F479F5-1A16-B543-BDD3-6887C662574D}" type="sibTrans" cxnId="{757331A4-5287-934E-A8AE-BDD9DF1E4041}">
      <dgm:prSet/>
      <dgm:spPr/>
      <dgm:t>
        <a:bodyPr/>
        <a:lstStyle/>
        <a:p>
          <a:endParaRPr lang="en-GB"/>
        </a:p>
      </dgm:t>
    </dgm:pt>
    <dgm:pt modelId="{FBBFC9F5-0BEB-EF48-A3C0-B1EC17B1303C}">
      <dgm:prSet phldrT="[Text]" custT="1"/>
      <dgm:spPr>
        <a:solidFill>
          <a:schemeClr val="bg2">
            <a:lumMod val="25000"/>
          </a:schemeClr>
        </a:solidFill>
      </dgm:spPr>
      <dgm:t>
        <a:bodyPr/>
        <a:lstStyle/>
        <a:p>
          <a:r>
            <a:rPr lang="en-US" sz="2800" dirty="0"/>
            <a:t>Free-standing character lessons</a:t>
          </a:r>
          <a:endParaRPr lang="en-GB" sz="2800" dirty="0"/>
        </a:p>
      </dgm:t>
    </dgm:pt>
    <dgm:pt modelId="{CE98A414-0E01-214B-8B45-770C9E4180C0}" type="parTrans" cxnId="{AF2D7AD1-F8F4-8F4C-92F1-385AD934BEE9}">
      <dgm:prSet/>
      <dgm:spPr/>
      <dgm:t>
        <a:bodyPr/>
        <a:lstStyle/>
        <a:p>
          <a:endParaRPr lang="en-GB"/>
        </a:p>
      </dgm:t>
    </dgm:pt>
    <dgm:pt modelId="{12AB5B57-6AB0-2247-8E0B-6DC7183E36B1}" type="sibTrans" cxnId="{AF2D7AD1-F8F4-8F4C-92F1-385AD934BEE9}">
      <dgm:prSet/>
      <dgm:spPr/>
      <dgm:t>
        <a:bodyPr/>
        <a:lstStyle/>
        <a:p>
          <a:endParaRPr lang="en-GB"/>
        </a:p>
      </dgm:t>
    </dgm:pt>
    <dgm:pt modelId="{DCA01C97-402B-A446-BF6C-9B9E8E0D30C7}">
      <dgm:prSet phldrT="[Text]" custT="1"/>
      <dgm:spPr/>
      <dgm:t>
        <a:bodyPr/>
        <a:lstStyle/>
        <a:p>
          <a:r>
            <a:rPr lang="en-GB" sz="2000" dirty="0"/>
            <a:t>Using teacher-prepared lessons or resources from CHARACTER COUNTS! Today Counts, Way To Go.</a:t>
          </a:r>
        </a:p>
      </dgm:t>
    </dgm:pt>
    <dgm:pt modelId="{25788BCC-092F-7449-9E72-13F608EA86DF}" type="parTrans" cxnId="{D4F2402F-63E0-6849-992D-0C5B77DAFF49}">
      <dgm:prSet/>
      <dgm:spPr/>
      <dgm:t>
        <a:bodyPr/>
        <a:lstStyle/>
        <a:p>
          <a:endParaRPr lang="en-GB"/>
        </a:p>
      </dgm:t>
    </dgm:pt>
    <dgm:pt modelId="{EC2C8850-241B-0540-A477-CBF829E57246}" type="sibTrans" cxnId="{D4F2402F-63E0-6849-992D-0C5B77DAFF49}">
      <dgm:prSet/>
      <dgm:spPr/>
      <dgm:t>
        <a:bodyPr/>
        <a:lstStyle/>
        <a:p>
          <a:endParaRPr lang="en-GB"/>
        </a:p>
      </dgm:t>
    </dgm:pt>
    <dgm:pt modelId="{1BBCA687-1BA7-2747-987F-DBD823BBF510}" type="pres">
      <dgm:prSet presAssocID="{4989BD24-1CCB-B446-8F29-E049F928FBE0}" presName="linear" presStyleCnt="0">
        <dgm:presLayoutVars>
          <dgm:dir/>
          <dgm:animLvl val="lvl"/>
          <dgm:resizeHandles val="exact"/>
        </dgm:presLayoutVars>
      </dgm:prSet>
      <dgm:spPr/>
    </dgm:pt>
    <dgm:pt modelId="{542C781D-3E29-9045-A139-DA18C81B026B}" type="pres">
      <dgm:prSet presAssocID="{348EF4EB-BC7C-CD48-99AF-7CA3580E2E68}" presName="parentLin" presStyleCnt="0"/>
      <dgm:spPr/>
    </dgm:pt>
    <dgm:pt modelId="{C8826FC0-28FD-634F-9345-6F133796D0CF}" type="pres">
      <dgm:prSet presAssocID="{348EF4EB-BC7C-CD48-99AF-7CA3580E2E68}" presName="parentLeftMargin" presStyleLbl="node1" presStyleIdx="0" presStyleCnt="4"/>
      <dgm:spPr/>
    </dgm:pt>
    <dgm:pt modelId="{D9ED7C5C-93E6-2A4C-9B95-C1F5DECCE18B}" type="pres">
      <dgm:prSet presAssocID="{348EF4EB-BC7C-CD48-99AF-7CA3580E2E68}" presName="parentText" presStyleLbl="node1" presStyleIdx="0" presStyleCnt="4" custScaleX="142857">
        <dgm:presLayoutVars>
          <dgm:chMax val="0"/>
          <dgm:bulletEnabled val="1"/>
        </dgm:presLayoutVars>
      </dgm:prSet>
      <dgm:spPr/>
    </dgm:pt>
    <dgm:pt modelId="{B9B46ED2-7972-4548-86D5-B855AAB7477E}" type="pres">
      <dgm:prSet presAssocID="{348EF4EB-BC7C-CD48-99AF-7CA3580E2E68}" presName="negativeSpace" presStyleCnt="0"/>
      <dgm:spPr/>
    </dgm:pt>
    <dgm:pt modelId="{4CE49C5D-F315-EA4E-9DE4-9796A42D6FC7}" type="pres">
      <dgm:prSet presAssocID="{348EF4EB-BC7C-CD48-99AF-7CA3580E2E68}" presName="childText" presStyleLbl="conFgAcc1" presStyleIdx="0" presStyleCnt="4">
        <dgm:presLayoutVars>
          <dgm:bulletEnabled val="1"/>
        </dgm:presLayoutVars>
      </dgm:prSet>
      <dgm:spPr/>
    </dgm:pt>
    <dgm:pt modelId="{A452C4CB-4105-6D4C-9A3F-B6C48A82F78F}" type="pres">
      <dgm:prSet presAssocID="{F7A8B988-47F3-144F-9534-7509FE18E2AF}" presName="spaceBetweenRectangles" presStyleCnt="0"/>
      <dgm:spPr/>
    </dgm:pt>
    <dgm:pt modelId="{D4C5C640-C549-F548-9EF0-56CC09982788}" type="pres">
      <dgm:prSet presAssocID="{959F22DA-AE6A-4548-8CFE-866B52DF1982}" presName="parentLin" presStyleCnt="0"/>
      <dgm:spPr/>
    </dgm:pt>
    <dgm:pt modelId="{CD4A0818-AEF2-8F4B-A90F-A993F4D14752}" type="pres">
      <dgm:prSet presAssocID="{959F22DA-AE6A-4548-8CFE-866B52DF1982}" presName="parentLeftMargin" presStyleLbl="node1" presStyleIdx="0" presStyleCnt="4"/>
      <dgm:spPr/>
    </dgm:pt>
    <dgm:pt modelId="{43991AE0-D38F-274A-879F-E45369DF3670}" type="pres">
      <dgm:prSet presAssocID="{959F22DA-AE6A-4548-8CFE-866B52DF1982}" presName="parentText" presStyleLbl="node1" presStyleIdx="1" presStyleCnt="4" custScaleX="142857">
        <dgm:presLayoutVars>
          <dgm:chMax val="0"/>
          <dgm:bulletEnabled val="1"/>
        </dgm:presLayoutVars>
      </dgm:prSet>
      <dgm:spPr/>
    </dgm:pt>
    <dgm:pt modelId="{10834ECD-5D27-764A-BA2F-0067C9E66663}" type="pres">
      <dgm:prSet presAssocID="{959F22DA-AE6A-4548-8CFE-866B52DF1982}" presName="negativeSpace" presStyleCnt="0"/>
      <dgm:spPr/>
    </dgm:pt>
    <dgm:pt modelId="{BC0806EE-B502-3E4F-9F77-A349BB615701}" type="pres">
      <dgm:prSet presAssocID="{959F22DA-AE6A-4548-8CFE-866B52DF1982}" presName="childText" presStyleLbl="conFgAcc1" presStyleIdx="1" presStyleCnt="4">
        <dgm:presLayoutVars>
          <dgm:bulletEnabled val="1"/>
        </dgm:presLayoutVars>
      </dgm:prSet>
      <dgm:spPr/>
    </dgm:pt>
    <dgm:pt modelId="{2DD1CB5D-37D0-E240-8813-4CAFD9F3CF5E}" type="pres">
      <dgm:prSet presAssocID="{182E8C16-BFEA-6542-B2BC-D6135DFCEA7C}" presName="spaceBetweenRectangles" presStyleCnt="0"/>
      <dgm:spPr/>
    </dgm:pt>
    <dgm:pt modelId="{9F6C5979-22EC-BD40-8A1B-F4D988C9218C}" type="pres">
      <dgm:prSet presAssocID="{57F195B8-B80F-944A-A936-C3F0F069BF1D}" presName="parentLin" presStyleCnt="0"/>
      <dgm:spPr/>
    </dgm:pt>
    <dgm:pt modelId="{6AE3F9D4-2A66-D043-BE22-02017306542A}" type="pres">
      <dgm:prSet presAssocID="{57F195B8-B80F-944A-A936-C3F0F069BF1D}" presName="parentLeftMargin" presStyleLbl="node1" presStyleIdx="1" presStyleCnt="4"/>
      <dgm:spPr/>
    </dgm:pt>
    <dgm:pt modelId="{18632D4D-7A27-284C-B370-7B7231D1FF88}" type="pres">
      <dgm:prSet presAssocID="{57F195B8-B80F-944A-A936-C3F0F069BF1D}" presName="parentText" presStyleLbl="node1" presStyleIdx="2" presStyleCnt="4" custScaleX="142857">
        <dgm:presLayoutVars>
          <dgm:chMax val="0"/>
          <dgm:bulletEnabled val="1"/>
        </dgm:presLayoutVars>
      </dgm:prSet>
      <dgm:spPr/>
    </dgm:pt>
    <dgm:pt modelId="{AF919716-BCD1-3943-8D98-BD994FBCE6D1}" type="pres">
      <dgm:prSet presAssocID="{57F195B8-B80F-944A-A936-C3F0F069BF1D}" presName="negativeSpace" presStyleCnt="0"/>
      <dgm:spPr/>
    </dgm:pt>
    <dgm:pt modelId="{2369973B-6CE4-5244-811A-981C9BE60E0E}" type="pres">
      <dgm:prSet presAssocID="{57F195B8-B80F-944A-A936-C3F0F069BF1D}" presName="childText" presStyleLbl="conFgAcc1" presStyleIdx="2" presStyleCnt="4">
        <dgm:presLayoutVars>
          <dgm:bulletEnabled val="1"/>
        </dgm:presLayoutVars>
      </dgm:prSet>
      <dgm:spPr/>
    </dgm:pt>
    <dgm:pt modelId="{7AF9D316-77ED-8247-9290-71F6E1A3CC87}" type="pres">
      <dgm:prSet presAssocID="{C840C288-75DD-3C4A-9599-9F02AEEC5136}" presName="spaceBetweenRectangles" presStyleCnt="0"/>
      <dgm:spPr/>
    </dgm:pt>
    <dgm:pt modelId="{127C269C-CAC9-B64E-A1CB-C69A80D0F147}" type="pres">
      <dgm:prSet presAssocID="{FBBFC9F5-0BEB-EF48-A3C0-B1EC17B1303C}" presName="parentLin" presStyleCnt="0"/>
      <dgm:spPr/>
    </dgm:pt>
    <dgm:pt modelId="{AC05F2DF-0A0F-614A-95D6-F4035C43D44D}" type="pres">
      <dgm:prSet presAssocID="{FBBFC9F5-0BEB-EF48-A3C0-B1EC17B1303C}" presName="parentLeftMargin" presStyleLbl="node1" presStyleIdx="2" presStyleCnt="4"/>
      <dgm:spPr/>
    </dgm:pt>
    <dgm:pt modelId="{7E7CFA42-EE89-004D-A41F-3C71EDF848A1}" type="pres">
      <dgm:prSet presAssocID="{FBBFC9F5-0BEB-EF48-A3C0-B1EC17B1303C}" presName="parentText" presStyleLbl="node1" presStyleIdx="3" presStyleCnt="4" custScaleX="142857">
        <dgm:presLayoutVars>
          <dgm:chMax val="0"/>
          <dgm:bulletEnabled val="1"/>
        </dgm:presLayoutVars>
      </dgm:prSet>
      <dgm:spPr/>
    </dgm:pt>
    <dgm:pt modelId="{8A9A00A9-0508-5F4D-B2B9-86A65AA2CE48}" type="pres">
      <dgm:prSet presAssocID="{FBBFC9F5-0BEB-EF48-A3C0-B1EC17B1303C}" presName="negativeSpace" presStyleCnt="0"/>
      <dgm:spPr/>
    </dgm:pt>
    <dgm:pt modelId="{8AC8BCF3-146E-294A-8050-1498D0C5FBE4}" type="pres">
      <dgm:prSet presAssocID="{FBBFC9F5-0BEB-EF48-A3C0-B1EC17B1303C}" presName="childText" presStyleLbl="conFgAcc1" presStyleIdx="3" presStyleCnt="4" custLinFactNeighborX="3299" custLinFactNeighborY="3047">
        <dgm:presLayoutVars>
          <dgm:bulletEnabled val="1"/>
        </dgm:presLayoutVars>
      </dgm:prSet>
      <dgm:spPr/>
    </dgm:pt>
  </dgm:ptLst>
  <dgm:cxnLst>
    <dgm:cxn modelId="{688FAA08-8A36-3941-99FF-7BE1A488216F}" type="presOf" srcId="{DCA01C97-402B-A446-BF6C-9B9E8E0D30C7}" destId="{8AC8BCF3-146E-294A-8050-1498D0C5FBE4}" srcOrd="0" destOrd="0" presId="urn:microsoft.com/office/officeart/2005/8/layout/list1"/>
    <dgm:cxn modelId="{AE584912-7255-9940-BFF0-F575F11EA41A}" type="presOf" srcId="{8B19049D-D6DD-6A46-B1B6-E7A3A43BD841}" destId="{BC0806EE-B502-3E4F-9F77-A349BB615701}" srcOrd="0" destOrd="0" presId="urn:microsoft.com/office/officeart/2005/8/layout/list1"/>
    <dgm:cxn modelId="{27763B13-827E-7946-8B0A-11AF7C9C3FA9}" srcId="{348EF4EB-BC7C-CD48-99AF-7CA3580E2E68}" destId="{18D27731-9371-EB4F-B3A3-688CFF383C4B}" srcOrd="0" destOrd="0" parTransId="{BE4F0A8B-DFA9-EB43-ABED-AEBE7BAD0F5B}" sibTransId="{6F602030-8463-A946-BD6F-3F4833F13CE0}"/>
    <dgm:cxn modelId="{1174BB16-00AB-A346-BCAA-8BE26A511947}" srcId="{959F22DA-AE6A-4548-8CFE-866B52DF1982}" destId="{8B19049D-D6DD-6A46-B1B6-E7A3A43BD841}" srcOrd="0" destOrd="0" parTransId="{3210A7D1-F741-364F-9C58-CEDBD31636DC}" sibTransId="{5E181349-C729-874E-A7E9-275DD62A74A5}"/>
    <dgm:cxn modelId="{86CE131A-53AA-A040-B767-20AEC672202E}" srcId="{4989BD24-1CCB-B446-8F29-E049F928FBE0}" destId="{959F22DA-AE6A-4548-8CFE-866B52DF1982}" srcOrd="1" destOrd="0" parTransId="{E93E231D-3E71-C143-A00D-B0DC5FFFAEE4}" sibTransId="{182E8C16-BFEA-6542-B2BC-D6135DFCEA7C}"/>
    <dgm:cxn modelId="{55390325-8DA7-3847-A6CD-E3DADC2B5D18}" type="presOf" srcId="{18D27731-9371-EB4F-B3A3-688CFF383C4B}" destId="{4CE49C5D-F315-EA4E-9DE4-9796A42D6FC7}" srcOrd="0" destOrd="0" presId="urn:microsoft.com/office/officeart/2005/8/layout/list1"/>
    <dgm:cxn modelId="{73610425-4660-5441-916D-1E1A6E12FA23}" type="presOf" srcId="{348EF4EB-BC7C-CD48-99AF-7CA3580E2E68}" destId="{D9ED7C5C-93E6-2A4C-9B95-C1F5DECCE18B}" srcOrd="1" destOrd="0" presId="urn:microsoft.com/office/officeart/2005/8/layout/list1"/>
    <dgm:cxn modelId="{3384192E-FD2E-9346-8D7E-A26FA2164D22}" type="presOf" srcId="{959F22DA-AE6A-4548-8CFE-866B52DF1982}" destId="{43991AE0-D38F-274A-879F-E45369DF3670}" srcOrd="1" destOrd="0" presId="urn:microsoft.com/office/officeart/2005/8/layout/list1"/>
    <dgm:cxn modelId="{D4F2402F-63E0-6849-992D-0C5B77DAFF49}" srcId="{FBBFC9F5-0BEB-EF48-A3C0-B1EC17B1303C}" destId="{DCA01C97-402B-A446-BF6C-9B9E8E0D30C7}" srcOrd="0" destOrd="0" parTransId="{25788BCC-092F-7449-9E72-13F608EA86DF}" sibTransId="{EC2C8850-241B-0540-A477-CBF829E57246}"/>
    <dgm:cxn modelId="{8696F742-D682-394F-BA12-2E3A0E5B4245}" type="presOf" srcId="{348EF4EB-BC7C-CD48-99AF-7CA3580E2E68}" destId="{C8826FC0-28FD-634F-9345-6F133796D0CF}" srcOrd="0" destOrd="0" presId="urn:microsoft.com/office/officeart/2005/8/layout/list1"/>
    <dgm:cxn modelId="{9317B951-324E-A949-ADA3-57D28F38777E}" type="presOf" srcId="{57F195B8-B80F-944A-A936-C3F0F069BF1D}" destId="{18632D4D-7A27-284C-B370-7B7231D1FF88}" srcOrd="1" destOrd="0" presId="urn:microsoft.com/office/officeart/2005/8/layout/list1"/>
    <dgm:cxn modelId="{B43BB068-DECF-8E4C-9475-34BD0D05FCFF}" srcId="{4989BD24-1CCB-B446-8F29-E049F928FBE0}" destId="{57F195B8-B80F-944A-A936-C3F0F069BF1D}" srcOrd="2" destOrd="0" parTransId="{D9FE164B-13FB-834F-98B5-D6510F6DDA4D}" sibTransId="{C840C288-75DD-3C4A-9599-9F02AEEC5136}"/>
    <dgm:cxn modelId="{AE3F8E83-3E25-6B48-80FD-21A3AAB033BE}" type="presOf" srcId="{FBBFC9F5-0BEB-EF48-A3C0-B1EC17B1303C}" destId="{7E7CFA42-EE89-004D-A41F-3C71EDF848A1}" srcOrd="1" destOrd="0" presId="urn:microsoft.com/office/officeart/2005/8/layout/list1"/>
    <dgm:cxn modelId="{87F1EC85-56F5-6C40-B8EF-0062B5257B33}" srcId="{4989BD24-1CCB-B446-8F29-E049F928FBE0}" destId="{348EF4EB-BC7C-CD48-99AF-7CA3580E2E68}" srcOrd="0" destOrd="0" parTransId="{91626631-98F7-4948-BA02-A196EF1EE277}" sibTransId="{F7A8B988-47F3-144F-9534-7509FE18E2AF}"/>
    <dgm:cxn modelId="{3D91B593-01E4-5A46-B6CB-344B33B5C70D}" type="presOf" srcId="{4989BD24-1CCB-B446-8F29-E049F928FBE0}" destId="{1BBCA687-1BA7-2747-987F-DBD823BBF510}" srcOrd="0" destOrd="0" presId="urn:microsoft.com/office/officeart/2005/8/layout/list1"/>
    <dgm:cxn modelId="{757331A4-5287-934E-A8AE-BDD9DF1E4041}" srcId="{57F195B8-B80F-944A-A936-C3F0F069BF1D}" destId="{EDD7D621-4432-2441-8954-D04CBFB7712E}" srcOrd="0" destOrd="0" parTransId="{D88A283B-73E1-2E41-B00D-CE3E2EB8FE3C}" sibTransId="{96F479F5-1A16-B543-BDD3-6887C662574D}"/>
    <dgm:cxn modelId="{BAB5DAB3-2498-3145-8A7B-F012F9943AEE}" type="presOf" srcId="{FBBFC9F5-0BEB-EF48-A3C0-B1EC17B1303C}" destId="{AC05F2DF-0A0F-614A-95D6-F4035C43D44D}" srcOrd="0" destOrd="0" presId="urn:microsoft.com/office/officeart/2005/8/layout/list1"/>
    <dgm:cxn modelId="{5554D6C5-25E5-CF46-8229-8D684730EBB2}" type="presOf" srcId="{959F22DA-AE6A-4548-8CFE-866B52DF1982}" destId="{CD4A0818-AEF2-8F4B-A90F-A993F4D14752}" srcOrd="0" destOrd="0" presId="urn:microsoft.com/office/officeart/2005/8/layout/list1"/>
    <dgm:cxn modelId="{3C1B3AD1-75EE-6F4E-9698-954C75F5662F}" type="presOf" srcId="{EDD7D621-4432-2441-8954-D04CBFB7712E}" destId="{2369973B-6CE4-5244-811A-981C9BE60E0E}" srcOrd="0" destOrd="0" presId="urn:microsoft.com/office/officeart/2005/8/layout/list1"/>
    <dgm:cxn modelId="{AF2D7AD1-F8F4-8F4C-92F1-385AD934BEE9}" srcId="{4989BD24-1CCB-B446-8F29-E049F928FBE0}" destId="{FBBFC9F5-0BEB-EF48-A3C0-B1EC17B1303C}" srcOrd="3" destOrd="0" parTransId="{CE98A414-0E01-214B-8B45-770C9E4180C0}" sibTransId="{12AB5B57-6AB0-2247-8E0B-6DC7183E36B1}"/>
    <dgm:cxn modelId="{7DFC6EE7-06F8-5844-9D66-70EAC973ABD4}" type="presOf" srcId="{57F195B8-B80F-944A-A936-C3F0F069BF1D}" destId="{6AE3F9D4-2A66-D043-BE22-02017306542A}" srcOrd="0" destOrd="0" presId="urn:microsoft.com/office/officeart/2005/8/layout/list1"/>
    <dgm:cxn modelId="{4D2BA347-67BD-4141-919E-51043C8111C4}" type="presParOf" srcId="{1BBCA687-1BA7-2747-987F-DBD823BBF510}" destId="{542C781D-3E29-9045-A139-DA18C81B026B}" srcOrd="0" destOrd="0" presId="urn:microsoft.com/office/officeart/2005/8/layout/list1"/>
    <dgm:cxn modelId="{DE0F9824-D381-8C43-983D-0C376E9C9CE7}" type="presParOf" srcId="{542C781D-3E29-9045-A139-DA18C81B026B}" destId="{C8826FC0-28FD-634F-9345-6F133796D0CF}" srcOrd="0" destOrd="0" presId="urn:microsoft.com/office/officeart/2005/8/layout/list1"/>
    <dgm:cxn modelId="{C0217ED1-3DE6-C34E-89FB-567D504A9478}" type="presParOf" srcId="{542C781D-3E29-9045-A139-DA18C81B026B}" destId="{D9ED7C5C-93E6-2A4C-9B95-C1F5DECCE18B}" srcOrd="1" destOrd="0" presId="urn:microsoft.com/office/officeart/2005/8/layout/list1"/>
    <dgm:cxn modelId="{9D044B9B-6557-0446-9D6D-84EECBF840D5}" type="presParOf" srcId="{1BBCA687-1BA7-2747-987F-DBD823BBF510}" destId="{B9B46ED2-7972-4548-86D5-B855AAB7477E}" srcOrd="1" destOrd="0" presId="urn:microsoft.com/office/officeart/2005/8/layout/list1"/>
    <dgm:cxn modelId="{7E144EEC-EC86-4449-9901-B9D64D341729}" type="presParOf" srcId="{1BBCA687-1BA7-2747-987F-DBD823BBF510}" destId="{4CE49C5D-F315-EA4E-9DE4-9796A42D6FC7}" srcOrd="2" destOrd="0" presId="urn:microsoft.com/office/officeart/2005/8/layout/list1"/>
    <dgm:cxn modelId="{E6866332-2EAE-D44D-9F3D-B8A2A09526EE}" type="presParOf" srcId="{1BBCA687-1BA7-2747-987F-DBD823BBF510}" destId="{A452C4CB-4105-6D4C-9A3F-B6C48A82F78F}" srcOrd="3" destOrd="0" presId="urn:microsoft.com/office/officeart/2005/8/layout/list1"/>
    <dgm:cxn modelId="{8AA150B6-8141-5940-A36D-D9ED5CCF8524}" type="presParOf" srcId="{1BBCA687-1BA7-2747-987F-DBD823BBF510}" destId="{D4C5C640-C549-F548-9EF0-56CC09982788}" srcOrd="4" destOrd="0" presId="urn:microsoft.com/office/officeart/2005/8/layout/list1"/>
    <dgm:cxn modelId="{1C46AFBC-6D3A-AB46-952D-EB127D50A982}" type="presParOf" srcId="{D4C5C640-C549-F548-9EF0-56CC09982788}" destId="{CD4A0818-AEF2-8F4B-A90F-A993F4D14752}" srcOrd="0" destOrd="0" presId="urn:microsoft.com/office/officeart/2005/8/layout/list1"/>
    <dgm:cxn modelId="{2A2ACF50-D3CA-1144-A0CD-DF5A15731F28}" type="presParOf" srcId="{D4C5C640-C549-F548-9EF0-56CC09982788}" destId="{43991AE0-D38F-274A-879F-E45369DF3670}" srcOrd="1" destOrd="0" presId="urn:microsoft.com/office/officeart/2005/8/layout/list1"/>
    <dgm:cxn modelId="{E263F819-61B9-4A4C-AF7B-D99FB710F2AF}" type="presParOf" srcId="{1BBCA687-1BA7-2747-987F-DBD823BBF510}" destId="{10834ECD-5D27-764A-BA2F-0067C9E66663}" srcOrd="5" destOrd="0" presId="urn:microsoft.com/office/officeart/2005/8/layout/list1"/>
    <dgm:cxn modelId="{EC115862-81F6-B04D-BFE9-E95F07B82F98}" type="presParOf" srcId="{1BBCA687-1BA7-2747-987F-DBD823BBF510}" destId="{BC0806EE-B502-3E4F-9F77-A349BB615701}" srcOrd="6" destOrd="0" presId="urn:microsoft.com/office/officeart/2005/8/layout/list1"/>
    <dgm:cxn modelId="{B9BCC55E-B3FE-0D43-9425-9E25B7FC4BF3}" type="presParOf" srcId="{1BBCA687-1BA7-2747-987F-DBD823BBF510}" destId="{2DD1CB5D-37D0-E240-8813-4CAFD9F3CF5E}" srcOrd="7" destOrd="0" presId="urn:microsoft.com/office/officeart/2005/8/layout/list1"/>
    <dgm:cxn modelId="{630DC8D0-BBEE-E744-9DA4-1B3BDB26A72C}" type="presParOf" srcId="{1BBCA687-1BA7-2747-987F-DBD823BBF510}" destId="{9F6C5979-22EC-BD40-8A1B-F4D988C9218C}" srcOrd="8" destOrd="0" presId="urn:microsoft.com/office/officeart/2005/8/layout/list1"/>
    <dgm:cxn modelId="{1EEE6750-580B-614B-89DE-55995E175327}" type="presParOf" srcId="{9F6C5979-22EC-BD40-8A1B-F4D988C9218C}" destId="{6AE3F9D4-2A66-D043-BE22-02017306542A}" srcOrd="0" destOrd="0" presId="urn:microsoft.com/office/officeart/2005/8/layout/list1"/>
    <dgm:cxn modelId="{2A566036-23BE-B54B-96D6-B533E3F1DCE3}" type="presParOf" srcId="{9F6C5979-22EC-BD40-8A1B-F4D988C9218C}" destId="{18632D4D-7A27-284C-B370-7B7231D1FF88}" srcOrd="1" destOrd="0" presId="urn:microsoft.com/office/officeart/2005/8/layout/list1"/>
    <dgm:cxn modelId="{AF6E4C70-953B-2E49-A9E9-35A6AD258FE6}" type="presParOf" srcId="{1BBCA687-1BA7-2747-987F-DBD823BBF510}" destId="{AF919716-BCD1-3943-8D98-BD994FBCE6D1}" srcOrd="9" destOrd="0" presId="urn:microsoft.com/office/officeart/2005/8/layout/list1"/>
    <dgm:cxn modelId="{B7515B81-EEB0-FF45-B926-3C8FAAC4CEB1}" type="presParOf" srcId="{1BBCA687-1BA7-2747-987F-DBD823BBF510}" destId="{2369973B-6CE4-5244-811A-981C9BE60E0E}" srcOrd="10" destOrd="0" presId="urn:microsoft.com/office/officeart/2005/8/layout/list1"/>
    <dgm:cxn modelId="{FFA7CE85-3A82-8440-98AC-F695D1B54379}" type="presParOf" srcId="{1BBCA687-1BA7-2747-987F-DBD823BBF510}" destId="{7AF9D316-77ED-8247-9290-71F6E1A3CC87}" srcOrd="11" destOrd="0" presId="urn:microsoft.com/office/officeart/2005/8/layout/list1"/>
    <dgm:cxn modelId="{7E53357B-AF36-CC46-AA24-DE29A37942E9}" type="presParOf" srcId="{1BBCA687-1BA7-2747-987F-DBD823BBF510}" destId="{127C269C-CAC9-B64E-A1CB-C69A80D0F147}" srcOrd="12" destOrd="0" presId="urn:microsoft.com/office/officeart/2005/8/layout/list1"/>
    <dgm:cxn modelId="{EE599FA7-5FB5-4D46-8FD8-D56742F66718}" type="presParOf" srcId="{127C269C-CAC9-B64E-A1CB-C69A80D0F147}" destId="{AC05F2DF-0A0F-614A-95D6-F4035C43D44D}" srcOrd="0" destOrd="0" presId="urn:microsoft.com/office/officeart/2005/8/layout/list1"/>
    <dgm:cxn modelId="{205422B6-227F-A64C-8F16-546AA2EF3F01}" type="presParOf" srcId="{127C269C-CAC9-B64E-A1CB-C69A80D0F147}" destId="{7E7CFA42-EE89-004D-A41F-3C71EDF848A1}" srcOrd="1" destOrd="0" presId="urn:microsoft.com/office/officeart/2005/8/layout/list1"/>
    <dgm:cxn modelId="{57B448F8-9F1C-564D-A9B8-43CAD8549BD8}" type="presParOf" srcId="{1BBCA687-1BA7-2747-987F-DBD823BBF510}" destId="{8A9A00A9-0508-5F4D-B2B9-86A65AA2CE48}" srcOrd="13" destOrd="0" presId="urn:microsoft.com/office/officeart/2005/8/layout/list1"/>
    <dgm:cxn modelId="{C0B617AE-CD40-364F-9A2F-6262D1B3BD65}" type="presParOf" srcId="{1BBCA687-1BA7-2747-987F-DBD823BBF510}" destId="{8AC8BCF3-146E-294A-8050-1498D0C5FBE4}"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0.xml><?xml version="1.0" encoding="utf-8"?>
<dgm:dataModel xmlns:dgm="http://schemas.openxmlformats.org/drawingml/2006/diagram" xmlns:a="http://schemas.openxmlformats.org/drawingml/2006/main">
  <dgm:ptLst>
    <dgm:pt modelId="{BC51FE9C-8358-4E47-B668-64A2A82B2484}" type="doc">
      <dgm:prSet loTypeId="urn:microsoft.com/office/officeart/2005/8/layout/matrix1" loCatId="matrix" qsTypeId="urn:microsoft.com/office/officeart/2005/8/quickstyle/3D1" qsCatId="3D" csTypeId="urn:microsoft.com/office/officeart/2005/8/colors/colorful2" csCatId="colorful" phldr="1"/>
      <dgm:spPr/>
      <dgm:t>
        <a:bodyPr/>
        <a:lstStyle/>
        <a:p>
          <a:endParaRPr lang="en-US"/>
        </a:p>
      </dgm:t>
    </dgm:pt>
    <dgm:pt modelId="{C3C08E78-F738-1245-A639-BA0122C72F27}">
      <dgm:prSet phldrT="[Text]" custT="1"/>
      <dgm:spPr>
        <a:solidFill>
          <a:srgbClr val="E8D067"/>
        </a:solidFill>
      </dgm:spPr>
      <dgm:t>
        <a:bodyPr/>
        <a:lstStyle/>
        <a:p>
          <a:r>
            <a:rPr lang="en-US" sz="3200" b="1" dirty="0">
              <a:solidFill>
                <a:schemeClr val="tx2">
                  <a:lumMod val="75000"/>
                </a:schemeClr>
              </a:solidFill>
            </a:rPr>
            <a:t>Decision-Making</a:t>
          </a:r>
        </a:p>
      </dgm:t>
    </dgm:pt>
    <dgm:pt modelId="{BF3F16BC-60A1-4545-87F0-4458DB9935B5}" type="parTrans" cxnId="{0B935072-4531-744F-9C76-E3D20416BBEA}">
      <dgm:prSet/>
      <dgm:spPr/>
      <dgm:t>
        <a:bodyPr/>
        <a:lstStyle/>
        <a:p>
          <a:endParaRPr lang="en-US"/>
        </a:p>
      </dgm:t>
    </dgm:pt>
    <dgm:pt modelId="{957AA9D3-0173-0B44-8D67-E944252040B0}" type="sibTrans" cxnId="{0B935072-4531-744F-9C76-E3D20416BBEA}">
      <dgm:prSet/>
      <dgm:spPr/>
      <dgm:t>
        <a:bodyPr/>
        <a:lstStyle/>
        <a:p>
          <a:endParaRPr lang="en-US"/>
        </a:p>
      </dgm:t>
    </dgm:pt>
    <dgm:pt modelId="{91176059-A218-7249-9826-98F163602134}">
      <dgm:prSet phldrT="[Text]" custT="1"/>
      <dgm:spPr>
        <a:solidFill>
          <a:srgbClr val="DC3835"/>
        </a:solidFill>
      </dgm:spPr>
      <dgm:t>
        <a:bodyPr/>
        <a:lstStyle/>
        <a:p>
          <a:endParaRPr lang="en-US" sz="2400" b="0" dirty="0"/>
        </a:p>
        <a:p>
          <a:r>
            <a:rPr lang="en-US" sz="2400" b="1" dirty="0">
              <a:effectLst>
                <a:outerShdw blurRad="38100" dist="38100" dir="2700000" algn="tl">
                  <a:srgbClr val="000000">
                    <a:alpha val="43137"/>
                  </a:srgbClr>
                </a:outerShdw>
              </a:effectLst>
            </a:rPr>
            <a:t>To think of all choices in terms of potential consequences to themselves and to others (stakeholders)</a:t>
          </a:r>
        </a:p>
      </dgm:t>
    </dgm:pt>
    <dgm:pt modelId="{0B32E8D2-A5B0-E648-960B-6851F69670A2}" type="parTrans" cxnId="{EB135A64-3380-D14C-A940-896E3CAA993D}">
      <dgm:prSet/>
      <dgm:spPr/>
      <dgm:t>
        <a:bodyPr/>
        <a:lstStyle/>
        <a:p>
          <a:endParaRPr lang="en-US"/>
        </a:p>
      </dgm:t>
    </dgm:pt>
    <dgm:pt modelId="{7C4D907E-0B05-ED49-8267-89617909742F}" type="sibTrans" cxnId="{EB135A64-3380-D14C-A940-896E3CAA993D}">
      <dgm:prSet/>
      <dgm:spPr/>
      <dgm:t>
        <a:bodyPr/>
        <a:lstStyle/>
        <a:p>
          <a:endParaRPr lang="en-US"/>
        </a:p>
      </dgm:t>
    </dgm:pt>
    <dgm:pt modelId="{0C7E2804-E3BB-5648-A732-30E61C90A34C}">
      <dgm:prSet phldrT="[Text]" custT="1"/>
      <dgm:spPr>
        <a:solidFill>
          <a:srgbClr val="6682B5"/>
        </a:solidFill>
      </dgm:spPr>
      <dgm:t>
        <a:bodyPr/>
        <a:lstStyle/>
        <a:p>
          <a:r>
            <a:rPr lang="en-US" sz="2400" b="1" dirty="0">
              <a:effectLst>
                <a:outerShdw blurRad="38100" dist="38100" dir="2700000" algn="tl">
                  <a:srgbClr val="000000">
                    <a:alpha val="43137"/>
                  </a:srgbClr>
                </a:outerShdw>
              </a:effectLst>
            </a:rPr>
            <a:t>Every decision has consequences</a:t>
          </a:r>
        </a:p>
      </dgm:t>
    </dgm:pt>
    <dgm:pt modelId="{F77F518E-7022-D04B-84AF-44CDAF1873F0}" type="parTrans" cxnId="{B6EEB63A-747D-E94D-B5B0-BDE33B1E6393}">
      <dgm:prSet/>
      <dgm:spPr/>
      <dgm:t>
        <a:bodyPr/>
        <a:lstStyle/>
        <a:p>
          <a:endParaRPr lang="en-US"/>
        </a:p>
      </dgm:t>
    </dgm:pt>
    <dgm:pt modelId="{30C7CA3E-AEDE-C944-ADAD-2A2FBEF8DDD2}" type="sibTrans" cxnId="{B6EEB63A-747D-E94D-B5B0-BDE33B1E6393}">
      <dgm:prSet/>
      <dgm:spPr/>
      <dgm:t>
        <a:bodyPr/>
        <a:lstStyle/>
        <a:p>
          <a:endParaRPr lang="en-US"/>
        </a:p>
      </dgm:t>
    </dgm:pt>
    <dgm:pt modelId="{1E12F5ED-793B-D54B-B3A8-A76E3E9DB9E6}">
      <dgm:prSet phldrT="[Text]" custT="1"/>
      <dgm:spPr>
        <a:solidFill>
          <a:srgbClr val="23A498"/>
        </a:solidFill>
      </dgm:spPr>
      <dgm:t>
        <a:bodyPr/>
        <a:lstStyle/>
        <a:p>
          <a:r>
            <a:rPr lang="en-US" sz="2400" b="1" dirty="0">
              <a:effectLst>
                <a:outerShdw blurRad="38100" dist="38100" dir="2700000" algn="tl">
                  <a:srgbClr val="000000">
                    <a:alpha val="43137"/>
                  </a:srgbClr>
                </a:outerShdw>
              </a:effectLst>
            </a:rPr>
            <a:t>The greater the potential consequences, the higher the stakes</a:t>
          </a:r>
        </a:p>
      </dgm:t>
    </dgm:pt>
    <dgm:pt modelId="{63B9FB5A-6906-E944-B40B-3EF768CE0AA5}" type="parTrans" cxnId="{FBC9390C-681B-C04B-89E6-E68CA7F282BE}">
      <dgm:prSet/>
      <dgm:spPr/>
      <dgm:t>
        <a:bodyPr/>
        <a:lstStyle/>
        <a:p>
          <a:endParaRPr lang="en-US"/>
        </a:p>
      </dgm:t>
    </dgm:pt>
    <dgm:pt modelId="{8FED713B-0093-F241-8244-EDE16F2BA7AF}" type="sibTrans" cxnId="{FBC9390C-681B-C04B-89E6-E68CA7F282BE}">
      <dgm:prSet/>
      <dgm:spPr/>
      <dgm:t>
        <a:bodyPr/>
        <a:lstStyle/>
        <a:p>
          <a:endParaRPr lang="en-US"/>
        </a:p>
      </dgm:t>
    </dgm:pt>
    <dgm:pt modelId="{E9236419-B5D2-D14F-9BAE-00026818A703}">
      <dgm:prSet phldrT="[Text]" custT="1"/>
      <dgm:spPr>
        <a:solidFill>
          <a:srgbClr val="234098"/>
        </a:solidFill>
      </dgm:spPr>
      <dgm:t>
        <a:bodyPr/>
        <a:lstStyle/>
        <a:p>
          <a:r>
            <a:rPr lang="en-US" sz="2400" b="1" dirty="0">
              <a:effectLst>
                <a:outerShdw blurRad="38100" dist="38100" dir="2700000" algn="tl">
                  <a:srgbClr val="000000">
                    <a:alpha val="43137"/>
                  </a:srgbClr>
                </a:outerShdw>
              </a:effectLst>
            </a:rPr>
            <a:t>The higher the stakes, the more need there is for careful decision-making</a:t>
          </a:r>
        </a:p>
      </dgm:t>
    </dgm:pt>
    <dgm:pt modelId="{4E7D7279-2A6A-814E-9E28-96F55BDD302B}" type="parTrans" cxnId="{CCFA4F66-39A0-1D42-83CC-B18BC0E1B513}">
      <dgm:prSet/>
      <dgm:spPr/>
      <dgm:t>
        <a:bodyPr/>
        <a:lstStyle/>
        <a:p>
          <a:endParaRPr lang="en-US"/>
        </a:p>
      </dgm:t>
    </dgm:pt>
    <dgm:pt modelId="{06D12B79-A96F-9B4A-8494-91415E1556E2}" type="sibTrans" cxnId="{CCFA4F66-39A0-1D42-83CC-B18BC0E1B513}">
      <dgm:prSet/>
      <dgm:spPr/>
      <dgm:t>
        <a:bodyPr/>
        <a:lstStyle/>
        <a:p>
          <a:endParaRPr lang="en-US"/>
        </a:p>
      </dgm:t>
    </dgm:pt>
    <dgm:pt modelId="{9B8E041F-239E-504D-BA8E-F6DCF1AAE3F8}" type="pres">
      <dgm:prSet presAssocID="{BC51FE9C-8358-4E47-B668-64A2A82B2484}" presName="diagram" presStyleCnt="0">
        <dgm:presLayoutVars>
          <dgm:chMax val="1"/>
          <dgm:dir/>
          <dgm:animLvl val="ctr"/>
          <dgm:resizeHandles val="exact"/>
        </dgm:presLayoutVars>
      </dgm:prSet>
      <dgm:spPr/>
    </dgm:pt>
    <dgm:pt modelId="{BF296E6C-9B34-FE45-B60F-98B8B69EA124}" type="pres">
      <dgm:prSet presAssocID="{BC51FE9C-8358-4E47-B668-64A2A82B2484}" presName="matrix" presStyleCnt="0"/>
      <dgm:spPr/>
    </dgm:pt>
    <dgm:pt modelId="{87D96414-FDA7-CD48-92CC-B4D81D2483AF}" type="pres">
      <dgm:prSet presAssocID="{BC51FE9C-8358-4E47-B668-64A2A82B2484}" presName="tile1" presStyleLbl="node1" presStyleIdx="0" presStyleCnt="4"/>
      <dgm:spPr/>
    </dgm:pt>
    <dgm:pt modelId="{9E75AE36-BE32-7D44-8D5F-CBA72AD712E4}" type="pres">
      <dgm:prSet presAssocID="{BC51FE9C-8358-4E47-B668-64A2A82B2484}" presName="tile1text" presStyleLbl="node1" presStyleIdx="0" presStyleCnt="4">
        <dgm:presLayoutVars>
          <dgm:chMax val="0"/>
          <dgm:chPref val="0"/>
          <dgm:bulletEnabled val="1"/>
        </dgm:presLayoutVars>
      </dgm:prSet>
      <dgm:spPr/>
    </dgm:pt>
    <dgm:pt modelId="{E7E39AEB-FD1B-154B-8FE5-D6BF77020861}" type="pres">
      <dgm:prSet presAssocID="{BC51FE9C-8358-4E47-B668-64A2A82B2484}" presName="tile2" presStyleLbl="node1" presStyleIdx="1" presStyleCnt="4"/>
      <dgm:spPr/>
    </dgm:pt>
    <dgm:pt modelId="{D9B9E37F-80B3-5E44-ABD7-C5F5FD109653}" type="pres">
      <dgm:prSet presAssocID="{BC51FE9C-8358-4E47-B668-64A2A82B2484}" presName="tile2text" presStyleLbl="node1" presStyleIdx="1" presStyleCnt="4">
        <dgm:presLayoutVars>
          <dgm:chMax val="0"/>
          <dgm:chPref val="0"/>
          <dgm:bulletEnabled val="1"/>
        </dgm:presLayoutVars>
      </dgm:prSet>
      <dgm:spPr/>
    </dgm:pt>
    <dgm:pt modelId="{43407B61-895A-B44E-97DE-AB0A8F5C08DB}" type="pres">
      <dgm:prSet presAssocID="{BC51FE9C-8358-4E47-B668-64A2A82B2484}" presName="tile3" presStyleLbl="node1" presStyleIdx="2" presStyleCnt="4"/>
      <dgm:spPr/>
    </dgm:pt>
    <dgm:pt modelId="{9936E082-767E-CF42-BC21-4787C601B2DE}" type="pres">
      <dgm:prSet presAssocID="{BC51FE9C-8358-4E47-B668-64A2A82B2484}" presName="tile3text" presStyleLbl="node1" presStyleIdx="2" presStyleCnt="4">
        <dgm:presLayoutVars>
          <dgm:chMax val="0"/>
          <dgm:chPref val="0"/>
          <dgm:bulletEnabled val="1"/>
        </dgm:presLayoutVars>
      </dgm:prSet>
      <dgm:spPr/>
    </dgm:pt>
    <dgm:pt modelId="{58C28D08-DA7F-FA42-BE48-ECD26547A646}" type="pres">
      <dgm:prSet presAssocID="{BC51FE9C-8358-4E47-B668-64A2A82B2484}" presName="tile4" presStyleLbl="node1" presStyleIdx="3" presStyleCnt="4"/>
      <dgm:spPr/>
    </dgm:pt>
    <dgm:pt modelId="{7176BE72-41F3-BE41-BA14-96AA265D0253}" type="pres">
      <dgm:prSet presAssocID="{BC51FE9C-8358-4E47-B668-64A2A82B2484}" presName="tile4text" presStyleLbl="node1" presStyleIdx="3" presStyleCnt="4">
        <dgm:presLayoutVars>
          <dgm:chMax val="0"/>
          <dgm:chPref val="0"/>
          <dgm:bulletEnabled val="1"/>
        </dgm:presLayoutVars>
      </dgm:prSet>
      <dgm:spPr/>
    </dgm:pt>
    <dgm:pt modelId="{945DFB8A-6EAC-AA4E-A333-0B6F1F59555B}" type="pres">
      <dgm:prSet presAssocID="{BC51FE9C-8358-4E47-B668-64A2A82B2484}" presName="centerTile" presStyleLbl="fgShp" presStyleIdx="0" presStyleCnt="1" custScaleX="157576" custScaleY="80000" custLinFactNeighborY="15805">
        <dgm:presLayoutVars>
          <dgm:chMax val="0"/>
          <dgm:chPref val="0"/>
        </dgm:presLayoutVars>
      </dgm:prSet>
      <dgm:spPr/>
    </dgm:pt>
  </dgm:ptLst>
  <dgm:cxnLst>
    <dgm:cxn modelId="{57D57E03-7155-734D-8D0E-9CC0E789D4CC}" type="presOf" srcId="{0C7E2804-E3BB-5648-A732-30E61C90A34C}" destId="{E7E39AEB-FD1B-154B-8FE5-D6BF77020861}" srcOrd="0" destOrd="0" presId="urn:microsoft.com/office/officeart/2005/8/layout/matrix1"/>
    <dgm:cxn modelId="{FBC9390C-681B-C04B-89E6-E68CA7F282BE}" srcId="{C3C08E78-F738-1245-A639-BA0122C72F27}" destId="{1E12F5ED-793B-D54B-B3A8-A76E3E9DB9E6}" srcOrd="2" destOrd="0" parTransId="{63B9FB5A-6906-E944-B40B-3EF768CE0AA5}" sibTransId="{8FED713B-0093-F241-8244-EDE16F2BA7AF}"/>
    <dgm:cxn modelId="{B6EEB63A-747D-E94D-B5B0-BDE33B1E6393}" srcId="{C3C08E78-F738-1245-A639-BA0122C72F27}" destId="{0C7E2804-E3BB-5648-A732-30E61C90A34C}" srcOrd="1" destOrd="0" parTransId="{F77F518E-7022-D04B-84AF-44CDAF1873F0}" sibTransId="{30C7CA3E-AEDE-C944-ADAD-2A2FBEF8DDD2}"/>
    <dgm:cxn modelId="{EB135A64-3380-D14C-A940-896E3CAA993D}" srcId="{C3C08E78-F738-1245-A639-BA0122C72F27}" destId="{91176059-A218-7249-9826-98F163602134}" srcOrd="0" destOrd="0" parTransId="{0B32E8D2-A5B0-E648-960B-6851F69670A2}" sibTransId="{7C4D907E-0B05-ED49-8267-89617909742F}"/>
    <dgm:cxn modelId="{CCFA4F66-39A0-1D42-83CC-B18BC0E1B513}" srcId="{C3C08E78-F738-1245-A639-BA0122C72F27}" destId="{E9236419-B5D2-D14F-9BAE-00026818A703}" srcOrd="3" destOrd="0" parTransId="{4E7D7279-2A6A-814E-9E28-96F55BDD302B}" sibTransId="{06D12B79-A96F-9B4A-8494-91415E1556E2}"/>
    <dgm:cxn modelId="{0B935072-4531-744F-9C76-E3D20416BBEA}" srcId="{BC51FE9C-8358-4E47-B668-64A2A82B2484}" destId="{C3C08E78-F738-1245-A639-BA0122C72F27}" srcOrd="0" destOrd="0" parTransId="{BF3F16BC-60A1-4545-87F0-4458DB9935B5}" sibTransId="{957AA9D3-0173-0B44-8D67-E944252040B0}"/>
    <dgm:cxn modelId="{2A14EE75-F236-FA46-92A4-33D3738B166B}" type="presOf" srcId="{C3C08E78-F738-1245-A639-BA0122C72F27}" destId="{945DFB8A-6EAC-AA4E-A333-0B6F1F59555B}" srcOrd="0" destOrd="0" presId="urn:microsoft.com/office/officeart/2005/8/layout/matrix1"/>
    <dgm:cxn modelId="{398298A0-7540-5A4D-81F7-A2E63D810D18}" type="presOf" srcId="{91176059-A218-7249-9826-98F163602134}" destId="{9E75AE36-BE32-7D44-8D5F-CBA72AD712E4}" srcOrd="1" destOrd="0" presId="urn:microsoft.com/office/officeart/2005/8/layout/matrix1"/>
    <dgm:cxn modelId="{784CB4A3-A9BB-2C4B-BC31-5E633D6AFA23}" type="presOf" srcId="{1E12F5ED-793B-D54B-B3A8-A76E3E9DB9E6}" destId="{9936E082-767E-CF42-BC21-4787C601B2DE}" srcOrd="1" destOrd="0" presId="urn:microsoft.com/office/officeart/2005/8/layout/matrix1"/>
    <dgm:cxn modelId="{BE6D65A8-99B4-3542-8DBC-EEA9E5BE2183}" type="presOf" srcId="{91176059-A218-7249-9826-98F163602134}" destId="{87D96414-FDA7-CD48-92CC-B4D81D2483AF}" srcOrd="0" destOrd="0" presId="urn:microsoft.com/office/officeart/2005/8/layout/matrix1"/>
    <dgm:cxn modelId="{9E757DD3-10F2-8A47-A29D-4EAF1F5FA68C}" type="presOf" srcId="{BC51FE9C-8358-4E47-B668-64A2A82B2484}" destId="{9B8E041F-239E-504D-BA8E-F6DCF1AAE3F8}" srcOrd="0" destOrd="0" presId="urn:microsoft.com/office/officeart/2005/8/layout/matrix1"/>
    <dgm:cxn modelId="{200C6FDF-0304-2144-B43B-3CB3FD304E21}" type="presOf" srcId="{0C7E2804-E3BB-5648-A732-30E61C90A34C}" destId="{D9B9E37F-80B3-5E44-ABD7-C5F5FD109653}" srcOrd="1" destOrd="0" presId="urn:microsoft.com/office/officeart/2005/8/layout/matrix1"/>
    <dgm:cxn modelId="{9C89F9EA-F147-7B43-BA27-561A8C2E40ED}" type="presOf" srcId="{E9236419-B5D2-D14F-9BAE-00026818A703}" destId="{7176BE72-41F3-BE41-BA14-96AA265D0253}" srcOrd="1" destOrd="0" presId="urn:microsoft.com/office/officeart/2005/8/layout/matrix1"/>
    <dgm:cxn modelId="{A87359F7-3C97-8F41-AD9B-632F9C605B9D}" type="presOf" srcId="{E9236419-B5D2-D14F-9BAE-00026818A703}" destId="{58C28D08-DA7F-FA42-BE48-ECD26547A646}" srcOrd="0" destOrd="0" presId="urn:microsoft.com/office/officeart/2005/8/layout/matrix1"/>
    <dgm:cxn modelId="{E7E9CEFF-DCC3-0241-AEEC-BD18F692B7AA}" type="presOf" srcId="{1E12F5ED-793B-D54B-B3A8-A76E3E9DB9E6}" destId="{43407B61-895A-B44E-97DE-AB0A8F5C08DB}" srcOrd="0" destOrd="0" presId="urn:microsoft.com/office/officeart/2005/8/layout/matrix1"/>
    <dgm:cxn modelId="{071CABBE-70FB-0F43-88E3-13C66A575D99}" type="presParOf" srcId="{9B8E041F-239E-504D-BA8E-F6DCF1AAE3F8}" destId="{BF296E6C-9B34-FE45-B60F-98B8B69EA124}" srcOrd="0" destOrd="0" presId="urn:microsoft.com/office/officeart/2005/8/layout/matrix1"/>
    <dgm:cxn modelId="{31988DB4-01D1-C648-B2D0-C4DD711904FC}" type="presParOf" srcId="{BF296E6C-9B34-FE45-B60F-98B8B69EA124}" destId="{87D96414-FDA7-CD48-92CC-B4D81D2483AF}" srcOrd="0" destOrd="0" presId="urn:microsoft.com/office/officeart/2005/8/layout/matrix1"/>
    <dgm:cxn modelId="{3AF4E0C6-B5A7-8D4C-87E4-EF918F8E2910}" type="presParOf" srcId="{BF296E6C-9B34-FE45-B60F-98B8B69EA124}" destId="{9E75AE36-BE32-7D44-8D5F-CBA72AD712E4}" srcOrd="1" destOrd="0" presId="urn:microsoft.com/office/officeart/2005/8/layout/matrix1"/>
    <dgm:cxn modelId="{621B9C26-E21E-ED42-80D1-AAE9208C2F5A}" type="presParOf" srcId="{BF296E6C-9B34-FE45-B60F-98B8B69EA124}" destId="{E7E39AEB-FD1B-154B-8FE5-D6BF77020861}" srcOrd="2" destOrd="0" presId="urn:microsoft.com/office/officeart/2005/8/layout/matrix1"/>
    <dgm:cxn modelId="{653E153B-0976-1F49-9861-FFDF60A41C9C}" type="presParOf" srcId="{BF296E6C-9B34-FE45-B60F-98B8B69EA124}" destId="{D9B9E37F-80B3-5E44-ABD7-C5F5FD109653}" srcOrd="3" destOrd="0" presId="urn:microsoft.com/office/officeart/2005/8/layout/matrix1"/>
    <dgm:cxn modelId="{880B3EBD-5C0A-AC4E-98DD-8224D5D3278B}" type="presParOf" srcId="{BF296E6C-9B34-FE45-B60F-98B8B69EA124}" destId="{43407B61-895A-B44E-97DE-AB0A8F5C08DB}" srcOrd="4" destOrd="0" presId="urn:microsoft.com/office/officeart/2005/8/layout/matrix1"/>
    <dgm:cxn modelId="{C5221D8F-8BE3-6743-86FB-D31DC8E90A9D}" type="presParOf" srcId="{BF296E6C-9B34-FE45-B60F-98B8B69EA124}" destId="{9936E082-767E-CF42-BC21-4787C601B2DE}" srcOrd="5" destOrd="0" presId="urn:microsoft.com/office/officeart/2005/8/layout/matrix1"/>
    <dgm:cxn modelId="{3EEF3683-F0BC-AC42-8B69-A88F9B00FFB9}" type="presParOf" srcId="{BF296E6C-9B34-FE45-B60F-98B8B69EA124}" destId="{58C28D08-DA7F-FA42-BE48-ECD26547A646}" srcOrd="6" destOrd="0" presId="urn:microsoft.com/office/officeart/2005/8/layout/matrix1"/>
    <dgm:cxn modelId="{455E305C-412D-2943-A76A-4803C561F181}" type="presParOf" srcId="{BF296E6C-9B34-FE45-B60F-98B8B69EA124}" destId="{7176BE72-41F3-BE41-BA14-96AA265D0253}" srcOrd="7" destOrd="0" presId="urn:microsoft.com/office/officeart/2005/8/layout/matrix1"/>
    <dgm:cxn modelId="{2DEF1BEC-4610-8343-AF7D-9957DAB5F58F}" type="presParOf" srcId="{9B8E041F-239E-504D-BA8E-F6DCF1AAE3F8}" destId="{945DFB8A-6EAC-AA4E-A333-0B6F1F59555B}"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1.xml><?xml version="1.0" encoding="utf-8"?>
<dgm:dataModel xmlns:dgm="http://schemas.openxmlformats.org/drawingml/2006/diagram" xmlns:a="http://schemas.openxmlformats.org/drawingml/2006/main">
  <dgm:ptLst>
    <dgm:pt modelId="{AE01E9A2-CCA2-41E2-8913-95AC8B7ACB69}" type="doc">
      <dgm:prSet loTypeId="urn:microsoft.com/office/officeart/2005/8/layout/target2" loCatId="relationship" qsTypeId="urn:microsoft.com/office/officeart/2005/8/quickstyle/3d3" qsCatId="3D" csTypeId="urn:microsoft.com/office/officeart/2005/8/colors/colorful2" csCatId="colorful" phldr="1"/>
      <dgm:spPr/>
      <dgm:t>
        <a:bodyPr/>
        <a:lstStyle/>
        <a:p>
          <a:endParaRPr lang="en-US"/>
        </a:p>
      </dgm:t>
    </dgm:pt>
    <dgm:pt modelId="{A26CB518-6C5D-4127-A4D0-C878855278F3}">
      <dgm:prSet custT="1"/>
      <dgm:spPr>
        <a:solidFill>
          <a:srgbClr val="800000"/>
        </a:solidFill>
      </dgm:spPr>
      <dgm:t>
        <a:bodyPr/>
        <a:lstStyle/>
        <a:p>
          <a:pPr algn="l" rtl="0"/>
          <a:r>
            <a:rPr lang="en-US" sz="4400" b="1" dirty="0">
              <a:effectLst>
                <a:outerShdw blurRad="38100" dist="38100" dir="2700000" algn="tl">
                  <a:srgbClr val="000000">
                    <a:alpha val="43137"/>
                  </a:srgbClr>
                </a:outerShdw>
              </a:effectLst>
            </a:rPr>
            <a:t>Stakeholders</a:t>
          </a:r>
        </a:p>
      </dgm:t>
    </dgm:pt>
    <dgm:pt modelId="{6FA0617B-17B0-4C96-8C9B-4DF5ECD996D3}" type="parTrans" cxnId="{099F1380-479F-4E50-88B6-5F15DA97D518}">
      <dgm:prSet/>
      <dgm:spPr/>
      <dgm:t>
        <a:bodyPr/>
        <a:lstStyle/>
        <a:p>
          <a:endParaRPr lang="en-US"/>
        </a:p>
      </dgm:t>
    </dgm:pt>
    <dgm:pt modelId="{45C235DE-9C9C-444B-B4B0-B5A54204B57B}" type="sibTrans" cxnId="{099F1380-479F-4E50-88B6-5F15DA97D518}">
      <dgm:prSet/>
      <dgm:spPr/>
      <dgm:t>
        <a:bodyPr/>
        <a:lstStyle/>
        <a:p>
          <a:endParaRPr lang="en-US"/>
        </a:p>
      </dgm:t>
    </dgm:pt>
    <dgm:pt modelId="{A2A55370-6D7D-4654-8868-ED1031456465}">
      <dgm:prSet custT="1"/>
      <dgm:spPr>
        <a:solidFill>
          <a:schemeClr val="accent3">
            <a:lumMod val="75000"/>
          </a:schemeClr>
        </a:solidFill>
      </dgm:spPr>
      <dgm:t>
        <a:bodyPr/>
        <a:lstStyle/>
        <a:p>
          <a:pPr algn="l" rtl="0"/>
          <a:r>
            <a:rPr lang="en-US" sz="3200" b="1" dirty="0">
              <a:effectLst>
                <a:outerShdw blurRad="38100" dist="38100" dir="2700000" algn="tl">
                  <a:srgbClr val="000000">
                    <a:alpha val="43137"/>
                  </a:srgbClr>
                </a:outerShdw>
              </a:effectLst>
            </a:rPr>
            <a:t>Each person who can be affected by a decision has a “stake” in that decision and a moral claim on the decision maker to make the decision wisely and ethically.</a:t>
          </a:r>
        </a:p>
      </dgm:t>
    </dgm:pt>
    <dgm:pt modelId="{157FF1F1-9BFE-4306-862D-2327873BF161}" type="parTrans" cxnId="{1C02B83A-9B9C-423A-B4C5-82CCA1F06C82}">
      <dgm:prSet/>
      <dgm:spPr/>
      <dgm:t>
        <a:bodyPr/>
        <a:lstStyle/>
        <a:p>
          <a:endParaRPr lang="en-US"/>
        </a:p>
      </dgm:t>
    </dgm:pt>
    <dgm:pt modelId="{13A5F21D-E273-4D88-8A6C-8F6FCE73333C}" type="sibTrans" cxnId="{1C02B83A-9B9C-423A-B4C5-82CCA1F06C82}">
      <dgm:prSet/>
      <dgm:spPr/>
      <dgm:t>
        <a:bodyPr/>
        <a:lstStyle/>
        <a:p>
          <a:endParaRPr lang="en-US"/>
        </a:p>
      </dgm:t>
    </dgm:pt>
    <dgm:pt modelId="{F0D85F96-AC16-41E4-B2F8-97FBEC6B9DDD}" type="pres">
      <dgm:prSet presAssocID="{AE01E9A2-CCA2-41E2-8913-95AC8B7ACB69}" presName="Name0" presStyleCnt="0">
        <dgm:presLayoutVars>
          <dgm:chMax val="3"/>
          <dgm:chPref val="1"/>
          <dgm:dir/>
          <dgm:animLvl val="lvl"/>
          <dgm:resizeHandles/>
        </dgm:presLayoutVars>
      </dgm:prSet>
      <dgm:spPr/>
    </dgm:pt>
    <dgm:pt modelId="{AA2D8FDB-3A70-4D15-9880-535857A3F2AE}" type="pres">
      <dgm:prSet presAssocID="{AE01E9A2-CCA2-41E2-8913-95AC8B7ACB69}" presName="outerBox" presStyleCnt="0"/>
      <dgm:spPr/>
    </dgm:pt>
    <dgm:pt modelId="{A3118B9A-2262-43CF-B81F-127F52FBEC63}" type="pres">
      <dgm:prSet presAssocID="{AE01E9A2-CCA2-41E2-8913-95AC8B7ACB69}" presName="outerBoxParent" presStyleLbl="node1" presStyleIdx="0" presStyleCnt="2"/>
      <dgm:spPr/>
    </dgm:pt>
    <dgm:pt modelId="{C5ACD47D-7FD6-423F-BA83-4E2B6CE7A4CC}" type="pres">
      <dgm:prSet presAssocID="{AE01E9A2-CCA2-41E2-8913-95AC8B7ACB69}" presName="outerBoxChildren" presStyleCnt="0"/>
      <dgm:spPr/>
    </dgm:pt>
    <dgm:pt modelId="{3505E8C1-8C5F-4CC1-A598-BC1AA04E74BC}" type="pres">
      <dgm:prSet presAssocID="{AE01E9A2-CCA2-41E2-8913-95AC8B7ACB69}" presName="middleBox" presStyleCnt="0"/>
      <dgm:spPr/>
    </dgm:pt>
    <dgm:pt modelId="{6A9CA37C-F924-47AF-A143-B564BBB06A3B}" type="pres">
      <dgm:prSet presAssocID="{AE01E9A2-CCA2-41E2-8913-95AC8B7ACB69}" presName="middleBoxParent" presStyleLbl="node1" presStyleIdx="1" presStyleCnt="2"/>
      <dgm:spPr/>
    </dgm:pt>
    <dgm:pt modelId="{FDF42ED3-5FC4-4F23-A811-025531153A4C}" type="pres">
      <dgm:prSet presAssocID="{AE01E9A2-CCA2-41E2-8913-95AC8B7ACB69}" presName="middleBoxChildren" presStyleCnt="0"/>
      <dgm:spPr/>
    </dgm:pt>
  </dgm:ptLst>
  <dgm:cxnLst>
    <dgm:cxn modelId="{1C02B83A-9B9C-423A-B4C5-82CCA1F06C82}" srcId="{AE01E9A2-CCA2-41E2-8913-95AC8B7ACB69}" destId="{A2A55370-6D7D-4654-8868-ED1031456465}" srcOrd="1" destOrd="0" parTransId="{157FF1F1-9BFE-4306-862D-2327873BF161}" sibTransId="{13A5F21D-E273-4D88-8A6C-8F6FCE73333C}"/>
    <dgm:cxn modelId="{099F1380-479F-4E50-88B6-5F15DA97D518}" srcId="{AE01E9A2-CCA2-41E2-8913-95AC8B7ACB69}" destId="{A26CB518-6C5D-4127-A4D0-C878855278F3}" srcOrd="0" destOrd="0" parTransId="{6FA0617B-17B0-4C96-8C9B-4DF5ECD996D3}" sibTransId="{45C235DE-9C9C-444B-B4B0-B5A54204B57B}"/>
    <dgm:cxn modelId="{8DACD4AE-6037-B745-82E7-263C8550B3E6}" type="presOf" srcId="{AE01E9A2-CCA2-41E2-8913-95AC8B7ACB69}" destId="{F0D85F96-AC16-41E4-B2F8-97FBEC6B9DDD}" srcOrd="0" destOrd="0" presId="urn:microsoft.com/office/officeart/2005/8/layout/target2"/>
    <dgm:cxn modelId="{DB50FCB7-39B2-D446-ACCD-8B12C81B6797}" type="presOf" srcId="{A2A55370-6D7D-4654-8868-ED1031456465}" destId="{6A9CA37C-F924-47AF-A143-B564BBB06A3B}" srcOrd="0" destOrd="0" presId="urn:microsoft.com/office/officeart/2005/8/layout/target2"/>
    <dgm:cxn modelId="{2D14E2B9-BBF9-BA43-9D5A-E6180970D935}" type="presOf" srcId="{A26CB518-6C5D-4127-A4D0-C878855278F3}" destId="{A3118B9A-2262-43CF-B81F-127F52FBEC63}" srcOrd="0" destOrd="0" presId="urn:microsoft.com/office/officeart/2005/8/layout/target2"/>
    <dgm:cxn modelId="{392C471C-39DD-5D45-9CB6-7B33BD26D8EB}" type="presParOf" srcId="{F0D85F96-AC16-41E4-B2F8-97FBEC6B9DDD}" destId="{AA2D8FDB-3A70-4D15-9880-535857A3F2AE}" srcOrd="0" destOrd="0" presId="urn:microsoft.com/office/officeart/2005/8/layout/target2"/>
    <dgm:cxn modelId="{9ACB5B9D-73DB-3A4B-B2E2-5325A4C07866}" type="presParOf" srcId="{AA2D8FDB-3A70-4D15-9880-535857A3F2AE}" destId="{A3118B9A-2262-43CF-B81F-127F52FBEC63}" srcOrd="0" destOrd="0" presId="urn:microsoft.com/office/officeart/2005/8/layout/target2"/>
    <dgm:cxn modelId="{75EDE48D-629E-C74B-8762-449CB8F3159E}" type="presParOf" srcId="{AA2D8FDB-3A70-4D15-9880-535857A3F2AE}" destId="{C5ACD47D-7FD6-423F-BA83-4E2B6CE7A4CC}" srcOrd="1" destOrd="0" presId="urn:microsoft.com/office/officeart/2005/8/layout/target2"/>
    <dgm:cxn modelId="{172D5BA7-0DE2-DE4B-B234-605FE17D54E4}" type="presParOf" srcId="{F0D85F96-AC16-41E4-B2F8-97FBEC6B9DDD}" destId="{3505E8C1-8C5F-4CC1-A598-BC1AA04E74BC}" srcOrd="1" destOrd="0" presId="urn:microsoft.com/office/officeart/2005/8/layout/target2"/>
    <dgm:cxn modelId="{D12BA3F8-B890-DC47-9BC5-486269878D1B}" type="presParOf" srcId="{3505E8C1-8C5F-4CC1-A598-BC1AA04E74BC}" destId="{6A9CA37C-F924-47AF-A143-B564BBB06A3B}" srcOrd="0" destOrd="0" presId="urn:microsoft.com/office/officeart/2005/8/layout/target2"/>
    <dgm:cxn modelId="{1FD0D385-E6A1-9844-8085-8F2746F2E683}" type="presParOf" srcId="{3505E8C1-8C5F-4CC1-A598-BC1AA04E74BC}" destId="{FDF42ED3-5FC4-4F23-A811-025531153A4C}" srcOrd="1" destOrd="0" presId="urn:microsoft.com/office/officeart/2005/8/layout/targe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2.xml><?xml version="1.0" encoding="utf-8"?>
<dgm:dataModel xmlns:dgm="http://schemas.openxmlformats.org/drawingml/2006/diagram" xmlns:a="http://schemas.openxmlformats.org/drawingml/2006/main">
  <dgm:ptLst>
    <dgm:pt modelId="{750ABC4A-92E8-470C-9135-C42D395CF6EE}" type="doc">
      <dgm:prSet loTypeId="urn:microsoft.com/office/officeart/2005/8/layout/vList2" loCatId="list" qsTypeId="urn:microsoft.com/office/officeart/2005/8/quickstyle/3d1" qsCatId="3D" csTypeId="urn:microsoft.com/office/officeart/2005/8/colors/accent1_2" csCatId="accent1"/>
      <dgm:spPr/>
      <dgm:t>
        <a:bodyPr/>
        <a:lstStyle/>
        <a:p>
          <a:endParaRPr lang="en-US"/>
        </a:p>
      </dgm:t>
    </dgm:pt>
    <dgm:pt modelId="{252FB31C-084B-4481-A206-E2372B004BEE}">
      <dgm:prSet custT="1"/>
      <dgm:spPr/>
      <dgm:t>
        <a:bodyPr/>
        <a:lstStyle/>
        <a:p>
          <a:pPr algn="ctr" rtl="0">
            <a:lnSpc>
              <a:spcPct val="100000"/>
            </a:lnSpc>
          </a:pPr>
          <a:r>
            <a:rPr lang="en-US" sz="2800" b="1" dirty="0">
              <a:effectLst>
                <a:outerShdw blurRad="38100" dist="38100" dir="2700000" algn="tl">
                  <a:srgbClr val="000000">
                    <a:alpha val="43137"/>
                  </a:srgbClr>
                </a:outerShdw>
              </a:effectLst>
            </a:rPr>
            <a:t>CHOICES HAVE CONSEQUENCES </a:t>
          </a:r>
          <a:br>
            <a:rPr lang="en-US" sz="2800" b="1" dirty="0">
              <a:effectLst>
                <a:outerShdw blurRad="38100" dist="38100" dir="2700000" algn="tl">
                  <a:srgbClr val="000000">
                    <a:alpha val="43137"/>
                  </a:srgbClr>
                </a:outerShdw>
              </a:effectLst>
            </a:rPr>
          </a:br>
          <a:r>
            <a:rPr lang="en-US" sz="2800" b="1" dirty="0">
              <a:effectLst>
                <a:outerShdw blurRad="38100" dist="38100" dir="2700000" algn="tl">
                  <a:srgbClr val="000000">
                    <a:alpha val="43137"/>
                  </a:srgbClr>
                </a:outerShdw>
              </a:effectLst>
            </a:rPr>
            <a:t>Everyone affected by a decision is a stakeholder in that decision</a:t>
          </a:r>
          <a:r>
            <a:rPr lang="en-US" sz="2700" b="1" dirty="0"/>
            <a:t>.</a:t>
          </a:r>
          <a:endParaRPr lang="en-US" sz="2700" dirty="0"/>
        </a:p>
      </dgm:t>
    </dgm:pt>
    <dgm:pt modelId="{42F0C120-7197-45EF-9A94-038610D8314C}" type="parTrans" cxnId="{B16B513A-1BA4-4385-8341-ABEC15BC0AF3}">
      <dgm:prSet/>
      <dgm:spPr/>
      <dgm:t>
        <a:bodyPr/>
        <a:lstStyle/>
        <a:p>
          <a:endParaRPr lang="en-US"/>
        </a:p>
      </dgm:t>
    </dgm:pt>
    <dgm:pt modelId="{AA00D408-648C-4E6F-89B9-325D15C5862F}" type="sibTrans" cxnId="{B16B513A-1BA4-4385-8341-ABEC15BC0AF3}">
      <dgm:prSet/>
      <dgm:spPr/>
      <dgm:t>
        <a:bodyPr/>
        <a:lstStyle/>
        <a:p>
          <a:endParaRPr lang="en-US"/>
        </a:p>
      </dgm:t>
    </dgm:pt>
    <dgm:pt modelId="{D78E991B-73CB-41BE-A7CB-0AB19315CFB4}" type="pres">
      <dgm:prSet presAssocID="{750ABC4A-92E8-470C-9135-C42D395CF6EE}" presName="linear" presStyleCnt="0">
        <dgm:presLayoutVars>
          <dgm:animLvl val="lvl"/>
          <dgm:resizeHandles val="exact"/>
        </dgm:presLayoutVars>
      </dgm:prSet>
      <dgm:spPr/>
    </dgm:pt>
    <dgm:pt modelId="{FE25999F-A46C-4550-8EA7-AC19052D907A}" type="pres">
      <dgm:prSet presAssocID="{252FB31C-084B-4481-A206-E2372B004BEE}" presName="parentText" presStyleLbl="node1" presStyleIdx="0" presStyleCnt="1">
        <dgm:presLayoutVars>
          <dgm:chMax val="0"/>
          <dgm:bulletEnabled val="1"/>
        </dgm:presLayoutVars>
      </dgm:prSet>
      <dgm:spPr/>
    </dgm:pt>
  </dgm:ptLst>
  <dgm:cxnLst>
    <dgm:cxn modelId="{B16B513A-1BA4-4385-8341-ABEC15BC0AF3}" srcId="{750ABC4A-92E8-470C-9135-C42D395CF6EE}" destId="{252FB31C-084B-4481-A206-E2372B004BEE}" srcOrd="0" destOrd="0" parTransId="{42F0C120-7197-45EF-9A94-038610D8314C}" sibTransId="{AA00D408-648C-4E6F-89B9-325D15C5862F}"/>
    <dgm:cxn modelId="{AEC58456-A5AC-9E40-9D9B-C404942C4076}" type="presOf" srcId="{252FB31C-084B-4481-A206-E2372B004BEE}" destId="{FE25999F-A46C-4550-8EA7-AC19052D907A}" srcOrd="0" destOrd="0" presId="urn:microsoft.com/office/officeart/2005/8/layout/vList2"/>
    <dgm:cxn modelId="{7EAD967B-572B-C347-A79C-DD512B14712A}" type="presOf" srcId="{750ABC4A-92E8-470C-9135-C42D395CF6EE}" destId="{D78E991B-73CB-41BE-A7CB-0AB19315CFB4}" srcOrd="0" destOrd="0" presId="urn:microsoft.com/office/officeart/2005/8/layout/vList2"/>
    <dgm:cxn modelId="{89969446-69CB-594B-8C5B-BD6456AE1F26}" type="presParOf" srcId="{D78E991B-73CB-41BE-A7CB-0AB19315CFB4}" destId="{FE25999F-A46C-4550-8EA7-AC19052D907A}"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3.xml><?xml version="1.0" encoding="utf-8"?>
<dgm:dataModel xmlns:dgm="http://schemas.openxmlformats.org/drawingml/2006/diagram" xmlns:a="http://schemas.openxmlformats.org/drawingml/2006/main">
  <dgm:ptLst>
    <dgm:pt modelId="{72A15093-BC3F-4164-83BE-92A654989DE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E40F728-19FB-480A-83D1-42CFF8B08699}">
      <dgm:prSet custT="1"/>
      <dgm:spPr/>
      <dgm:t>
        <a:bodyPr/>
        <a:lstStyle/>
        <a:p>
          <a:pPr algn="ctr" rtl="0"/>
          <a:r>
            <a:rPr lang="en-US" sz="3600" b="1" dirty="0">
              <a:effectLst>
                <a:outerShdw blurRad="38100" dist="38100" dir="2700000" algn="tl">
                  <a:srgbClr val="000000">
                    <a:alpha val="43137"/>
                  </a:srgbClr>
                </a:outerShdw>
              </a:effectLst>
            </a:rPr>
            <a:t>Aspects of an Exemplary Decision</a:t>
          </a:r>
          <a:endParaRPr lang="en-US" sz="3600" dirty="0">
            <a:effectLst>
              <a:outerShdw blurRad="38100" dist="38100" dir="2700000" algn="tl">
                <a:srgbClr val="000000">
                  <a:alpha val="43137"/>
                </a:srgbClr>
              </a:outerShdw>
            </a:effectLst>
          </a:endParaRPr>
        </a:p>
      </dgm:t>
    </dgm:pt>
    <dgm:pt modelId="{A71B943C-C352-4F13-B3BF-FEDDA7FFE89E}" type="parTrans" cxnId="{6D814E1C-C279-4F4B-AD3B-0EF59E03565C}">
      <dgm:prSet/>
      <dgm:spPr/>
      <dgm:t>
        <a:bodyPr/>
        <a:lstStyle/>
        <a:p>
          <a:endParaRPr lang="en-US"/>
        </a:p>
      </dgm:t>
    </dgm:pt>
    <dgm:pt modelId="{D307DB09-8A63-406A-B989-7AE41A34E7DB}" type="sibTrans" cxnId="{6D814E1C-C279-4F4B-AD3B-0EF59E03565C}">
      <dgm:prSet/>
      <dgm:spPr/>
      <dgm:t>
        <a:bodyPr/>
        <a:lstStyle/>
        <a:p>
          <a:endParaRPr lang="en-US"/>
        </a:p>
      </dgm:t>
    </dgm:pt>
    <dgm:pt modelId="{A93AA236-0335-4050-9E2A-704084A28254}" type="pres">
      <dgm:prSet presAssocID="{72A15093-BC3F-4164-83BE-92A654989DE2}" presName="linear" presStyleCnt="0">
        <dgm:presLayoutVars>
          <dgm:animLvl val="lvl"/>
          <dgm:resizeHandles val="exact"/>
        </dgm:presLayoutVars>
      </dgm:prSet>
      <dgm:spPr/>
    </dgm:pt>
    <dgm:pt modelId="{16490908-9F60-457E-9A01-FE8B235057BE}" type="pres">
      <dgm:prSet presAssocID="{0E40F728-19FB-480A-83D1-42CFF8B08699}" presName="parentText" presStyleLbl="node1" presStyleIdx="0" presStyleCnt="1">
        <dgm:presLayoutVars>
          <dgm:chMax val="0"/>
          <dgm:bulletEnabled val="1"/>
        </dgm:presLayoutVars>
      </dgm:prSet>
      <dgm:spPr/>
    </dgm:pt>
  </dgm:ptLst>
  <dgm:cxnLst>
    <dgm:cxn modelId="{63B10208-785F-3249-90E2-BCC7C951AF57}" type="presOf" srcId="{0E40F728-19FB-480A-83D1-42CFF8B08699}" destId="{16490908-9F60-457E-9A01-FE8B235057BE}" srcOrd="0" destOrd="0" presId="urn:microsoft.com/office/officeart/2005/8/layout/vList2"/>
    <dgm:cxn modelId="{6D814E1C-C279-4F4B-AD3B-0EF59E03565C}" srcId="{72A15093-BC3F-4164-83BE-92A654989DE2}" destId="{0E40F728-19FB-480A-83D1-42CFF8B08699}" srcOrd="0" destOrd="0" parTransId="{A71B943C-C352-4F13-B3BF-FEDDA7FFE89E}" sibTransId="{D307DB09-8A63-406A-B989-7AE41A34E7DB}"/>
    <dgm:cxn modelId="{C27B92EB-6CC6-C145-8A3B-A3ABE52DEAEC}" type="presOf" srcId="{72A15093-BC3F-4164-83BE-92A654989DE2}" destId="{A93AA236-0335-4050-9E2A-704084A28254}" srcOrd="0" destOrd="0" presId="urn:microsoft.com/office/officeart/2005/8/layout/vList2"/>
    <dgm:cxn modelId="{396499BA-C2A4-1E44-8240-0FDAB1E31F21}" type="presParOf" srcId="{A93AA236-0335-4050-9E2A-704084A28254}" destId="{16490908-9F60-457E-9A01-FE8B235057B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4.xml><?xml version="1.0" encoding="utf-8"?>
<dgm:dataModel xmlns:dgm="http://schemas.openxmlformats.org/drawingml/2006/diagram" xmlns:a="http://schemas.openxmlformats.org/drawingml/2006/main">
  <dgm:ptLst>
    <dgm:pt modelId="{D5E22813-E91C-4DE9-A049-46A8903EAE95}" type="doc">
      <dgm:prSet loTypeId="urn:microsoft.com/office/officeart/2005/8/layout/vList2" loCatId="list" qsTypeId="urn:microsoft.com/office/officeart/2005/8/quickstyle/3d1" qsCatId="3D" csTypeId="urn:microsoft.com/office/officeart/2005/8/colors/colorful2" csCatId="colorful" phldr="1"/>
      <dgm:spPr/>
      <dgm:t>
        <a:bodyPr/>
        <a:lstStyle/>
        <a:p>
          <a:endParaRPr lang="en-US"/>
        </a:p>
      </dgm:t>
    </dgm:pt>
    <dgm:pt modelId="{B6BCCCD1-EFA7-41DC-B6C0-140CDE0D460E}">
      <dgm:prSet/>
      <dgm:spPr/>
      <dgm:t>
        <a:bodyPr/>
        <a:lstStyle/>
        <a:p>
          <a:pPr rtl="0"/>
          <a:r>
            <a:rPr lang="en-US" b="1" dirty="0">
              <a:effectLst>
                <a:outerShdw blurRad="38100" dist="38100" dir="2700000" algn="tl">
                  <a:srgbClr val="000000">
                    <a:alpha val="43137"/>
                  </a:srgbClr>
                </a:outerShdw>
              </a:effectLst>
            </a:rPr>
            <a:t>Based on sufficient reliable information</a:t>
          </a:r>
          <a:endParaRPr lang="en-US" dirty="0">
            <a:effectLst>
              <a:outerShdw blurRad="38100" dist="38100" dir="2700000" algn="tl">
                <a:srgbClr val="000000">
                  <a:alpha val="43137"/>
                </a:srgbClr>
              </a:outerShdw>
            </a:effectLst>
          </a:endParaRPr>
        </a:p>
      </dgm:t>
    </dgm:pt>
    <dgm:pt modelId="{CFB5E0A5-ADAA-45E9-A1E9-C418B718EBB7}" type="parTrans" cxnId="{CAFCEA15-B882-4EC6-8283-5DE90D3FF597}">
      <dgm:prSet/>
      <dgm:spPr/>
      <dgm:t>
        <a:bodyPr/>
        <a:lstStyle/>
        <a:p>
          <a:endParaRPr lang="en-US"/>
        </a:p>
      </dgm:t>
    </dgm:pt>
    <dgm:pt modelId="{CDFF121E-AABF-40D1-81B6-A86A0BE00032}" type="sibTrans" cxnId="{CAFCEA15-B882-4EC6-8283-5DE90D3FF597}">
      <dgm:prSet/>
      <dgm:spPr/>
      <dgm:t>
        <a:bodyPr/>
        <a:lstStyle/>
        <a:p>
          <a:endParaRPr lang="en-US"/>
        </a:p>
      </dgm:t>
    </dgm:pt>
    <dgm:pt modelId="{C119D837-7913-4CF2-A19C-6140922013A4}">
      <dgm:prSet/>
      <dgm:spPr/>
      <dgm:t>
        <a:bodyPr/>
        <a:lstStyle/>
        <a:p>
          <a:pPr rtl="0"/>
          <a:r>
            <a:rPr lang="en-US" b="1" dirty="0">
              <a:effectLst>
                <a:outerShdw blurRad="38100" dist="38100" dir="2700000" algn="tl">
                  <a:srgbClr val="000000">
                    <a:alpha val="43137"/>
                  </a:srgbClr>
                </a:outerShdw>
              </a:effectLst>
            </a:rPr>
            <a:t>Effectively accomplishes the decision-maker’s objectives</a:t>
          </a:r>
          <a:endParaRPr lang="en-US" dirty="0">
            <a:effectLst>
              <a:outerShdw blurRad="38100" dist="38100" dir="2700000" algn="tl">
                <a:srgbClr val="000000">
                  <a:alpha val="43137"/>
                </a:srgbClr>
              </a:outerShdw>
            </a:effectLst>
          </a:endParaRPr>
        </a:p>
      </dgm:t>
    </dgm:pt>
    <dgm:pt modelId="{4C8D6200-9152-41C4-BBB8-5035BC6DF95E}" type="parTrans" cxnId="{F1CC4C26-9BC2-4D2E-A7F3-3CAF6294CB52}">
      <dgm:prSet/>
      <dgm:spPr/>
      <dgm:t>
        <a:bodyPr/>
        <a:lstStyle/>
        <a:p>
          <a:endParaRPr lang="en-US"/>
        </a:p>
      </dgm:t>
    </dgm:pt>
    <dgm:pt modelId="{0EAF472E-1202-44A6-A12C-0794E2718C46}" type="sibTrans" cxnId="{F1CC4C26-9BC2-4D2E-A7F3-3CAF6294CB52}">
      <dgm:prSet/>
      <dgm:spPr/>
      <dgm:t>
        <a:bodyPr/>
        <a:lstStyle/>
        <a:p>
          <a:endParaRPr lang="en-US"/>
        </a:p>
      </dgm:t>
    </dgm:pt>
    <dgm:pt modelId="{98A8B38A-5F1C-47AC-8F56-6144FF09BB70}">
      <dgm:prSet custT="1"/>
      <dgm:spPr/>
      <dgm:t>
        <a:bodyPr/>
        <a:lstStyle/>
        <a:p>
          <a:pPr rtl="0"/>
          <a:r>
            <a:rPr lang="en-US" sz="2000" b="0" dirty="0"/>
            <a:t>Efficient</a:t>
          </a:r>
        </a:p>
      </dgm:t>
    </dgm:pt>
    <dgm:pt modelId="{BCE8B506-147E-4C66-ACD8-2AA8C0C2B97E}" type="parTrans" cxnId="{45999D98-5BC9-4709-AA33-A093E9203856}">
      <dgm:prSet/>
      <dgm:spPr/>
      <dgm:t>
        <a:bodyPr/>
        <a:lstStyle/>
        <a:p>
          <a:endParaRPr lang="en-US"/>
        </a:p>
      </dgm:t>
    </dgm:pt>
    <dgm:pt modelId="{67B80BA9-25CC-4921-BDBA-34AB1B4E970F}" type="sibTrans" cxnId="{45999D98-5BC9-4709-AA33-A093E9203856}">
      <dgm:prSet/>
      <dgm:spPr/>
      <dgm:t>
        <a:bodyPr/>
        <a:lstStyle/>
        <a:p>
          <a:endParaRPr lang="en-US"/>
        </a:p>
      </dgm:t>
    </dgm:pt>
    <dgm:pt modelId="{E7D1AF9E-0615-44DA-BF92-BE75C4B74CA8}">
      <dgm:prSet custT="1"/>
      <dgm:spPr/>
      <dgm:t>
        <a:bodyPr/>
        <a:lstStyle/>
        <a:p>
          <a:pPr rtl="0"/>
          <a:r>
            <a:rPr lang="en-US" sz="2000" b="0" dirty="0"/>
            <a:t>Avoids unintended consequences </a:t>
          </a:r>
        </a:p>
      </dgm:t>
    </dgm:pt>
    <dgm:pt modelId="{C8094B67-715B-470F-A588-6E3C9F43752E}" type="parTrans" cxnId="{DF4C34FE-120B-4627-8B5E-99C938312C6C}">
      <dgm:prSet/>
      <dgm:spPr/>
      <dgm:t>
        <a:bodyPr/>
        <a:lstStyle/>
        <a:p>
          <a:endParaRPr lang="en-US"/>
        </a:p>
      </dgm:t>
    </dgm:pt>
    <dgm:pt modelId="{62D9BFA3-63BA-47A3-8986-71565CBDA344}" type="sibTrans" cxnId="{DF4C34FE-120B-4627-8B5E-99C938312C6C}">
      <dgm:prSet/>
      <dgm:spPr/>
      <dgm:t>
        <a:bodyPr/>
        <a:lstStyle/>
        <a:p>
          <a:endParaRPr lang="en-US"/>
        </a:p>
      </dgm:t>
    </dgm:pt>
    <dgm:pt modelId="{45EEAC99-2D50-4BA2-88D1-F9D3D41B8D24}">
      <dgm:prSet custT="1"/>
      <dgm:spPr/>
      <dgm:t>
        <a:bodyPr/>
        <a:lstStyle/>
        <a:p>
          <a:pPr rtl="0"/>
          <a:r>
            <a:rPr lang="en-US" sz="2000" b="0" dirty="0"/>
            <a:t>Results in the most good and the least harm to each stakeholder</a:t>
          </a:r>
          <a:r>
            <a:rPr lang="en-US" sz="1800" b="0" dirty="0"/>
            <a:t>.</a:t>
          </a:r>
        </a:p>
      </dgm:t>
    </dgm:pt>
    <dgm:pt modelId="{A0FEFF2F-8D13-43B2-9219-E290DE3CB38A}" type="parTrans" cxnId="{3BF42C25-39BF-417B-A042-6F17481641E0}">
      <dgm:prSet/>
      <dgm:spPr/>
      <dgm:t>
        <a:bodyPr/>
        <a:lstStyle/>
        <a:p>
          <a:endParaRPr lang="en-US"/>
        </a:p>
      </dgm:t>
    </dgm:pt>
    <dgm:pt modelId="{481E724B-A91A-4296-B678-594DBBB5AAC7}" type="sibTrans" cxnId="{3BF42C25-39BF-417B-A042-6F17481641E0}">
      <dgm:prSet/>
      <dgm:spPr/>
      <dgm:t>
        <a:bodyPr/>
        <a:lstStyle/>
        <a:p>
          <a:endParaRPr lang="en-US"/>
        </a:p>
      </dgm:t>
    </dgm:pt>
    <dgm:pt modelId="{C0888DF8-F865-45C3-9669-F5A791A0CB38}">
      <dgm:prSet/>
      <dgm:spPr>
        <a:solidFill>
          <a:srgbClr val="008000"/>
        </a:solidFill>
      </dgm:spPr>
      <dgm:t>
        <a:bodyPr/>
        <a:lstStyle/>
        <a:p>
          <a:pPr rtl="0"/>
          <a:r>
            <a:rPr lang="en-US" b="1" dirty="0">
              <a:effectLst>
                <a:outerShdw blurRad="38100" dist="38100" dir="2700000" algn="tl">
                  <a:srgbClr val="000000">
                    <a:alpha val="43137"/>
                  </a:srgbClr>
                </a:outerShdw>
              </a:effectLst>
            </a:rPr>
            <a:t>Is and appears to be ethical</a:t>
          </a:r>
          <a:endParaRPr lang="en-US" dirty="0">
            <a:effectLst>
              <a:outerShdw blurRad="38100" dist="38100" dir="2700000" algn="tl">
                <a:srgbClr val="000000">
                  <a:alpha val="43137"/>
                </a:srgbClr>
              </a:outerShdw>
            </a:effectLst>
          </a:endParaRPr>
        </a:p>
      </dgm:t>
    </dgm:pt>
    <dgm:pt modelId="{52998429-FDD1-431F-9F01-B6BF65459EDE}" type="parTrans" cxnId="{E788E8DC-BFBB-4818-B1A0-5ECB7A9D5FBD}">
      <dgm:prSet/>
      <dgm:spPr/>
      <dgm:t>
        <a:bodyPr/>
        <a:lstStyle/>
        <a:p>
          <a:endParaRPr lang="en-US"/>
        </a:p>
      </dgm:t>
    </dgm:pt>
    <dgm:pt modelId="{E58B887A-3C56-49F4-91B3-369569D1878A}" type="sibTrans" cxnId="{E788E8DC-BFBB-4818-B1A0-5ECB7A9D5FBD}">
      <dgm:prSet/>
      <dgm:spPr/>
      <dgm:t>
        <a:bodyPr/>
        <a:lstStyle/>
        <a:p>
          <a:endParaRPr lang="en-US"/>
        </a:p>
      </dgm:t>
    </dgm:pt>
    <dgm:pt modelId="{CEB82A18-5972-43C1-BF54-8C8E7CF08F7C}">
      <dgm:prSet custT="1"/>
      <dgm:spPr/>
      <dgm:t>
        <a:bodyPr/>
        <a:lstStyle/>
        <a:p>
          <a:pPr rtl="0"/>
          <a:r>
            <a:rPr lang="en-US" sz="2000" b="0" dirty="0"/>
            <a:t>Generates trust</a:t>
          </a:r>
        </a:p>
      </dgm:t>
    </dgm:pt>
    <dgm:pt modelId="{9441A86A-58ED-4CB0-A5DE-B2F93CF67ED1}" type="parTrans" cxnId="{45262982-B71B-4213-AB06-32F8F2ACF522}">
      <dgm:prSet/>
      <dgm:spPr/>
      <dgm:t>
        <a:bodyPr/>
        <a:lstStyle/>
        <a:p>
          <a:endParaRPr lang="en-US"/>
        </a:p>
      </dgm:t>
    </dgm:pt>
    <dgm:pt modelId="{2A0CB877-729F-4AB0-823D-C0BD8297E6F3}" type="sibTrans" cxnId="{45262982-B71B-4213-AB06-32F8F2ACF522}">
      <dgm:prSet/>
      <dgm:spPr/>
      <dgm:t>
        <a:bodyPr/>
        <a:lstStyle/>
        <a:p>
          <a:endParaRPr lang="en-US"/>
        </a:p>
      </dgm:t>
    </dgm:pt>
    <dgm:pt modelId="{50C0C3B1-B7A2-4E77-9476-8EE960520EAF}">
      <dgm:prSet custT="1"/>
      <dgm:spPr/>
      <dgm:t>
        <a:bodyPr/>
        <a:lstStyle/>
        <a:p>
          <a:pPr rtl="0"/>
          <a:r>
            <a:rPr lang="en-US" sz="2000" b="0" dirty="0"/>
            <a:t>Treats all stakeholders respectfully</a:t>
          </a:r>
        </a:p>
      </dgm:t>
    </dgm:pt>
    <dgm:pt modelId="{EEB3A07A-35CB-4CF2-B2FB-08C203E27A8C}" type="parTrans" cxnId="{90D0FEDA-87E5-4532-9873-2480F9E6F89B}">
      <dgm:prSet/>
      <dgm:spPr/>
      <dgm:t>
        <a:bodyPr/>
        <a:lstStyle/>
        <a:p>
          <a:endParaRPr lang="en-US"/>
        </a:p>
      </dgm:t>
    </dgm:pt>
    <dgm:pt modelId="{C8FCDF9A-A76D-40A5-BE69-3962B607785F}" type="sibTrans" cxnId="{90D0FEDA-87E5-4532-9873-2480F9E6F89B}">
      <dgm:prSet/>
      <dgm:spPr/>
      <dgm:t>
        <a:bodyPr/>
        <a:lstStyle/>
        <a:p>
          <a:endParaRPr lang="en-US"/>
        </a:p>
      </dgm:t>
    </dgm:pt>
    <dgm:pt modelId="{D817E900-AC07-48E3-A42A-7B663CD50A9E}">
      <dgm:prSet custT="1"/>
      <dgm:spPr/>
      <dgm:t>
        <a:bodyPr/>
        <a:lstStyle/>
        <a:p>
          <a:pPr rtl="0"/>
          <a:r>
            <a:rPr lang="en-US" sz="2000" b="0" dirty="0"/>
            <a:t>Is fair to all concerned</a:t>
          </a:r>
        </a:p>
      </dgm:t>
    </dgm:pt>
    <dgm:pt modelId="{86F1BCB2-CC6E-4168-B05A-010125B131F5}" type="parTrans" cxnId="{28900A8C-3CCB-42C0-9620-A6FE4F22D30C}">
      <dgm:prSet/>
      <dgm:spPr/>
      <dgm:t>
        <a:bodyPr/>
        <a:lstStyle/>
        <a:p>
          <a:endParaRPr lang="en-US"/>
        </a:p>
      </dgm:t>
    </dgm:pt>
    <dgm:pt modelId="{A300D468-AFD7-48EB-8B6C-60760E3F8286}" type="sibTrans" cxnId="{28900A8C-3CCB-42C0-9620-A6FE4F22D30C}">
      <dgm:prSet/>
      <dgm:spPr/>
      <dgm:t>
        <a:bodyPr/>
        <a:lstStyle/>
        <a:p>
          <a:endParaRPr lang="en-US"/>
        </a:p>
      </dgm:t>
    </dgm:pt>
    <dgm:pt modelId="{7A759535-CC2A-40A9-AEF1-9CE6C147BAC6}">
      <dgm:prSet custT="1"/>
      <dgm:spPr/>
      <dgm:t>
        <a:bodyPr/>
        <a:lstStyle/>
        <a:p>
          <a:pPr rtl="0"/>
          <a:r>
            <a:rPr lang="en-US" sz="2000" b="0" dirty="0"/>
            <a:t>Demonstrates caring and concern for all stakeholders</a:t>
          </a:r>
        </a:p>
      </dgm:t>
    </dgm:pt>
    <dgm:pt modelId="{194CD85A-2B7E-4659-820F-F2038A5AF194}" type="parTrans" cxnId="{E1FFD3CE-BF7C-43B5-970A-6006F1D15BE0}">
      <dgm:prSet/>
      <dgm:spPr/>
      <dgm:t>
        <a:bodyPr/>
        <a:lstStyle/>
        <a:p>
          <a:endParaRPr lang="en-US"/>
        </a:p>
      </dgm:t>
    </dgm:pt>
    <dgm:pt modelId="{A308DC21-F58B-4CD6-95A2-5E4702F23FCC}" type="sibTrans" cxnId="{E1FFD3CE-BF7C-43B5-970A-6006F1D15BE0}">
      <dgm:prSet/>
      <dgm:spPr/>
      <dgm:t>
        <a:bodyPr/>
        <a:lstStyle/>
        <a:p>
          <a:endParaRPr lang="en-US"/>
        </a:p>
      </dgm:t>
    </dgm:pt>
    <dgm:pt modelId="{4D73FD7C-BAE8-4654-AD09-8970BD94E41E}">
      <dgm:prSet custT="1"/>
      <dgm:spPr/>
      <dgm:t>
        <a:bodyPr/>
        <a:lstStyle/>
        <a:p>
          <a:pPr rtl="0"/>
          <a:r>
            <a:rPr lang="en-US" sz="2000" b="0" dirty="0"/>
            <a:t>Abides by laws and rules</a:t>
          </a:r>
        </a:p>
      </dgm:t>
    </dgm:pt>
    <dgm:pt modelId="{B293BF9F-14FE-4CDD-853F-2F107C1038F3}" type="parTrans" cxnId="{34102CA1-D05E-43AE-98C0-F2AF111ACCBE}">
      <dgm:prSet/>
      <dgm:spPr/>
      <dgm:t>
        <a:bodyPr/>
        <a:lstStyle/>
        <a:p>
          <a:endParaRPr lang="en-US"/>
        </a:p>
      </dgm:t>
    </dgm:pt>
    <dgm:pt modelId="{D201B19F-59E9-46F1-A28C-EA2B32BB5101}" type="sibTrans" cxnId="{34102CA1-D05E-43AE-98C0-F2AF111ACCBE}">
      <dgm:prSet/>
      <dgm:spPr/>
      <dgm:t>
        <a:bodyPr/>
        <a:lstStyle/>
        <a:p>
          <a:endParaRPr lang="en-US"/>
        </a:p>
      </dgm:t>
    </dgm:pt>
    <dgm:pt modelId="{0EB3C5F4-863D-A840-B3DE-9033F3B3F518}">
      <dgm:prSet custT="1"/>
      <dgm:spPr>
        <a:solidFill>
          <a:srgbClr val="FF0000"/>
        </a:solidFill>
      </dgm:spPr>
      <dgm:t>
        <a:bodyPr/>
        <a:lstStyle/>
        <a:p>
          <a:pPr rtl="0"/>
          <a:r>
            <a:rPr lang="en-US" sz="2000" b="0" dirty="0"/>
            <a:t>Acknowledges and fulfills the decision-maker’s responsibilities</a:t>
          </a:r>
        </a:p>
      </dgm:t>
    </dgm:pt>
    <dgm:pt modelId="{39E33B01-7A56-A649-A374-BFDE20CDA19E}" type="parTrans" cxnId="{02FF3C03-281D-9641-A8E6-0B95589B86E7}">
      <dgm:prSet/>
      <dgm:spPr/>
      <dgm:t>
        <a:bodyPr/>
        <a:lstStyle/>
        <a:p>
          <a:endParaRPr lang="en-US"/>
        </a:p>
      </dgm:t>
    </dgm:pt>
    <dgm:pt modelId="{AA9EE041-8DB4-8D4D-9726-8583D6D705B2}" type="sibTrans" cxnId="{02FF3C03-281D-9641-A8E6-0B95589B86E7}">
      <dgm:prSet/>
      <dgm:spPr/>
      <dgm:t>
        <a:bodyPr/>
        <a:lstStyle/>
        <a:p>
          <a:endParaRPr lang="en-US"/>
        </a:p>
      </dgm:t>
    </dgm:pt>
    <dgm:pt modelId="{40818A2F-1EAF-4A95-A7DF-CB152F907DC2}" type="pres">
      <dgm:prSet presAssocID="{D5E22813-E91C-4DE9-A049-46A8903EAE95}" presName="linear" presStyleCnt="0">
        <dgm:presLayoutVars>
          <dgm:animLvl val="lvl"/>
          <dgm:resizeHandles val="exact"/>
        </dgm:presLayoutVars>
      </dgm:prSet>
      <dgm:spPr/>
    </dgm:pt>
    <dgm:pt modelId="{BEB88B84-0F64-41CF-8416-35C5A50DE9FA}" type="pres">
      <dgm:prSet presAssocID="{B6BCCCD1-EFA7-41DC-B6C0-140CDE0D460E}" presName="parentText" presStyleLbl="node1" presStyleIdx="0" presStyleCnt="4">
        <dgm:presLayoutVars>
          <dgm:chMax val="0"/>
          <dgm:bulletEnabled val="1"/>
        </dgm:presLayoutVars>
      </dgm:prSet>
      <dgm:spPr/>
    </dgm:pt>
    <dgm:pt modelId="{0FD9E3EE-33AB-49E8-9DCC-5BD3AEEAF5CF}" type="pres">
      <dgm:prSet presAssocID="{CDFF121E-AABF-40D1-81B6-A86A0BE00032}" presName="spacer" presStyleCnt="0"/>
      <dgm:spPr/>
    </dgm:pt>
    <dgm:pt modelId="{2406881F-B3C9-498E-B251-2CA4035AD9E8}" type="pres">
      <dgm:prSet presAssocID="{C119D837-7913-4CF2-A19C-6140922013A4}" presName="parentText" presStyleLbl="node1" presStyleIdx="1" presStyleCnt="4">
        <dgm:presLayoutVars>
          <dgm:chMax val="0"/>
          <dgm:bulletEnabled val="1"/>
        </dgm:presLayoutVars>
      </dgm:prSet>
      <dgm:spPr/>
    </dgm:pt>
    <dgm:pt modelId="{5763B89F-D24F-46EE-8D05-8BB267BEB925}" type="pres">
      <dgm:prSet presAssocID="{C119D837-7913-4CF2-A19C-6140922013A4}" presName="childText" presStyleLbl="revTx" presStyleIdx="0" presStyleCnt="3">
        <dgm:presLayoutVars>
          <dgm:bulletEnabled val="1"/>
        </dgm:presLayoutVars>
      </dgm:prSet>
      <dgm:spPr/>
    </dgm:pt>
    <dgm:pt modelId="{6EA0205B-6EB0-4251-A6D1-5BE1B9B4EA79}" type="pres">
      <dgm:prSet presAssocID="{C0888DF8-F865-45C3-9669-F5A791A0CB38}" presName="parentText" presStyleLbl="node1" presStyleIdx="2" presStyleCnt="4">
        <dgm:presLayoutVars>
          <dgm:chMax val="0"/>
          <dgm:bulletEnabled val="1"/>
        </dgm:presLayoutVars>
      </dgm:prSet>
      <dgm:spPr/>
    </dgm:pt>
    <dgm:pt modelId="{CBD2EDB6-08A3-4A50-B9CB-13C398A51C51}" type="pres">
      <dgm:prSet presAssocID="{C0888DF8-F865-45C3-9669-F5A791A0CB38}" presName="childText" presStyleLbl="revTx" presStyleIdx="1" presStyleCnt="3">
        <dgm:presLayoutVars>
          <dgm:bulletEnabled val="1"/>
        </dgm:presLayoutVars>
      </dgm:prSet>
      <dgm:spPr/>
    </dgm:pt>
    <dgm:pt modelId="{65E482EE-6B31-6F46-B4D8-D95C016D953B}" type="pres">
      <dgm:prSet presAssocID="{0EB3C5F4-863D-A840-B3DE-9033F3B3F518}" presName="parentText" presStyleLbl="node1" presStyleIdx="3" presStyleCnt="4">
        <dgm:presLayoutVars>
          <dgm:chMax val="0"/>
          <dgm:bulletEnabled val="1"/>
        </dgm:presLayoutVars>
      </dgm:prSet>
      <dgm:spPr/>
    </dgm:pt>
    <dgm:pt modelId="{6E36713C-68CC-D448-9E5F-FBBCA847F3D2}" type="pres">
      <dgm:prSet presAssocID="{0EB3C5F4-863D-A840-B3DE-9033F3B3F518}" presName="childText" presStyleLbl="revTx" presStyleIdx="2" presStyleCnt="3">
        <dgm:presLayoutVars>
          <dgm:bulletEnabled val="1"/>
        </dgm:presLayoutVars>
      </dgm:prSet>
      <dgm:spPr/>
    </dgm:pt>
  </dgm:ptLst>
  <dgm:cxnLst>
    <dgm:cxn modelId="{02FF3C03-281D-9641-A8E6-0B95589B86E7}" srcId="{D5E22813-E91C-4DE9-A049-46A8903EAE95}" destId="{0EB3C5F4-863D-A840-B3DE-9033F3B3F518}" srcOrd="3" destOrd="0" parTransId="{39E33B01-7A56-A649-A374-BFDE20CDA19E}" sibTransId="{AA9EE041-8DB4-8D4D-9726-8583D6D705B2}"/>
    <dgm:cxn modelId="{CAFCEA15-B882-4EC6-8283-5DE90D3FF597}" srcId="{D5E22813-E91C-4DE9-A049-46A8903EAE95}" destId="{B6BCCCD1-EFA7-41DC-B6C0-140CDE0D460E}" srcOrd="0" destOrd="0" parTransId="{CFB5E0A5-ADAA-45E9-A1E9-C418B718EBB7}" sibTransId="{CDFF121E-AABF-40D1-81B6-A86A0BE00032}"/>
    <dgm:cxn modelId="{3BF42C25-39BF-417B-A042-6F17481641E0}" srcId="{C119D837-7913-4CF2-A19C-6140922013A4}" destId="{45EEAC99-2D50-4BA2-88D1-F9D3D41B8D24}" srcOrd="2" destOrd="0" parTransId="{A0FEFF2F-8D13-43B2-9219-E290DE3CB38A}" sibTransId="{481E724B-A91A-4296-B678-594DBBB5AAC7}"/>
    <dgm:cxn modelId="{F1CC4C26-9BC2-4D2E-A7F3-3CAF6294CB52}" srcId="{D5E22813-E91C-4DE9-A049-46A8903EAE95}" destId="{C119D837-7913-4CF2-A19C-6140922013A4}" srcOrd="1" destOrd="0" parTransId="{4C8D6200-9152-41C4-BBB8-5035BC6DF95E}" sibTransId="{0EAF472E-1202-44A6-A12C-0794E2718C46}"/>
    <dgm:cxn modelId="{1E6F3939-F226-9446-8C54-E5221C61CDA0}" type="presOf" srcId="{4D73FD7C-BAE8-4654-AD09-8970BD94E41E}" destId="{6E36713C-68CC-D448-9E5F-FBBCA847F3D2}" srcOrd="0" destOrd="2" presId="urn:microsoft.com/office/officeart/2005/8/layout/vList2"/>
    <dgm:cxn modelId="{79188D56-FDC1-434D-A15C-79C15B3D9B3A}" type="presOf" srcId="{B6BCCCD1-EFA7-41DC-B6C0-140CDE0D460E}" destId="{BEB88B84-0F64-41CF-8416-35C5A50DE9FA}" srcOrd="0" destOrd="0" presId="urn:microsoft.com/office/officeart/2005/8/layout/vList2"/>
    <dgm:cxn modelId="{DD9D4065-4C4A-0646-B7FC-100D2CC2C81E}" type="presOf" srcId="{CEB82A18-5972-43C1-BF54-8C8E7CF08F7C}" destId="{CBD2EDB6-08A3-4A50-B9CB-13C398A51C51}" srcOrd="0" destOrd="0" presId="urn:microsoft.com/office/officeart/2005/8/layout/vList2"/>
    <dgm:cxn modelId="{61B92D66-2D1E-EA4E-BF1D-626BD9D4DC84}" type="presOf" srcId="{C119D837-7913-4CF2-A19C-6140922013A4}" destId="{2406881F-B3C9-498E-B251-2CA4035AD9E8}" srcOrd="0" destOrd="0" presId="urn:microsoft.com/office/officeart/2005/8/layout/vList2"/>
    <dgm:cxn modelId="{75DB7372-D12B-594E-9C21-BC6E97DFA5C0}" type="presOf" srcId="{0EB3C5F4-863D-A840-B3DE-9033F3B3F518}" destId="{65E482EE-6B31-6F46-B4D8-D95C016D953B}" srcOrd="0" destOrd="0" presId="urn:microsoft.com/office/officeart/2005/8/layout/vList2"/>
    <dgm:cxn modelId="{EE53F774-2615-B54F-86C6-1FA25172E108}" type="presOf" srcId="{C0888DF8-F865-45C3-9669-F5A791A0CB38}" destId="{6EA0205B-6EB0-4251-A6D1-5BE1B9B4EA79}" srcOrd="0" destOrd="0" presId="urn:microsoft.com/office/officeart/2005/8/layout/vList2"/>
    <dgm:cxn modelId="{45262982-B71B-4213-AB06-32F8F2ACF522}" srcId="{C0888DF8-F865-45C3-9669-F5A791A0CB38}" destId="{CEB82A18-5972-43C1-BF54-8C8E7CF08F7C}" srcOrd="0" destOrd="0" parTransId="{9441A86A-58ED-4CB0-A5DE-B2F93CF67ED1}" sibTransId="{2A0CB877-729F-4AB0-823D-C0BD8297E6F3}"/>
    <dgm:cxn modelId="{28900A8C-3CCB-42C0-9620-A6FE4F22D30C}" srcId="{0EB3C5F4-863D-A840-B3DE-9033F3B3F518}" destId="{D817E900-AC07-48E3-A42A-7B663CD50A9E}" srcOrd="0" destOrd="0" parTransId="{86F1BCB2-CC6E-4168-B05A-010125B131F5}" sibTransId="{A300D468-AFD7-48EB-8B6C-60760E3F8286}"/>
    <dgm:cxn modelId="{5598BF8E-7E2E-8A42-94A4-6AFD81D7E1B9}" type="presOf" srcId="{D817E900-AC07-48E3-A42A-7B663CD50A9E}" destId="{6E36713C-68CC-D448-9E5F-FBBCA847F3D2}" srcOrd="0" destOrd="0" presId="urn:microsoft.com/office/officeart/2005/8/layout/vList2"/>
    <dgm:cxn modelId="{45999D98-5BC9-4709-AA33-A093E9203856}" srcId="{C119D837-7913-4CF2-A19C-6140922013A4}" destId="{98A8B38A-5F1C-47AC-8F56-6144FF09BB70}" srcOrd="0" destOrd="0" parTransId="{BCE8B506-147E-4C66-ACD8-2AA8C0C2B97E}" sibTransId="{67B80BA9-25CC-4921-BDBA-34AB1B4E970F}"/>
    <dgm:cxn modelId="{9FC1109E-44FA-2C48-84D2-F6186A67A3D2}" type="presOf" srcId="{45EEAC99-2D50-4BA2-88D1-F9D3D41B8D24}" destId="{5763B89F-D24F-46EE-8D05-8BB267BEB925}" srcOrd="0" destOrd="2" presId="urn:microsoft.com/office/officeart/2005/8/layout/vList2"/>
    <dgm:cxn modelId="{34102CA1-D05E-43AE-98C0-F2AF111ACCBE}" srcId="{0EB3C5F4-863D-A840-B3DE-9033F3B3F518}" destId="{4D73FD7C-BAE8-4654-AD09-8970BD94E41E}" srcOrd="2" destOrd="0" parTransId="{B293BF9F-14FE-4CDD-853F-2F107C1038F3}" sibTransId="{D201B19F-59E9-46F1-A28C-EA2B32BB5101}"/>
    <dgm:cxn modelId="{038F0AC9-7CC7-5040-A00C-107C7F871455}" type="presOf" srcId="{D5E22813-E91C-4DE9-A049-46A8903EAE95}" destId="{40818A2F-1EAF-4A95-A7DF-CB152F907DC2}" srcOrd="0" destOrd="0" presId="urn:microsoft.com/office/officeart/2005/8/layout/vList2"/>
    <dgm:cxn modelId="{B1143BCC-AC3A-7C41-BDBA-98E96C591C43}" type="presOf" srcId="{E7D1AF9E-0615-44DA-BF92-BE75C4B74CA8}" destId="{5763B89F-D24F-46EE-8D05-8BB267BEB925}" srcOrd="0" destOrd="1" presId="urn:microsoft.com/office/officeart/2005/8/layout/vList2"/>
    <dgm:cxn modelId="{1C0D21CE-06C6-F64D-BB64-4FC5405A41DC}" type="presOf" srcId="{98A8B38A-5F1C-47AC-8F56-6144FF09BB70}" destId="{5763B89F-D24F-46EE-8D05-8BB267BEB925}" srcOrd="0" destOrd="0" presId="urn:microsoft.com/office/officeart/2005/8/layout/vList2"/>
    <dgm:cxn modelId="{7831A4CE-5C29-9243-8A71-E7C199FF50A9}" type="presOf" srcId="{7A759535-CC2A-40A9-AEF1-9CE6C147BAC6}" destId="{6E36713C-68CC-D448-9E5F-FBBCA847F3D2}" srcOrd="0" destOrd="1" presId="urn:microsoft.com/office/officeart/2005/8/layout/vList2"/>
    <dgm:cxn modelId="{E1FFD3CE-BF7C-43B5-970A-6006F1D15BE0}" srcId="{0EB3C5F4-863D-A840-B3DE-9033F3B3F518}" destId="{7A759535-CC2A-40A9-AEF1-9CE6C147BAC6}" srcOrd="1" destOrd="0" parTransId="{194CD85A-2B7E-4659-820F-F2038A5AF194}" sibTransId="{A308DC21-F58B-4CD6-95A2-5E4702F23FCC}"/>
    <dgm:cxn modelId="{90D0FEDA-87E5-4532-9873-2480F9E6F89B}" srcId="{C0888DF8-F865-45C3-9669-F5A791A0CB38}" destId="{50C0C3B1-B7A2-4E77-9476-8EE960520EAF}" srcOrd="1" destOrd="0" parTransId="{EEB3A07A-35CB-4CF2-B2FB-08C203E27A8C}" sibTransId="{C8FCDF9A-A76D-40A5-BE69-3962B607785F}"/>
    <dgm:cxn modelId="{E788E8DC-BFBB-4818-B1A0-5ECB7A9D5FBD}" srcId="{D5E22813-E91C-4DE9-A049-46A8903EAE95}" destId="{C0888DF8-F865-45C3-9669-F5A791A0CB38}" srcOrd="2" destOrd="0" parTransId="{52998429-FDD1-431F-9F01-B6BF65459EDE}" sibTransId="{E58B887A-3C56-49F4-91B3-369569D1878A}"/>
    <dgm:cxn modelId="{5DA369E4-1C83-8C4D-901A-DFB5B5FCC848}" type="presOf" srcId="{50C0C3B1-B7A2-4E77-9476-8EE960520EAF}" destId="{CBD2EDB6-08A3-4A50-B9CB-13C398A51C51}" srcOrd="0" destOrd="1" presId="urn:microsoft.com/office/officeart/2005/8/layout/vList2"/>
    <dgm:cxn modelId="{DF4C34FE-120B-4627-8B5E-99C938312C6C}" srcId="{C119D837-7913-4CF2-A19C-6140922013A4}" destId="{E7D1AF9E-0615-44DA-BF92-BE75C4B74CA8}" srcOrd="1" destOrd="0" parTransId="{C8094B67-715B-470F-A588-6E3C9F43752E}" sibTransId="{62D9BFA3-63BA-47A3-8986-71565CBDA344}"/>
    <dgm:cxn modelId="{1A638256-8866-3F40-AFCF-02D0E6D67F00}" type="presParOf" srcId="{40818A2F-1EAF-4A95-A7DF-CB152F907DC2}" destId="{BEB88B84-0F64-41CF-8416-35C5A50DE9FA}" srcOrd="0" destOrd="0" presId="urn:microsoft.com/office/officeart/2005/8/layout/vList2"/>
    <dgm:cxn modelId="{D641DB07-4CA6-C449-BE21-369DDF13F507}" type="presParOf" srcId="{40818A2F-1EAF-4A95-A7DF-CB152F907DC2}" destId="{0FD9E3EE-33AB-49E8-9DCC-5BD3AEEAF5CF}" srcOrd="1" destOrd="0" presId="urn:microsoft.com/office/officeart/2005/8/layout/vList2"/>
    <dgm:cxn modelId="{28FBDB2E-0946-074F-8D85-E2A76650C7F6}" type="presParOf" srcId="{40818A2F-1EAF-4A95-A7DF-CB152F907DC2}" destId="{2406881F-B3C9-498E-B251-2CA4035AD9E8}" srcOrd="2" destOrd="0" presId="urn:microsoft.com/office/officeart/2005/8/layout/vList2"/>
    <dgm:cxn modelId="{00E65B91-BA88-2149-BBB0-9216C34DCD91}" type="presParOf" srcId="{40818A2F-1EAF-4A95-A7DF-CB152F907DC2}" destId="{5763B89F-D24F-46EE-8D05-8BB267BEB925}" srcOrd="3" destOrd="0" presId="urn:microsoft.com/office/officeart/2005/8/layout/vList2"/>
    <dgm:cxn modelId="{3E5A69F3-A8BB-1240-BCB7-375011B18937}" type="presParOf" srcId="{40818A2F-1EAF-4A95-A7DF-CB152F907DC2}" destId="{6EA0205B-6EB0-4251-A6D1-5BE1B9B4EA79}" srcOrd="4" destOrd="0" presId="urn:microsoft.com/office/officeart/2005/8/layout/vList2"/>
    <dgm:cxn modelId="{EC22B4B0-DC2D-E941-B813-40CE19A1731E}" type="presParOf" srcId="{40818A2F-1EAF-4A95-A7DF-CB152F907DC2}" destId="{CBD2EDB6-08A3-4A50-B9CB-13C398A51C51}" srcOrd="5" destOrd="0" presId="urn:microsoft.com/office/officeart/2005/8/layout/vList2"/>
    <dgm:cxn modelId="{E807BC93-6BAA-A44B-8DE5-593F10432CFB}" type="presParOf" srcId="{40818A2F-1EAF-4A95-A7DF-CB152F907DC2}" destId="{65E482EE-6B31-6F46-B4D8-D95C016D953B}" srcOrd="6" destOrd="0" presId="urn:microsoft.com/office/officeart/2005/8/layout/vList2"/>
    <dgm:cxn modelId="{20C88982-490C-C545-83A8-D1CA4CAF83A9}" type="presParOf" srcId="{40818A2F-1EAF-4A95-A7DF-CB152F907DC2}" destId="{6E36713C-68CC-D448-9E5F-FBBCA847F3D2}" srcOrd="7"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05.xml><?xml version="1.0" encoding="utf-8"?>
<dgm:dataModel xmlns:dgm="http://schemas.openxmlformats.org/drawingml/2006/diagram" xmlns:a="http://schemas.openxmlformats.org/drawingml/2006/main">
  <dgm:ptLst>
    <dgm:pt modelId="{01E6C75B-12FF-AA43-A053-6B1112AFA28E}" type="doc">
      <dgm:prSet loTypeId="urn:microsoft.com/office/officeart/2005/8/layout/radial2" loCatId="relationship" qsTypeId="urn:microsoft.com/office/officeart/2005/8/quickstyle/simple4" qsCatId="simple" csTypeId="urn:microsoft.com/office/officeart/2005/8/colors/colorful2" csCatId="colorful" phldr="1"/>
      <dgm:spPr/>
      <dgm:t>
        <a:bodyPr/>
        <a:lstStyle/>
        <a:p>
          <a:endParaRPr lang="en-US"/>
        </a:p>
      </dgm:t>
    </dgm:pt>
    <dgm:pt modelId="{53AF0897-40E5-B044-8F16-AB7257C45B0A}">
      <dgm:prSet phldrT="[Text]" custT="1"/>
      <dgm:spPr/>
      <dgm:t>
        <a:bodyPr/>
        <a:lstStyle/>
        <a:p>
          <a:r>
            <a:rPr lang="en-US" sz="2400" dirty="0"/>
            <a:t>Publicity Test</a:t>
          </a:r>
        </a:p>
      </dgm:t>
    </dgm:pt>
    <dgm:pt modelId="{2A0A0B7D-030B-D744-84F2-E63D1E1006D8}" type="parTrans" cxnId="{52571256-6247-9347-BA9C-60B62E995C9A}">
      <dgm:prSet/>
      <dgm:spPr/>
      <dgm:t>
        <a:bodyPr/>
        <a:lstStyle/>
        <a:p>
          <a:endParaRPr lang="en-US"/>
        </a:p>
      </dgm:t>
    </dgm:pt>
    <dgm:pt modelId="{3ADF1F9C-E593-654D-94BA-85DD3DE1DFED}" type="sibTrans" cxnId="{52571256-6247-9347-BA9C-60B62E995C9A}">
      <dgm:prSet/>
      <dgm:spPr/>
      <dgm:t>
        <a:bodyPr/>
        <a:lstStyle/>
        <a:p>
          <a:endParaRPr lang="en-US"/>
        </a:p>
      </dgm:t>
    </dgm:pt>
    <dgm:pt modelId="{C9EEEBF4-E138-AC4F-B065-363E62A2150A}">
      <dgm:prSet phldrT="[Text]" custT="1"/>
      <dgm:spPr>
        <a:solidFill>
          <a:schemeClr val="accent3">
            <a:lumMod val="50000"/>
          </a:schemeClr>
        </a:solidFill>
      </dgm:spPr>
      <dgm:t>
        <a:bodyPr/>
        <a:lstStyle/>
        <a:p>
          <a:r>
            <a:rPr lang="en-US" sz="2400" dirty="0"/>
            <a:t>Role-Model Test</a:t>
          </a:r>
        </a:p>
      </dgm:t>
    </dgm:pt>
    <dgm:pt modelId="{10FDCC4A-ED53-2A47-A215-F023BAFAE392}" type="parTrans" cxnId="{78EDEC54-CBCE-3647-8837-1B5CA9821C0C}">
      <dgm:prSet/>
      <dgm:spPr/>
      <dgm:t>
        <a:bodyPr/>
        <a:lstStyle/>
        <a:p>
          <a:endParaRPr lang="en-US"/>
        </a:p>
      </dgm:t>
    </dgm:pt>
    <dgm:pt modelId="{B2FE8203-935B-B24E-9D21-DF452E850F3E}" type="sibTrans" cxnId="{78EDEC54-CBCE-3647-8837-1B5CA9821C0C}">
      <dgm:prSet/>
      <dgm:spPr/>
      <dgm:t>
        <a:bodyPr/>
        <a:lstStyle/>
        <a:p>
          <a:endParaRPr lang="en-US"/>
        </a:p>
      </dgm:t>
    </dgm:pt>
    <dgm:pt modelId="{A3176A77-E00F-5243-BB31-9A3E042D1C6A}">
      <dgm:prSet phldrT="[Text]" custT="1"/>
      <dgm:spPr/>
      <dgm:t>
        <a:bodyPr/>
        <a:lstStyle/>
        <a:p>
          <a:r>
            <a:rPr lang="en-US" sz="2000" dirty="0"/>
            <a:t>Golden Rule test: Would I want people to do this to me?</a:t>
          </a:r>
        </a:p>
      </dgm:t>
    </dgm:pt>
    <dgm:pt modelId="{F0E0E1F0-004E-894D-BF98-D92066ED5A74}" type="parTrans" cxnId="{AEF5D75A-ABC8-4D4D-A4DA-327FFC42254C}">
      <dgm:prSet/>
      <dgm:spPr/>
      <dgm:t>
        <a:bodyPr/>
        <a:lstStyle/>
        <a:p>
          <a:endParaRPr lang="en-US"/>
        </a:p>
      </dgm:t>
    </dgm:pt>
    <dgm:pt modelId="{2341FE54-17D6-3C46-AD87-4A85A40712BE}" type="sibTrans" cxnId="{AEF5D75A-ABC8-4D4D-A4DA-327FFC42254C}">
      <dgm:prSet/>
      <dgm:spPr/>
      <dgm:t>
        <a:bodyPr/>
        <a:lstStyle/>
        <a:p>
          <a:endParaRPr lang="en-US"/>
        </a:p>
      </dgm:t>
    </dgm:pt>
    <dgm:pt modelId="{49E10E8A-5D83-8242-AD39-C48095F079E2}">
      <dgm:prSet custT="1"/>
      <dgm:spPr>
        <a:solidFill>
          <a:schemeClr val="accent6">
            <a:lumMod val="50000"/>
          </a:schemeClr>
        </a:solidFill>
      </dgm:spPr>
      <dgm:t>
        <a:bodyPr/>
        <a:lstStyle/>
        <a:p>
          <a:r>
            <a:rPr lang="en-US" sz="2000" dirty="0"/>
            <a:t>The what‐if‐everybody‐did‐this test: Would I like it if everyone else did this? </a:t>
          </a:r>
        </a:p>
      </dgm:t>
    </dgm:pt>
    <dgm:pt modelId="{78860617-EEBD-8542-BFEC-5EC753FC8EF1}" type="parTrans" cxnId="{BE5B1A88-9ADA-204B-9699-DFBD26E21716}">
      <dgm:prSet/>
      <dgm:spPr/>
      <dgm:t>
        <a:bodyPr/>
        <a:lstStyle/>
        <a:p>
          <a:endParaRPr lang="en-US"/>
        </a:p>
      </dgm:t>
    </dgm:pt>
    <dgm:pt modelId="{E06C5742-F07D-294D-8BB1-056DE9CCBC6D}" type="sibTrans" cxnId="{BE5B1A88-9ADA-204B-9699-DFBD26E21716}">
      <dgm:prSet/>
      <dgm:spPr/>
      <dgm:t>
        <a:bodyPr/>
        <a:lstStyle/>
        <a:p>
          <a:endParaRPr lang="en-US"/>
        </a:p>
      </dgm:t>
    </dgm:pt>
    <dgm:pt modelId="{1D896E71-9012-374D-9278-2BD251F6D30C}" type="pres">
      <dgm:prSet presAssocID="{01E6C75B-12FF-AA43-A053-6B1112AFA28E}" presName="composite" presStyleCnt="0">
        <dgm:presLayoutVars>
          <dgm:chMax val="5"/>
          <dgm:dir/>
          <dgm:animLvl val="ctr"/>
          <dgm:resizeHandles val="exact"/>
        </dgm:presLayoutVars>
      </dgm:prSet>
      <dgm:spPr/>
    </dgm:pt>
    <dgm:pt modelId="{41920F85-03A7-DF4A-814D-082B5A4036A9}" type="pres">
      <dgm:prSet presAssocID="{01E6C75B-12FF-AA43-A053-6B1112AFA28E}" presName="cycle" presStyleCnt="0"/>
      <dgm:spPr/>
    </dgm:pt>
    <dgm:pt modelId="{C9A1C821-EDFE-1541-B5AB-A9F3BE2A2E58}" type="pres">
      <dgm:prSet presAssocID="{01E6C75B-12FF-AA43-A053-6B1112AFA28E}" presName="centerShape" presStyleCnt="0"/>
      <dgm:spPr/>
    </dgm:pt>
    <dgm:pt modelId="{E4939019-C4F0-C64C-8FB7-FF5A204055AC}" type="pres">
      <dgm:prSet presAssocID="{01E6C75B-12FF-AA43-A053-6B1112AFA28E}" presName="connSite" presStyleLbl="node1" presStyleIdx="0" presStyleCnt="5"/>
      <dgm:spPr/>
    </dgm:pt>
    <dgm:pt modelId="{C35A26C9-E69C-D44A-AAA7-76C8749C3673}" type="pres">
      <dgm:prSet presAssocID="{01E6C75B-12FF-AA43-A053-6B1112AFA28E}" presName="visible" presStyleLbl="node1" presStyleIdx="0" presStyleCnt="5" custScaleX="114725" custScaleY="135772" custLinFactNeighborX="-11686" custLinFactNeighborY="-5319"/>
      <dgm:spPr>
        <a:gradFill rotWithShape="0">
          <a:gsLst>
            <a:gs pos="100000">
              <a:schemeClr val="accent2">
                <a:lumMod val="40000"/>
                <a:lumOff val="60000"/>
              </a:schemeClr>
            </a:gs>
            <a:gs pos="100000">
              <a:schemeClr val="accent2">
                <a:hueOff val="0"/>
                <a:satOff val="0"/>
                <a:lumOff val="0"/>
                <a:alphaOff val="0"/>
                <a:shade val="93000"/>
                <a:satMod val="130000"/>
              </a:schemeClr>
            </a:gs>
            <a:gs pos="100000">
              <a:schemeClr val="accent2">
                <a:hueOff val="0"/>
                <a:satOff val="0"/>
                <a:lumOff val="0"/>
                <a:alphaOff val="0"/>
                <a:shade val="94000"/>
                <a:satMod val="135000"/>
              </a:schemeClr>
            </a:gs>
          </a:gsLst>
        </a:gradFill>
      </dgm:spPr>
    </dgm:pt>
    <dgm:pt modelId="{7AE6A624-6D5B-B24D-900C-3EFE8276CD6D}" type="pres">
      <dgm:prSet presAssocID="{2A0A0B7D-030B-D744-84F2-E63D1E1006D8}" presName="Name25" presStyleLbl="parChTrans1D1" presStyleIdx="0" presStyleCnt="4"/>
      <dgm:spPr/>
    </dgm:pt>
    <dgm:pt modelId="{59B2AAC7-4BF3-9047-9503-B86825171640}" type="pres">
      <dgm:prSet presAssocID="{53AF0897-40E5-B044-8F16-AB7257C45B0A}" presName="node" presStyleCnt="0"/>
      <dgm:spPr/>
    </dgm:pt>
    <dgm:pt modelId="{A09A189B-94E9-C543-A610-7D1D0546664E}" type="pres">
      <dgm:prSet presAssocID="{53AF0897-40E5-B044-8F16-AB7257C45B0A}" presName="parentNode" presStyleLbl="node1" presStyleIdx="1" presStyleCnt="5" custScaleX="169705" custScaleY="110770" custLinFactNeighborX="58246" custLinFactNeighborY="28835">
        <dgm:presLayoutVars>
          <dgm:chMax val="1"/>
          <dgm:bulletEnabled val="1"/>
        </dgm:presLayoutVars>
      </dgm:prSet>
      <dgm:spPr/>
    </dgm:pt>
    <dgm:pt modelId="{0134584A-B36F-F145-897B-88B0F044FB06}" type="pres">
      <dgm:prSet presAssocID="{53AF0897-40E5-B044-8F16-AB7257C45B0A}" presName="childNode" presStyleLbl="revTx" presStyleIdx="0" presStyleCnt="0">
        <dgm:presLayoutVars>
          <dgm:bulletEnabled val="1"/>
        </dgm:presLayoutVars>
      </dgm:prSet>
      <dgm:spPr/>
    </dgm:pt>
    <dgm:pt modelId="{55911515-507E-CB46-BD1D-10968DC32F4D}" type="pres">
      <dgm:prSet presAssocID="{F0E0E1F0-004E-894D-BF98-D92066ED5A74}" presName="Name25" presStyleLbl="parChTrans1D1" presStyleIdx="1" presStyleCnt="4"/>
      <dgm:spPr/>
    </dgm:pt>
    <dgm:pt modelId="{783D4561-1783-5B47-88B7-4D58689BA3E5}" type="pres">
      <dgm:prSet presAssocID="{A3176A77-E00F-5243-BB31-9A3E042D1C6A}" presName="node" presStyleCnt="0"/>
      <dgm:spPr/>
    </dgm:pt>
    <dgm:pt modelId="{C4E7391A-89BB-044B-874E-F9EEF85EBF6F}" type="pres">
      <dgm:prSet presAssocID="{A3176A77-E00F-5243-BB31-9A3E042D1C6A}" presName="parentNode" presStyleLbl="node1" presStyleIdx="2" presStyleCnt="5" custScaleX="181100" custScaleY="140347" custLinFactX="96622" custLinFactNeighborX="100000" custLinFactNeighborY="-64928">
        <dgm:presLayoutVars>
          <dgm:chMax val="1"/>
          <dgm:bulletEnabled val="1"/>
        </dgm:presLayoutVars>
      </dgm:prSet>
      <dgm:spPr/>
    </dgm:pt>
    <dgm:pt modelId="{71E7F8FC-353E-1344-B5A2-2F61C776F653}" type="pres">
      <dgm:prSet presAssocID="{A3176A77-E00F-5243-BB31-9A3E042D1C6A}" presName="childNode" presStyleLbl="revTx" presStyleIdx="0" presStyleCnt="0">
        <dgm:presLayoutVars>
          <dgm:bulletEnabled val="1"/>
        </dgm:presLayoutVars>
      </dgm:prSet>
      <dgm:spPr/>
    </dgm:pt>
    <dgm:pt modelId="{14C0E015-601C-CB4A-8C96-7D3A4B31A99D}" type="pres">
      <dgm:prSet presAssocID="{78860617-EEBD-8542-BFEC-5EC753FC8EF1}" presName="Name25" presStyleLbl="parChTrans1D1" presStyleIdx="2" presStyleCnt="4"/>
      <dgm:spPr/>
    </dgm:pt>
    <dgm:pt modelId="{176D9ED9-659B-E145-8250-6C084ACF9FDB}" type="pres">
      <dgm:prSet presAssocID="{49E10E8A-5D83-8242-AD39-C48095F079E2}" presName="node" presStyleCnt="0"/>
      <dgm:spPr/>
    </dgm:pt>
    <dgm:pt modelId="{D565708F-7921-ED4A-9C07-666672520859}" type="pres">
      <dgm:prSet presAssocID="{49E10E8A-5D83-8242-AD39-C48095F079E2}" presName="parentNode" presStyleLbl="node1" presStyleIdx="3" presStyleCnt="5" custScaleX="171720" custScaleY="179997" custLinFactX="100000" custLinFactNeighborX="115592" custLinFactNeighborY="-24303">
        <dgm:presLayoutVars>
          <dgm:chMax val="1"/>
          <dgm:bulletEnabled val="1"/>
        </dgm:presLayoutVars>
      </dgm:prSet>
      <dgm:spPr/>
    </dgm:pt>
    <dgm:pt modelId="{5A53F913-BBD4-354F-AB19-3D82C3754BA3}" type="pres">
      <dgm:prSet presAssocID="{49E10E8A-5D83-8242-AD39-C48095F079E2}" presName="childNode" presStyleLbl="revTx" presStyleIdx="0" presStyleCnt="0">
        <dgm:presLayoutVars>
          <dgm:bulletEnabled val="1"/>
        </dgm:presLayoutVars>
      </dgm:prSet>
      <dgm:spPr/>
    </dgm:pt>
    <dgm:pt modelId="{B9935441-A2D4-9F4B-A56D-64F97DB8778B}" type="pres">
      <dgm:prSet presAssocID="{10FDCC4A-ED53-2A47-A215-F023BAFAE392}" presName="Name25" presStyleLbl="parChTrans1D1" presStyleIdx="3" presStyleCnt="4"/>
      <dgm:spPr/>
    </dgm:pt>
    <dgm:pt modelId="{A0DA5A5E-EA90-744B-A8D4-D2EE000D2E77}" type="pres">
      <dgm:prSet presAssocID="{C9EEEBF4-E138-AC4F-B065-363E62A2150A}" presName="node" presStyleCnt="0"/>
      <dgm:spPr/>
    </dgm:pt>
    <dgm:pt modelId="{65065E89-20CD-944C-BAD7-B918D21426FD}" type="pres">
      <dgm:prSet presAssocID="{C9EEEBF4-E138-AC4F-B065-363E62A2150A}" presName="parentNode" presStyleLbl="node1" presStyleIdx="4" presStyleCnt="5" custScaleX="158252" custScaleY="112564" custLinFactX="64256" custLinFactNeighborX="100000" custLinFactNeighborY="-5253">
        <dgm:presLayoutVars>
          <dgm:chMax val="1"/>
          <dgm:bulletEnabled val="1"/>
        </dgm:presLayoutVars>
      </dgm:prSet>
      <dgm:spPr/>
    </dgm:pt>
    <dgm:pt modelId="{6E8A7630-89AA-574D-8381-BB4DDE7016B7}" type="pres">
      <dgm:prSet presAssocID="{C9EEEBF4-E138-AC4F-B065-363E62A2150A}" presName="childNode" presStyleLbl="revTx" presStyleIdx="0" presStyleCnt="0">
        <dgm:presLayoutVars>
          <dgm:bulletEnabled val="1"/>
        </dgm:presLayoutVars>
      </dgm:prSet>
      <dgm:spPr/>
    </dgm:pt>
  </dgm:ptLst>
  <dgm:cxnLst>
    <dgm:cxn modelId="{B6CBC612-E492-D049-9046-68765A5ADB08}" type="presOf" srcId="{F0E0E1F0-004E-894D-BF98-D92066ED5A74}" destId="{55911515-507E-CB46-BD1D-10968DC32F4D}" srcOrd="0" destOrd="0" presId="urn:microsoft.com/office/officeart/2005/8/layout/radial2"/>
    <dgm:cxn modelId="{EEBD001A-952E-5C47-BAA6-142C2FA15DE3}" type="presOf" srcId="{A3176A77-E00F-5243-BB31-9A3E042D1C6A}" destId="{C4E7391A-89BB-044B-874E-F9EEF85EBF6F}" srcOrd="0" destOrd="0" presId="urn:microsoft.com/office/officeart/2005/8/layout/radial2"/>
    <dgm:cxn modelId="{FA29DC35-4C33-CB4B-8E11-E4E26388AC65}" type="presOf" srcId="{49E10E8A-5D83-8242-AD39-C48095F079E2}" destId="{D565708F-7921-ED4A-9C07-666672520859}" srcOrd="0" destOrd="0" presId="urn:microsoft.com/office/officeart/2005/8/layout/radial2"/>
    <dgm:cxn modelId="{78EDEC54-CBCE-3647-8837-1B5CA9821C0C}" srcId="{01E6C75B-12FF-AA43-A053-6B1112AFA28E}" destId="{C9EEEBF4-E138-AC4F-B065-363E62A2150A}" srcOrd="3" destOrd="0" parTransId="{10FDCC4A-ED53-2A47-A215-F023BAFAE392}" sibTransId="{B2FE8203-935B-B24E-9D21-DF452E850F3E}"/>
    <dgm:cxn modelId="{52571256-6247-9347-BA9C-60B62E995C9A}" srcId="{01E6C75B-12FF-AA43-A053-6B1112AFA28E}" destId="{53AF0897-40E5-B044-8F16-AB7257C45B0A}" srcOrd="0" destOrd="0" parTransId="{2A0A0B7D-030B-D744-84F2-E63D1E1006D8}" sibTransId="{3ADF1F9C-E593-654D-94BA-85DD3DE1DFED}"/>
    <dgm:cxn modelId="{AEF5D75A-ABC8-4D4D-A4DA-327FFC42254C}" srcId="{01E6C75B-12FF-AA43-A053-6B1112AFA28E}" destId="{A3176A77-E00F-5243-BB31-9A3E042D1C6A}" srcOrd="1" destOrd="0" parTransId="{F0E0E1F0-004E-894D-BF98-D92066ED5A74}" sibTransId="{2341FE54-17D6-3C46-AD87-4A85A40712BE}"/>
    <dgm:cxn modelId="{67EBB763-A9C9-514B-B801-342FF7B512A9}" type="presOf" srcId="{2A0A0B7D-030B-D744-84F2-E63D1E1006D8}" destId="{7AE6A624-6D5B-B24D-900C-3EFE8276CD6D}" srcOrd="0" destOrd="0" presId="urn:microsoft.com/office/officeart/2005/8/layout/radial2"/>
    <dgm:cxn modelId="{E62DA482-A11A-764F-975C-B0AF79104B1C}" type="presOf" srcId="{C9EEEBF4-E138-AC4F-B065-363E62A2150A}" destId="{65065E89-20CD-944C-BAD7-B918D21426FD}" srcOrd="0" destOrd="0" presId="urn:microsoft.com/office/officeart/2005/8/layout/radial2"/>
    <dgm:cxn modelId="{BE5B1A88-9ADA-204B-9699-DFBD26E21716}" srcId="{01E6C75B-12FF-AA43-A053-6B1112AFA28E}" destId="{49E10E8A-5D83-8242-AD39-C48095F079E2}" srcOrd="2" destOrd="0" parTransId="{78860617-EEBD-8542-BFEC-5EC753FC8EF1}" sibTransId="{E06C5742-F07D-294D-8BB1-056DE9CCBC6D}"/>
    <dgm:cxn modelId="{B36AA497-6316-B74E-8CB9-004335F2AFB9}" type="presOf" srcId="{78860617-EEBD-8542-BFEC-5EC753FC8EF1}" destId="{14C0E015-601C-CB4A-8C96-7D3A4B31A99D}" srcOrd="0" destOrd="0" presId="urn:microsoft.com/office/officeart/2005/8/layout/radial2"/>
    <dgm:cxn modelId="{1635F8F0-4A37-2B4E-A99E-6BC6A433757E}" type="presOf" srcId="{53AF0897-40E5-B044-8F16-AB7257C45B0A}" destId="{A09A189B-94E9-C543-A610-7D1D0546664E}" srcOrd="0" destOrd="0" presId="urn:microsoft.com/office/officeart/2005/8/layout/radial2"/>
    <dgm:cxn modelId="{1767CEF4-48D7-7A40-9DF0-1C295B58B326}" type="presOf" srcId="{10FDCC4A-ED53-2A47-A215-F023BAFAE392}" destId="{B9935441-A2D4-9F4B-A56D-64F97DB8778B}" srcOrd="0" destOrd="0" presId="urn:microsoft.com/office/officeart/2005/8/layout/radial2"/>
    <dgm:cxn modelId="{03B3D5FD-B938-4C46-993F-56E94956AE25}" type="presOf" srcId="{01E6C75B-12FF-AA43-A053-6B1112AFA28E}" destId="{1D896E71-9012-374D-9278-2BD251F6D30C}" srcOrd="0" destOrd="0" presId="urn:microsoft.com/office/officeart/2005/8/layout/radial2"/>
    <dgm:cxn modelId="{A2F60C5C-C23F-C844-9781-EC56644413AF}" type="presParOf" srcId="{1D896E71-9012-374D-9278-2BD251F6D30C}" destId="{41920F85-03A7-DF4A-814D-082B5A4036A9}" srcOrd="0" destOrd="0" presId="urn:microsoft.com/office/officeart/2005/8/layout/radial2"/>
    <dgm:cxn modelId="{F6A3FE3A-B887-8642-8061-92E9B1EF5739}" type="presParOf" srcId="{41920F85-03A7-DF4A-814D-082B5A4036A9}" destId="{C9A1C821-EDFE-1541-B5AB-A9F3BE2A2E58}" srcOrd="0" destOrd="0" presId="urn:microsoft.com/office/officeart/2005/8/layout/radial2"/>
    <dgm:cxn modelId="{F087EEEA-91E5-9348-BDA5-24E9DD88597B}" type="presParOf" srcId="{C9A1C821-EDFE-1541-B5AB-A9F3BE2A2E58}" destId="{E4939019-C4F0-C64C-8FB7-FF5A204055AC}" srcOrd="0" destOrd="0" presId="urn:microsoft.com/office/officeart/2005/8/layout/radial2"/>
    <dgm:cxn modelId="{94D7543A-B408-E94D-8C5E-9C874AA478E3}" type="presParOf" srcId="{C9A1C821-EDFE-1541-B5AB-A9F3BE2A2E58}" destId="{C35A26C9-E69C-D44A-AAA7-76C8749C3673}" srcOrd="1" destOrd="0" presId="urn:microsoft.com/office/officeart/2005/8/layout/radial2"/>
    <dgm:cxn modelId="{0583D4D2-8E59-674C-BA19-C6DDCCCE54EA}" type="presParOf" srcId="{41920F85-03A7-DF4A-814D-082B5A4036A9}" destId="{7AE6A624-6D5B-B24D-900C-3EFE8276CD6D}" srcOrd="1" destOrd="0" presId="urn:microsoft.com/office/officeart/2005/8/layout/radial2"/>
    <dgm:cxn modelId="{2407511C-1745-794F-80CD-18EF8107BC0D}" type="presParOf" srcId="{41920F85-03A7-DF4A-814D-082B5A4036A9}" destId="{59B2AAC7-4BF3-9047-9503-B86825171640}" srcOrd="2" destOrd="0" presId="urn:microsoft.com/office/officeart/2005/8/layout/radial2"/>
    <dgm:cxn modelId="{5BD21C11-318B-2147-A818-1BC3BB56C002}" type="presParOf" srcId="{59B2AAC7-4BF3-9047-9503-B86825171640}" destId="{A09A189B-94E9-C543-A610-7D1D0546664E}" srcOrd="0" destOrd="0" presId="urn:microsoft.com/office/officeart/2005/8/layout/radial2"/>
    <dgm:cxn modelId="{57F2E907-E964-D04B-A560-531FC0A4AA64}" type="presParOf" srcId="{59B2AAC7-4BF3-9047-9503-B86825171640}" destId="{0134584A-B36F-F145-897B-88B0F044FB06}" srcOrd="1" destOrd="0" presId="urn:microsoft.com/office/officeart/2005/8/layout/radial2"/>
    <dgm:cxn modelId="{BCB60D78-4AF0-8E4E-8424-4389C7DCA9F6}" type="presParOf" srcId="{41920F85-03A7-DF4A-814D-082B5A4036A9}" destId="{55911515-507E-CB46-BD1D-10968DC32F4D}" srcOrd="3" destOrd="0" presId="urn:microsoft.com/office/officeart/2005/8/layout/radial2"/>
    <dgm:cxn modelId="{7DD04FC7-AC5A-6F4C-AFBA-21844858267D}" type="presParOf" srcId="{41920F85-03A7-DF4A-814D-082B5A4036A9}" destId="{783D4561-1783-5B47-88B7-4D58689BA3E5}" srcOrd="4" destOrd="0" presId="urn:microsoft.com/office/officeart/2005/8/layout/radial2"/>
    <dgm:cxn modelId="{035EEC99-EFC7-8C4A-A565-E998F295B5BA}" type="presParOf" srcId="{783D4561-1783-5B47-88B7-4D58689BA3E5}" destId="{C4E7391A-89BB-044B-874E-F9EEF85EBF6F}" srcOrd="0" destOrd="0" presId="urn:microsoft.com/office/officeart/2005/8/layout/radial2"/>
    <dgm:cxn modelId="{6EA9F3B6-7AAC-0749-8E20-D37EBFDFCD72}" type="presParOf" srcId="{783D4561-1783-5B47-88B7-4D58689BA3E5}" destId="{71E7F8FC-353E-1344-B5A2-2F61C776F653}" srcOrd="1" destOrd="0" presId="urn:microsoft.com/office/officeart/2005/8/layout/radial2"/>
    <dgm:cxn modelId="{34C35E84-FC44-F744-8273-54A89EA0822F}" type="presParOf" srcId="{41920F85-03A7-DF4A-814D-082B5A4036A9}" destId="{14C0E015-601C-CB4A-8C96-7D3A4B31A99D}" srcOrd="5" destOrd="0" presId="urn:microsoft.com/office/officeart/2005/8/layout/radial2"/>
    <dgm:cxn modelId="{537A3DE1-71A8-2540-8DA5-AD70343BC5F1}" type="presParOf" srcId="{41920F85-03A7-DF4A-814D-082B5A4036A9}" destId="{176D9ED9-659B-E145-8250-6C084ACF9FDB}" srcOrd="6" destOrd="0" presId="urn:microsoft.com/office/officeart/2005/8/layout/radial2"/>
    <dgm:cxn modelId="{B5CE67E7-6D94-3949-9D72-5C4A391FB3C8}" type="presParOf" srcId="{176D9ED9-659B-E145-8250-6C084ACF9FDB}" destId="{D565708F-7921-ED4A-9C07-666672520859}" srcOrd="0" destOrd="0" presId="urn:microsoft.com/office/officeart/2005/8/layout/radial2"/>
    <dgm:cxn modelId="{1F7836FD-2931-3849-AFBE-62E227359534}" type="presParOf" srcId="{176D9ED9-659B-E145-8250-6C084ACF9FDB}" destId="{5A53F913-BBD4-354F-AB19-3D82C3754BA3}" srcOrd="1" destOrd="0" presId="urn:microsoft.com/office/officeart/2005/8/layout/radial2"/>
    <dgm:cxn modelId="{74B4E9F6-407A-604C-B74A-D9F8BABCAD74}" type="presParOf" srcId="{41920F85-03A7-DF4A-814D-082B5A4036A9}" destId="{B9935441-A2D4-9F4B-A56D-64F97DB8778B}" srcOrd="7" destOrd="0" presId="urn:microsoft.com/office/officeart/2005/8/layout/radial2"/>
    <dgm:cxn modelId="{333CA166-5BEE-0B49-A08F-A4931184ED86}" type="presParOf" srcId="{41920F85-03A7-DF4A-814D-082B5A4036A9}" destId="{A0DA5A5E-EA90-744B-A8D4-D2EE000D2E77}" srcOrd="8" destOrd="0" presId="urn:microsoft.com/office/officeart/2005/8/layout/radial2"/>
    <dgm:cxn modelId="{3F02BBB3-5D0B-3B46-8AED-0AF80A1219D9}" type="presParOf" srcId="{A0DA5A5E-EA90-744B-A8D4-D2EE000D2E77}" destId="{65065E89-20CD-944C-BAD7-B918D21426FD}" srcOrd="0" destOrd="0" presId="urn:microsoft.com/office/officeart/2005/8/layout/radial2"/>
    <dgm:cxn modelId="{1D9E4E9D-463B-AB44-A2E9-25250EB61616}" type="presParOf" srcId="{A0DA5A5E-EA90-744B-A8D4-D2EE000D2E77}" destId="{6E8A7630-89AA-574D-8381-BB4DDE7016B7}"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6.xml><?xml version="1.0" encoding="utf-8"?>
<dgm:dataModel xmlns:dgm="http://schemas.openxmlformats.org/drawingml/2006/diagram" xmlns:a="http://schemas.openxmlformats.org/drawingml/2006/main">
  <dgm:ptLst>
    <dgm:pt modelId="{88AD5293-B016-4CFE-B9A9-4DEACC62FC2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E28A063-6F5D-461C-9EF0-8AF31D715226}">
      <dgm:prSet/>
      <dgm:spPr>
        <a:solidFill>
          <a:srgbClr val="800000"/>
        </a:solidFill>
      </dgm:spPr>
      <dgm:t>
        <a:bodyPr/>
        <a:lstStyle/>
        <a:p>
          <a:pPr rtl="0"/>
          <a:r>
            <a:rPr lang="en-US" b="0" dirty="0">
              <a:latin typeface="Arial Black"/>
              <a:cs typeface="Arial Black"/>
            </a:rPr>
            <a:t>Rule of Universality</a:t>
          </a:r>
        </a:p>
      </dgm:t>
    </dgm:pt>
    <dgm:pt modelId="{E194A2AE-0662-43E8-8193-9090D7AAC9C7}" type="parTrans" cxnId="{F5B122F4-EF39-4D20-B71F-004F693FB66D}">
      <dgm:prSet/>
      <dgm:spPr/>
      <dgm:t>
        <a:bodyPr/>
        <a:lstStyle/>
        <a:p>
          <a:endParaRPr lang="en-US"/>
        </a:p>
      </dgm:t>
    </dgm:pt>
    <dgm:pt modelId="{E92E374B-7C69-421E-B0DF-6A08FF1C09BF}" type="sibTrans" cxnId="{F5B122F4-EF39-4D20-B71F-004F693FB66D}">
      <dgm:prSet/>
      <dgm:spPr/>
      <dgm:t>
        <a:bodyPr/>
        <a:lstStyle/>
        <a:p>
          <a:endParaRPr lang="en-US"/>
        </a:p>
      </dgm:t>
    </dgm:pt>
    <dgm:pt modelId="{B0D65861-E74D-4F4D-B794-89C1F37F46CE}" type="pres">
      <dgm:prSet presAssocID="{88AD5293-B016-4CFE-B9A9-4DEACC62FC2C}" presName="linear" presStyleCnt="0">
        <dgm:presLayoutVars>
          <dgm:animLvl val="lvl"/>
          <dgm:resizeHandles val="exact"/>
        </dgm:presLayoutVars>
      </dgm:prSet>
      <dgm:spPr/>
    </dgm:pt>
    <dgm:pt modelId="{C7C14056-CE53-426B-968B-E8E68DABE1BF}" type="pres">
      <dgm:prSet presAssocID="{CE28A063-6F5D-461C-9EF0-8AF31D715226}" presName="parentText" presStyleLbl="node1" presStyleIdx="0" presStyleCnt="1">
        <dgm:presLayoutVars>
          <dgm:chMax val="0"/>
          <dgm:bulletEnabled val="1"/>
        </dgm:presLayoutVars>
      </dgm:prSet>
      <dgm:spPr/>
    </dgm:pt>
  </dgm:ptLst>
  <dgm:cxnLst>
    <dgm:cxn modelId="{FDDC4E89-D431-1242-A3EA-335FA7FC0E2F}" type="presOf" srcId="{88AD5293-B016-4CFE-B9A9-4DEACC62FC2C}" destId="{B0D65861-E74D-4F4D-B794-89C1F37F46CE}" srcOrd="0" destOrd="0" presId="urn:microsoft.com/office/officeart/2005/8/layout/vList2"/>
    <dgm:cxn modelId="{7A08A5A4-A31E-3E47-BAF4-5C77972DE9F6}" type="presOf" srcId="{CE28A063-6F5D-461C-9EF0-8AF31D715226}" destId="{C7C14056-CE53-426B-968B-E8E68DABE1BF}" srcOrd="0" destOrd="0" presId="urn:microsoft.com/office/officeart/2005/8/layout/vList2"/>
    <dgm:cxn modelId="{F5B122F4-EF39-4D20-B71F-004F693FB66D}" srcId="{88AD5293-B016-4CFE-B9A9-4DEACC62FC2C}" destId="{CE28A063-6F5D-461C-9EF0-8AF31D715226}" srcOrd="0" destOrd="0" parTransId="{E194A2AE-0662-43E8-8193-9090D7AAC9C7}" sibTransId="{E92E374B-7C69-421E-B0DF-6A08FF1C09BF}"/>
    <dgm:cxn modelId="{DA77AF48-2189-F548-85F8-3C99D143EC35}" type="presParOf" srcId="{B0D65861-E74D-4F4D-B794-89C1F37F46CE}" destId="{C7C14056-CE53-426B-968B-E8E68DABE1BF}"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7.xml><?xml version="1.0" encoding="utf-8"?>
<dgm:dataModel xmlns:dgm="http://schemas.openxmlformats.org/drawingml/2006/diagram" xmlns:a="http://schemas.openxmlformats.org/drawingml/2006/main">
  <dgm:ptLst>
    <dgm:pt modelId="{DF4E6C9E-94B8-4F0F-8C4F-0F4B2C6BE79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E6469D7-9B8D-4055-BF14-900E6E72EC55}">
      <dgm:prSet/>
      <dgm:spPr/>
      <dgm:t>
        <a:bodyPr/>
        <a:lstStyle/>
        <a:p>
          <a:pPr rtl="0"/>
          <a:r>
            <a:rPr lang="en-US" b="1" dirty="0"/>
            <a:t>Do only those acts which you are willing to allow to become universal standards of behavior applicable to all people in similar situations.</a:t>
          </a:r>
          <a:endParaRPr lang="en-US" dirty="0"/>
        </a:p>
      </dgm:t>
    </dgm:pt>
    <dgm:pt modelId="{E0CD021D-ADED-4622-9AA6-E2003C45A9D6}" type="parTrans" cxnId="{F3F83C6A-32E6-431E-A689-752FFFFF2842}">
      <dgm:prSet/>
      <dgm:spPr/>
      <dgm:t>
        <a:bodyPr/>
        <a:lstStyle/>
        <a:p>
          <a:endParaRPr lang="en-US"/>
        </a:p>
      </dgm:t>
    </dgm:pt>
    <dgm:pt modelId="{7DD1207C-236F-4C68-A067-001CD49E3F51}" type="sibTrans" cxnId="{F3F83C6A-32E6-431E-A689-752FFFFF2842}">
      <dgm:prSet/>
      <dgm:spPr/>
      <dgm:t>
        <a:bodyPr/>
        <a:lstStyle/>
        <a:p>
          <a:endParaRPr lang="en-US"/>
        </a:p>
      </dgm:t>
    </dgm:pt>
    <dgm:pt modelId="{C8762B74-3431-4830-82F8-829FE3D3DC2A}" type="pres">
      <dgm:prSet presAssocID="{DF4E6C9E-94B8-4F0F-8C4F-0F4B2C6BE791}" presName="linear" presStyleCnt="0">
        <dgm:presLayoutVars>
          <dgm:animLvl val="lvl"/>
          <dgm:resizeHandles val="exact"/>
        </dgm:presLayoutVars>
      </dgm:prSet>
      <dgm:spPr/>
    </dgm:pt>
    <dgm:pt modelId="{4081EABA-79BB-4D2F-B682-B98323399DB9}" type="pres">
      <dgm:prSet presAssocID="{3E6469D7-9B8D-4055-BF14-900E6E72EC55}" presName="parentText" presStyleLbl="node1" presStyleIdx="0" presStyleCnt="1">
        <dgm:presLayoutVars>
          <dgm:chMax val="0"/>
          <dgm:bulletEnabled val="1"/>
        </dgm:presLayoutVars>
      </dgm:prSet>
      <dgm:spPr/>
    </dgm:pt>
  </dgm:ptLst>
  <dgm:cxnLst>
    <dgm:cxn modelId="{F3F83C6A-32E6-431E-A689-752FFFFF2842}" srcId="{DF4E6C9E-94B8-4F0F-8C4F-0F4B2C6BE791}" destId="{3E6469D7-9B8D-4055-BF14-900E6E72EC55}" srcOrd="0" destOrd="0" parTransId="{E0CD021D-ADED-4622-9AA6-E2003C45A9D6}" sibTransId="{7DD1207C-236F-4C68-A067-001CD49E3F51}"/>
    <dgm:cxn modelId="{379CD3A1-D4F7-2642-A137-AD0DBA1D7900}" type="presOf" srcId="{DF4E6C9E-94B8-4F0F-8C4F-0F4B2C6BE791}" destId="{C8762B74-3431-4830-82F8-829FE3D3DC2A}" srcOrd="0" destOrd="0" presId="urn:microsoft.com/office/officeart/2005/8/layout/vList2"/>
    <dgm:cxn modelId="{3491BFCD-3AA2-1446-B666-F159E31A04D2}" type="presOf" srcId="{3E6469D7-9B8D-4055-BF14-900E6E72EC55}" destId="{4081EABA-79BB-4D2F-B682-B98323399DB9}" srcOrd="0" destOrd="0" presId="urn:microsoft.com/office/officeart/2005/8/layout/vList2"/>
    <dgm:cxn modelId="{EF26992D-F9D2-5840-AD09-A66550BD978F}" type="presParOf" srcId="{C8762B74-3431-4830-82F8-829FE3D3DC2A}" destId="{4081EABA-79BB-4D2F-B682-B98323399DB9}"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08.xml><?xml version="1.0" encoding="utf-8"?>
<dgm:dataModel xmlns:dgm="http://schemas.openxmlformats.org/drawingml/2006/diagram" xmlns:a="http://schemas.openxmlformats.org/drawingml/2006/main">
  <dgm:ptLst>
    <dgm:pt modelId="{3B31CF08-21B8-42A9-91AA-0CBE2168BF2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C499E-C531-47CF-B211-38F5B5DB7AB3}">
      <dgm:prSet/>
      <dgm:spPr>
        <a:solidFill>
          <a:srgbClr val="800000"/>
        </a:solidFill>
      </dgm:spPr>
      <dgm:t>
        <a:bodyPr/>
        <a:lstStyle/>
        <a:p>
          <a:pPr rtl="0">
            <a:lnSpc>
              <a:spcPct val="100000"/>
            </a:lnSpc>
          </a:pPr>
          <a:r>
            <a:rPr lang="en-US" b="1" i="1" dirty="0"/>
            <a:t>If  everyone did it, would it be a good thing?</a:t>
          </a:r>
          <a:endParaRPr lang="en-US" dirty="0"/>
        </a:p>
      </dgm:t>
    </dgm:pt>
    <dgm:pt modelId="{254FA54A-E93E-43C4-93B5-46E506192B7D}" type="parTrans" cxnId="{398515FA-6487-4319-86E3-55C2CD674438}">
      <dgm:prSet/>
      <dgm:spPr/>
      <dgm:t>
        <a:bodyPr/>
        <a:lstStyle/>
        <a:p>
          <a:endParaRPr lang="en-US"/>
        </a:p>
      </dgm:t>
    </dgm:pt>
    <dgm:pt modelId="{F76C2FE1-7784-4C13-ACD0-95AE8AE73482}" type="sibTrans" cxnId="{398515FA-6487-4319-86E3-55C2CD674438}">
      <dgm:prSet/>
      <dgm:spPr/>
      <dgm:t>
        <a:bodyPr/>
        <a:lstStyle/>
        <a:p>
          <a:endParaRPr lang="en-US"/>
        </a:p>
      </dgm:t>
    </dgm:pt>
    <dgm:pt modelId="{5723BB53-E748-40A1-A658-4DB57A166985}" type="pres">
      <dgm:prSet presAssocID="{3B31CF08-21B8-42A9-91AA-0CBE2168BF2A}" presName="linear" presStyleCnt="0">
        <dgm:presLayoutVars>
          <dgm:animLvl val="lvl"/>
          <dgm:resizeHandles val="exact"/>
        </dgm:presLayoutVars>
      </dgm:prSet>
      <dgm:spPr/>
    </dgm:pt>
    <dgm:pt modelId="{C84C51AF-63C2-4E4C-8078-625262337A7A}" type="pres">
      <dgm:prSet presAssocID="{096C499E-C531-47CF-B211-38F5B5DB7AB3}" presName="parentText" presStyleLbl="node1" presStyleIdx="0" presStyleCnt="1">
        <dgm:presLayoutVars>
          <dgm:chMax val="0"/>
          <dgm:bulletEnabled val="1"/>
        </dgm:presLayoutVars>
      </dgm:prSet>
      <dgm:spPr/>
    </dgm:pt>
  </dgm:ptLst>
  <dgm:cxnLst>
    <dgm:cxn modelId="{566ABCA2-95C2-D341-9AA6-242035670D80}" type="presOf" srcId="{3B31CF08-21B8-42A9-91AA-0CBE2168BF2A}" destId="{5723BB53-E748-40A1-A658-4DB57A166985}" srcOrd="0" destOrd="0" presId="urn:microsoft.com/office/officeart/2005/8/layout/vList2"/>
    <dgm:cxn modelId="{398515FA-6487-4319-86E3-55C2CD674438}" srcId="{3B31CF08-21B8-42A9-91AA-0CBE2168BF2A}" destId="{096C499E-C531-47CF-B211-38F5B5DB7AB3}" srcOrd="0" destOrd="0" parTransId="{254FA54A-E93E-43C4-93B5-46E506192B7D}" sibTransId="{F76C2FE1-7784-4C13-ACD0-95AE8AE73482}"/>
    <dgm:cxn modelId="{1CE51BFA-BD61-F64F-8792-1DE3F0C69902}" type="presOf" srcId="{096C499E-C531-47CF-B211-38F5B5DB7AB3}" destId="{C84C51AF-63C2-4E4C-8078-625262337A7A}" srcOrd="0" destOrd="0" presId="urn:microsoft.com/office/officeart/2005/8/layout/vList2"/>
    <dgm:cxn modelId="{F035968A-97F9-8648-AAC6-1CDF3B657BCA}" type="presParOf" srcId="{5723BB53-E748-40A1-A658-4DB57A166985}" destId="{C84C51AF-63C2-4E4C-8078-625262337A7A}"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09.xml><?xml version="1.0" encoding="utf-8"?>
<dgm:dataModel xmlns:dgm="http://schemas.openxmlformats.org/drawingml/2006/diagram" xmlns:a="http://schemas.openxmlformats.org/drawingml/2006/main">
  <dgm:ptLst>
    <dgm:pt modelId="{C548E9EF-7644-4004-9E2D-1DFA7FF6A63E}" type="doc">
      <dgm:prSet loTypeId="urn:microsoft.com/office/officeart/2005/8/layout/vList2" loCatId="list" qsTypeId="urn:microsoft.com/office/officeart/2005/8/quickstyle/3d2" qsCatId="3D" csTypeId="urn:microsoft.com/office/officeart/2005/8/colors/colorful1" csCatId="colorful" phldr="1"/>
      <dgm:spPr/>
      <dgm:t>
        <a:bodyPr/>
        <a:lstStyle/>
        <a:p>
          <a:endParaRPr lang="en-US"/>
        </a:p>
      </dgm:t>
    </dgm:pt>
    <dgm:pt modelId="{E1D6B88F-824F-428A-A425-DA8816423AE9}">
      <dgm:prSet/>
      <dgm:spPr>
        <a:scene3d>
          <a:camera prst="orthographicFront"/>
          <a:lightRig rig="threePt" dir="t">
            <a:rot lat="0" lon="0" rev="7500000"/>
          </a:lightRig>
        </a:scene3d>
        <a:sp3d prstMaterial="plastic"/>
      </dgm:spPr>
      <dgm:t>
        <a:bodyPr/>
        <a:lstStyle/>
        <a:p>
          <a:pPr rtl="0"/>
          <a:r>
            <a:rPr lang="en-US" b="0" dirty="0">
              <a:effectLst/>
            </a:rPr>
            <a:t>Effectively accomplishes the primary objective, in that it solves the immediate problem</a:t>
          </a:r>
        </a:p>
      </dgm:t>
    </dgm:pt>
    <dgm:pt modelId="{EE663BDB-BF55-418A-8F60-6D799BA6331F}" type="parTrans" cxnId="{E811D773-DD9B-4DD1-8865-2364C6E0C2D9}">
      <dgm:prSet/>
      <dgm:spPr/>
      <dgm:t>
        <a:bodyPr/>
        <a:lstStyle/>
        <a:p>
          <a:endParaRPr lang="en-US"/>
        </a:p>
      </dgm:t>
    </dgm:pt>
    <dgm:pt modelId="{0B79CFA9-0947-4B55-A328-954C2188BC9B}" type="sibTrans" cxnId="{E811D773-DD9B-4DD1-8865-2364C6E0C2D9}">
      <dgm:prSet/>
      <dgm:spPr/>
      <dgm:t>
        <a:bodyPr/>
        <a:lstStyle/>
        <a:p>
          <a:endParaRPr lang="en-US"/>
        </a:p>
      </dgm:t>
    </dgm:pt>
    <dgm:pt modelId="{387B6E75-44EC-484D-872E-41482B56CE1E}">
      <dgm:prSet/>
      <dgm:spPr>
        <a:solidFill>
          <a:srgbClr val="008000"/>
        </a:solidFill>
        <a:scene3d>
          <a:camera prst="orthographicFront"/>
          <a:lightRig rig="threePt" dir="t">
            <a:rot lat="0" lon="0" rev="7500000"/>
          </a:lightRig>
        </a:scene3d>
        <a:sp3d prstMaterial="plastic"/>
      </dgm:spPr>
      <dgm:t>
        <a:bodyPr/>
        <a:lstStyle/>
        <a:p>
          <a:pPr rtl="0"/>
          <a:r>
            <a:rPr lang="en-US" b="0" dirty="0">
              <a:effectLst/>
            </a:rPr>
            <a:t>Avoids negative unintended consequences</a:t>
          </a:r>
        </a:p>
      </dgm:t>
    </dgm:pt>
    <dgm:pt modelId="{F8CC7DE8-EFD5-4AC2-A80F-2BFBD571C7B2}" type="parTrans" cxnId="{A61CEC06-801C-4959-A157-3D1E90379F72}">
      <dgm:prSet/>
      <dgm:spPr/>
      <dgm:t>
        <a:bodyPr/>
        <a:lstStyle/>
        <a:p>
          <a:endParaRPr lang="en-US"/>
        </a:p>
      </dgm:t>
    </dgm:pt>
    <dgm:pt modelId="{3801AD7C-F977-4E61-9A6F-B6CB53A4A8B3}" type="sibTrans" cxnId="{A61CEC06-801C-4959-A157-3D1E90379F72}">
      <dgm:prSet/>
      <dgm:spPr/>
      <dgm:t>
        <a:bodyPr/>
        <a:lstStyle/>
        <a:p>
          <a:endParaRPr lang="en-US"/>
        </a:p>
      </dgm:t>
    </dgm:pt>
    <dgm:pt modelId="{E268B472-20C7-4237-B1DA-C2935C440663}">
      <dgm:prSet/>
      <dgm:spPr>
        <a:scene3d>
          <a:camera prst="orthographicFront"/>
          <a:lightRig rig="threePt" dir="t">
            <a:rot lat="0" lon="0" rev="7500000"/>
          </a:lightRig>
        </a:scene3d>
        <a:sp3d prstMaterial="plastic"/>
      </dgm:spPr>
      <dgm:t>
        <a:bodyPr/>
        <a:lstStyle/>
        <a:p>
          <a:pPr rtl="0"/>
          <a:r>
            <a:rPr lang="en-US" b="0" dirty="0">
              <a:effectLst/>
            </a:rPr>
            <a:t>Solves the underlying problem, while providing a broader solution and avoiding future problems</a:t>
          </a:r>
        </a:p>
      </dgm:t>
    </dgm:pt>
    <dgm:pt modelId="{B36E7EC9-6162-4C7D-9299-893B3101A3EE}" type="parTrans" cxnId="{8D718786-5530-4803-86D9-7677106CE012}">
      <dgm:prSet/>
      <dgm:spPr/>
      <dgm:t>
        <a:bodyPr/>
        <a:lstStyle/>
        <a:p>
          <a:endParaRPr lang="en-US"/>
        </a:p>
      </dgm:t>
    </dgm:pt>
    <dgm:pt modelId="{3688F7B1-BC5F-46C0-B3B0-DDEB9B347DEE}" type="sibTrans" cxnId="{8D718786-5530-4803-86D9-7677106CE012}">
      <dgm:prSet/>
      <dgm:spPr/>
      <dgm:t>
        <a:bodyPr/>
        <a:lstStyle/>
        <a:p>
          <a:endParaRPr lang="en-US"/>
        </a:p>
      </dgm:t>
    </dgm:pt>
    <dgm:pt modelId="{29C6DC40-955F-4F01-8250-F9FAEE024AF0}">
      <dgm:prSet/>
      <dgm:spPr>
        <a:solidFill>
          <a:srgbClr val="000090"/>
        </a:solidFill>
        <a:scene3d>
          <a:camera prst="orthographicFront"/>
          <a:lightRig rig="threePt" dir="t">
            <a:rot lat="0" lon="0" rev="7500000"/>
          </a:lightRig>
        </a:scene3d>
        <a:sp3d prstMaterial="plastic"/>
      </dgm:spPr>
      <dgm:t>
        <a:bodyPr/>
        <a:lstStyle/>
        <a:p>
          <a:pPr rtl="0"/>
          <a:r>
            <a:rPr lang="en-US" b="0" dirty="0">
              <a:effectLst/>
            </a:rPr>
            <a:t>Preserves or advances the decision maker’s relationships</a:t>
          </a:r>
        </a:p>
      </dgm:t>
    </dgm:pt>
    <dgm:pt modelId="{F0D7F51A-F046-4FF1-915E-3CD6EEC3B781}" type="parTrans" cxnId="{B5E7FE1D-CD9B-452A-BF3C-2EB87D7C0527}">
      <dgm:prSet/>
      <dgm:spPr/>
      <dgm:t>
        <a:bodyPr/>
        <a:lstStyle/>
        <a:p>
          <a:endParaRPr lang="en-US"/>
        </a:p>
      </dgm:t>
    </dgm:pt>
    <dgm:pt modelId="{F11D4C00-45A0-4918-B7B9-A2C55980F349}" type="sibTrans" cxnId="{B5E7FE1D-CD9B-452A-BF3C-2EB87D7C0527}">
      <dgm:prSet/>
      <dgm:spPr/>
      <dgm:t>
        <a:bodyPr/>
        <a:lstStyle/>
        <a:p>
          <a:endParaRPr lang="en-US"/>
        </a:p>
      </dgm:t>
    </dgm:pt>
    <dgm:pt modelId="{071323BB-824C-40E2-8723-513EB8E36204}">
      <dgm:prSet/>
      <dgm:spPr>
        <a:solidFill>
          <a:srgbClr val="800000"/>
        </a:solidFill>
        <a:scene3d>
          <a:camera prst="orthographicFront"/>
          <a:lightRig rig="threePt" dir="t">
            <a:rot lat="0" lon="0" rev="7500000"/>
          </a:lightRig>
        </a:scene3d>
        <a:sp3d prstMaterial="plastic"/>
      </dgm:spPr>
      <dgm:t>
        <a:bodyPr/>
        <a:lstStyle/>
        <a:p>
          <a:pPr rtl="0"/>
          <a:r>
            <a:rPr lang="en-US" b="0" dirty="0">
              <a:effectLst/>
            </a:rPr>
            <a:t>Enhances the decision maker’s credibility </a:t>
          </a:r>
        </a:p>
      </dgm:t>
    </dgm:pt>
    <dgm:pt modelId="{7420A3CC-A886-402F-AAEF-B05989FA8321}" type="parTrans" cxnId="{57162397-212F-466B-9BBD-3E0D0D846BD2}">
      <dgm:prSet/>
      <dgm:spPr/>
      <dgm:t>
        <a:bodyPr/>
        <a:lstStyle/>
        <a:p>
          <a:endParaRPr lang="en-US"/>
        </a:p>
      </dgm:t>
    </dgm:pt>
    <dgm:pt modelId="{806BFED5-9560-4E5F-83FA-62CEDDA313F6}" type="sibTrans" cxnId="{57162397-212F-466B-9BBD-3E0D0D846BD2}">
      <dgm:prSet/>
      <dgm:spPr/>
      <dgm:t>
        <a:bodyPr/>
        <a:lstStyle/>
        <a:p>
          <a:endParaRPr lang="en-US"/>
        </a:p>
      </dgm:t>
    </dgm:pt>
    <dgm:pt modelId="{1C38C2BF-A1F9-4EA1-A85B-E1A5945F3D88}" type="pres">
      <dgm:prSet presAssocID="{C548E9EF-7644-4004-9E2D-1DFA7FF6A63E}" presName="linear" presStyleCnt="0">
        <dgm:presLayoutVars>
          <dgm:animLvl val="lvl"/>
          <dgm:resizeHandles val="exact"/>
        </dgm:presLayoutVars>
      </dgm:prSet>
      <dgm:spPr/>
    </dgm:pt>
    <dgm:pt modelId="{E723F2DF-A045-49B0-84F6-DA75D0C3552E}" type="pres">
      <dgm:prSet presAssocID="{E1D6B88F-824F-428A-A425-DA8816423AE9}" presName="parentText" presStyleLbl="node1" presStyleIdx="0" presStyleCnt="5" custLinFactNeighborX="-980">
        <dgm:presLayoutVars>
          <dgm:chMax val="0"/>
          <dgm:bulletEnabled val="1"/>
        </dgm:presLayoutVars>
      </dgm:prSet>
      <dgm:spPr/>
    </dgm:pt>
    <dgm:pt modelId="{4DA80FA7-4EA3-484F-B11D-E85FD7EAA523}" type="pres">
      <dgm:prSet presAssocID="{0B79CFA9-0947-4B55-A328-954C2188BC9B}" presName="spacer" presStyleCnt="0"/>
      <dgm:spPr/>
    </dgm:pt>
    <dgm:pt modelId="{FC133242-1659-49DC-96E3-9186438788F6}" type="pres">
      <dgm:prSet presAssocID="{387B6E75-44EC-484D-872E-41482B56CE1E}" presName="parentText" presStyleLbl="node1" presStyleIdx="1" presStyleCnt="5">
        <dgm:presLayoutVars>
          <dgm:chMax val="0"/>
          <dgm:bulletEnabled val="1"/>
        </dgm:presLayoutVars>
      </dgm:prSet>
      <dgm:spPr/>
    </dgm:pt>
    <dgm:pt modelId="{2DC781D5-AAAD-454C-86A4-6D3DAF9A569D}" type="pres">
      <dgm:prSet presAssocID="{3801AD7C-F977-4E61-9A6F-B6CB53A4A8B3}" presName="spacer" presStyleCnt="0"/>
      <dgm:spPr/>
    </dgm:pt>
    <dgm:pt modelId="{2F03242B-E039-40B5-9B8A-424C94D7D50A}" type="pres">
      <dgm:prSet presAssocID="{E268B472-20C7-4237-B1DA-C2935C440663}" presName="parentText" presStyleLbl="node1" presStyleIdx="2" presStyleCnt="5">
        <dgm:presLayoutVars>
          <dgm:chMax val="0"/>
          <dgm:bulletEnabled val="1"/>
        </dgm:presLayoutVars>
      </dgm:prSet>
      <dgm:spPr/>
    </dgm:pt>
    <dgm:pt modelId="{DA0D9CEC-9BC9-47A2-8360-643C3C8E1502}" type="pres">
      <dgm:prSet presAssocID="{3688F7B1-BC5F-46C0-B3B0-DDEB9B347DEE}" presName="spacer" presStyleCnt="0"/>
      <dgm:spPr/>
    </dgm:pt>
    <dgm:pt modelId="{3548CA5B-1E1E-4C6C-B71A-6F1720446210}" type="pres">
      <dgm:prSet presAssocID="{29C6DC40-955F-4F01-8250-F9FAEE024AF0}" presName="parentText" presStyleLbl="node1" presStyleIdx="3" presStyleCnt="5">
        <dgm:presLayoutVars>
          <dgm:chMax val="0"/>
          <dgm:bulletEnabled val="1"/>
        </dgm:presLayoutVars>
      </dgm:prSet>
      <dgm:spPr/>
    </dgm:pt>
    <dgm:pt modelId="{5D2D5A91-C222-4F01-9773-3243EB7ED1B1}" type="pres">
      <dgm:prSet presAssocID="{F11D4C00-45A0-4918-B7B9-A2C55980F349}" presName="spacer" presStyleCnt="0"/>
      <dgm:spPr/>
    </dgm:pt>
    <dgm:pt modelId="{15B6F6C5-4BA3-44C2-BB7F-7643AE99E5E5}" type="pres">
      <dgm:prSet presAssocID="{071323BB-824C-40E2-8723-513EB8E36204}" presName="parentText" presStyleLbl="node1" presStyleIdx="4" presStyleCnt="5">
        <dgm:presLayoutVars>
          <dgm:chMax val="0"/>
          <dgm:bulletEnabled val="1"/>
        </dgm:presLayoutVars>
      </dgm:prSet>
      <dgm:spPr/>
    </dgm:pt>
  </dgm:ptLst>
  <dgm:cxnLst>
    <dgm:cxn modelId="{A61CEC06-801C-4959-A157-3D1E90379F72}" srcId="{C548E9EF-7644-4004-9E2D-1DFA7FF6A63E}" destId="{387B6E75-44EC-484D-872E-41482B56CE1E}" srcOrd="1" destOrd="0" parTransId="{F8CC7DE8-EFD5-4AC2-A80F-2BFBD571C7B2}" sibTransId="{3801AD7C-F977-4E61-9A6F-B6CB53A4A8B3}"/>
    <dgm:cxn modelId="{B4277B12-2B51-044A-8CDB-5F88AADE1F5C}" type="presOf" srcId="{E1D6B88F-824F-428A-A425-DA8816423AE9}" destId="{E723F2DF-A045-49B0-84F6-DA75D0C3552E}" srcOrd="0" destOrd="0" presId="urn:microsoft.com/office/officeart/2005/8/layout/vList2"/>
    <dgm:cxn modelId="{B5E7FE1D-CD9B-452A-BF3C-2EB87D7C0527}" srcId="{C548E9EF-7644-4004-9E2D-1DFA7FF6A63E}" destId="{29C6DC40-955F-4F01-8250-F9FAEE024AF0}" srcOrd="3" destOrd="0" parTransId="{F0D7F51A-F046-4FF1-915E-3CD6EEC3B781}" sibTransId="{F11D4C00-45A0-4918-B7B9-A2C55980F349}"/>
    <dgm:cxn modelId="{35D27D2A-AEB5-9943-812E-C4132E80824A}" type="presOf" srcId="{C548E9EF-7644-4004-9E2D-1DFA7FF6A63E}" destId="{1C38C2BF-A1F9-4EA1-A85B-E1A5945F3D88}" srcOrd="0" destOrd="0" presId="urn:microsoft.com/office/officeart/2005/8/layout/vList2"/>
    <dgm:cxn modelId="{60A2F941-CA59-624A-8DA2-9F571805D2E4}" type="presOf" srcId="{071323BB-824C-40E2-8723-513EB8E36204}" destId="{15B6F6C5-4BA3-44C2-BB7F-7643AE99E5E5}" srcOrd="0" destOrd="0" presId="urn:microsoft.com/office/officeart/2005/8/layout/vList2"/>
    <dgm:cxn modelId="{51613462-C1BB-194D-9FE7-AAB0B1DCFB76}" type="presOf" srcId="{29C6DC40-955F-4F01-8250-F9FAEE024AF0}" destId="{3548CA5B-1E1E-4C6C-B71A-6F1720446210}" srcOrd="0" destOrd="0" presId="urn:microsoft.com/office/officeart/2005/8/layout/vList2"/>
    <dgm:cxn modelId="{E811D773-DD9B-4DD1-8865-2364C6E0C2D9}" srcId="{C548E9EF-7644-4004-9E2D-1DFA7FF6A63E}" destId="{E1D6B88F-824F-428A-A425-DA8816423AE9}" srcOrd="0" destOrd="0" parTransId="{EE663BDB-BF55-418A-8F60-6D799BA6331F}" sibTransId="{0B79CFA9-0947-4B55-A328-954C2188BC9B}"/>
    <dgm:cxn modelId="{8D718786-5530-4803-86D9-7677106CE012}" srcId="{C548E9EF-7644-4004-9E2D-1DFA7FF6A63E}" destId="{E268B472-20C7-4237-B1DA-C2935C440663}" srcOrd="2" destOrd="0" parTransId="{B36E7EC9-6162-4C7D-9299-893B3101A3EE}" sibTransId="{3688F7B1-BC5F-46C0-B3B0-DDEB9B347DEE}"/>
    <dgm:cxn modelId="{57162397-212F-466B-9BBD-3E0D0D846BD2}" srcId="{C548E9EF-7644-4004-9E2D-1DFA7FF6A63E}" destId="{071323BB-824C-40E2-8723-513EB8E36204}" srcOrd="4" destOrd="0" parTransId="{7420A3CC-A886-402F-AAEF-B05989FA8321}" sibTransId="{806BFED5-9560-4E5F-83FA-62CEDDA313F6}"/>
    <dgm:cxn modelId="{97A870A2-DBD9-7344-9E24-0C4C4C340FA9}" type="presOf" srcId="{387B6E75-44EC-484D-872E-41482B56CE1E}" destId="{FC133242-1659-49DC-96E3-9186438788F6}" srcOrd="0" destOrd="0" presId="urn:microsoft.com/office/officeart/2005/8/layout/vList2"/>
    <dgm:cxn modelId="{ED0A7FD7-145A-8A41-AC64-617E0B807764}" type="presOf" srcId="{E268B472-20C7-4237-B1DA-C2935C440663}" destId="{2F03242B-E039-40B5-9B8A-424C94D7D50A}" srcOrd="0" destOrd="0" presId="urn:microsoft.com/office/officeart/2005/8/layout/vList2"/>
    <dgm:cxn modelId="{AEA0337F-C043-FA4E-98B5-71C1D9392E03}" type="presParOf" srcId="{1C38C2BF-A1F9-4EA1-A85B-E1A5945F3D88}" destId="{E723F2DF-A045-49B0-84F6-DA75D0C3552E}" srcOrd="0" destOrd="0" presId="urn:microsoft.com/office/officeart/2005/8/layout/vList2"/>
    <dgm:cxn modelId="{6910734B-A58B-864A-9FF7-E53824A3BAF2}" type="presParOf" srcId="{1C38C2BF-A1F9-4EA1-A85B-E1A5945F3D88}" destId="{4DA80FA7-4EA3-484F-B11D-E85FD7EAA523}" srcOrd="1" destOrd="0" presId="urn:microsoft.com/office/officeart/2005/8/layout/vList2"/>
    <dgm:cxn modelId="{7D6E26F7-3078-A042-A23D-C0C48D6A1961}" type="presParOf" srcId="{1C38C2BF-A1F9-4EA1-A85B-E1A5945F3D88}" destId="{FC133242-1659-49DC-96E3-9186438788F6}" srcOrd="2" destOrd="0" presId="urn:microsoft.com/office/officeart/2005/8/layout/vList2"/>
    <dgm:cxn modelId="{F718AC6E-B00E-ED44-9277-F5AFF236124F}" type="presParOf" srcId="{1C38C2BF-A1F9-4EA1-A85B-E1A5945F3D88}" destId="{2DC781D5-AAAD-454C-86A4-6D3DAF9A569D}" srcOrd="3" destOrd="0" presId="urn:microsoft.com/office/officeart/2005/8/layout/vList2"/>
    <dgm:cxn modelId="{B1527814-17B8-9640-86F4-33E845A8A48E}" type="presParOf" srcId="{1C38C2BF-A1F9-4EA1-A85B-E1A5945F3D88}" destId="{2F03242B-E039-40B5-9B8A-424C94D7D50A}" srcOrd="4" destOrd="0" presId="urn:microsoft.com/office/officeart/2005/8/layout/vList2"/>
    <dgm:cxn modelId="{0E2A8C47-3520-5A4C-8CFF-D701E861C185}" type="presParOf" srcId="{1C38C2BF-A1F9-4EA1-A85B-E1A5945F3D88}" destId="{DA0D9CEC-9BC9-47A2-8360-643C3C8E1502}" srcOrd="5" destOrd="0" presId="urn:microsoft.com/office/officeart/2005/8/layout/vList2"/>
    <dgm:cxn modelId="{6BE27B54-160F-384C-9313-3B7FF034EE22}" type="presParOf" srcId="{1C38C2BF-A1F9-4EA1-A85B-E1A5945F3D88}" destId="{3548CA5B-1E1E-4C6C-B71A-6F1720446210}" srcOrd="6" destOrd="0" presId="urn:microsoft.com/office/officeart/2005/8/layout/vList2"/>
    <dgm:cxn modelId="{67D79310-3B00-9048-A066-6391BA46E44A}" type="presParOf" srcId="{1C38C2BF-A1F9-4EA1-A85B-E1A5945F3D88}" destId="{5D2D5A91-C222-4F01-9773-3243EB7ED1B1}" srcOrd="7" destOrd="0" presId="urn:microsoft.com/office/officeart/2005/8/layout/vList2"/>
    <dgm:cxn modelId="{41A1C7FA-3023-C64E-B50F-5AF7A9329191}" type="presParOf" srcId="{1C38C2BF-A1F9-4EA1-A85B-E1A5945F3D88}" destId="{15B6F6C5-4BA3-44C2-BB7F-7643AE99E5E5}"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175B832-90D9-43E8-97DD-1BF996BC6CCE}" type="doc">
      <dgm:prSet loTypeId="urn:microsoft.com/office/officeart/2005/8/layout/vList6" loCatId="process" qsTypeId="urn:microsoft.com/office/officeart/2005/8/quickstyle/3d3" qsCatId="3D" csTypeId="urn:microsoft.com/office/officeart/2005/8/colors/colorful1#26" csCatId="colorful" phldr="1"/>
      <dgm:spPr/>
      <dgm:t>
        <a:bodyPr/>
        <a:lstStyle/>
        <a:p>
          <a:endParaRPr lang="en-US"/>
        </a:p>
      </dgm:t>
    </dgm:pt>
    <dgm:pt modelId="{7C6E2F41-9DDB-49D1-8611-4EB3A04F2C82}">
      <dgm:prSet custT="1"/>
      <dgm:spPr>
        <a:solidFill>
          <a:srgbClr val="800000"/>
        </a:solidFill>
      </dgm:spPr>
      <dgm:t>
        <a:bodyPr/>
        <a:lstStyle/>
        <a:p>
          <a:pPr algn="ctr" rtl="0"/>
          <a:r>
            <a:rPr lang="en-US" sz="2400" b="1" i="0" u="none" dirty="0">
              <a:effectLst>
                <a:outerShdw blurRad="38100" dist="38100" dir="2700000" algn="tl">
                  <a:srgbClr val="000000">
                    <a:alpha val="43137"/>
                  </a:srgbClr>
                </a:outerShdw>
              </a:effectLst>
            </a:rPr>
            <a:t>Stated Values</a:t>
          </a:r>
        </a:p>
      </dgm:t>
    </dgm:pt>
    <dgm:pt modelId="{A4235753-CF94-4336-BBF0-7D121A21514A}" type="parTrans" cxnId="{07D792AC-49DD-4CAE-8F23-2B4E027D76A8}">
      <dgm:prSet/>
      <dgm:spPr/>
      <dgm:t>
        <a:bodyPr/>
        <a:lstStyle/>
        <a:p>
          <a:endParaRPr lang="en-US"/>
        </a:p>
      </dgm:t>
    </dgm:pt>
    <dgm:pt modelId="{F08F2B36-DCF1-41EA-8F96-7F64E81027E5}" type="sibTrans" cxnId="{07D792AC-49DD-4CAE-8F23-2B4E027D76A8}">
      <dgm:prSet/>
      <dgm:spPr/>
      <dgm:t>
        <a:bodyPr/>
        <a:lstStyle/>
        <a:p>
          <a:endParaRPr lang="en-US"/>
        </a:p>
      </dgm:t>
    </dgm:pt>
    <dgm:pt modelId="{8C842BAD-0A7A-4C51-8957-84D51D9D0D00}">
      <dgm:prSet custT="1"/>
      <dgm:spPr>
        <a:solidFill>
          <a:schemeClr val="accent1">
            <a:lumMod val="75000"/>
          </a:schemeClr>
        </a:solidFill>
      </dgm:spPr>
      <dgm:t>
        <a:bodyPr/>
        <a:lstStyle/>
        <a:p>
          <a:pPr algn="ctr" rtl="0"/>
          <a:r>
            <a:rPr lang="en-US" sz="2400" b="1" i="0" u="none" dirty="0">
              <a:effectLst>
                <a:outerShdw blurRad="38100" dist="38100" dir="2700000" algn="tl">
                  <a:srgbClr val="000000">
                    <a:alpha val="43137"/>
                  </a:srgbClr>
                </a:outerShdw>
              </a:effectLst>
            </a:rPr>
            <a:t>Operational Values</a:t>
          </a:r>
        </a:p>
      </dgm:t>
    </dgm:pt>
    <dgm:pt modelId="{7E4C7EC3-F800-44EE-828B-80F3EB10E91A}" type="parTrans" cxnId="{221F8A85-BA7B-4768-B6C9-4D3AB5854AB6}">
      <dgm:prSet/>
      <dgm:spPr/>
      <dgm:t>
        <a:bodyPr/>
        <a:lstStyle/>
        <a:p>
          <a:endParaRPr lang="en-US"/>
        </a:p>
      </dgm:t>
    </dgm:pt>
    <dgm:pt modelId="{1F6E4377-17E5-49BA-B246-D2725A8F0480}" type="sibTrans" cxnId="{221F8A85-BA7B-4768-B6C9-4D3AB5854AB6}">
      <dgm:prSet/>
      <dgm:spPr/>
      <dgm:t>
        <a:bodyPr/>
        <a:lstStyle/>
        <a:p>
          <a:endParaRPr lang="en-US"/>
        </a:p>
      </dgm:t>
    </dgm:pt>
    <dgm:pt modelId="{863214DC-13D5-4819-80D6-5C6A949AC3E6}">
      <dgm:prSet custT="1"/>
      <dgm:spPr>
        <a:solidFill>
          <a:srgbClr val="800000">
            <a:alpha val="90000"/>
          </a:srgbClr>
        </a:solidFill>
      </dgm:spPr>
      <dgm:t>
        <a:bodyPr/>
        <a:lstStyle/>
        <a:p>
          <a:pPr algn="l" rtl="0">
            <a:lnSpc>
              <a:spcPct val="90000"/>
            </a:lnSpc>
          </a:pPr>
          <a:r>
            <a:rPr lang="en-US" sz="2200" b="0" i="0" dirty="0">
              <a:solidFill>
                <a:schemeClr val="bg1"/>
              </a:solidFill>
              <a:effectLst>
                <a:outerShdw blurRad="38100" dist="38100" dir="2700000" algn="tl">
                  <a:srgbClr val="000000">
                    <a:alpha val="43137"/>
                  </a:srgbClr>
                </a:outerShdw>
              </a:effectLst>
            </a:rPr>
            <a:t>What we actually value – our highest priorities as shown by our actions and choices</a:t>
          </a:r>
        </a:p>
      </dgm:t>
    </dgm:pt>
    <dgm:pt modelId="{AF0F10A1-9024-4DAA-8702-097E133EACDE}" type="parTrans" cxnId="{DA098D90-0C2E-41EE-8A4A-89BB8E57C903}">
      <dgm:prSet/>
      <dgm:spPr/>
      <dgm:t>
        <a:bodyPr/>
        <a:lstStyle/>
        <a:p>
          <a:endParaRPr lang="en-US"/>
        </a:p>
      </dgm:t>
    </dgm:pt>
    <dgm:pt modelId="{9B9C95FB-24B5-4CC7-A1CB-732085518FF0}" type="sibTrans" cxnId="{DA098D90-0C2E-41EE-8A4A-89BB8E57C903}">
      <dgm:prSet/>
      <dgm:spPr/>
      <dgm:t>
        <a:bodyPr/>
        <a:lstStyle/>
        <a:p>
          <a:endParaRPr lang="en-US"/>
        </a:p>
      </dgm:t>
    </dgm:pt>
    <dgm:pt modelId="{C024FC75-A39E-4F6B-A197-B4AA060123CB}">
      <dgm:prSet custT="1"/>
      <dgm:spPr>
        <a:solidFill>
          <a:schemeClr val="accent1">
            <a:lumMod val="75000"/>
            <a:alpha val="90000"/>
          </a:schemeClr>
        </a:solidFill>
      </dgm:spPr>
      <dgm:t>
        <a:bodyPr/>
        <a:lstStyle/>
        <a:p>
          <a:pPr algn="l" rtl="0">
            <a:lnSpc>
              <a:spcPct val="90000"/>
            </a:lnSpc>
          </a:pPr>
          <a:r>
            <a:rPr lang="en-US" sz="2200" b="0" i="0" dirty="0">
              <a:solidFill>
                <a:schemeClr val="bg1"/>
              </a:solidFill>
              <a:effectLst>
                <a:outerShdw blurRad="38100" dist="38100" dir="2700000" algn="tl">
                  <a:srgbClr val="000000">
                    <a:alpha val="43137"/>
                  </a:srgbClr>
                </a:outerShdw>
              </a:effectLst>
            </a:rPr>
            <a:t>What we say we value and the level of importance we say we attach to the value</a:t>
          </a:r>
        </a:p>
      </dgm:t>
    </dgm:pt>
    <dgm:pt modelId="{F794BB6F-E28E-4BF1-A966-3F7FFEFC3726}" type="parTrans" cxnId="{89641326-1708-485D-9E6D-7BE7AB53CDD2}">
      <dgm:prSet/>
      <dgm:spPr/>
      <dgm:t>
        <a:bodyPr/>
        <a:lstStyle/>
        <a:p>
          <a:endParaRPr lang="en-US"/>
        </a:p>
      </dgm:t>
    </dgm:pt>
    <dgm:pt modelId="{3C085DDB-D209-466D-95DF-0C1F4BA0548C}" type="sibTrans" cxnId="{89641326-1708-485D-9E6D-7BE7AB53CDD2}">
      <dgm:prSet/>
      <dgm:spPr/>
      <dgm:t>
        <a:bodyPr/>
        <a:lstStyle/>
        <a:p>
          <a:endParaRPr lang="en-US"/>
        </a:p>
      </dgm:t>
    </dgm:pt>
    <dgm:pt modelId="{B3116E88-0AE8-4B4C-B2A8-912C1FD870EE}">
      <dgm:prSet custT="1"/>
      <dgm:spPr>
        <a:solidFill>
          <a:srgbClr val="800000">
            <a:alpha val="90000"/>
          </a:srgbClr>
        </a:solidFill>
      </dgm:spPr>
      <dgm:t>
        <a:bodyPr/>
        <a:lstStyle/>
        <a:p>
          <a:pPr algn="l" rtl="0">
            <a:lnSpc>
              <a:spcPct val="50000"/>
            </a:lnSpc>
          </a:pPr>
          <a:endParaRPr lang="en-US" sz="2400" b="1" dirty="0">
            <a:solidFill>
              <a:schemeClr val="bg1"/>
            </a:solidFill>
            <a:effectLst>
              <a:outerShdw blurRad="38100" dist="38100" dir="2700000" algn="tl">
                <a:srgbClr val="000000">
                  <a:alpha val="43137"/>
                </a:srgbClr>
              </a:outerShdw>
            </a:effectLst>
          </a:endParaRPr>
        </a:p>
      </dgm:t>
    </dgm:pt>
    <dgm:pt modelId="{2B5821F2-1CE8-41FA-928A-E4E40331A1AB}" type="parTrans" cxnId="{90168827-B571-4EC9-B889-967EDCFAAC3C}">
      <dgm:prSet/>
      <dgm:spPr/>
      <dgm:t>
        <a:bodyPr/>
        <a:lstStyle/>
        <a:p>
          <a:endParaRPr lang="en-US"/>
        </a:p>
      </dgm:t>
    </dgm:pt>
    <dgm:pt modelId="{22A7E56E-30FB-4FC3-A0A9-E85887B6B661}" type="sibTrans" cxnId="{90168827-B571-4EC9-B889-967EDCFAAC3C}">
      <dgm:prSet/>
      <dgm:spPr/>
      <dgm:t>
        <a:bodyPr/>
        <a:lstStyle/>
        <a:p>
          <a:endParaRPr lang="en-US"/>
        </a:p>
      </dgm:t>
    </dgm:pt>
    <dgm:pt modelId="{54A7998E-BA15-304C-B05B-D2412E229844}">
      <dgm:prSet custT="1"/>
      <dgm:spPr>
        <a:solidFill>
          <a:schemeClr val="accent1">
            <a:lumMod val="75000"/>
            <a:alpha val="90000"/>
          </a:schemeClr>
        </a:solidFill>
      </dgm:spPr>
      <dgm:t>
        <a:bodyPr/>
        <a:lstStyle/>
        <a:p>
          <a:pPr algn="l" rtl="0">
            <a:lnSpc>
              <a:spcPct val="50000"/>
            </a:lnSpc>
          </a:pPr>
          <a:endParaRPr lang="en-US" sz="2600" b="1" i="0" dirty="0">
            <a:solidFill>
              <a:schemeClr val="bg1"/>
            </a:solidFill>
            <a:effectLst>
              <a:outerShdw blurRad="38100" dist="38100" dir="2700000" algn="tl">
                <a:srgbClr val="000000">
                  <a:alpha val="43137"/>
                </a:srgbClr>
              </a:outerShdw>
            </a:effectLst>
          </a:endParaRPr>
        </a:p>
      </dgm:t>
    </dgm:pt>
    <dgm:pt modelId="{AA838515-D698-FB47-8DC0-A1CBC7D59882}" type="parTrans" cxnId="{ED25C30D-87C3-5244-A81D-4CA41C31B523}">
      <dgm:prSet/>
      <dgm:spPr/>
      <dgm:t>
        <a:bodyPr/>
        <a:lstStyle/>
        <a:p>
          <a:endParaRPr lang="en-GB"/>
        </a:p>
      </dgm:t>
    </dgm:pt>
    <dgm:pt modelId="{5B1C1FAB-9222-2343-AE55-246AB81D0AA2}" type="sibTrans" cxnId="{ED25C30D-87C3-5244-A81D-4CA41C31B523}">
      <dgm:prSet/>
      <dgm:spPr/>
      <dgm:t>
        <a:bodyPr/>
        <a:lstStyle/>
        <a:p>
          <a:endParaRPr lang="en-GB"/>
        </a:p>
      </dgm:t>
    </dgm:pt>
    <dgm:pt modelId="{42F6D6C3-30FE-4122-9D2A-82BFD5B5B7A8}" type="pres">
      <dgm:prSet presAssocID="{F175B832-90D9-43E8-97DD-1BF996BC6CCE}" presName="Name0" presStyleCnt="0">
        <dgm:presLayoutVars>
          <dgm:dir/>
          <dgm:animLvl val="lvl"/>
          <dgm:resizeHandles/>
        </dgm:presLayoutVars>
      </dgm:prSet>
      <dgm:spPr/>
    </dgm:pt>
    <dgm:pt modelId="{7DE08FA8-6678-4123-990D-889A72141CE7}" type="pres">
      <dgm:prSet presAssocID="{7C6E2F41-9DDB-49D1-8611-4EB3A04F2C82}" presName="linNode" presStyleCnt="0"/>
      <dgm:spPr/>
    </dgm:pt>
    <dgm:pt modelId="{74990995-D27A-4F74-BA42-78B2602857DE}" type="pres">
      <dgm:prSet presAssocID="{7C6E2F41-9DDB-49D1-8611-4EB3A04F2C82}" presName="parentShp" presStyleLbl="node1" presStyleIdx="0" presStyleCnt="2" custScaleX="79825">
        <dgm:presLayoutVars>
          <dgm:bulletEnabled val="1"/>
        </dgm:presLayoutVars>
      </dgm:prSet>
      <dgm:spPr/>
    </dgm:pt>
    <dgm:pt modelId="{9C3FB352-2804-4406-9654-7548A53711ED}" type="pres">
      <dgm:prSet presAssocID="{7C6E2F41-9DDB-49D1-8611-4EB3A04F2C82}" presName="childShp" presStyleLbl="bgAccFollowNode1" presStyleIdx="0" presStyleCnt="2" custScaleX="113450" custScaleY="111466" custLinFactNeighborX="10284" custLinFactNeighborY="-123">
        <dgm:presLayoutVars>
          <dgm:bulletEnabled val="1"/>
        </dgm:presLayoutVars>
      </dgm:prSet>
      <dgm:spPr/>
    </dgm:pt>
    <dgm:pt modelId="{8DDBF2EF-BF79-4609-AC8C-612BD65FA5EC}" type="pres">
      <dgm:prSet presAssocID="{F08F2B36-DCF1-41EA-8F96-7F64E81027E5}" presName="spacing" presStyleCnt="0"/>
      <dgm:spPr/>
    </dgm:pt>
    <dgm:pt modelId="{93DA104B-176A-4BD6-A35D-A718FAD331EF}" type="pres">
      <dgm:prSet presAssocID="{8C842BAD-0A7A-4C51-8957-84D51D9D0D00}" presName="linNode" presStyleCnt="0"/>
      <dgm:spPr/>
    </dgm:pt>
    <dgm:pt modelId="{7FD30B5F-EDBF-49ED-8F29-F5E26A159AF8}" type="pres">
      <dgm:prSet presAssocID="{8C842BAD-0A7A-4C51-8957-84D51D9D0D00}" presName="parentShp" presStyleLbl="node1" presStyleIdx="1" presStyleCnt="2" custScaleX="79756" custLinFactNeighborX="-82" custLinFactNeighborY="-3760">
        <dgm:presLayoutVars>
          <dgm:bulletEnabled val="1"/>
        </dgm:presLayoutVars>
      </dgm:prSet>
      <dgm:spPr/>
    </dgm:pt>
    <dgm:pt modelId="{79810693-7915-4A81-9745-7F4839B52510}" type="pres">
      <dgm:prSet presAssocID="{8C842BAD-0A7A-4C51-8957-84D51D9D0D00}" presName="childShp" presStyleLbl="bgAccFollowNode1" presStyleIdx="1" presStyleCnt="2" custScaleX="113659" custScaleY="115325" custLinFactNeighborX="122" custLinFactNeighborY="-6985">
        <dgm:presLayoutVars>
          <dgm:bulletEnabled val="1"/>
        </dgm:presLayoutVars>
      </dgm:prSet>
      <dgm:spPr/>
    </dgm:pt>
  </dgm:ptLst>
  <dgm:cxnLst>
    <dgm:cxn modelId="{ED25C30D-87C3-5244-A81D-4CA41C31B523}" srcId="{7C6E2F41-9DDB-49D1-8611-4EB3A04F2C82}" destId="{54A7998E-BA15-304C-B05B-D2412E229844}" srcOrd="0" destOrd="0" parTransId="{AA838515-D698-FB47-8DC0-A1CBC7D59882}" sibTransId="{5B1C1FAB-9222-2343-AE55-246AB81D0AA2}"/>
    <dgm:cxn modelId="{89641326-1708-485D-9E6D-7BE7AB53CDD2}" srcId="{7C6E2F41-9DDB-49D1-8611-4EB3A04F2C82}" destId="{C024FC75-A39E-4F6B-A197-B4AA060123CB}" srcOrd="1" destOrd="0" parTransId="{F794BB6F-E28E-4BF1-A966-3F7FFEFC3726}" sibTransId="{3C085DDB-D209-466D-95DF-0C1F4BA0548C}"/>
    <dgm:cxn modelId="{90168827-B571-4EC9-B889-967EDCFAAC3C}" srcId="{8C842BAD-0A7A-4C51-8957-84D51D9D0D00}" destId="{B3116E88-0AE8-4B4C-B2A8-912C1FD870EE}" srcOrd="0" destOrd="0" parTransId="{2B5821F2-1CE8-41FA-928A-E4E40331A1AB}" sibTransId="{22A7E56E-30FB-4FC3-A0A9-E85887B6B661}"/>
    <dgm:cxn modelId="{03AEAB32-AA5D-394C-B70B-6F193D6A3943}" type="presOf" srcId="{7C6E2F41-9DDB-49D1-8611-4EB3A04F2C82}" destId="{74990995-D27A-4F74-BA42-78B2602857DE}" srcOrd="0" destOrd="0" presId="urn:microsoft.com/office/officeart/2005/8/layout/vList6"/>
    <dgm:cxn modelId="{12EC3261-3CF8-BA46-A1E8-931C9790A8BF}" type="presOf" srcId="{C024FC75-A39E-4F6B-A197-B4AA060123CB}" destId="{9C3FB352-2804-4406-9654-7548A53711ED}" srcOrd="0" destOrd="1" presId="urn:microsoft.com/office/officeart/2005/8/layout/vList6"/>
    <dgm:cxn modelId="{4D0B946B-488B-7443-91A1-5EA657DF0718}" type="presOf" srcId="{B3116E88-0AE8-4B4C-B2A8-912C1FD870EE}" destId="{79810693-7915-4A81-9745-7F4839B52510}" srcOrd="0" destOrd="0" presId="urn:microsoft.com/office/officeart/2005/8/layout/vList6"/>
    <dgm:cxn modelId="{E5FCC972-0192-4F4C-92F1-35C2D64F4AFE}" type="presOf" srcId="{F175B832-90D9-43E8-97DD-1BF996BC6CCE}" destId="{42F6D6C3-30FE-4122-9D2A-82BFD5B5B7A8}" srcOrd="0" destOrd="0" presId="urn:microsoft.com/office/officeart/2005/8/layout/vList6"/>
    <dgm:cxn modelId="{1BB95273-06B2-604F-BFCE-A8D6CBAFE4BA}" type="presOf" srcId="{54A7998E-BA15-304C-B05B-D2412E229844}" destId="{9C3FB352-2804-4406-9654-7548A53711ED}" srcOrd="0" destOrd="0" presId="urn:microsoft.com/office/officeart/2005/8/layout/vList6"/>
    <dgm:cxn modelId="{221F8A85-BA7B-4768-B6C9-4D3AB5854AB6}" srcId="{F175B832-90D9-43E8-97DD-1BF996BC6CCE}" destId="{8C842BAD-0A7A-4C51-8957-84D51D9D0D00}" srcOrd="1" destOrd="0" parTransId="{7E4C7EC3-F800-44EE-828B-80F3EB10E91A}" sibTransId="{1F6E4377-17E5-49BA-B246-D2725A8F0480}"/>
    <dgm:cxn modelId="{CD43338A-A463-6548-A359-AD4E0C0BAE26}" type="presOf" srcId="{8C842BAD-0A7A-4C51-8957-84D51D9D0D00}" destId="{7FD30B5F-EDBF-49ED-8F29-F5E26A159AF8}" srcOrd="0" destOrd="0" presId="urn:microsoft.com/office/officeart/2005/8/layout/vList6"/>
    <dgm:cxn modelId="{DA098D90-0C2E-41EE-8A4A-89BB8E57C903}" srcId="{8C842BAD-0A7A-4C51-8957-84D51D9D0D00}" destId="{863214DC-13D5-4819-80D6-5C6A949AC3E6}" srcOrd="1" destOrd="0" parTransId="{AF0F10A1-9024-4DAA-8702-097E133EACDE}" sibTransId="{9B9C95FB-24B5-4CC7-A1CB-732085518FF0}"/>
    <dgm:cxn modelId="{AB9CCDA1-8C21-B64B-B7F0-ECDC85292ECD}" type="presOf" srcId="{863214DC-13D5-4819-80D6-5C6A949AC3E6}" destId="{79810693-7915-4A81-9745-7F4839B52510}" srcOrd="0" destOrd="1" presId="urn:microsoft.com/office/officeart/2005/8/layout/vList6"/>
    <dgm:cxn modelId="{07D792AC-49DD-4CAE-8F23-2B4E027D76A8}" srcId="{F175B832-90D9-43E8-97DD-1BF996BC6CCE}" destId="{7C6E2F41-9DDB-49D1-8611-4EB3A04F2C82}" srcOrd="0" destOrd="0" parTransId="{A4235753-CF94-4336-BBF0-7D121A21514A}" sibTransId="{F08F2B36-DCF1-41EA-8F96-7F64E81027E5}"/>
    <dgm:cxn modelId="{61B5B76A-9339-A74B-AE37-17A749A4F232}" type="presParOf" srcId="{42F6D6C3-30FE-4122-9D2A-82BFD5B5B7A8}" destId="{7DE08FA8-6678-4123-990D-889A72141CE7}" srcOrd="0" destOrd="0" presId="urn:microsoft.com/office/officeart/2005/8/layout/vList6"/>
    <dgm:cxn modelId="{463D6446-6B17-9040-895B-04A4BBB3064A}" type="presParOf" srcId="{7DE08FA8-6678-4123-990D-889A72141CE7}" destId="{74990995-D27A-4F74-BA42-78B2602857DE}" srcOrd="0" destOrd="0" presId="urn:microsoft.com/office/officeart/2005/8/layout/vList6"/>
    <dgm:cxn modelId="{CEE6FDD6-B56B-AE44-B8DB-E7F92041AAA9}" type="presParOf" srcId="{7DE08FA8-6678-4123-990D-889A72141CE7}" destId="{9C3FB352-2804-4406-9654-7548A53711ED}" srcOrd="1" destOrd="0" presId="urn:microsoft.com/office/officeart/2005/8/layout/vList6"/>
    <dgm:cxn modelId="{AFAF2601-4047-1240-A129-8C98272793C4}" type="presParOf" srcId="{42F6D6C3-30FE-4122-9D2A-82BFD5B5B7A8}" destId="{8DDBF2EF-BF79-4609-AC8C-612BD65FA5EC}" srcOrd="1" destOrd="0" presId="urn:microsoft.com/office/officeart/2005/8/layout/vList6"/>
    <dgm:cxn modelId="{127E32BB-6C17-674D-895D-63F39D7495F7}" type="presParOf" srcId="{42F6D6C3-30FE-4122-9D2A-82BFD5B5B7A8}" destId="{93DA104B-176A-4BD6-A35D-A718FAD331EF}" srcOrd="2" destOrd="0" presId="urn:microsoft.com/office/officeart/2005/8/layout/vList6"/>
    <dgm:cxn modelId="{51FF4710-3BE0-F94F-BF59-849B1E3528DC}" type="presParOf" srcId="{93DA104B-176A-4BD6-A35D-A718FAD331EF}" destId="{7FD30B5F-EDBF-49ED-8F29-F5E26A159AF8}" srcOrd="0" destOrd="0" presId="urn:microsoft.com/office/officeart/2005/8/layout/vList6"/>
    <dgm:cxn modelId="{DA3DCA4D-8885-4A40-A4B7-BD5DED8A1EE4}" type="presParOf" srcId="{93DA104B-176A-4BD6-A35D-A718FAD331EF}" destId="{79810693-7915-4A81-9745-7F4839B52510}"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0.xml><?xml version="1.0" encoding="utf-8"?>
<dgm:dataModel xmlns:dgm="http://schemas.openxmlformats.org/drawingml/2006/diagram" xmlns:a="http://schemas.openxmlformats.org/drawingml/2006/main">
  <dgm:ptLst>
    <dgm:pt modelId="{516B8D92-523C-419E-9565-E5B23E9919AA}" type="doc">
      <dgm:prSet loTypeId="urn:microsoft.com/office/officeart/2005/8/layout/vList2" loCatId="list" qsTypeId="urn:microsoft.com/office/officeart/2005/8/quickstyle/3d3" qsCatId="3D" csTypeId="urn:microsoft.com/office/officeart/2005/8/colors/accent1_2" csCatId="accent1"/>
      <dgm:spPr/>
      <dgm:t>
        <a:bodyPr/>
        <a:lstStyle/>
        <a:p>
          <a:endParaRPr lang="en-US"/>
        </a:p>
      </dgm:t>
    </dgm:pt>
    <dgm:pt modelId="{3C72150F-1056-4B47-9D18-653C73B78416}">
      <dgm:prSet/>
      <dgm:spPr/>
      <dgm:t>
        <a:bodyPr/>
        <a:lstStyle/>
        <a:p>
          <a:pPr rtl="0"/>
          <a:r>
            <a:rPr lang="en-US" b="0" dirty="0">
              <a:latin typeface="Arial Black"/>
              <a:cs typeface="Arial Black"/>
            </a:rPr>
            <a:t>Recognizing Important Decisions</a:t>
          </a:r>
        </a:p>
      </dgm:t>
    </dgm:pt>
    <dgm:pt modelId="{EF0E849A-C4CF-4ADD-9CED-64C5A270E480}" type="parTrans" cxnId="{52902E79-71C1-4865-9E60-03D38D7D4013}">
      <dgm:prSet/>
      <dgm:spPr/>
      <dgm:t>
        <a:bodyPr/>
        <a:lstStyle/>
        <a:p>
          <a:endParaRPr lang="en-US"/>
        </a:p>
      </dgm:t>
    </dgm:pt>
    <dgm:pt modelId="{E51BC798-8AE6-40A8-9693-84005FAD3BC1}" type="sibTrans" cxnId="{52902E79-71C1-4865-9E60-03D38D7D4013}">
      <dgm:prSet/>
      <dgm:spPr/>
      <dgm:t>
        <a:bodyPr/>
        <a:lstStyle/>
        <a:p>
          <a:endParaRPr lang="en-US"/>
        </a:p>
      </dgm:t>
    </dgm:pt>
    <dgm:pt modelId="{4B6E157D-261E-4217-99C1-E3553E543BAA}" type="pres">
      <dgm:prSet presAssocID="{516B8D92-523C-419E-9565-E5B23E9919AA}" presName="linear" presStyleCnt="0">
        <dgm:presLayoutVars>
          <dgm:animLvl val="lvl"/>
          <dgm:resizeHandles val="exact"/>
        </dgm:presLayoutVars>
      </dgm:prSet>
      <dgm:spPr/>
    </dgm:pt>
    <dgm:pt modelId="{684CDCA3-2918-4A6E-9E21-43F795DF554E}" type="pres">
      <dgm:prSet presAssocID="{3C72150F-1056-4B47-9D18-653C73B78416}" presName="parentText" presStyleLbl="node1" presStyleIdx="0" presStyleCnt="1">
        <dgm:presLayoutVars>
          <dgm:chMax val="0"/>
          <dgm:bulletEnabled val="1"/>
        </dgm:presLayoutVars>
      </dgm:prSet>
      <dgm:spPr/>
    </dgm:pt>
  </dgm:ptLst>
  <dgm:cxnLst>
    <dgm:cxn modelId="{844BB978-9EA6-5846-984B-7240D2DCEDA7}" type="presOf" srcId="{516B8D92-523C-419E-9565-E5B23E9919AA}" destId="{4B6E157D-261E-4217-99C1-E3553E543BAA}" srcOrd="0" destOrd="0" presId="urn:microsoft.com/office/officeart/2005/8/layout/vList2"/>
    <dgm:cxn modelId="{52902E79-71C1-4865-9E60-03D38D7D4013}" srcId="{516B8D92-523C-419E-9565-E5B23E9919AA}" destId="{3C72150F-1056-4B47-9D18-653C73B78416}" srcOrd="0" destOrd="0" parTransId="{EF0E849A-C4CF-4ADD-9CED-64C5A270E480}" sibTransId="{E51BC798-8AE6-40A8-9693-84005FAD3BC1}"/>
    <dgm:cxn modelId="{6AB1AEF8-3260-8D48-B13C-E23ED6980FC9}" type="presOf" srcId="{3C72150F-1056-4B47-9D18-653C73B78416}" destId="{684CDCA3-2918-4A6E-9E21-43F795DF554E}" srcOrd="0" destOrd="0" presId="urn:microsoft.com/office/officeart/2005/8/layout/vList2"/>
    <dgm:cxn modelId="{403B6522-D02A-3B45-8B54-A3BD1B227343}" type="presParOf" srcId="{4B6E157D-261E-4217-99C1-E3553E543BAA}" destId="{684CDCA3-2918-4A6E-9E21-43F795DF554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1.xml><?xml version="1.0" encoding="utf-8"?>
<dgm:dataModel xmlns:dgm="http://schemas.openxmlformats.org/drawingml/2006/diagram" xmlns:a="http://schemas.openxmlformats.org/drawingml/2006/main">
  <dgm:ptLst>
    <dgm:pt modelId="{9B8F0B42-C876-413C-BD35-A34A9197AB44}" type="doc">
      <dgm:prSet loTypeId="urn:microsoft.com/office/officeart/2005/8/layout/process4" loCatId="list" qsTypeId="urn:microsoft.com/office/officeart/2005/8/quickstyle/3d3" qsCatId="3D" csTypeId="urn:microsoft.com/office/officeart/2005/8/colors/colorful2" csCatId="colorful" phldr="1"/>
      <dgm:spPr/>
      <dgm:t>
        <a:bodyPr/>
        <a:lstStyle/>
        <a:p>
          <a:endParaRPr lang="en-US"/>
        </a:p>
      </dgm:t>
    </dgm:pt>
    <dgm:pt modelId="{0DC0C916-A494-43F0-A290-33ACE5162D3C}">
      <dgm:prSet custT="1"/>
      <dgm:spPr>
        <a:solidFill>
          <a:srgbClr val="008000"/>
        </a:solidFill>
      </dgm:spPr>
      <dgm:t>
        <a:bodyPr/>
        <a:lstStyle/>
        <a:p>
          <a:pPr rtl="0"/>
          <a:r>
            <a:rPr lang="en-US" sz="2400" b="1" dirty="0">
              <a:effectLst>
                <a:outerShdw blurRad="38100" dist="38100" dir="2700000" algn="tl">
                  <a:srgbClr val="000000">
                    <a:alpha val="43137"/>
                  </a:srgbClr>
                </a:outerShdw>
              </a:effectLst>
            </a:rPr>
            <a:t>Is there possible danger of physical harm to you or anyone else?</a:t>
          </a:r>
        </a:p>
      </dgm:t>
    </dgm:pt>
    <dgm:pt modelId="{E6CAB179-BFF6-4EDC-853D-C587EC3DAA1A}" type="sibTrans" cxnId="{00014E80-186C-4FF3-AE0E-31D556C93407}">
      <dgm:prSet/>
      <dgm:spPr/>
      <dgm:t>
        <a:bodyPr/>
        <a:lstStyle/>
        <a:p>
          <a:endParaRPr lang="en-US"/>
        </a:p>
      </dgm:t>
    </dgm:pt>
    <dgm:pt modelId="{D46F97CE-C40B-44B1-AA75-EF024E0B9EA9}" type="parTrans" cxnId="{00014E80-186C-4FF3-AE0E-31D556C93407}">
      <dgm:prSet/>
      <dgm:spPr/>
      <dgm:t>
        <a:bodyPr/>
        <a:lstStyle/>
        <a:p>
          <a:endParaRPr lang="en-US"/>
        </a:p>
      </dgm:t>
    </dgm:pt>
    <dgm:pt modelId="{447B88E2-83A5-41CE-9197-C465EFE20D1F}">
      <dgm:prSet custT="1"/>
      <dgm:spPr>
        <a:solidFill>
          <a:srgbClr val="000090"/>
        </a:solidFill>
      </dgm:spPr>
      <dgm:t>
        <a:bodyPr/>
        <a:lstStyle/>
        <a:p>
          <a:pPr rtl="0"/>
          <a:r>
            <a:rPr lang="en-US" sz="2400" b="1" dirty="0">
              <a:effectLst>
                <a:outerShdw blurRad="38100" dist="38100" dir="2700000" algn="tl">
                  <a:srgbClr val="000000">
                    <a:alpha val="43137"/>
                  </a:srgbClr>
                </a:outerShdw>
              </a:effectLst>
            </a:rPr>
            <a:t>Could you or someone else suffer serious emotional pain?</a:t>
          </a:r>
        </a:p>
      </dgm:t>
    </dgm:pt>
    <dgm:pt modelId="{03921A20-8C5E-4FC3-A81C-9F815B6A779F}" type="parTrans" cxnId="{2C315A94-7FCC-421E-80CB-7BE9AF77B284}">
      <dgm:prSet/>
      <dgm:spPr/>
      <dgm:t>
        <a:bodyPr/>
        <a:lstStyle/>
        <a:p>
          <a:endParaRPr lang="en-US"/>
        </a:p>
      </dgm:t>
    </dgm:pt>
    <dgm:pt modelId="{9C7C38CB-5565-42E1-9D1B-67087F798774}" type="sibTrans" cxnId="{2C315A94-7FCC-421E-80CB-7BE9AF77B284}">
      <dgm:prSet/>
      <dgm:spPr/>
      <dgm:t>
        <a:bodyPr/>
        <a:lstStyle/>
        <a:p>
          <a:endParaRPr lang="en-US"/>
        </a:p>
      </dgm:t>
    </dgm:pt>
    <dgm:pt modelId="{43831AF5-B2F3-46CC-95DD-43A4DD81A474}">
      <dgm:prSet custT="1"/>
      <dgm:spPr/>
      <dgm:t>
        <a:bodyPr/>
        <a:lstStyle/>
        <a:p>
          <a:pPr rtl="0"/>
          <a:r>
            <a:rPr lang="en-US" sz="2400" b="1" dirty="0">
              <a:effectLst>
                <a:outerShdw blurRad="38100" dist="38100" dir="2700000" algn="tl">
                  <a:srgbClr val="000000">
                    <a:alpha val="43137"/>
                  </a:srgbClr>
                </a:outerShdw>
              </a:effectLst>
            </a:rPr>
            <a:t>Could the decision hurt your reputation?</a:t>
          </a:r>
        </a:p>
      </dgm:t>
    </dgm:pt>
    <dgm:pt modelId="{DB3E0B4C-E53A-463B-9888-6547A7D8EFFF}" type="parTrans" cxnId="{C0BEB0D1-8272-4EEA-873B-EB0CD0977145}">
      <dgm:prSet/>
      <dgm:spPr/>
      <dgm:t>
        <a:bodyPr/>
        <a:lstStyle/>
        <a:p>
          <a:endParaRPr lang="en-US"/>
        </a:p>
      </dgm:t>
    </dgm:pt>
    <dgm:pt modelId="{FE26B4DA-21C8-450C-A27D-5950BC69CFB3}" type="sibTrans" cxnId="{C0BEB0D1-8272-4EEA-873B-EB0CD0977145}">
      <dgm:prSet/>
      <dgm:spPr/>
      <dgm:t>
        <a:bodyPr/>
        <a:lstStyle/>
        <a:p>
          <a:endParaRPr lang="en-US"/>
        </a:p>
      </dgm:t>
    </dgm:pt>
    <dgm:pt modelId="{181A9541-CBF4-4AD4-9486-71CF64EB72B8}">
      <dgm:prSet custT="1"/>
      <dgm:spPr>
        <a:solidFill>
          <a:srgbClr val="800000"/>
        </a:solidFill>
      </dgm:spPr>
      <dgm:t>
        <a:bodyPr/>
        <a:lstStyle/>
        <a:p>
          <a:pPr rtl="0"/>
          <a:r>
            <a:rPr lang="en-US" sz="2400" b="1" dirty="0">
              <a:effectLst>
                <a:outerShdw blurRad="38100" dist="38100" dir="2700000" algn="tl">
                  <a:srgbClr val="000000">
                    <a:alpha val="43137"/>
                  </a:srgbClr>
                </a:outerShdw>
              </a:effectLst>
            </a:rPr>
            <a:t>Could the decision impede achieving an important goal?</a:t>
          </a:r>
        </a:p>
      </dgm:t>
    </dgm:pt>
    <dgm:pt modelId="{43F6C23D-83B9-4882-BE65-809904048BB0}" type="parTrans" cxnId="{DC3AE908-DAC8-4484-8256-AAFF51EF6BEE}">
      <dgm:prSet/>
      <dgm:spPr/>
      <dgm:t>
        <a:bodyPr/>
        <a:lstStyle/>
        <a:p>
          <a:endParaRPr lang="en-US"/>
        </a:p>
      </dgm:t>
    </dgm:pt>
    <dgm:pt modelId="{6410BF4B-2EB7-4E22-AE4F-ACB90C37FBBC}" type="sibTrans" cxnId="{DC3AE908-DAC8-4484-8256-AAFF51EF6BEE}">
      <dgm:prSet/>
      <dgm:spPr/>
      <dgm:t>
        <a:bodyPr/>
        <a:lstStyle/>
        <a:p>
          <a:endParaRPr lang="en-US"/>
        </a:p>
      </dgm:t>
    </dgm:pt>
    <dgm:pt modelId="{761F8B1F-BD57-44F8-9068-37A08F1061C8}">
      <dgm:prSet custT="1"/>
      <dgm:spPr/>
      <dgm:t>
        <a:bodyPr/>
        <a:lstStyle/>
        <a:p>
          <a:pPr rtl="0"/>
          <a:r>
            <a:rPr lang="en-US" sz="2400" b="1" dirty="0">
              <a:effectLst>
                <a:outerShdw blurRad="38100" dist="38100" dir="2700000" algn="tl">
                  <a:srgbClr val="000000">
                    <a:alpha val="43137"/>
                  </a:srgbClr>
                </a:outerShdw>
              </a:effectLst>
            </a:rPr>
            <a:t>Could you or someone else suffer significant monetary or property loss?</a:t>
          </a:r>
        </a:p>
      </dgm:t>
    </dgm:pt>
    <dgm:pt modelId="{1F277A56-7771-4E0B-90FE-3C242F41A28C}" type="parTrans" cxnId="{82643020-82B6-4146-B434-8DF79EAC6804}">
      <dgm:prSet/>
      <dgm:spPr/>
      <dgm:t>
        <a:bodyPr/>
        <a:lstStyle/>
        <a:p>
          <a:endParaRPr lang="en-US"/>
        </a:p>
      </dgm:t>
    </dgm:pt>
    <dgm:pt modelId="{A783A171-74AC-4758-A9D8-1509FAABEF87}" type="sibTrans" cxnId="{82643020-82B6-4146-B434-8DF79EAC6804}">
      <dgm:prSet/>
      <dgm:spPr/>
      <dgm:t>
        <a:bodyPr/>
        <a:lstStyle/>
        <a:p>
          <a:endParaRPr lang="en-US"/>
        </a:p>
      </dgm:t>
    </dgm:pt>
    <dgm:pt modelId="{252D8DD3-BFEA-4370-A1B4-3F2E9DA65AC9}" type="pres">
      <dgm:prSet presAssocID="{9B8F0B42-C876-413C-BD35-A34A9197AB44}" presName="Name0" presStyleCnt="0">
        <dgm:presLayoutVars>
          <dgm:dir/>
          <dgm:animLvl val="lvl"/>
          <dgm:resizeHandles val="exact"/>
        </dgm:presLayoutVars>
      </dgm:prSet>
      <dgm:spPr/>
    </dgm:pt>
    <dgm:pt modelId="{96259CCE-66A5-4150-BF1C-B3915EDF31F6}" type="pres">
      <dgm:prSet presAssocID="{761F8B1F-BD57-44F8-9068-37A08F1061C8}" presName="boxAndChildren" presStyleCnt="0"/>
      <dgm:spPr/>
    </dgm:pt>
    <dgm:pt modelId="{BE8914C0-9A87-476C-ACAA-EE16596ADF56}" type="pres">
      <dgm:prSet presAssocID="{761F8B1F-BD57-44F8-9068-37A08F1061C8}" presName="parentTextBox" presStyleLbl="node1" presStyleIdx="0" presStyleCnt="5"/>
      <dgm:spPr/>
    </dgm:pt>
    <dgm:pt modelId="{5B6E8D73-348D-4E49-B98F-1608D3583A9B}" type="pres">
      <dgm:prSet presAssocID="{6410BF4B-2EB7-4E22-AE4F-ACB90C37FBBC}" presName="sp" presStyleCnt="0"/>
      <dgm:spPr/>
    </dgm:pt>
    <dgm:pt modelId="{1B45B29C-9FD0-4C8E-9611-DC9B924DF1F5}" type="pres">
      <dgm:prSet presAssocID="{181A9541-CBF4-4AD4-9486-71CF64EB72B8}" presName="arrowAndChildren" presStyleCnt="0"/>
      <dgm:spPr/>
    </dgm:pt>
    <dgm:pt modelId="{D83F71A3-F298-4A9C-83E8-7F3CF9214BC9}" type="pres">
      <dgm:prSet presAssocID="{181A9541-CBF4-4AD4-9486-71CF64EB72B8}" presName="parentTextArrow" presStyleLbl="node1" presStyleIdx="1" presStyleCnt="5"/>
      <dgm:spPr/>
    </dgm:pt>
    <dgm:pt modelId="{596A33F2-F4D3-45FC-A3E6-DC12281EC813}" type="pres">
      <dgm:prSet presAssocID="{FE26B4DA-21C8-450C-A27D-5950BC69CFB3}" presName="sp" presStyleCnt="0"/>
      <dgm:spPr/>
    </dgm:pt>
    <dgm:pt modelId="{FCB7AEE7-B04F-450D-B462-9827F095BAD8}" type="pres">
      <dgm:prSet presAssocID="{43831AF5-B2F3-46CC-95DD-43A4DD81A474}" presName="arrowAndChildren" presStyleCnt="0"/>
      <dgm:spPr/>
    </dgm:pt>
    <dgm:pt modelId="{29B83703-6BCB-4500-A076-7BB6777B97C2}" type="pres">
      <dgm:prSet presAssocID="{43831AF5-B2F3-46CC-95DD-43A4DD81A474}" presName="parentTextArrow" presStyleLbl="node1" presStyleIdx="2" presStyleCnt="5"/>
      <dgm:spPr/>
    </dgm:pt>
    <dgm:pt modelId="{A0441F61-E1CD-47C3-B523-74FFA5944D28}" type="pres">
      <dgm:prSet presAssocID="{9C7C38CB-5565-42E1-9D1B-67087F798774}" presName="sp" presStyleCnt="0"/>
      <dgm:spPr/>
    </dgm:pt>
    <dgm:pt modelId="{523BCF9B-0390-4EA7-979A-AB02BABF2FA3}" type="pres">
      <dgm:prSet presAssocID="{447B88E2-83A5-41CE-9197-C465EFE20D1F}" presName="arrowAndChildren" presStyleCnt="0"/>
      <dgm:spPr/>
    </dgm:pt>
    <dgm:pt modelId="{8F3793BA-72C2-4979-8210-BCB4B82BDD46}" type="pres">
      <dgm:prSet presAssocID="{447B88E2-83A5-41CE-9197-C465EFE20D1F}" presName="parentTextArrow" presStyleLbl="node1" presStyleIdx="3" presStyleCnt="5"/>
      <dgm:spPr/>
    </dgm:pt>
    <dgm:pt modelId="{73C3130C-7E09-4C49-8CDB-3F4E37BB6AA9}" type="pres">
      <dgm:prSet presAssocID="{E6CAB179-BFF6-4EDC-853D-C587EC3DAA1A}" presName="sp" presStyleCnt="0"/>
      <dgm:spPr/>
    </dgm:pt>
    <dgm:pt modelId="{F90FA88B-5ADE-4EF4-870D-9A62FCF7985B}" type="pres">
      <dgm:prSet presAssocID="{0DC0C916-A494-43F0-A290-33ACE5162D3C}" presName="arrowAndChildren" presStyleCnt="0"/>
      <dgm:spPr/>
    </dgm:pt>
    <dgm:pt modelId="{90321F23-C05A-40A8-8167-BBC8F9D8855C}" type="pres">
      <dgm:prSet presAssocID="{0DC0C916-A494-43F0-A290-33ACE5162D3C}" presName="parentTextArrow" presStyleLbl="node1" presStyleIdx="4" presStyleCnt="5"/>
      <dgm:spPr/>
    </dgm:pt>
  </dgm:ptLst>
  <dgm:cxnLst>
    <dgm:cxn modelId="{DC3AE908-DAC8-4484-8256-AAFF51EF6BEE}" srcId="{9B8F0B42-C876-413C-BD35-A34A9197AB44}" destId="{181A9541-CBF4-4AD4-9486-71CF64EB72B8}" srcOrd="3" destOrd="0" parTransId="{43F6C23D-83B9-4882-BE65-809904048BB0}" sibTransId="{6410BF4B-2EB7-4E22-AE4F-ACB90C37FBBC}"/>
    <dgm:cxn modelId="{0775F415-604B-0249-95DD-F043CC24734B}" type="presOf" srcId="{43831AF5-B2F3-46CC-95DD-43A4DD81A474}" destId="{29B83703-6BCB-4500-A076-7BB6777B97C2}" srcOrd="0" destOrd="0" presId="urn:microsoft.com/office/officeart/2005/8/layout/process4"/>
    <dgm:cxn modelId="{82643020-82B6-4146-B434-8DF79EAC6804}" srcId="{9B8F0B42-C876-413C-BD35-A34A9197AB44}" destId="{761F8B1F-BD57-44F8-9068-37A08F1061C8}" srcOrd="4" destOrd="0" parTransId="{1F277A56-7771-4E0B-90FE-3C242F41A28C}" sibTransId="{A783A171-74AC-4758-A9D8-1509FAABEF87}"/>
    <dgm:cxn modelId="{6B605623-95A2-134F-9C6F-4D1498CB2ECD}" type="presOf" srcId="{0DC0C916-A494-43F0-A290-33ACE5162D3C}" destId="{90321F23-C05A-40A8-8167-BBC8F9D8855C}" srcOrd="0" destOrd="0" presId="urn:microsoft.com/office/officeart/2005/8/layout/process4"/>
    <dgm:cxn modelId="{D9946B2C-8413-7D4A-886D-84BED5709ED1}" type="presOf" srcId="{447B88E2-83A5-41CE-9197-C465EFE20D1F}" destId="{8F3793BA-72C2-4979-8210-BCB4B82BDD46}" srcOrd="0" destOrd="0" presId="urn:microsoft.com/office/officeart/2005/8/layout/process4"/>
    <dgm:cxn modelId="{00014E80-186C-4FF3-AE0E-31D556C93407}" srcId="{9B8F0B42-C876-413C-BD35-A34A9197AB44}" destId="{0DC0C916-A494-43F0-A290-33ACE5162D3C}" srcOrd="0" destOrd="0" parTransId="{D46F97CE-C40B-44B1-AA75-EF024E0B9EA9}" sibTransId="{E6CAB179-BFF6-4EDC-853D-C587EC3DAA1A}"/>
    <dgm:cxn modelId="{2C315A94-7FCC-421E-80CB-7BE9AF77B284}" srcId="{9B8F0B42-C876-413C-BD35-A34A9197AB44}" destId="{447B88E2-83A5-41CE-9197-C465EFE20D1F}" srcOrd="1" destOrd="0" parTransId="{03921A20-8C5E-4FC3-A81C-9F815B6A779F}" sibTransId="{9C7C38CB-5565-42E1-9D1B-67087F798774}"/>
    <dgm:cxn modelId="{505C44B0-39D0-B142-924B-FE85B475294E}" type="presOf" srcId="{9B8F0B42-C876-413C-BD35-A34A9197AB44}" destId="{252D8DD3-BFEA-4370-A1B4-3F2E9DA65AC9}" srcOrd="0" destOrd="0" presId="urn:microsoft.com/office/officeart/2005/8/layout/process4"/>
    <dgm:cxn modelId="{3D1949B3-8ED6-8643-B453-414ADC4E54CF}" type="presOf" srcId="{181A9541-CBF4-4AD4-9486-71CF64EB72B8}" destId="{D83F71A3-F298-4A9C-83E8-7F3CF9214BC9}" srcOrd="0" destOrd="0" presId="urn:microsoft.com/office/officeart/2005/8/layout/process4"/>
    <dgm:cxn modelId="{7396B5B4-948F-2A4F-AEBC-D01A1F855B65}" type="presOf" srcId="{761F8B1F-BD57-44F8-9068-37A08F1061C8}" destId="{BE8914C0-9A87-476C-ACAA-EE16596ADF56}" srcOrd="0" destOrd="0" presId="urn:microsoft.com/office/officeart/2005/8/layout/process4"/>
    <dgm:cxn modelId="{C0BEB0D1-8272-4EEA-873B-EB0CD0977145}" srcId="{9B8F0B42-C876-413C-BD35-A34A9197AB44}" destId="{43831AF5-B2F3-46CC-95DD-43A4DD81A474}" srcOrd="2" destOrd="0" parTransId="{DB3E0B4C-E53A-463B-9888-6547A7D8EFFF}" sibTransId="{FE26B4DA-21C8-450C-A27D-5950BC69CFB3}"/>
    <dgm:cxn modelId="{48B7A447-19CF-C44A-96B6-41F2B7B3403F}" type="presParOf" srcId="{252D8DD3-BFEA-4370-A1B4-3F2E9DA65AC9}" destId="{96259CCE-66A5-4150-BF1C-B3915EDF31F6}" srcOrd="0" destOrd="0" presId="urn:microsoft.com/office/officeart/2005/8/layout/process4"/>
    <dgm:cxn modelId="{B561527B-5A4E-3447-B5A3-DDA1EC52D5BC}" type="presParOf" srcId="{96259CCE-66A5-4150-BF1C-B3915EDF31F6}" destId="{BE8914C0-9A87-476C-ACAA-EE16596ADF56}" srcOrd="0" destOrd="0" presId="urn:microsoft.com/office/officeart/2005/8/layout/process4"/>
    <dgm:cxn modelId="{329CE433-B005-7E4E-B4D1-59564215787C}" type="presParOf" srcId="{252D8DD3-BFEA-4370-A1B4-3F2E9DA65AC9}" destId="{5B6E8D73-348D-4E49-B98F-1608D3583A9B}" srcOrd="1" destOrd="0" presId="urn:microsoft.com/office/officeart/2005/8/layout/process4"/>
    <dgm:cxn modelId="{268ABAAF-C568-BC4A-BFEE-BE8B9FD1FE27}" type="presParOf" srcId="{252D8DD3-BFEA-4370-A1B4-3F2E9DA65AC9}" destId="{1B45B29C-9FD0-4C8E-9611-DC9B924DF1F5}" srcOrd="2" destOrd="0" presId="urn:microsoft.com/office/officeart/2005/8/layout/process4"/>
    <dgm:cxn modelId="{2A635EF3-A3F6-444C-A9F3-B88658FB58ED}" type="presParOf" srcId="{1B45B29C-9FD0-4C8E-9611-DC9B924DF1F5}" destId="{D83F71A3-F298-4A9C-83E8-7F3CF9214BC9}" srcOrd="0" destOrd="0" presId="urn:microsoft.com/office/officeart/2005/8/layout/process4"/>
    <dgm:cxn modelId="{047D5647-C335-C048-869B-95AD190E0DC3}" type="presParOf" srcId="{252D8DD3-BFEA-4370-A1B4-3F2E9DA65AC9}" destId="{596A33F2-F4D3-45FC-A3E6-DC12281EC813}" srcOrd="3" destOrd="0" presId="urn:microsoft.com/office/officeart/2005/8/layout/process4"/>
    <dgm:cxn modelId="{5963DDCA-09EA-7A4C-B69D-228C02342D00}" type="presParOf" srcId="{252D8DD3-BFEA-4370-A1B4-3F2E9DA65AC9}" destId="{FCB7AEE7-B04F-450D-B462-9827F095BAD8}" srcOrd="4" destOrd="0" presId="urn:microsoft.com/office/officeart/2005/8/layout/process4"/>
    <dgm:cxn modelId="{B4398955-3A62-2F45-B08F-6D074081AC2D}" type="presParOf" srcId="{FCB7AEE7-B04F-450D-B462-9827F095BAD8}" destId="{29B83703-6BCB-4500-A076-7BB6777B97C2}" srcOrd="0" destOrd="0" presId="urn:microsoft.com/office/officeart/2005/8/layout/process4"/>
    <dgm:cxn modelId="{EF50BF25-E880-5E4E-B379-F18ED807A72F}" type="presParOf" srcId="{252D8DD3-BFEA-4370-A1B4-3F2E9DA65AC9}" destId="{A0441F61-E1CD-47C3-B523-74FFA5944D28}" srcOrd="5" destOrd="0" presId="urn:microsoft.com/office/officeart/2005/8/layout/process4"/>
    <dgm:cxn modelId="{0AB8D967-B10D-8C49-BB63-406C79BA2281}" type="presParOf" srcId="{252D8DD3-BFEA-4370-A1B4-3F2E9DA65AC9}" destId="{523BCF9B-0390-4EA7-979A-AB02BABF2FA3}" srcOrd="6" destOrd="0" presId="urn:microsoft.com/office/officeart/2005/8/layout/process4"/>
    <dgm:cxn modelId="{5FE0C1D8-58E2-4C47-B8BE-CEF73AE00F0E}" type="presParOf" srcId="{523BCF9B-0390-4EA7-979A-AB02BABF2FA3}" destId="{8F3793BA-72C2-4979-8210-BCB4B82BDD46}" srcOrd="0" destOrd="0" presId="urn:microsoft.com/office/officeart/2005/8/layout/process4"/>
    <dgm:cxn modelId="{997898CC-A1A8-2B49-9098-C312EC3997FC}" type="presParOf" srcId="{252D8DD3-BFEA-4370-A1B4-3F2E9DA65AC9}" destId="{73C3130C-7E09-4C49-8CDB-3F4E37BB6AA9}" srcOrd="7" destOrd="0" presId="urn:microsoft.com/office/officeart/2005/8/layout/process4"/>
    <dgm:cxn modelId="{59C41D9A-A605-ED4D-98C6-56137F3F316C}" type="presParOf" srcId="{252D8DD3-BFEA-4370-A1B4-3F2E9DA65AC9}" destId="{F90FA88B-5ADE-4EF4-870D-9A62FCF7985B}" srcOrd="8" destOrd="0" presId="urn:microsoft.com/office/officeart/2005/8/layout/process4"/>
    <dgm:cxn modelId="{9F2675F9-1622-504C-A051-C0A459A51DF3}" type="presParOf" srcId="{F90FA88B-5ADE-4EF4-870D-9A62FCF7985B}" destId="{90321F23-C05A-40A8-8167-BBC8F9D8855C}" srcOrd="0" destOrd="0" presId="urn:microsoft.com/office/officeart/2005/8/layout/process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2.xml><?xml version="1.0" encoding="utf-8"?>
<dgm:dataModel xmlns:dgm="http://schemas.openxmlformats.org/drawingml/2006/diagram" xmlns:a="http://schemas.openxmlformats.org/drawingml/2006/main">
  <dgm:ptLst>
    <dgm:pt modelId="{7A6320A7-D565-42B0-B1B2-A5046EB860BB}" type="doc">
      <dgm:prSet loTypeId="urn:microsoft.com/office/officeart/2005/8/layout/lProcess3" loCatId="process" qsTypeId="urn:microsoft.com/office/officeart/2005/8/quickstyle/3d1" qsCatId="3D" csTypeId="urn:microsoft.com/office/officeart/2005/8/colors/colorful4" csCatId="colorful" phldr="1"/>
      <dgm:spPr/>
      <dgm:t>
        <a:bodyPr/>
        <a:lstStyle/>
        <a:p>
          <a:endParaRPr lang="en-US"/>
        </a:p>
      </dgm:t>
    </dgm:pt>
    <dgm:pt modelId="{CD024BA3-7551-4236-9922-B95E8F0AD6D6}">
      <dgm:prSet custT="1"/>
      <dgm:spPr>
        <a:solidFill>
          <a:srgbClr val="FF0000"/>
        </a:solidFill>
      </dgm:spPr>
      <dgm:t>
        <a:bodyPr/>
        <a:lstStyle/>
        <a:p>
          <a:pPr rtl="0"/>
          <a:r>
            <a:rPr lang="en-US" sz="1800" b="0" dirty="0"/>
            <a:t>1.  Ethical decisions take into account the interests and well-being of everyone affected by your actions (stakeholders).</a:t>
          </a:r>
        </a:p>
      </dgm:t>
    </dgm:pt>
    <dgm:pt modelId="{F3B216CB-AEEE-4D78-B6BE-008A909CCED9}" type="parTrans" cxnId="{DB6EFD6B-F4BD-4471-8D27-60158263DB1A}">
      <dgm:prSet/>
      <dgm:spPr/>
      <dgm:t>
        <a:bodyPr/>
        <a:lstStyle/>
        <a:p>
          <a:endParaRPr lang="en-US"/>
        </a:p>
      </dgm:t>
    </dgm:pt>
    <dgm:pt modelId="{2870A42F-0EF0-4746-8580-46F3E60F4A74}" type="sibTrans" cxnId="{DB6EFD6B-F4BD-4471-8D27-60158263DB1A}">
      <dgm:prSet/>
      <dgm:spPr/>
      <dgm:t>
        <a:bodyPr/>
        <a:lstStyle/>
        <a:p>
          <a:endParaRPr lang="en-US"/>
        </a:p>
      </dgm:t>
    </dgm:pt>
    <dgm:pt modelId="{19F03181-5908-4467-BBFA-8FC01EF61345}">
      <dgm:prSet custT="1"/>
      <dgm:spPr/>
      <dgm:t>
        <a:bodyPr/>
        <a:lstStyle/>
        <a:p>
          <a:pPr rtl="0"/>
          <a:r>
            <a:rPr lang="en-US" sz="1800" b="0" dirty="0"/>
            <a:t>2</a:t>
          </a:r>
          <a:r>
            <a:rPr lang="en-US" sz="1700" b="0" dirty="0"/>
            <a:t>.  Ethical decisions put values of Trustworthiness, Respect, Responsibility, Fairness, Caring, &amp; Citizenship above others.</a:t>
          </a:r>
        </a:p>
      </dgm:t>
    </dgm:pt>
    <dgm:pt modelId="{3D972623-6DA7-4035-99F6-EEDF5A5ECDFC}" type="parTrans" cxnId="{AB6B0108-076C-476A-A833-A984FBE648C1}">
      <dgm:prSet/>
      <dgm:spPr/>
      <dgm:t>
        <a:bodyPr/>
        <a:lstStyle/>
        <a:p>
          <a:endParaRPr lang="en-US"/>
        </a:p>
      </dgm:t>
    </dgm:pt>
    <dgm:pt modelId="{49C57AB4-8558-42AC-88D7-4D62AC3B4C5B}" type="sibTrans" cxnId="{AB6B0108-076C-476A-A833-A984FBE648C1}">
      <dgm:prSet/>
      <dgm:spPr/>
      <dgm:t>
        <a:bodyPr/>
        <a:lstStyle/>
        <a:p>
          <a:endParaRPr lang="en-US"/>
        </a:p>
      </dgm:t>
    </dgm:pt>
    <dgm:pt modelId="{5920037B-3483-4729-B1A4-5E9232F6BEAD}">
      <dgm:prSet custT="1"/>
      <dgm:spPr>
        <a:solidFill>
          <a:srgbClr val="0B9446"/>
        </a:solidFill>
      </dgm:spPr>
      <dgm:t>
        <a:bodyPr/>
        <a:lstStyle/>
        <a:p>
          <a:pPr rtl="0"/>
          <a:r>
            <a:rPr lang="en-US" sz="1800" b="0" dirty="0"/>
            <a:t>3.  If it is necessary to violate one core ethical value to honor another, do what will produce the greatest good in the long run.</a:t>
          </a:r>
        </a:p>
      </dgm:t>
    </dgm:pt>
    <dgm:pt modelId="{B2440FA4-2C2B-4F64-9E04-E75AA14EBB69}" type="parTrans" cxnId="{58BE6A18-1070-4C54-9F84-68E4A268541F}">
      <dgm:prSet/>
      <dgm:spPr/>
      <dgm:t>
        <a:bodyPr/>
        <a:lstStyle/>
        <a:p>
          <a:endParaRPr lang="en-US"/>
        </a:p>
      </dgm:t>
    </dgm:pt>
    <dgm:pt modelId="{2A214DF3-0A43-4AD6-880F-6ABBD3C02ED1}" type="sibTrans" cxnId="{58BE6A18-1070-4C54-9F84-68E4A268541F}">
      <dgm:prSet/>
      <dgm:spPr/>
      <dgm:t>
        <a:bodyPr/>
        <a:lstStyle/>
        <a:p>
          <a:endParaRPr lang="en-US"/>
        </a:p>
      </dgm:t>
    </dgm:pt>
    <dgm:pt modelId="{C77A6E1A-6EAF-4686-BB12-483DA8CD06ED}" type="pres">
      <dgm:prSet presAssocID="{7A6320A7-D565-42B0-B1B2-A5046EB860BB}" presName="Name0" presStyleCnt="0">
        <dgm:presLayoutVars>
          <dgm:chPref val="3"/>
          <dgm:dir/>
          <dgm:animLvl val="lvl"/>
          <dgm:resizeHandles/>
        </dgm:presLayoutVars>
      </dgm:prSet>
      <dgm:spPr/>
    </dgm:pt>
    <dgm:pt modelId="{ABC703DB-73D9-489A-BF60-DCDFF7346AEB}" type="pres">
      <dgm:prSet presAssocID="{CD024BA3-7551-4236-9922-B95E8F0AD6D6}" presName="horFlow" presStyleCnt="0"/>
      <dgm:spPr/>
    </dgm:pt>
    <dgm:pt modelId="{0C2D6DEE-9ED3-4656-86AF-7C0E84D205E9}" type="pres">
      <dgm:prSet presAssocID="{CD024BA3-7551-4236-9922-B95E8F0AD6D6}" presName="bigChev" presStyleLbl="node1" presStyleIdx="0" presStyleCnt="3" custScaleX="369603" custScaleY="408176"/>
      <dgm:spPr/>
    </dgm:pt>
    <dgm:pt modelId="{505F2DEC-A4A2-4570-B14D-BB6048B7A45D}" type="pres">
      <dgm:prSet presAssocID="{CD024BA3-7551-4236-9922-B95E8F0AD6D6}" presName="vSp" presStyleCnt="0"/>
      <dgm:spPr/>
    </dgm:pt>
    <dgm:pt modelId="{52C4C11A-4466-481B-98C2-155607C77468}" type="pres">
      <dgm:prSet presAssocID="{19F03181-5908-4467-BBFA-8FC01EF61345}" presName="horFlow" presStyleCnt="0"/>
      <dgm:spPr/>
    </dgm:pt>
    <dgm:pt modelId="{19716442-FAC1-47F4-8564-23E7B178F64C}" type="pres">
      <dgm:prSet presAssocID="{19F03181-5908-4467-BBFA-8FC01EF61345}" presName="bigChev" presStyleLbl="node1" presStyleIdx="1" presStyleCnt="3" custScaleX="369603" custScaleY="408176"/>
      <dgm:spPr/>
    </dgm:pt>
    <dgm:pt modelId="{CD1C4097-4186-4E4D-83D2-1888D43B0A97}" type="pres">
      <dgm:prSet presAssocID="{19F03181-5908-4467-BBFA-8FC01EF61345}" presName="vSp" presStyleCnt="0"/>
      <dgm:spPr/>
    </dgm:pt>
    <dgm:pt modelId="{8B084B72-3235-4294-BAD0-25398020DDF0}" type="pres">
      <dgm:prSet presAssocID="{5920037B-3483-4729-B1A4-5E9232F6BEAD}" presName="horFlow" presStyleCnt="0"/>
      <dgm:spPr/>
    </dgm:pt>
    <dgm:pt modelId="{80FB0138-5DE2-4636-BEC4-D84785BCD964}" type="pres">
      <dgm:prSet presAssocID="{5920037B-3483-4729-B1A4-5E9232F6BEAD}" presName="bigChev" presStyleLbl="node1" presStyleIdx="2" presStyleCnt="3" custScaleX="360819" custScaleY="408176"/>
      <dgm:spPr/>
    </dgm:pt>
  </dgm:ptLst>
  <dgm:cxnLst>
    <dgm:cxn modelId="{AB6B0108-076C-476A-A833-A984FBE648C1}" srcId="{7A6320A7-D565-42B0-B1B2-A5046EB860BB}" destId="{19F03181-5908-4467-BBFA-8FC01EF61345}" srcOrd="1" destOrd="0" parTransId="{3D972623-6DA7-4035-99F6-EEDF5A5ECDFC}" sibTransId="{49C57AB4-8558-42AC-88D7-4D62AC3B4C5B}"/>
    <dgm:cxn modelId="{0E3F6B0A-80EC-D54C-9C36-67DE1C6EE947}" type="presOf" srcId="{19F03181-5908-4467-BBFA-8FC01EF61345}" destId="{19716442-FAC1-47F4-8564-23E7B178F64C}" srcOrd="0" destOrd="0" presId="urn:microsoft.com/office/officeart/2005/8/layout/lProcess3"/>
    <dgm:cxn modelId="{58BE6A18-1070-4C54-9F84-68E4A268541F}" srcId="{7A6320A7-D565-42B0-B1B2-A5046EB860BB}" destId="{5920037B-3483-4729-B1A4-5E9232F6BEAD}" srcOrd="2" destOrd="0" parTransId="{B2440FA4-2C2B-4F64-9E04-E75AA14EBB69}" sibTransId="{2A214DF3-0A43-4AD6-880F-6ABBD3C02ED1}"/>
    <dgm:cxn modelId="{C50D0A50-DB40-2C4A-AAD9-60302E6E725E}" type="presOf" srcId="{5920037B-3483-4729-B1A4-5E9232F6BEAD}" destId="{80FB0138-5DE2-4636-BEC4-D84785BCD964}" srcOrd="0" destOrd="0" presId="urn:microsoft.com/office/officeart/2005/8/layout/lProcess3"/>
    <dgm:cxn modelId="{DB6EFD6B-F4BD-4471-8D27-60158263DB1A}" srcId="{7A6320A7-D565-42B0-B1B2-A5046EB860BB}" destId="{CD024BA3-7551-4236-9922-B95E8F0AD6D6}" srcOrd="0" destOrd="0" parTransId="{F3B216CB-AEEE-4D78-B6BE-008A909CCED9}" sibTransId="{2870A42F-0EF0-4746-8580-46F3E60F4A74}"/>
    <dgm:cxn modelId="{83254370-8198-0244-A295-E0DA739A639D}" type="presOf" srcId="{CD024BA3-7551-4236-9922-B95E8F0AD6D6}" destId="{0C2D6DEE-9ED3-4656-86AF-7C0E84D205E9}" srcOrd="0" destOrd="0" presId="urn:microsoft.com/office/officeart/2005/8/layout/lProcess3"/>
    <dgm:cxn modelId="{C70222E6-2521-DC43-87C5-C9C8E18C91D0}" type="presOf" srcId="{7A6320A7-D565-42B0-B1B2-A5046EB860BB}" destId="{C77A6E1A-6EAF-4686-BB12-483DA8CD06ED}" srcOrd="0" destOrd="0" presId="urn:microsoft.com/office/officeart/2005/8/layout/lProcess3"/>
    <dgm:cxn modelId="{A1D0371E-5CEE-F64D-B8E3-3DC3E7FD4635}" type="presParOf" srcId="{C77A6E1A-6EAF-4686-BB12-483DA8CD06ED}" destId="{ABC703DB-73D9-489A-BF60-DCDFF7346AEB}" srcOrd="0" destOrd="0" presId="urn:microsoft.com/office/officeart/2005/8/layout/lProcess3"/>
    <dgm:cxn modelId="{2ABDEAD4-03D7-454B-8AC5-FCA0421D686A}" type="presParOf" srcId="{ABC703DB-73D9-489A-BF60-DCDFF7346AEB}" destId="{0C2D6DEE-9ED3-4656-86AF-7C0E84D205E9}" srcOrd="0" destOrd="0" presId="urn:microsoft.com/office/officeart/2005/8/layout/lProcess3"/>
    <dgm:cxn modelId="{AC07C79B-E0B2-A041-912A-6C3899C78A22}" type="presParOf" srcId="{C77A6E1A-6EAF-4686-BB12-483DA8CD06ED}" destId="{505F2DEC-A4A2-4570-B14D-BB6048B7A45D}" srcOrd="1" destOrd="0" presId="urn:microsoft.com/office/officeart/2005/8/layout/lProcess3"/>
    <dgm:cxn modelId="{F122AFFF-9286-4940-BFD2-8CC163CC7CAF}" type="presParOf" srcId="{C77A6E1A-6EAF-4686-BB12-483DA8CD06ED}" destId="{52C4C11A-4466-481B-98C2-155607C77468}" srcOrd="2" destOrd="0" presId="urn:microsoft.com/office/officeart/2005/8/layout/lProcess3"/>
    <dgm:cxn modelId="{6DE0928B-0AF4-384A-8F1F-8F5023B8DBA0}" type="presParOf" srcId="{52C4C11A-4466-481B-98C2-155607C77468}" destId="{19716442-FAC1-47F4-8564-23E7B178F64C}" srcOrd="0" destOrd="0" presId="urn:microsoft.com/office/officeart/2005/8/layout/lProcess3"/>
    <dgm:cxn modelId="{D35D6257-D275-604B-8FED-662A35738C2F}" type="presParOf" srcId="{C77A6E1A-6EAF-4686-BB12-483DA8CD06ED}" destId="{CD1C4097-4186-4E4D-83D2-1888D43B0A97}" srcOrd="3" destOrd="0" presId="urn:microsoft.com/office/officeart/2005/8/layout/lProcess3"/>
    <dgm:cxn modelId="{621D9913-25D0-F745-BED3-298BD4BAE453}" type="presParOf" srcId="{C77A6E1A-6EAF-4686-BB12-483DA8CD06ED}" destId="{8B084B72-3235-4294-BAD0-25398020DDF0}" srcOrd="4" destOrd="0" presId="urn:microsoft.com/office/officeart/2005/8/layout/lProcess3"/>
    <dgm:cxn modelId="{9D7C6D47-D7F0-1D4E-9121-3B4E88178493}" type="presParOf" srcId="{8B084B72-3235-4294-BAD0-25398020DDF0}" destId="{80FB0138-5DE2-4636-BEC4-D84785BCD964}" srcOrd="0" destOrd="0" presId="urn:microsoft.com/office/officeart/2005/8/layout/lProcess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3.xml><?xml version="1.0" encoding="utf-8"?>
<dgm:dataModel xmlns:dgm="http://schemas.openxmlformats.org/drawingml/2006/diagram" xmlns:a="http://schemas.openxmlformats.org/drawingml/2006/main">
  <dgm:ptLst>
    <dgm:pt modelId="{3E987A98-5CCD-E247-87F8-29C3CAA9A5BA}" type="doc">
      <dgm:prSet loTypeId="urn:microsoft.com/office/officeart/2005/8/layout/arrow3" loCatId="relationship" qsTypeId="urn:microsoft.com/office/officeart/2005/8/quickstyle/simple4" qsCatId="simple" csTypeId="urn:microsoft.com/office/officeart/2005/8/colors/colorful1#30" csCatId="colorful" phldr="1"/>
      <dgm:spPr/>
      <dgm:t>
        <a:bodyPr/>
        <a:lstStyle/>
        <a:p>
          <a:endParaRPr lang="en-US"/>
        </a:p>
      </dgm:t>
    </dgm:pt>
    <dgm:pt modelId="{856C6DD3-F86E-B347-91CE-EE72586B4F03}">
      <dgm:prSet phldrT="[Text]" custT="1"/>
      <dgm:spPr/>
      <dgm:t>
        <a:bodyPr anchor="t" anchorCtr="0"/>
        <a:lstStyle/>
        <a:p>
          <a:pPr algn="l"/>
          <a:r>
            <a:rPr lang="en-US" sz="1700" dirty="0"/>
            <a:t>Jamie is a High School Junior. As part of the science class, Jamie is one member of a cooperative learning group that has to complete a project by the following Monday. Each member of the group has a specific responsibility to complete for the project. The group has decided to work on Friday after school and on Saturday morning to put together the project so it can be completed by the Monday deadline.   On Thursday, Jamie is invited by a good friend to a concert on Friday evening.  Jamie quickly decides to go. Before leaving on Friday, Jamie meets with the other members of the group to share the decision to go to the concert and that there is no way possible to be in any condition to get up early on Saturday to work on the project. Sunday is out as two other members of the group have family commitments.</a:t>
          </a:r>
        </a:p>
      </dgm:t>
    </dgm:pt>
    <dgm:pt modelId="{8580E2EF-E45A-0244-9EB5-66DDA5DE4816}" type="parTrans" cxnId="{AA6EC704-0FF4-AD44-BE59-D3374B0224A3}">
      <dgm:prSet/>
      <dgm:spPr/>
      <dgm:t>
        <a:bodyPr/>
        <a:lstStyle/>
        <a:p>
          <a:endParaRPr lang="en-US"/>
        </a:p>
      </dgm:t>
    </dgm:pt>
    <dgm:pt modelId="{76FADEDC-0907-5A40-BBDB-874D27A4C63B}" type="sibTrans" cxnId="{AA6EC704-0FF4-AD44-BE59-D3374B0224A3}">
      <dgm:prSet/>
      <dgm:spPr/>
      <dgm:t>
        <a:bodyPr/>
        <a:lstStyle/>
        <a:p>
          <a:endParaRPr lang="en-US"/>
        </a:p>
      </dgm:t>
    </dgm:pt>
    <dgm:pt modelId="{7F1F305D-0BEC-8D4A-BA70-E75989AFF549}" type="pres">
      <dgm:prSet presAssocID="{3E987A98-5CCD-E247-87F8-29C3CAA9A5BA}" presName="compositeShape" presStyleCnt="0">
        <dgm:presLayoutVars>
          <dgm:chMax val="2"/>
          <dgm:dir/>
          <dgm:resizeHandles val="exact"/>
        </dgm:presLayoutVars>
      </dgm:prSet>
      <dgm:spPr/>
    </dgm:pt>
    <dgm:pt modelId="{35DDC2C6-F335-934F-AB2A-C0ED34F0F52E}" type="pres">
      <dgm:prSet presAssocID="{856C6DD3-F86E-B347-91CE-EE72586B4F03}" presName="downArrow" presStyleLbl="node1" presStyleIdx="0" presStyleCnt="1" custScaleX="55555" custScaleY="40228" custLinFactNeighborX="-32223" custLinFactNeighborY="-5133"/>
      <dgm:spPr/>
    </dgm:pt>
    <dgm:pt modelId="{98C01A2C-4AB6-8744-B153-E6BBFB2AE842}" type="pres">
      <dgm:prSet presAssocID="{856C6DD3-F86E-B347-91CE-EE72586B4F03}" presName="downArrowText" presStyleLbl="revTx" presStyleIdx="0" presStyleCnt="1" custScaleX="156749" custScaleY="67372" custLinFactNeighborX="-29033" custLinFactNeighborY="-16314">
        <dgm:presLayoutVars>
          <dgm:bulletEnabled val="1"/>
        </dgm:presLayoutVars>
      </dgm:prSet>
      <dgm:spPr/>
    </dgm:pt>
  </dgm:ptLst>
  <dgm:cxnLst>
    <dgm:cxn modelId="{AA6EC704-0FF4-AD44-BE59-D3374B0224A3}" srcId="{3E987A98-5CCD-E247-87F8-29C3CAA9A5BA}" destId="{856C6DD3-F86E-B347-91CE-EE72586B4F03}" srcOrd="0" destOrd="0" parTransId="{8580E2EF-E45A-0244-9EB5-66DDA5DE4816}" sibTransId="{76FADEDC-0907-5A40-BBDB-874D27A4C63B}"/>
    <dgm:cxn modelId="{6661E68C-CC15-E24F-BEF8-209828CCE246}" type="presOf" srcId="{856C6DD3-F86E-B347-91CE-EE72586B4F03}" destId="{98C01A2C-4AB6-8744-B153-E6BBFB2AE842}" srcOrd="0" destOrd="0" presId="urn:microsoft.com/office/officeart/2005/8/layout/arrow3"/>
    <dgm:cxn modelId="{8AF7B0AB-F88A-E34B-89C2-7564E9A24E41}" type="presOf" srcId="{3E987A98-5CCD-E247-87F8-29C3CAA9A5BA}" destId="{7F1F305D-0BEC-8D4A-BA70-E75989AFF549}" srcOrd="0" destOrd="0" presId="urn:microsoft.com/office/officeart/2005/8/layout/arrow3"/>
    <dgm:cxn modelId="{069598D6-F047-7647-BDFF-CA08F016DDED}" type="presParOf" srcId="{7F1F305D-0BEC-8D4A-BA70-E75989AFF549}" destId="{35DDC2C6-F335-934F-AB2A-C0ED34F0F52E}" srcOrd="0" destOrd="0" presId="urn:microsoft.com/office/officeart/2005/8/layout/arrow3"/>
    <dgm:cxn modelId="{EF46AD44-1D86-AE49-B382-C00F5B0E4864}" type="presParOf" srcId="{7F1F305D-0BEC-8D4A-BA70-E75989AFF549}" destId="{98C01A2C-4AB6-8744-B153-E6BBFB2AE842}" srcOrd="1"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4.xml><?xml version="1.0" encoding="utf-8"?>
<dgm:dataModel xmlns:dgm="http://schemas.openxmlformats.org/drawingml/2006/diagram" xmlns:a="http://schemas.openxmlformats.org/drawingml/2006/main">
  <dgm:ptLst>
    <dgm:pt modelId="{DEC0F95D-21DE-4B59-BF9E-891D43F2EA13}" type="doc">
      <dgm:prSet loTypeId="urn:microsoft.com/office/officeart/2005/8/layout/vList2" loCatId="list" qsTypeId="urn:microsoft.com/office/officeart/2005/8/quickstyle/3d2" qsCatId="3D" csTypeId="urn:microsoft.com/office/officeart/2005/8/colors/accent2_4" csCatId="accent2" phldr="1"/>
      <dgm:spPr/>
      <dgm:t>
        <a:bodyPr/>
        <a:lstStyle/>
        <a:p>
          <a:endParaRPr lang="en-US"/>
        </a:p>
      </dgm:t>
    </dgm:pt>
    <dgm:pt modelId="{026DD741-291B-40C6-B094-EED0BE4453A5}">
      <dgm:prSet custT="1"/>
      <dgm:spPr>
        <a:solidFill>
          <a:schemeClr val="accent1">
            <a:lumMod val="50000"/>
          </a:schemeClr>
        </a:solidFill>
      </dgm:spPr>
      <dgm:t>
        <a:bodyPr/>
        <a:lstStyle/>
        <a:p>
          <a:pPr algn="ctr" rtl="0"/>
          <a:r>
            <a:rPr lang="en-US" sz="3600" b="0" i="0" dirty="0">
              <a:latin typeface="Arial Black"/>
              <a:cs typeface="Arial Black"/>
            </a:rPr>
            <a:t>Day 2 Homework -  Dialogue Presentations</a:t>
          </a:r>
          <a:endParaRPr lang="es-PR" sz="3600" b="0" i="0">
            <a:latin typeface="Arial Black"/>
            <a:cs typeface="Arial Black"/>
          </a:endParaRPr>
        </a:p>
      </dgm:t>
    </dgm:pt>
    <dgm:pt modelId="{30442AE4-D838-4617-9AC5-C98BBAF23C6C}" type="parTrans" cxnId="{91162A91-55B0-4D6F-939D-91B92CC513F8}">
      <dgm:prSet/>
      <dgm:spPr/>
      <dgm:t>
        <a:bodyPr/>
        <a:lstStyle/>
        <a:p>
          <a:endParaRPr lang="en-US"/>
        </a:p>
      </dgm:t>
    </dgm:pt>
    <dgm:pt modelId="{5B403B1D-FAF5-4326-8302-4E570637A0E1}" type="sibTrans" cxnId="{91162A91-55B0-4D6F-939D-91B92CC513F8}">
      <dgm:prSet/>
      <dgm:spPr/>
      <dgm:t>
        <a:bodyPr/>
        <a:lstStyle/>
        <a:p>
          <a:endParaRPr lang="en-US"/>
        </a:p>
      </dgm:t>
    </dgm:pt>
    <dgm:pt modelId="{CD6D6B60-7D25-4BFB-AC0C-E71138F9D438}" type="pres">
      <dgm:prSet presAssocID="{DEC0F95D-21DE-4B59-BF9E-891D43F2EA13}" presName="linear" presStyleCnt="0">
        <dgm:presLayoutVars>
          <dgm:animLvl val="lvl"/>
          <dgm:resizeHandles val="exact"/>
        </dgm:presLayoutVars>
      </dgm:prSet>
      <dgm:spPr/>
    </dgm:pt>
    <dgm:pt modelId="{8E37CA2B-AEE5-43D0-9879-22BEE3A897D7}" type="pres">
      <dgm:prSet presAssocID="{026DD741-291B-40C6-B094-EED0BE4453A5}" presName="parentText" presStyleLbl="node1" presStyleIdx="0" presStyleCnt="1" custScaleY="92628" custLinFactY="-112940" custLinFactNeighborY="-200000">
        <dgm:presLayoutVars>
          <dgm:chMax val="0"/>
          <dgm:bulletEnabled val="1"/>
        </dgm:presLayoutVars>
      </dgm:prSet>
      <dgm:spPr/>
    </dgm:pt>
  </dgm:ptLst>
  <dgm:cxnLst>
    <dgm:cxn modelId="{F12BD628-4ABF-A84E-A633-90496DDA3EE4}" type="presOf" srcId="{026DD741-291B-40C6-B094-EED0BE4453A5}" destId="{8E37CA2B-AEE5-43D0-9879-22BEE3A897D7}" srcOrd="0" destOrd="0" presId="urn:microsoft.com/office/officeart/2005/8/layout/vList2"/>
    <dgm:cxn modelId="{96942181-9FCB-F742-B19E-E814749C6C47}" type="presOf" srcId="{DEC0F95D-21DE-4B59-BF9E-891D43F2EA13}" destId="{CD6D6B60-7D25-4BFB-AC0C-E71138F9D438}" srcOrd="0" destOrd="0" presId="urn:microsoft.com/office/officeart/2005/8/layout/vList2"/>
    <dgm:cxn modelId="{91162A91-55B0-4D6F-939D-91B92CC513F8}" srcId="{DEC0F95D-21DE-4B59-BF9E-891D43F2EA13}" destId="{026DD741-291B-40C6-B094-EED0BE4453A5}" srcOrd="0" destOrd="0" parTransId="{30442AE4-D838-4617-9AC5-C98BBAF23C6C}" sibTransId="{5B403B1D-FAF5-4326-8302-4E570637A0E1}"/>
    <dgm:cxn modelId="{03795965-4DE2-6B4E-9253-3A0CB17314BB}" type="presParOf" srcId="{CD6D6B60-7D25-4BFB-AC0C-E71138F9D438}" destId="{8E37CA2B-AEE5-43D0-9879-22BEE3A897D7}"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F390FB8-4624-4DB0-8151-BF55B2E25472}" type="doc">
      <dgm:prSet loTypeId="urn:microsoft.com/office/officeart/2005/8/layout/vList4" loCatId="list" qsTypeId="urn:microsoft.com/office/officeart/2005/8/quickstyle/3d3" qsCatId="3D" csTypeId="urn:microsoft.com/office/officeart/2005/8/colors/accent2_2" csCatId="accent2" phldr="1"/>
      <dgm:spPr/>
      <dgm:t>
        <a:bodyPr/>
        <a:lstStyle/>
        <a:p>
          <a:endParaRPr lang="en-US"/>
        </a:p>
      </dgm:t>
    </dgm:pt>
    <dgm:pt modelId="{E8E6C901-6FE9-4334-B7D8-352A7E7A5581}">
      <dgm:prSet custT="1"/>
      <dgm:spPr>
        <a:solidFill>
          <a:schemeClr val="tx2">
            <a:lumMod val="75000"/>
          </a:schemeClr>
        </a:solidFill>
      </dgm:spPr>
      <dgm:t>
        <a:bodyPr/>
        <a:lstStyle/>
        <a:p>
          <a:pPr rtl="0"/>
          <a:r>
            <a:rPr lang="en-US" sz="2800" b="1" dirty="0">
              <a:solidFill>
                <a:schemeClr val="bg1"/>
              </a:solidFill>
              <a:effectLst>
                <a:outerShdw blurRad="38100" dist="38100" dir="2700000" algn="tl">
                  <a:srgbClr val="000000">
                    <a:alpha val="43137"/>
                  </a:srgbClr>
                </a:outerShdw>
              </a:effectLst>
            </a:rPr>
            <a:t>“You do not learn how to ride a bicycle by looking at pictures of bicycles in a book and studying laws of physics. You learn how to ride a bicycle by getting on a bike and riding.” </a:t>
          </a:r>
          <a:r>
            <a:rPr lang="en-US" sz="2000" b="1" dirty="0">
              <a:solidFill>
                <a:schemeClr val="bg1"/>
              </a:solidFill>
              <a:effectLst>
                <a:outerShdw blurRad="38100" dist="38100" dir="2700000" algn="tl">
                  <a:srgbClr val="000000">
                    <a:alpha val="43137"/>
                  </a:srgbClr>
                </a:outerShdw>
              </a:effectLst>
            </a:rPr>
            <a:t>- Barbara Lewis</a:t>
          </a:r>
          <a:endParaRPr lang="en-US" sz="2000" dirty="0">
            <a:solidFill>
              <a:schemeClr val="bg1"/>
            </a:solidFill>
            <a:effectLst>
              <a:outerShdw blurRad="38100" dist="38100" dir="2700000" algn="tl">
                <a:srgbClr val="000000">
                  <a:alpha val="43137"/>
                </a:srgbClr>
              </a:outerShdw>
            </a:effectLst>
          </a:endParaRPr>
        </a:p>
      </dgm:t>
    </dgm:pt>
    <dgm:pt modelId="{BA6D0823-7AFA-401C-9C68-2BD7C917B1C6}" type="parTrans" cxnId="{1FADFE27-2B6B-4477-9AC9-2591E32A1889}">
      <dgm:prSet/>
      <dgm:spPr/>
      <dgm:t>
        <a:bodyPr/>
        <a:lstStyle/>
        <a:p>
          <a:endParaRPr lang="en-US"/>
        </a:p>
      </dgm:t>
    </dgm:pt>
    <dgm:pt modelId="{5A8C7108-D07A-4E48-86BE-D6A703752769}" type="sibTrans" cxnId="{1FADFE27-2B6B-4477-9AC9-2591E32A1889}">
      <dgm:prSet/>
      <dgm:spPr/>
      <dgm:t>
        <a:bodyPr/>
        <a:lstStyle/>
        <a:p>
          <a:endParaRPr lang="en-US"/>
        </a:p>
      </dgm:t>
    </dgm:pt>
    <dgm:pt modelId="{55A03B5E-B76F-4025-87C9-C82AE00E60B0}">
      <dgm:prSet custT="1"/>
      <dgm:spPr>
        <a:solidFill>
          <a:srgbClr val="800000"/>
        </a:solidFill>
      </dgm:spPr>
      <dgm:t>
        <a:bodyPr/>
        <a:lstStyle/>
        <a:p>
          <a:pPr rtl="0"/>
          <a:r>
            <a:rPr lang="en-US" sz="2800" b="1" dirty="0">
              <a:solidFill>
                <a:schemeClr val="bg1"/>
              </a:solidFill>
              <a:effectLst>
                <a:outerShdw blurRad="38100" dist="38100" dir="2700000" algn="tl">
                  <a:srgbClr val="000000">
                    <a:alpha val="43137"/>
                  </a:srgbClr>
                </a:outerShdw>
              </a:effectLst>
            </a:rPr>
            <a:t>Similarly, </a:t>
          </a:r>
          <a:r>
            <a:rPr lang="en-US" sz="2800" b="1" dirty="0">
              <a:effectLst>
                <a:outerShdw blurRad="38100" dist="38100" dir="2700000" algn="tl">
                  <a:srgbClr val="000000">
                    <a:alpha val="43137"/>
                  </a:srgbClr>
                </a:outerShdw>
              </a:effectLst>
            </a:rPr>
            <a:t>you learn to be a good person by the choices you make.  Your actions are the result of putting what it is you value into practice.</a:t>
          </a:r>
          <a:endParaRPr lang="en-US" sz="2800" dirty="0">
            <a:solidFill>
              <a:schemeClr val="bg1"/>
            </a:solidFill>
            <a:effectLst>
              <a:outerShdw blurRad="38100" dist="38100" dir="2700000" algn="tl">
                <a:srgbClr val="000000">
                  <a:alpha val="43137"/>
                </a:srgbClr>
              </a:outerShdw>
            </a:effectLst>
          </a:endParaRPr>
        </a:p>
      </dgm:t>
    </dgm:pt>
    <dgm:pt modelId="{A7A47353-8544-44E0-9FFF-F2E81684A136}" type="parTrans" cxnId="{A5DA981D-9745-49DB-A867-0C91853CB5B7}">
      <dgm:prSet/>
      <dgm:spPr/>
      <dgm:t>
        <a:bodyPr/>
        <a:lstStyle/>
        <a:p>
          <a:endParaRPr lang="en-US"/>
        </a:p>
      </dgm:t>
    </dgm:pt>
    <dgm:pt modelId="{6F982BC4-E56E-4F80-B8CA-566F143C6A19}" type="sibTrans" cxnId="{A5DA981D-9745-49DB-A867-0C91853CB5B7}">
      <dgm:prSet/>
      <dgm:spPr/>
      <dgm:t>
        <a:bodyPr/>
        <a:lstStyle/>
        <a:p>
          <a:endParaRPr lang="en-US"/>
        </a:p>
      </dgm:t>
    </dgm:pt>
    <dgm:pt modelId="{6BB33F9E-B4ED-4D4C-8DEB-FE595B6C3C55}" type="pres">
      <dgm:prSet presAssocID="{0F390FB8-4624-4DB0-8151-BF55B2E25472}" presName="linear" presStyleCnt="0">
        <dgm:presLayoutVars>
          <dgm:dir/>
          <dgm:resizeHandles val="exact"/>
        </dgm:presLayoutVars>
      </dgm:prSet>
      <dgm:spPr/>
    </dgm:pt>
    <dgm:pt modelId="{6CC05622-6E67-40A7-AEA5-3451D2D6C710}" type="pres">
      <dgm:prSet presAssocID="{E8E6C901-6FE9-4334-B7D8-352A7E7A5581}" presName="comp" presStyleCnt="0"/>
      <dgm:spPr/>
    </dgm:pt>
    <dgm:pt modelId="{30CF1E66-DF6D-4F08-AB77-380EE78B1BC3}" type="pres">
      <dgm:prSet presAssocID="{E8E6C901-6FE9-4334-B7D8-352A7E7A5581}" presName="box" presStyleLbl="node1" presStyleIdx="0" presStyleCnt="2"/>
      <dgm:spPr/>
    </dgm:pt>
    <dgm:pt modelId="{1016E051-B812-4CED-B4BC-696F65BCB8FD}" type="pres">
      <dgm:prSet presAssocID="{E8E6C901-6FE9-4334-B7D8-352A7E7A5581}" presName="img" presStyleLbl="fgImgPlace1" presStyleIdx="0" presStyleCnt="2"/>
      <dgm:spPr>
        <a:blipFill rotWithShape="1">
          <a:blip xmlns:r="http://schemas.openxmlformats.org/officeDocument/2006/relationships" r:embed="rId1"/>
          <a:stretch>
            <a:fillRect/>
          </a:stretch>
        </a:blipFill>
      </dgm:spPr>
    </dgm:pt>
    <dgm:pt modelId="{2BC7443A-E029-4285-A7F9-87334C978FF6}" type="pres">
      <dgm:prSet presAssocID="{E8E6C901-6FE9-4334-B7D8-352A7E7A5581}" presName="text" presStyleLbl="node1" presStyleIdx="0" presStyleCnt="2">
        <dgm:presLayoutVars>
          <dgm:bulletEnabled val="1"/>
        </dgm:presLayoutVars>
      </dgm:prSet>
      <dgm:spPr/>
    </dgm:pt>
    <dgm:pt modelId="{BA36B93E-E9EB-416F-AA2B-880A9CCE5C0F}" type="pres">
      <dgm:prSet presAssocID="{5A8C7108-D07A-4E48-86BE-D6A703752769}" presName="spacer" presStyleCnt="0"/>
      <dgm:spPr/>
    </dgm:pt>
    <dgm:pt modelId="{D5819A32-F6E9-4B28-85D7-1F540483D148}" type="pres">
      <dgm:prSet presAssocID="{55A03B5E-B76F-4025-87C9-C82AE00E60B0}" presName="comp" presStyleCnt="0"/>
      <dgm:spPr/>
    </dgm:pt>
    <dgm:pt modelId="{EA56C986-B7E4-4018-B3F0-04249580E279}" type="pres">
      <dgm:prSet presAssocID="{55A03B5E-B76F-4025-87C9-C82AE00E60B0}" presName="box" presStyleLbl="node1" presStyleIdx="1" presStyleCnt="2"/>
      <dgm:spPr/>
    </dgm:pt>
    <dgm:pt modelId="{47780802-4E86-4355-BBAB-64B243B99146}" type="pres">
      <dgm:prSet presAssocID="{55A03B5E-B76F-4025-87C9-C82AE00E60B0}" presName="img" presStyleLbl="fgImgPlace1" presStyleIdx="1" presStyleCnt="2"/>
      <dgm:spPr>
        <a:blipFill rotWithShape="1">
          <a:blip xmlns:r="http://schemas.openxmlformats.org/officeDocument/2006/relationships" r:embed="rId2"/>
          <a:stretch>
            <a:fillRect/>
          </a:stretch>
        </a:blipFill>
      </dgm:spPr>
    </dgm:pt>
    <dgm:pt modelId="{6D159DFD-EC8E-4F62-A789-962BCB760327}" type="pres">
      <dgm:prSet presAssocID="{55A03B5E-B76F-4025-87C9-C82AE00E60B0}" presName="text" presStyleLbl="node1" presStyleIdx="1" presStyleCnt="2">
        <dgm:presLayoutVars>
          <dgm:bulletEnabled val="1"/>
        </dgm:presLayoutVars>
      </dgm:prSet>
      <dgm:spPr/>
    </dgm:pt>
  </dgm:ptLst>
  <dgm:cxnLst>
    <dgm:cxn modelId="{7B64C608-6C02-CE4F-81E7-2537839B48A2}" type="presOf" srcId="{55A03B5E-B76F-4025-87C9-C82AE00E60B0}" destId="{6D159DFD-EC8E-4F62-A789-962BCB760327}" srcOrd="1" destOrd="0" presId="urn:microsoft.com/office/officeart/2005/8/layout/vList4"/>
    <dgm:cxn modelId="{A5DA981D-9745-49DB-A867-0C91853CB5B7}" srcId="{0F390FB8-4624-4DB0-8151-BF55B2E25472}" destId="{55A03B5E-B76F-4025-87C9-C82AE00E60B0}" srcOrd="1" destOrd="0" parTransId="{A7A47353-8544-44E0-9FFF-F2E81684A136}" sibTransId="{6F982BC4-E56E-4F80-B8CA-566F143C6A19}"/>
    <dgm:cxn modelId="{1FADFE27-2B6B-4477-9AC9-2591E32A1889}" srcId="{0F390FB8-4624-4DB0-8151-BF55B2E25472}" destId="{E8E6C901-6FE9-4334-B7D8-352A7E7A5581}" srcOrd="0" destOrd="0" parTransId="{BA6D0823-7AFA-401C-9C68-2BD7C917B1C6}" sibTransId="{5A8C7108-D07A-4E48-86BE-D6A703752769}"/>
    <dgm:cxn modelId="{12843D67-359C-7B46-9574-B9BD1E98ED23}" type="presOf" srcId="{0F390FB8-4624-4DB0-8151-BF55B2E25472}" destId="{6BB33F9E-B4ED-4D4C-8DEB-FE595B6C3C55}" srcOrd="0" destOrd="0" presId="urn:microsoft.com/office/officeart/2005/8/layout/vList4"/>
    <dgm:cxn modelId="{5D3C229E-42FE-634B-94C5-33A56BD76C6E}" type="presOf" srcId="{55A03B5E-B76F-4025-87C9-C82AE00E60B0}" destId="{EA56C986-B7E4-4018-B3F0-04249580E279}" srcOrd="0" destOrd="0" presId="urn:microsoft.com/office/officeart/2005/8/layout/vList4"/>
    <dgm:cxn modelId="{7A2176D2-CE3E-4241-81A6-641A3C548D40}" type="presOf" srcId="{E8E6C901-6FE9-4334-B7D8-352A7E7A5581}" destId="{30CF1E66-DF6D-4F08-AB77-380EE78B1BC3}" srcOrd="0" destOrd="0" presId="urn:microsoft.com/office/officeart/2005/8/layout/vList4"/>
    <dgm:cxn modelId="{F2145FF0-C3F9-B140-B6C1-3CC9A1BB37D2}" type="presOf" srcId="{E8E6C901-6FE9-4334-B7D8-352A7E7A5581}" destId="{2BC7443A-E029-4285-A7F9-87334C978FF6}" srcOrd="1" destOrd="0" presId="urn:microsoft.com/office/officeart/2005/8/layout/vList4"/>
    <dgm:cxn modelId="{58E8B215-BDC7-2B47-9C2D-60E735006C95}" type="presParOf" srcId="{6BB33F9E-B4ED-4D4C-8DEB-FE595B6C3C55}" destId="{6CC05622-6E67-40A7-AEA5-3451D2D6C710}" srcOrd="0" destOrd="0" presId="urn:microsoft.com/office/officeart/2005/8/layout/vList4"/>
    <dgm:cxn modelId="{CBBC67B1-CC1F-E74C-9B17-C42653C795C3}" type="presParOf" srcId="{6CC05622-6E67-40A7-AEA5-3451D2D6C710}" destId="{30CF1E66-DF6D-4F08-AB77-380EE78B1BC3}" srcOrd="0" destOrd="0" presId="urn:microsoft.com/office/officeart/2005/8/layout/vList4"/>
    <dgm:cxn modelId="{77A1D08A-0F9C-D040-B050-A5D4C4197190}" type="presParOf" srcId="{6CC05622-6E67-40A7-AEA5-3451D2D6C710}" destId="{1016E051-B812-4CED-B4BC-696F65BCB8FD}" srcOrd="1" destOrd="0" presId="urn:microsoft.com/office/officeart/2005/8/layout/vList4"/>
    <dgm:cxn modelId="{7BA9518D-1F15-144E-A303-24BB25D3A321}" type="presParOf" srcId="{6CC05622-6E67-40A7-AEA5-3451D2D6C710}" destId="{2BC7443A-E029-4285-A7F9-87334C978FF6}" srcOrd="2" destOrd="0" presId="urn:microsoft.com/office/officeart/2005/8/layout/vList4"/>
    <dgm:cxn modelId="{627CF2FC-5CD8-7448-8825-3F7B5884BEDC}" type="presParOf" srcId="{6BB33F9E-B4ED-4D4C-8DEB-FE595B6C3C55}" destId="{BA36B93E-E9EB-416F-AA2B-880A9CCE5C0F}" srcOrd="1" destOrd="0" presId="urn:microsoft.com/office/officeart/2005/8/layout/vList4"/>
    <dgm:cxn modelId="{A4C76DDC-DE8C-3A4A-819E-3AF7E9211F84}" type="presParOf" srcId="{6BB33F9E-B4ED-4D4C-8DEB-FE595B6C3C55}" destId="{D5819A32-F6E9-4B28-85D7-1F540483D148}" srcOrd="2" destOrd="0" presId="urn:microsoft.com/office/officeart/2005/8/layout/vList4"/>
    <dgm:cxn modelId="{E9006CC5-BCBB-9D46-B940-3939B25D0DB8}" type="presParOf" srcId="{D5819A32-F6E9-4B28-85D7-1F540483D148}" destId="{EA56C986-B7E4-4018-B3F0-04249580E279}" srcOrd="0" destOrd="0" presId="urn:microsoft.com/office/officeart/2005/8/layout/vList4"/>
    <dgm:cxn modelId="{87C6D27A-F6D1-B242-BEBE-23F5042D3716}" type="presParOf" srcId="{D5819A32-F6E9-4B28-85D7-1F540483D148}" destId="{47780802-4E86-4355-BBAB-64B243B99146}" srcOrd="1" destOrd="0" presId="urn:microsoft.com/office/officeart/2005/8/layout/vList4"/>
    <dgm:cxn modelId="{7D315D35-F0EA-E745-9E80-3A29DAA664ED}" type="presParOf" srcId="{D5819A32-F6E9-4B28-85D7-1F540483D148}" destId="{6D159DFD-EC8E-4F62-A789-962BCB760327}" srcOrd="2" destOrd="0" presId="urn:microsoft.com/office/officeart/2005/8/layout/vList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9E1CA5A-DC3E-405D-94D0-7C10B571ED49}" type="doc">
      <dgm:prSet loTypeId="urn:microsoft.com/office/officeart/2005/8/layout/default" loCatId="" qsTypeId="urn:microsoft.com/office/officeart/2005/8/quickstyle/3d4" qsCatId="3D" csTypeId="urn:microsoft.com/office/officeart/2005/8/colors/accent1_5" csCatId="accent1" phldr="1"/>
      <dgm:spPr/>
      <dgm:t>
        <a:bodyPr/>
        <a:lstStyle/>
        <a:p>
          <a:endParaRPr lang="en-US"/>
        </a:p>
      </dgm:t>
    </dgm:pt>
    <dgm:pt modelId="{1B4F50BF-1B26-4D02-B50D-4D8FB23446FB}">
      <dgm:prSet custT="1">
        <dgm:style>
          <a:lnRef idx="2">
            <a:schemeClr val="dk1">
              <a:shade val="50000"/>
            </a:schemeClr>
          </a:lnRef>
          <a:fillRef idx="1">
            <a:schemeClr val="dk1"/>
          </a:fillRef>
          <a:effectRef idx="0">
            <a:schemeClr val="dk1"/>
          </a:effectRef>
          <a:fontRef idx="minor">
            <a:schemeClr val="lt1"/>
          </a:fontRef>
        </dgm:style>
      </dgm:prSet>
      <dgm:spPr>
        <a:solidFill>
          <a:srgbClr val="800000"/>
        </a:solidFill>
      </dgm:spPr>
      <dgm:t>
        <a:bodyPr/>
        <a:lstStyle/>
        <a:p>
          <a:pPr algn="r" rtl="0">
            <a:spcAft>
              <a:spcPts val="0"/>
            </a:spcAft>
          </a:pPr>
          <a:r>
            <a:rPr lang="en-US" sz="3200" b="1" i="0" u="none" dirty="0">
              <a:effectLst>
                <a:outerShdw blurRad="38100" dist="38100" dir="2700000" algn="tl">
                  <a:srgbClr val="000000">
                    <a:alpha val="43137"/>
                  </a:srgbClr>
                </a:outerShdw>
              </a:effectLst>
            </a:rPr>
            <a:t>Instrumental Values</a:t>
          </a:r>
        </a:p>
        <a:p>
          <a:pPr algn="r" rtl="0">
            <a:spcAft>
              <a:spcPts val="0"/>
            </a:spcAft>
          </a:pPr>
          <a:endParaRPr lang="en-US" sz="2600" b="1" i="0" u="none" dirty="0">
            <a:effectLst>
              <a:outerShdw blurRad="38100" dist="38100" dir="2700000" algn="tl">
                <a:srgbClr val="000000">
                  <a:alpha val="43137"/>
                </a:srgbClr>
              </a:outerShdw>
            </a:effectLst>
          </a:endParaRPr>
        </a:p>
      </dgm:t>
    </dgm:pt>
    <dgm:pt modelId="{44791396-51D2-4245-B34E-68A1B09F0DFB}" type="sibTrans" cxnId="{321E414B-0BED-408B-A9C3-AD7B068EBE28}">
      <dgm:prSet/>
      <dgm:spPr/>
      <dgm:t>
        <a:bodyPr/>
        <a:lstStyle/>
        <a:p>
          <a:endParaRPr lang="en-US"/>
        </a:p>
      </dgm:t>
    </dgm:pt>
    <dgm:pt modelId="{87DE12A0-A808-45D0-ADF2-A12136AB35BA}" type="parTrans" cxnId="{321E414B-0BED-408B-A9C3-AD7B068EBE28}">
      <dgm:prSet/>
      <dgm:spPr/>
      <dgm:t>
        <a:bodyPr/>
        <a:lstStyle/>
        <a:p>
          <a:endParaRPr lang="en-US"/>
        </a:p>
      </dgm:t>
    </dgm:pt>
    <dgm:pt modelId="{951C9F1F-2C69-4724-9FB7-93D9D2E6395D}">
      <dgm:prSet custT="1">
        <dgm:style>
          <a:lnRef idx="2">
            <a:schemeClr val="dk1">
              <a:shade val="50000"/>
            </a:schemeClr>
          </a:lnRef>
          <a:fillRef idx="1">
            <a:schemeClr val="dk1"/>
          </a:fillRef>
          <a:effectRef idx="0">
            <a:schemeClr val="dk1"/>
          </a:effectRef>
          <a:fontRef idx="minor">
            <a:schemeClr val="lt1"/>
          </a:fontRef>
        </dgm:style>
      </dgm:prSet>
      <dgm:spPr>
        <a:solidFill>
          <a:schemeClr val="accent1">
            <a:lumMod val="75000"/>
          </a:schemeClr>
        </a:solidFill>
      </dgm:spPr>
      <dgm:t>
        <a:bodyPr/>
        <a:lstStyle/>
        <a:p>
          <a:pPr algn="r" rtl="0">
            <a:spcAft>
              <a:spcPts val="0"/>
            </a:spcAft>
          </a:pPr>
          <a:r>
            <a:rPr lang="en-US" sz="3200" b="1" i="0" u="none" dirty="0">
              <a:effectLst>
                <a:outerShdw blurRad="38100" dist="38100" dir="2700000" algn="tl">
                  <a:srgbClr val="000000">
                    <a:alpha val="43137"/>
                  </a:srgbClr>
                </a:outerShdw>
              </a:effectLst>
            </a:rPr>
            <a:t>Intrinsic Values</a:t>
          </a:r>
        </a:p>
        <a:p>
          <a:pPr algn="r" rtl="0">
            <a:spcAft>
              <a:spcPts val="0"/>
            </a:spcAft>
          </a:pPr>
          <a:endParaRPr lang="en-US" sz="2800" b="1" dirty="0">
            <a:effectLst>
              <a:outerShdw blurRad="38100" dist="38100" dir="2700000" algn="tl">
                <a:srgbClr val="000000">
                  <a:alpha val="43137"/>
                </a:srgbClr>
              </a:outerShdw>
            </a:effectLst>
          </a:endParaRPr>
        </a:p>
      </dgm:t>
    </dgm:pt>
    <dgm:pt modelId="{03471DE0-C942-4540-B0FF-E58E7E323AA2}" type="sibTrans" cxnId="{E7EA0A3A-E03E-44A1-A25E-774D178F591A}">
      <dgm:prSet/>
      <dgm:spPr>
        <a:solidFill>
          <a:schemeClr val="tx2">
            <a:lumMod val="75000"/>
          </a:schemeClr>
        </a:solidFill>
        <a:ln>
          <a:solidFill>
            <a:schemeClr val="accent1"/>
          </a:solidFill>
        </a:ln>
      </dgm:spPr>
      <dgm:t>
        <a:bodyPr/>
        <a:lstStyle/>
        <a:p>
          <a:endParaRPr lang="en-US" dirty="0"/>
        </a:p>
      </dgm:t>
    </dgm:pt>
    <dgm:pt modelId="{485458DC-1788-43F3-923D-C0175CF11288}" type="parTrans" cxnId="{E7EA0A3A-E03E-44A1-A25E-774D178F591A}">
      <dgm:prSet/>
      <dgm:spPr/>
      <dgm:t>
        <a:bodyPr/>
        <a:lstStyle/>
        <a:p>
          <a:endParaRPr lang="en-US"/>
        </a:p>
      </dgm:t>
    </dgm:pt>
    <dgm:pt modelId="{15CF5175-6353-4CBB-8BE7-F83E01EAC488}">
      <dgm:prSet custT="1">
        <dgm:style>
          <a:lnRef idx="2">
            <a:schemeClr val="dk1">
              <a:shade val="50000"/>
            </a:schemeClr>
          </a:lnRef>
          <a:fillRef idx="1">
            <a:schemeClr val="dk1"/>
          </a:fillRef>
          <a:effectRef idx="0">
            <a:schemeClr val="dk1"/>
          </a:effectRef>
          <a:fontRef idx="minor">
            <a:schemeClr val="lt1"/>
          </a:fontRef>
        </dgm:style>
      </dgm:prSet>
      <dgm:spPr>
        <a:solidFill>
          <a:schemeClr val="accent1">
            <a:lumMod val="75000"/>
          </a:schemeClr>
        </a:solidFill>
      </dgm:spPr>
      <dgm:t>
        <a:bodyPr/>
        <a:lstStyle/>
        <a:p>
          <a:pPr algn="l" rtl="0">
            <a:spcAft>
              <a:spcPts val="0"/>
            </a:spcAft>
          </a:pPr>
          <a:r>
            <a:rPr lang="en-US" sz="2600" dirty="0"/>
            <a:t>Beliefs about feelings and achievements that are intrinsically good and worthy as end states (not merely means to an end); they define ultimate goals. </a:t>
          </a:r>
          <a:endParaRPr lang="en-US" sz="2600" b="1" i="0" dirty="0">
            <a:solidFill>
              <a:srgbClr val="000000"/>
            </a:solidFill>
            <a:effectLst>
              <a:outerShdw blurRad="38100" dist="38100" dir="2700000" algn="tl">
                <a:srgbClr val="000000">
                  <a:alpha val="43137"/>
                </a:srgbClr>
              </a:outerShdw>
            </a:effectLst>
          </a:endParaRPr>
        </a:p>
      </dgm:t>
    </dgm:pt>
    <dgm:pt modelId="{17DFB38E-A545-45AD-B183-FBACFC976738}" type="parTrans" cxnId="{7B6FF383-1164-4202-A3AB-7F2A1BE7D029}">
      <dgm:prSet/>
      <dgm:spPr/>
      <dgm:t>
        <a:bodyPr/>
        <a:lstStyle/>
        <a:p>
          <a:endParaRPr lang="en-US"/>
        </a:p>
      </dgm:t>
    </dgm:pt>
    <dgm:pt modelId="{E281E474-2287-46A4-9A4E-D0CFDDB6AB6D}" type="sibTrans" cxnId="{7B6FF383-1164-4202-A3AB-7F2A1BE7D029}">
      <dgm:prSet/>
      <dgm:spPr/>
      <dgm:t>
        <a:bodyPr/>
        <a:lstStyle/>
        <a:p>
          <a:endParaRPr lang="en-US"/>
        </a:p>
      </dgm:t>
    </dgm:pt>
    <dgm:pt modelId="{27362A26-FEA7-4EA9-95AC-37F8AF2B4409}">
      <dgm:prSet custT="1">
        <dgm:style>
          <a:lnRef idx="2">
            <a:schemeClr val="dk1">
              <a:shade val="50000"/>
            </a:schemeClr>
          </a:lnRef>
          <a:fillRef idx="1">
            <a:schemeClr val="dk1"/>
          </a:fillRef>
          <a:effectRef idx="0">
            <a:schemeClr val="dk1"/>
          </a:effectRef>
          <a:fontRef idx="minor">
            <a:schemeClr val="lt1"/>
          </a:fontRef>
        </dgm:style>
      </dgm:prSet>
      <dgm:spPr>
        <a:solidFill>
          <a:srgbClr val="800000"/>
        </a:solidFill>
      </dgm:spPr>
      <dgm:t>
        <a:bodyPr/>
        <a:lstStyle/>
        <a:p>
          <a:pPr algn="l" rtl="0">
            <a:spcAft>
              <a:spcPts val="0"/>
            </a:spcAft>
          </a:pPr>
          <a:r>
            <a:rPr lang="en-US" sz="2600" b="1" i="0" dirty="0">
              <a:solidFill>
                <a:schemeClr val="bg1"/>
              </a:solidFill>
              <a:effectLst>
                <a:outerShdw blurRad="38100" dist="38100" dir="2700000" algn="tl">
                  <a:srgbClr val="000000">
                    <a:alpha val="43137"/>
                  </a:srgbClr>
                </a:outerShdw>
              </a:effectLst>
            </a:rPr>
            <a:t>Beliefs about what is important to achieve other goals or outcomes. These are intermediate values; means to an end.</a:t>
          </a:r>
        </a:p>
      </dgm:t>
    </dgm:pt>
    <dgm:pt modelId="{1E2A7F84-BA90-4664-9B00-89147F87E1E4}" type="parTrans" cxnId="{8897C66C-D0DE-4D37-A30A-90272ABF593B}">
      <dgm:prSet/>
      <dgm:spPr/>
      <dgm:t>
        <a:bodyPr/>
        <a:lstStyle/>
        <a:p>
          <a:endParaRPr lang="en-US"/>
        </a:p>
      </dgm:t>
    </dgm:pt>
    <dgm:pt modelId="{D22D0A81-2885-49D8-ACF6-13E6A7732F8C}" type="sibTrans" cxnId="{8897C66C-D0DE-4D37-A30A-90272ABF593B}">
      <dgm:prSet/>
      <dgm:spPr/>
      <dgm:t>
        <a:bodyPr/>
        <a:lstStyle/>
        <a:p>
          <a:endParaRPr lang="en-US"/>
        </a:p>
      </dgm:t>
    </dgm:pt>
    <dgm:pt modelId="{3CDB2B82-BEFE-4842-AEEF-E03BCF0BFF1B}">
      <dgm:prSet>
        <dgm:style>
          <a:lnRef idx="2">
            <a:schemeClr val="dk1">
              <a:shade val="50000"/>
            </a:schemeClr>
          </a:lnRef>
          <a:fillRef idx="1">
            <a:schemeClr val="dk1"/>
          </a:fillRef>
          <a:effectRef idx="0">
            <a:schemeClr val="dk1"/>
          </a:effectRef>
          <a:fontRef idx="minor">
            <a:schemeClr val="lt1"/>
          </a:fontRef>
        </dgm:style>
      </dgm:prSet>
      <dgm:spPr>
        <a:solidFill>
          <a:schemeClr val="accent1">
            <a:lumMod val="75000"/>
          </a:schemeClr>
        </a:solidFill>
      </dgm:spPr>
      <dgm:t>
        <a:bodyPr/>
        <a:lstStyle/>
        <a:p>
          <a:pPr>
            <a:spcAft>
              <a:spcPts val="0"/>
            </a:spcAft>
          </a:pPr>
          <a:endParaRPr lang="en-US" sz="3600" dirty="0"/>
        </a:p>
      </dgm:t>
    </dgm:pt>
    <dgm:pt modelId="{0EF0CFB7-DC0F-8B4E-968E-571F37CE2348}" type="parTrans" cxnId="{3E047CE6-F762-E242-9DB4-FA032C8C0C9B}">
      <dgm:prSet/>
      <dgm:spPr/>
      <dgm:t>
        <a:bodyPr/>
        <a:lstStyle/>
        <a:p>
          <a:endParaRPr lang="en-US"/>
        </a:p>
      </dgm:t>
    </dgm:pt>
    <dgm:pt modelId="{04845578-31A6-D54D-B77E-B4565C1F9D41}" type="sibTrans" cxnId="{3E047CE6-F762-E242-9DB4-FA032C8C0C9B}">
      <dgm:prSet/>
      <dgm:spPr/>
      <dgm:t>
        <a:bodyPr/>
        <a:lstStyle/>
        <a:p>
          <a:endParaRPr lang="en-US"/>
        </a:p>
      </dgm:t>
    </dgm:pt>
    <dgm:pt modelId="{A184EC8A-3935-A149-8115-3746997C7297}" type="pres">
      <dgm:prSet presAssocID="{D9E1CA5A-DC3E-405D-94D0-7C10B571ED49}" presName="diagram" presStyleCnt="0">
        <dgm:presLayoutVars>
          <dgm:dir/>
          <dgm:resizeHandles val="exact"/>
        </dgm:presLayoutVars>
      </dgm:prSet>
      <dgm:spPr/>
    </dgm:pt>
    <dgm:pt modelId="{C104A47F-2E8C-E441-B8CC-55AFB101007E}" type="pres">
      <dgm:prSet presAssocID="{951C9F1F-2C69-4724-9FB7-93D9D2E6395D}" presName="node" presStyleLbl="node1" presStyleIdx="0" presStyleCnt="2" custScaleX="149198" custScaleY="71618" custLinFactNeighborY="9463">
        <dgm:presLayoutVars>
          <dgm:bulletEnabled val="1"/>
        </dgm:presLayoutVars>
      </dgm:prSet>
      <dgm:spPr/>
    </dgm:pt>
    <dgm:pt modelId="{070C18D7-C41D-9543-AF62-49975FECBC22}" type="pres">
      <dgm:prSet presAssocID="{03471DE0-C942-4540-B0FF-E58E7E323AA2}" presName="sibTrans" presStyleCnt="0"/>
      <dgm:spPr/>
    </dgm:pt>
    <dgm:pt modelId="{795BBEDE-A6EE-914A-8747-238384A21204}" type="pres">
      <dgm:prSet presAssocID="{1B4F50BF-1B26-4D02-B50D-4D8FB23446FB}" presName="node" presStyleLbl="node1" presStyleIdx="1" presStyleCnt="2" custScaleX="145388" custScaleY="75889">
        <dgm:presLayoutVars>
          <dgm:bulletEnabled val="1"/>
        </dgm:presLayoutVars>
      </dgm:prSet>
      <dgm:spPr/>
    </dgm:pt>
  </dgm:ptLst>
  <dgm:cxnLst>
    <dgm:cxn modelId="{1C3A0316-701A-AA40-AA5D-65B255C4E367}" type="presOf" srcId="{3CDB2B82-BEFE-4842-AEEF-E03BCF0BFF1B}" destId="{C104A47F-2E8C-E441-B8CC-55AFB101007E}" srcOrd="0" destOrd="2" presId="urn:microsoft.com/office/officeart/2005/8/layout/default"/>
    <dgm:cxn modelId="{E7EA0A3A-E03E-44A1-A25E-774D178F591A}" srcId="{D9E1CA5A-DC3E-405D-94D0-7C10B571ED49}" destId="{951C9F1F-2C69-4724-9FB7-93D9D2E6395D}" srcOrd="0" destOrd="0" parTransId="{485458DC-1788-43F3-923D-C0175CF11288}" sibTransId="{03471DE0-C942-4540-B0FF-E58E7E323AA2}"/>
    <dgm:cxn modelId="{0EE1203B-6CC3-1244-9C97-C81112BE7745}" type="presOf" srcId="{1B4F50BF-1B26-4D02-B50D-4D8FB23446FB}" destId="{795BBEDE-A6EE-914A-8747-238384A21204}" srcOrd="0" destOrd="0" presId="urn:microsoft.com/office/officeart/2005/8/layout/default"/>
    <dgm:cxn modelId="{321E414B-0BED-408B-A9C3-AD7B068EBE28}" srcId="{D9E1CA5A-DC3E-405D-94D0-7C10B571ED49}" destId="{1B4F50BF-1B26-4D02-B50D-4D8FB23446FB}" srcOrd="1" destOrd="0" parTransId="{87DE12A0-A808-45D0-ADF2-A12136AB35BA}" sibTransId="{44791396-51D2-4245-B34E-68A1B09F0DFB}"/>
    <dgm:cxn modelId="{61B75168-D275-C449-988B-ACD5896235CC}" type="presOf" srcId="{D9E1CA5A-DC3E-405D-94D0-7C10B571ED49}" destId="{A184EC8A-3935-A149-8115-3746997C7297}" srcOrd="0" destOrd="0" presId="urn:microsoft.com/office/officeart/2005/8/layout/default"/>
    <dgm:cxn modelId="{8897C66C-D0DE-4D37-A30A-90272ABF593B}" srcId="{1B4F50BF-1B26-4D02-B50D-4D8FB23446FB}" destId="{27362A26-FEA7-4EA9-95AC-37F8AF2B4409}" srcOrd="0" destOrd="0" parTransId="{1E2A7F84-BA90-4664-9B00-89147F87E1E4}" sibTransId="{D22D0A81-2885-49D8-ACF6-13E6A7732F8C}"/>
    <dgm:cxn modelId="{6EF47D74-3B9F-8144-B07A-7140572C89F1}" type="presOf" srcId="{951C9F1F-2C69-4724-9FB7-93D9D2E6395D}" destId="{C104A47F-2E8C-E441-B8CC-55AFB101007E}" srcOrd="0" destOrd="0" presId="urn:microsoft.com/office/officeart/2005/8/layout/default"/>
    <dgm:cxn modelId="{7B6FF383-1164-4202-A3AB-7F2A1BE7D029}" srcId="{951C9F1F-2C69-4724-9FB7-93D9D2E6395D}" destId="{15CF5175-6353-4CBB-8BE7-F83E01EAC488}" srcOrd="0" destOrd="0" parTransId="{17DFB38E-A545-45AD-B183-FBACFC976738}" sibTransId="{E281E474-2287-46A4-9A4E-D0CFDDB6AB6D}"/>
    <dgm:cxn modelId="{D065EAB3-2BAA-EE42-A6F5-97F65F477298}" type="presOf" srcId="{15CF5175-6353-4CBB-8BE7-F83E01EAC488}" destId="{C104A47F-2E8C-E441-B8CC-55AFB101007E}" srcOrd="0" destOrd="1" presId="urn:microsoft.com/office/officeart/2005/8/layout/default"/>
    <dgm:cxn modelId="{E6E835E3-DCE3-CD42-9335-6EF47EEAD7D0}" type="presOf" srcId="{27362A26-FEA7-4EA9-95AC-37F8AF2B4409}" destId="{795BBEDE-A6EE-914A-8747-238384A21204}" srcOrd="0" destOrd="1" presId="urn:microsoft.com/office/officeart/2005/8/layout/default"/>
    <dgm:cxn modelId="{3E047CE6-F762-E242-9DB4-FA032C8C0C9B}" srcId="{951C9F1F-2C69-4724-9FB7-93D9D2E6395D}" destId="{3CDB2B82-BEFE-4842-AEEF-E03BCF0BFF1B}" srcOrd="1" destOrd="0" parTransId="{0EF0CFB7-DC0F-8B4E-968E-571F37CE2348}" sibTransId="{04845578-31A6-D54D-B77E-B4565C1F9D41}"/>
    <dgm:cxn modelId="{01638D4A-EE2E-F440-A43F-5E2FA5C18BE5}" type="presParOf" srcId="{A184EC8A-3935-A149-8115-3746997C7297}" destId="{C104A47F-2E8C-E441-B8CC-55AFB101007E}" srcOrd="0" destOrd="0" presId="urn:microsoft.com/office/officeart/2005/8/layout/default"/>
    <dgm:cxn modelId="{5D5FC3A7-C0CE-434C-90EC-732256000F6C}" type="presParOf" srcId="{A184EC8A-3935-A149-8115-3746997C7297}" destId="{070C18D7-C41D-9543-AF62-49975FECBC22}" srcOrd="1" destOrd="0" presId="urn:microsoft.com/office/officeart/2005/8/layout/default"/>
    <dgm:cxn modelId="{11B7B724-60E5-4745-8DFD-45FD44BFFEB3}" type="presParOf" srcId="{A184EC8A-3935-A149-8115-3746997C7297}" destId="{795BBEDE-A6EE-914A-8747-238384A21204}"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F4D9B39-5074-4683-B2F3-BFC7B5528598}" type="doc">
      <dgm:prSet loTypeId="urn:microsoft.com/office/officeart/2005/8/layout/venn1" loCatId="relationship" qsTypeId="urn:microsoft.com/office/officeart/2005/8/quickstyle/simple1" qsCatId="simple" csTypeId="urn:microsoft.com/office/officeart/2005/8/colors/colorful2" csCatId="colorful" phldr="1"/>
      <dgm:spPr/>
    </dgm:pt>
    <dgm:pt modelId="{7C4BA87C-6AB2-49C9-B3D7-30BF95F20943}">
      <dgm:prSet phldrT="[Text]" custT="1"/>
      <dgm:spPr>
        <a:solidFill>
          <a:schemeClr val="accent3">
            <a:lumMod val="20000"/>
            <a:lumOff val="80000"/>
            <a:alpha val="50000"/>
          </a:schemeClr>
        </a:solidFill>
        <a:ln>
          <a:solidFill>
            <a:schemeClr val="accent1"/>
          </a:solidFill>
        </a:ln>
      </dgm:spPr>
      <dgm:t>
        <a:bodyPr/>
        <a:lstStyle/>
        <a:p>
          <a:endParaRPr lang="en-US" sz="1400" dirty="0"/>
        </a:p>
      </dgm:t>
    </dgm:pt>
    <dgm:pt modelId="{396FD2DD-9B14-4114-BC64-09ADF7CC496B}" type="sibTrans" cxnId="{1B372713-3906-432C-B2B5-D9A0EC281505}">
      <dgm:prSet/>
      <dgm:spPr/>
      <dgm:t>
        <a:bodyPr/>
        <a:lstStyle/>
        <a:p>
          <a:endParaRPr lang="en-US"/>
        </a:p>
      </dgm:t>
    </dgm:pt>
    <dgm:pt modelId="{516237DA-7A45-41D9-9BC2-8D01415A8260}" type="parTrans" cxnId="{1B372713-3906-432C-B2B5-D9A0EC281505}">
      <dgm:prSet/>
      <dgm:spPr/>
      <dgm:t>
        <a:bodyPr/>
        <a:lstStyle/>
        <a:p>
          <a:endParaRPr lang="en-US"/>
        </a:p>
      </dgm:t>
    </dgm:pt>
    <dgm:pt modelId="{A3A6E853-A111-416A-A85E-1D9B0DFF2222}">
      <dgm:prSet phldrT="[Text]" custT="1"/>
      <dgm:spPr>
        <a:solidFill>
          <a:schemeClr val="accent4">
            <a:lumMod val="20000"/>
            <a:lumOff val="80000"/>
            <a:alpha val="50000"/>
          </a:schemeClr>
        </a:solidFill>
        <a:ln>
          <a:solidFill>
            <a:schemeClr val="accent1"/>
          </a:solidFill>
        </a:ln>
      </dgm:spPr>
      <dgm:t>
        <a:bodyPr/>
        <a:lstStyle/>
        <a:p>
          <a:endParaRPr lang="en-US" sz="1400" dirty="0"/>
        </a:p>
      </dgm:t>
    </dgm:pt>
    <dgm:pt modelId="{5F141D26-5855-46DE-9627-6D7FD9B8BC3F}" type="sibTrans" cxnId="{F10FF12A-E64D-4384-845F-181150DB2F2F}">
      <dgm:prSet/>
      <dgm:spPr/>
      <dgm:t>
        <a:bodyPr/>
        <a:lstStyle/>
        <a:p>
          <a:endParaRPr lang="en-US"/>
        </a:p>
      </dgm:t>
    </dgm:pt>
    <dgm:pt modelId="{0FA9BB05-4A16-44EB-83E0-D4996966BE93}" type="parTrans" cxnId="{F10FF12A-E64D-4384-845F-181150DB2F2F}">
      <dgm:prSet/>
      <dgm:spPr/>
      <dgm:t>
        <a:bodyPr/>
        <a:lstStyle/>
        <a:p>
          <a:endParaRPr lang="en-US"/>
        </a:p>
      </dgm:t>
    </dgm:pt>
    <dgm:pt modelId="{EA12A331-8B96-4EA4-A861-1EE42F4C43A7}" type="pres">
      <dgm:prSet presAssocID="{7F4D9B39-5074-4683-B2F3-BFC7B5528598}" presName="compositeShape" presStyleCnt="0">
        <dgm:presLayoutVars>
          <dgm:chMax val="7"/>
          <dgm:dir/>
          <dgm:resizeHandles val="exact"/>
        </dgm:presLayoutVars>
      </dgm:prSet>
      <dgm:spPr/>
    </dgm:pt>
    <dgm:pt modelId="{05D2ECE7-36AA-4E95-92D5-420A856F0233}" type="pres">
      <dgm:prSet presAssocID="{A3A6E853-A111-416A-A85E-1D9B0DFF2222}" presName="circ1" presStyleLbl="vennNode1" presStyleIdx="0" presStyleCnt="2" custScaleX="146588" custScaleY="87515" custLinFactNeighborX="46868" custLinFactNeighborY="24955"/>
      <dgm:spPr/>
    </dgm:pt>
    <dgm:pt modelId="{C1A9530A-2AA1-4A3E-8035-1052670E65D0}" type="pres">
      <dgm:prSet presAssocID="{A3A6E853-A111-416A-A85E-1D9B0DFF2222}" presName="circ1Tx" presStyleLbl="revTx" presStyleIdx="0" presStyleCnt="0">
        <dgm:presLayoutVars>
          <dgm:chMax val="0"/>
          <dgm:chPref val="0"/>
          <dgm:bulletEnabled val="1"/>
        </dgm:presLayoutVars>
      </dgm:prSet>
      <dgm:spPr/>
    </dgm:pt>
    <dgm:pt modelId="{279A4F53-63B1-4638-B272-78290E6EC2B0}" type="pres">
      <dgm:prSet presAssocID="{7C4BA87C-6AB2-49C9-B3D7-30BF95F20943}" presName="circ2" presStyleLbl="vennNode1" presStyleIdx="1" presStyleCnt="2" custScaleX="145824" custScaleY="92397" custLinFactNeighborX="-25195" custLinFactNeighborY="-22320"/>
      <dgm:spPr/>
    </dgm:pt>
    <dgm:pt modelId="{5FF33163-FA4E-4EB2-97B7-218E2AC017A0}" type="pres">
      <dgm:prSet presAssocID="{7C4BA87C-6AB2-49C9-B3D7-30BF95F20943}" presName="circ2Tx" presStyleLbl="revTx" presStyleIdx="0" presStyleCnt="0">
        <dgm:presLayoutVars>
          <dgm:chMax val="0"/>
          <dgm:chPref val="0"/>
          <dgm:bulletEnabled val="1"/>
        </dgm:presLayoutVars>
      </dgm:prSet>
      <dgm:spPr/>
    </dgm:pt>
  </dgm:ptLst>
  <dgm:cxnLst>
    <dgm:cxn modelId="{1B372713-3906-432C-B2B5-D9A0EC281505}" srcId="{7F4D9B39-5074-4683-B2F3-BFC7B5528598}" destId="{7C4BA87C-6AB2-49C9-B3D7-30BF95F20943}" srcOrd="1" destOrd="0" parTransId="{516237DA-7A45-41D9-9BC2-8D01415A8260}" sibTransId="{396FD2DD-9B14-4114-BC64-09ADF7CC496B}"/>
    <dgm:cxn modelId="{F10FF12A-E64D-4384-845F-181150DB2F2F}" srcId="{7F4D9B39-5074-4683-B2F3-BFC7B5528598}" destId="{A3A6E853-A111-416A-A85E-1D9B0DFF2222}" srcOrd="0" destOrd="0" parTransId="{0FA9BB05-4A16-44EB-83E0-D4996966BE93}" sibTransId="{5F141D26-5855-46DE-9627-6D7FD9B8BC3F}"/>
    <dgm:cxn modelId="{0EB6FA47-F163-094D-A91F-4BC249679F7A}" type="presOf" srcId="{7F4D9B39-5074-4683-B2F3-BFC7B5528598}" destId="{EA12A331-8B96-4EA4-A861-1EE42F4C43A7}" srcOrd="0" destOrd="0" presId="urn:microsoft.com/office/officeart/2005/8/layout/venn1"/>
    <dgm:cxn modelId="{192E635D-63EE-1E43-98EA-EEA943D037DE}" type="presOf" srcId="{A3A6E853-A111-416A-A85E-1D9B0DFF2222}" destId="{C1A9530A-2AA1-4A3E-8035-1052670E65D0}" srcOrd="1" destOrd="0" presId="urn:microsoft.com/office/officeart/2005/8/layout/venn1"/>
    <dgm:cxn modelId="{68ECF797-D1D9-2F4E-BE98-04F1FA99FE95}" type="presOf" srcId="{7C4BA87C-6AB2-49C9-B3D7-30BF95F20943}" destId="{279A4F53-63B1-4638-B272-78290E6EC2B0}" srcOrd="0" destOrd="0" presId="urn:microsoft.com/office/officeart/2005/8/layout/venn1"/>
    <dgm:cxn modelId="{D57E5CA8-A68E-9141-9DBB-587475921819}" type="presOf" srcId="{7C4BA87C-6AB2-49C9-B3D7-30BF95F20943}" destId="{5FF33163-FA4E-4EB2-97B7-218E2AC017A0}" srcOrd="1" destOrd="0" presId="urn:microsoft.com/office/officeart/2005/8/layout/venn1"/>
    <dgm:cxn modelId="{651E24BB-6B43-ED49-B951-726E11FB85B5}" type="presOf" srcId="{A3A6E853-A111-416A-A85E-1D9B0DFF2222}" destId="{05D2ECE7-36AA-4E95-92D5-420A856F0233}" srcOrd="0" destOrd="0" presId="urn:microsoft.com/office/officeart/2005/8/layout/venn1"/>
    <dgm:cxn modelId="{632A2F8B-6A10-F14B-BABA-8501C5BD36F7}" type="presParOf" srcId="{EA12A331-8B96-4EA4-A861-1EE42F4C43A7}" destId="{05D2ECE7-36AA-4E95-92D5-420A856F0233}" srcOrd="0" destOrd="0" presId="urn:microsoft.com/office/officeart/2005/8/layout/venn1"/>
    <dgm:cxn modelId="{77F822B0-4F73-2E43-A59E-6B1DB53073A6}" type="presParOf" srcId="{EA12A331-8B96-4EA4-A861-1EE42F4C43A7}" destId="{C1A9530A-2AA1-4A3E-8035-1052670E65D0}" srcOrd="1" destOrd="0" presId="urn:microsoft.com/office/officeart/2005/8/layout/venn1"/>
    <dgm:cxn modelId="{C4D16B09-03D1-CC4A-97FE-C33DDA08B085}" type="presParOf" srcId="{EA12A331-8B96-4EA4-A861-1EE42F4C43A7}" destId="{279A4F53-63B1-4638-B272-78290E6EC2B0}" srcOrd="2" destOrd="0" presId="urn:microsoft.com/office/officeart/2005/8/layout/venn1"/>
    <dgm:cxn modelId="{A99899BC-2063-464C-91DC-62A452EC012B}" type="presParOf" srcId="{EA12A331-8B96-4EA4-A861-1EE42F4C43A7}" destId="{5FF33163-FA4E-4EB2-97B7-218E2AC017A0}"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CC232E4-8527-450C-A9D3-3D6BE99ADB6D}"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55193F92-9D1F-4609-886F-B6D333138485}">
      <dgm:prSet custT="1"/>
      <dgm:spPr>
        <a:solidFill>
          <a:schemeClr val="accent1">
            <a:lumMod val="75000"/>
          </a:schemeClr>
        </a:solidFill>
      </dgm:spPr>
      <dgm:t>
        <a:bodyPr/>
        <a:lstStyle/>
        <a:p>
          <a:pPr algn="ctr" rtl="0"/>
          <a:r>
            <a:rPr lang="en-US" sz="3600" b="0" dirty="0">
              <a:latin typeface="Arial Black"/>
              <a:cs typeface="Arial Black"/>
            </a:rPr>
            <a:t>Review of Values</a:t>
          </a:r>
        </a:p>
      </dgm:t>
    </dgm:pt>
    <dgm:pt modelId="{4862960C-C8BF-46C9-A83E-23A21203C75D}" type="parTrans" cxnId="{F16770E7-D2E5-472D-949F-AFB0B003CD5A}">
      <dgm:prSet/>
      <dgm:spPr/>
      <dgm:t>
        <a:bodyPr/>
        <a:lstStyle/>
        <a:p>
          <a:endParaRPr lang="en-US"/>
        </a:p>
      </dgm:t>
    </dgm:pt>
    <dgm:pt modelId="{7FCC267D-29E2-42DD-88F9-FC7C265EB02C}" type="sibTrans" cxnId="{F16770E7-D2E5-472D-949F-AFB0B003CD5A}">
      <dgm:prSet/>
      <dgm:spPr/>
      <dgm:t>
        <a:bodyPr/>
        <a:lstStyle/>
        <a:p>
          <a:endParaRPr lang="en-US"/>
        </a:p>
      </dgm:t>
    </dgm:pt>
    <dgm:pt modelId="{794F8F08-0054-4DF0-9112-717551B5F965}" type="pres">
      <dgm:prSet presAssocID="{ECC232E4-8527-450C-A9D3-3D6BE99ADB6D}" presName="linear" presStyleCnt="0">
        <dgm:presLayoutVars>
          <dgm:animLvl val="lvl"/>
          <dgm:resizeHandles val="exact"/>
        </dgm:presLayoutVars>
      </dgm:prSet>
      <dgm:spPr/>
    </dgm:pt>
    <dgm:pt modelId="{AD1B31A8-2B74-426F-8608-DC24729B14E2}" type="pres">
      <dgm:prSet presAssocID="{55193F92-9D1F-4609-886F-B6D333138485}" presName="parentText" presStyleLbl="node1" presStyleIdx="0" presStyleCnt="1">
        <dgm:presLayoutVars>
          <dgm:chMax val="0"/>
          <dgm:bulletEnabled val="1"/>
        </dgm:presLayoutVars>
      </dgm:prSet>
      <dgm:spPr/>
    </dgm:pt>
  </dgm:ptLst>
  <dgm:cxnLst>
    <dgm:cxn modelId="{D5609375-0969-1C45-9F41-FC8E5EC3CBFD}" type="presOf" srcId="{55193F92-9D1F-4609-886F-B6D333138485}" destId="{AD1B31A8-2B74-426F-8608-DC24729B14E2}" srcOrd="0" destOrd="0" presId="urn:microsoft.com/office/officeart/2005/8/layout/vList2"/>
    <dgm:cxn modelId="{47E4F884-E3D4-4549-8AA0-D8F035140BDB}" type="presOf" srcId="{ECC232E4-8527-450C-A9D3-3D6BE99ADB6D}" destId="{794F8F08-0054-4DF0-9112-717551B5F965}" srcOrd="0" destOrd="0" presId="urn:microsoft.com/office/officeart/2005/8/layout/vList2"/>
    <dgm:cxn modelId="{F16770E7-D2E5-472D-949F-AFB0B003CD5A}" srcId="{ECC232E4-8527-450C-A9D3-3D6BE99ADB6D}" destId="{55193F92-9D1F-4609-886F-B6D333138485}" srcOrd="0" destOrd="0" parTransId="{4862960C-C8BF-46C9-A83E-23A21203C75D}" sibTransId="{7FCC267D-29E2-42DD-88F9-FC7C265EB02C}"/>
    <dgm:cxn modelId="{84BEF64F-6556-5B41-92B6-C4DB4D528F12}" type="presParOf" srcId="{794F8F08-0054-4DF0-9112-717551B5F965}" destId="{AD1B31A8-2B74-426F-8608-DC24729B14E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19BD875-AF9F-4785-BB4E-9B4687499083}"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F83B7F3B-D6DD-44F4-B967-597CB98A2C4C}">
      <dgm:prSet custT="1"/>
      <dgm:spPr>
        <a:solidFill>
          <a:srgbClr val="800000"/>
        </a:solidFill>
      </dgm:spPr>
      <dgm:t>
        <a:bodyPr/>
        <a:lstStyle/>
        <a:p>
          <a:pPr rtl="0"/>
          <a:r>
            <a:rPr lang="en-US" sz="2800" b="0" dirty="0"/>
            <a:t>How is an ethical value different from a regular value?</a:t>
          </a:r>
        </a:p>
      </dgm:t>
    </dgm:pt>
    <dgm:pt modelId="{15893A01-D25E-4B25-804A-0914E9E90F19}" type="parTrans" cxnId="{551A7A69-DFE8-4FA5-BB6F-509215CB60B2}">
      <dgm:prSet/>
      <dgm:spPr/>
      <dgm:t>
        <a:bodyPr/>
        <a:lstStyle/>
        <a:p>
          <a:endParaRPr lang="en-US"/>
        </a:p>
      </dgm:t>
    </dgm:pt>
    <dgm:pt modelId="{756FD4CE-4C70-4E91-A876-9653595BC481}" type="sibTrans" cxnId="{551A7A69-DFE8-4FA5-BB6F-509215CB60B2}">
      <dgm:prSet/>
      <dgm:spPr/>
      <dgm:t>
        <a:bodyPr/>
        <a:lstStyle/>
        <a:p>
          <a:endParaRPr lang="en-US"/>
        </a:p>
      </dgm:t>
    </dgm:pt>
    <dgm:pt modelId="{D5414820-CDCE-4C26-8475-CF1D17F65BC6}">
      <dgm:prSet custT="1"/>
      <dgm:spPr>
        <a:solidFill>
          <a:schemeClr val="accent3">
            <a:lumMod val="50000"/>
          </a:schemeClr>
        </a:solidFill>
      </dgm:spPr>
      <dgm:t>
        <a:bodyPr/>
        <a:lstStyle/>
        <a:p>
          <a:pPr rtl="0"/>
          <a:r>
            <a:rPr lang="en-US" sz="2800" b="0" dirty="0"/>
            <a:t>What is the difference between a stated value and an operational value?</a:t>
          </a:r>
        </a:p>
      </dgm:t>
    </dgm:pt>
    <dgm:pt modelId="{147056DB-B13B-4650-9D08-55E318DCD5B2}" type="parTrans" cxnId="{7435EAE9-52A5-4068-BD2B-60913DFFD8DC}">
      <dgm:prSet/>
      <dgm:spPr/>
      <dgm:t>
        <a:bodyPr/>
        <a:lstStyle/>
        <a:p>
          <a:endParaRPr lang="en-US"/>
        </a:p>
      </dgm:t>
    </dgm:pt>
    <dgm:pt modelId="{E4135DAA-B8EE-47CA-8AE8-B2F2BDC3B067}" type="sibTrans" cxnId="{7435EAE9-52A5-4068-BD2B-60913DFFD8DC}">
      <dgm:prSet/>
      <dgm:spPr/>
      <dgm:t>
        <a:bodyPr/>
        <a:lstStyle/>
        <a:p>
          <a:endParaRPr lang="en-US"/>
        </a:p>
      </dgm:t>
    </dgm:pt>
    <dgm:pt modelId="{2274E2F0-570E-4BE0-A44F-3ACC41F50A4B}">
      <dgm:prSet custT="1"/>
      <dgm:spPr>
        <a:solidFill>
          <a:srgbClr val="000090"/>
        </a:solidFill>
      </dgm:spPr>
      <dgm:t>
        <a:bodyPr/>
        <a:lstStyle/>
        <a:p>
          <a:pPr rtl="0"/>
          <a:r>
            <a:rPr lang="en-US" sz="2800" b="0" dirty="0"/>
            <a:t>What is the difference between an instrumental value and an intrinsic value?</a:t>
          </a:r>
        </a:p>
      </dgm:t>
    </dgm:pt>
    <dgm:pt modelId="{017476C6-EF7F-4BBE-A9AB-25555C48C45D}" type="parTrans" cxnId="{F5B7939A-14C9-44DA-A803-B23A519E15CC}">
      <dgm:prSet/>
      <dgm:spPr/>
      <dgm:t>
        <a:bodyPr/>
        <a:lstStyle/>
        <a:p>
          <a:endParaRPr lang="en-US"/>
        </a:p>
      </dgm:t>
    </dgm:pt>
    <dgm:pt modelId="{C3DDB741-6461-4C8C-B3D4-5E4557FF9D9F}" type="sibTrans" cxnId="{F5B7939A-14C9-44DA-A803-B23A519E15CC}">
      <dgm:prSet/>
      <dgm:spPr/>
      <dgm:t>
        <a:bodyPr/>
        <a:lstStyle/>
        <a:p>
          <a:endParaRPr lang="en-US"/>
        </a:p>
      </dgm:t>
    </dgm:pt>
    <dgm:pt modelId="{1F4ECC8E-9E14-4CB9-BD94-A03F50AE0D1A}" type="pres">
      <dgm:prSet presAssocID="{419BD875-AF9F-4785-BB4E-9B4687499083}" presName="linear" presStyleCnt="0">
        <dgm:presLayoutVars>
          <dgm:animLvl val="lvl"/>
          <dgm:resizeHandles val="exact"/>
        </dgm:presLayoutVars>
      </dgm:prSet>
      <dgm:spPr/>
    </dgm:pt>
    <dgm:pt modelId="{79782CE3-9A5B-4C47-A4F3-D8CEFD3CAFDD}" type="pres">
      <dgm:prSet presAssocID="{F83B7F3B-D6DD-44F4-B967-597CB98A2C4C}" presName="parentText" presStyleLbl="node1" presStyleIdx="0" presStyleCnt="3">
        <dgm:presLayoutVars>
          <dgm:chMax val="0"/>
          <dgm:bulletEnabled val="1"/>
        </dgm:presLayoutVars>
      </dgm:prSet>
      <dgm:spPr/>
    </dgm:pt>
    <dgm:pt modelId="{590509D2-C8A0-40A2-B256-39B8FA100E07}" type="pres">
      <dgm:prSet presAssocID="{756FD4CE-4C70-4E91-A876-9653595BC481}" presName="spacer" presStyleCnt="0"/>
      <dgm:spPr/>
    </dgm:pt>
    <dgm:pt modelId="{1F447DCB-0B27-432F-BEF6-F787D92A3B5A}" type="pres">
      <dgm:prSet presAssocID="{D5414820-CDCE-4C26-8475-CF1D17F65BC6}" presName="parentText" presStyleLbl="node1" presStyleIdx="1" presStyleCnt="3">
        <dgm:presLayoutVars>
          <dgm:chMax val="0"/>
          <dgm:bulletEnabled val="1"/>
        </dgm:presLayoutVars>
      </dgm:prSet>
      <dgm:spPr/>
    </dgm:pt>
    <dgm:pt modelId="{B81BD00B-4F86-422C-880D-60DFF0DBEB3F}" type="pres">
      <dgm:prSet presAssocID="{E4135DAA-B8EE-47CA-8AE8-B2F2BDC3B067}" presName="spacer" presStyleCnt="0"/>
      <dgm:spPr/>
    </dgm:pt>
    <dgm:pt modelId="{C7327466-0873-4134-97F2-A8B53273EF8D}" type="pres">
      <dgm:prSet presAssocID="{2274E2F0-570E-4BE0-A44F-3ACC41F50A4B}" presName="parentText" presStyleLbl="node1" presStyleIdx="2" presStyleCnt="3">
        <dgm:presLayoutVars>
          <dgm:chMax val="0"/>
          <dgm:bulletEnabled val="1"/>
        </dgm:presLayoutVars>
      </dgm:prSet>
      <dgm:spPr/>
    </dgm:pt>
  </dgm:ptLst>
  <dgm:cxnLst>
    <dgm:cxn modelId="{39464343-2BE2-534D-AAD7-C5680C561B1C}" type="presOf" srcId="{2274E2F0-570E-4BE0-A44F-3ACC41F50A4B}" destId="{C7327466-0873-4134-97F2-A8B53273EF8D}" srcOrd="0" destOrd="0" presId="urn:microsoft.com/office/officeart/2005/8/layout/vList2"/>
    <dgm:cxn modelId="{551A7A69-DFE8-4FA5-BB6F-509215CB60B2}" srcId="{419BD875-AF9F-4785-BB4E-9B4687499083}" destId="{F83B7F3B-D6DD-44F4-B967-597CB98A2C4C}" srcOrd="0" destOrd="0" parTransId="{15893A01-D25E-4B25-804A-0914E9E90F19}" sibTransId="{756FD4CE-4C70-4E91-A876-9653595BC481}"/>
    <dgm:cxn modelId="{11130872-6826-4E45-BD3C-F558BFEE34EC}" type="presOf" srcId="{419BD875-AF9F-4785-BB4E-9B4687499083}" destId="{1F4ECC8E-9E14-4CB9-BD94-A03F50AE0D1A}" srcOrd="0" destOrd="0" presId="urn:microsoft.com/office/officeart/2005/8/layout/vList2"/>
    <dgm:cxn modelId="{F5B7939A-14C9-44DA-A803-B23A519E15CC}" srcId="{419BD875-AF9F-4785-BB4E-9B4687499083}" destId="{2274E2F0-570E-4BE0-A44F-3ACC41F50A4B}" srcOrd="2" destOrd="0" parTransId="{017476C6-EF7F-4BBE-A9AB-25555C48C45D}" sibTransId="{C3DDB741-6461-4C8C-B3D4-5E4557FF9D9F}"/>
    <dgm:cxn modelId="{1BD0E6B6-1299-DB43-94A2-65DD473428DA}" type="presOf" srcId="{F83B7F3B-D6DD-44F4-B967-597CB98A2C4C}" destId="{79782CE3-9A5B-4C47-A4F3-D8CEFD3CAFDD}" srcOrd="0" destOrd="0" presId="urn:microsoft.com/office/officeart/2005/8/layout/vList2"/>
    <dgm:cxn modelId="{C9E88CD8-38B6-3E4D-8E7D-99025F374462}" type="presOf" srcId="{D5414820-CDCE-4C26-8475-CF1D17F65BC6}" destId="{1F447DCB-0B27-432F-BEF6-F787D92A3B5A}" srcOrd="0" destOrd="0" presId="urn:microsoft.com/office/officeart/2005/8/layout/vList2"/>
    <dgm:cxn modelId="{7435EAE9-52A5-4068-BD2B-60913DFFD8DC}" srcId="{419BD875-AF9F-4785-BB4E-9B4687499083}" destId="{D5414820-CDCE-4C26-8475-CF1D17F65BC6}" srcOrd="1" destOrd="0" parTransId="{147056DB-B13B-4650-9D08-55E318DCD5B2}" sibTransId="{E4135DAA-B8EE-47CA-8AE8-B2F2BDC3B067}"/>
    <dgm:cxn modelId="{0A6F4A65-6699-3641-AD34-219C8E5EF5E9}" type="presParOf" srcId="{1F4ECC8E-9E14-4CB9-BD94-A03F50AE0D1A}" destId="{79782CE3-9A5B-4C47-A4F3-D8CEFD3CAFDD}" srcOrd="0" destOrd="0" presId="urn:microsoft.com/office/officeart/2005/8/layout/vList2"/>
    <dgm:cxn modelId="{A60D6718-1EA7-A741-B1E1-448D418610B5}" type="presParOf" srcId="{1F4ECC8E-9E14-4CB9-BD94-A03F50AE0D1A}" destId="{590509D2-C8A0-40A2-B256-39B8FA100E07}" srcOrd="1" destOrd="0" presId="urn:microsoft.com/office/officeart/2005/8/layout/vList2"/>
    <dgm:cxn modelId="{6A4DE093-D79A-7B4B-BB47-B296079DDDB8}" type="presParOf" srcId="{1F4ECC8E-9E14-4CB9-BD94-A03F50AE0D1A}" destId="{1F447DCB-0B27-432F-BEF6-F787D92A3B5A}" srcOrd="2" destOrd="0" presId="urn:microsoft.com/office/officeart/2005/8/layout/vList2"/>
    <dgm:cxn modelId="{8110E8CF-DBE5-224E-A106-A6F7B2256D6D}" type="presParOf" srcId="{1F4ECC8E-9E14-4CB9-BD94-A03F50AE0D1A}" destId="{B81BD00B-4F86-422C-880D-60DFF0DBEB3F}" srcOrd="3" destOrd="0" presId="urn:microsoft.com/office/officeart/2005/8/layout/vList2"/>
    <dgm:cxn modelId="{7CE1BD46-D762-7545-86E2-6431F1244A3C}" type="presParOf" srcId="{1F4ECC8E-9E14-4CB9-BD94-A03F50AE0D1A}" destId="{C7327466-0873-4134-97F2-A8B53273EF8D}" srcOrd="4"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175B832-90D9-43E8-97DD-1BF996BC6CCE}" type="doc">
      <dgm:prSet loTypeId="urn:microsoft.com/office/officeart/2005/8/layout/vList6" loCatId="process" qsTypeId="urn:microsoft.com/office/officeart/2005/8/quickstyle/3d3" qsCatId="3D" csTypeId="urn:microsoft.com/office/officeart/2005/8/colors/colorful1#7" csCatId="colorful" phldr="1"/>
      <dgm:spPr/>
      <dgm:t>
        <a:bodyPr/>
        <a:lstStyle/>
        <a:p>
          <a:endParaRPr lang="en-US"/>
        </a:p>
      </dgm:t>
    </dgm:pt>
    <dgm:pt modelId="{7C6E2F41-9DDB-49D1-8611-4EB3A04F2C82}">
      <dgm:prSet custT="1"/>
      <dgm:spPr>
        <a:solidFill>
          <a:srgbClr val="008000"/>
        </a:solidFill>
      </dgm:spPr>
      <dgm:t>
        <a:bodyPr/>
        <a:lstStyle/>
        <a:p>
          <a:pPr algn="ctr" rtl="0"/>
          <a:endParaRPr lang="en-US" sz="3200" b="1" i="0" u="none" dirty="0">
            <a:effectLst>
              <a:outerShdw blurRad="38100" dist="38100" dir="2700000" algn="tl">
                <a:srgbClr val="000000">
                  <a:alpha val="43137"/>
                </a:srgbClr>
              </a:outerShdw>
            </a:effectLst>
          </a:endParaRPr>
        </a:p>
        <a:p>
          <a:pPr algn="ctr" rtl="0"/>
          <a:r>
            <a:rPr lang="en-US" sz="3200" b="1" i="0" u="none" dirty="0">
              <a:effectLst>
                <a:outerShdw blurRad="38100" dist="38100" dir="2700000" algn="tl">
                  <a:srgbClr val="000000">
                    <a:alpha val="43137"/>
                  </a:srgbClr>
                </a:outerShdw>
              </a:effectLst>
            </a:rPr>
            <a:t>Key   Values</a:t>
          </a:r>
        </a:p>
      </dgm:t>
    </dgm:pt>
    <dgm:pt modelId="{A4235753-CF94-4336-BBF0-7D121A21514A}" type="parTrans" cxnId="{07D792AC-49DD-4CAE-8F23-2B4E027D76A8}">
      <dgm:prSet/>
      <dgm:spPr/>
      <dgm:t>
        <a:bodyPr/>
        <a:lstStyle/>
        <a:p>
          <a:endParaRPr lang="en-US"/>
        </a:p>
      </dgm:t>
    </dgm:pt>
    <dgm:pt modelId="{F08F2B36-DCF1-41EA-8F96-7F64E81027E5}" type="sibTrans" cxnId="{07D792AC-49DD-4CAE-8F23-2B4E027D76A8}">
      <dgm:prSet/>
      <dgm:spPr/>
      <dgm:t>
        <a:bodyPr/>
        <a:lstStyle/>
        <a:p>
          <a:endParaRPr lang="en-US"/>
        </a:p>
      </dgm:t>
    </dgm:pt>
    <dgm:pt modelId="{8C842BAD-0A7A-4C51-8957-84D51D9D0D00}">
      <dgm:prSet custT="1"/>
      <dgm:spPr>
        <a:solidFill>
          <a:srgbClr val="C00000"/>
        </a:solidFill>
      </dgm:spPr>
      <dgm:t>
        <a:bodyPr/>
        <a:lstStyle/>
        <a:p>
          <a:pPr algn="ctr" rtl="0"/>
          <a:r>
            <a:rPr lang="en-US" sz="3200" b="1" i="0" u="none" dirty="0">
              <a:effectLst>
                <a:outerShdw blurRad="38100" dist="38100" dir="2700000" algn="tl">
                  <a:srgbClr val="000000">
                    <a:alpha val="43137"/>
                  </a:srgbClr>
                </a:outerShdw>
              </a:effectLst>
            </a:rPr>
            <a:t>      </a:t>
          </a:r>
        </a:p>
        <a:p>
          <a:pPr algn="ctr" rtl="0"/>
          <a:endParaRPr lang="en-US" sz="3200" b="1" i="0" u="none" dirty="0">
            <a:effectLst>
              <a:outerShdw blurRad="38100" dist="38100" dir="2700000" algn="tl">
                <a:srgbClr val="000000">
                  <a:alpha val="43137"/>
                </a:srgbClr>
              </a:outerShdw>
            </a:effectLst>
          </a:endParaRPr>
        </a:p>
        <a:p>
          <a:pPr algn="ctr" rtl="0"/>
          <a:r>
            <a:rPr lang="en-US" sz="3200" b="1" i="0" u="none" dirty="0">
              <a:effectLst>
                <a:outerShdw blurRad="38100" dist="38100" dir="2700000" algn="tl">
                  <a:srgbClr val="000000">
                    <a:alpha val="43137"/>
                  </a:srgbClr>
                </a:outerShdw>
              </a:effectLst>
            </a:rPr>
            <a:t>Lock  Values </a:t>
          </a:r>
        </a:p>
      </dgm:t>
    </dgm:pt>
    <dgm:pt modelId="{7E4C7EC3-F800-44EE-828B-80F3EB10E91A}" type="parTrans" cxnId="{221F8A85-BA7B-4768-B6C9-4D3AB5854AB6}">
      <dgm:prSet/>
      <dgm:spPr/>
      <dgm:t>
        <a:bodyPr/>
        <a:lstStyle/>
        <a:p>
          <a:endParaRPr lang="en-US"/>
        </a:p>
      </dgm:t>
    </dgm:pt>
    <dgm:pt modelId="{1F6E4377-17E5-49BA-B246-D2725A8F0480}" type="sibTrans" cxnId="{221F8A85-BA7B-4768-B6C9-4D3AB5854AB6}">
      <dgm:prSet/>
      <dgm:spPr/>
      <dgm:t>
        <a:bodyPr/>
        <a:lstStyle/>
        <a:p>
          <a:endParaRPr lang="en-US"/>
        </a:p>
      </dgm:t>
    </dgm:pt>
    <dgm:pt modelId="{C024FC75-A39E-4F6B-A197-B4AA060123CB}">
      <dgm:prSet custT="1"/>
      <dgm:spPr>
        <a:solidFill>
          <a:srgbClr val="008000"/>
        </a:solidFill>
      </dgm:spPr>
      <dgm:t>
        <a:bodyPr/>
        <a:lstStyle/>
        <a:p>
          <a:pPr algn="l" rtl="0"/>
          <a:r>
            <a:rPr lang="en-US" sz="2400" b="1" i="0" dirty="0">
              <a:solidFill>
                <a:schemeClr val="bg1"/>
              </a:solidFill>
              <a:effectLst>
                <a:outerShdw blurRad="38100" dist="38100" dir="2700000" algn="tl">
                  <a:srgbClr val="000000">
                    <a:alpha val="43137"/>
                  </a:srgbClr>
                </a:outerShdw>
              </a:effectLst>
            </a:rPr>
            <a:t>Positive values (beliefs and attitudes) that </a:t>
          </a:r>
          <a:r>
            <a:rPr lang="en-US" sz="2400" b="1" dirty="0">
              <a:solidFill>
                <a:schemeClr val="bg1"/>
              </a:solidFill>
              <a:effectLst>
                <a:outerShdw blurRad="38100" dist="38100" dir="2700000" algn="tl">
                  <a:srgbClr val="000000">
                    <a:alpha val="43137"/>
                  </a:srgbClr>
                </a:outerShdw>
              </a:effectLst>
            </a:rPr>
            <a:t>unlock potential and open doors to success, personal growth and  fulfillment.</a:t>
          </a:r>
          <a:endParaRPr lang="en-US" sz="2400" b="1" i="0" dirty="0">
            <a:solidFill>
              <a:schemeClr val="bg1"/>
            </a:solidFill>
            <a:effectLst>
              <a:outerShdw blurRad="38100" dist="38100" dir="2700000" algn="tl">
                <a:srgbClr val="000000">
                  <a:alpha val="43137"/>
                </a:srgbClr>
              </a:outerShdw>
            </a:effectLst>
          </a:endParaRPr>
        </a:p>
      </dgm:t>
    </dgm:pt>
    <dgm:pt modelId="{F794BB6F-E28E-4BF1-A966-3F7FFEFC3726}" type="parTrans" cxnId="{89641326-1708-485D-9E6D-7BE7AB53CDD2}">
      <dgm:prSet/>
      <dgm:spPr/>
      <dgm:t>
        <a:bodyPr/>
        <a:lstStyle/>
        <a:p>
          <a:endParaRPr lang="en-US"/>
        </a:p>
      </dgm:t>
    </dgm:pt>
    <dgm:pt modelId="{3C085DDB-D209-466D-95DF-0C1F4BA0548C}" type="sibTrans" cxnId="{89641326-1708-485D-9E6D-7BE7AB53CDD2}">
      <dgm:prSet/>
      <dgm:spPr/>
      <dgm:t>
        <a:bodyPr/>
        <a:lstStyle/>
        <a:p>
          <a:endParaRPr lang="en-US"/>
        </a:p>
      </dgm:t>
    </dgm:pt>
    <dgm:pt modelId="{B3116E88-0AE8-4B4C-B2A8-912C1FD870EE}">
      <dgm:prSet custT="1"/>
      <dgm:spPr>
        <a:solidFill>
          <a:srgbClr val="C00000">
            <a:alpha val="90000"/>
          </a:srgbClr>
        </a:solidFill>
      </dgm:spPr>
      <dgm:t>
        <a:bodyPr/>
        <a:lstStyle/>
        <a:p>
          <a:pPr algn="l" rtl="0"/>
          <a:r>
            <a:rPr lang="en-US" sz="2400" b="1" dirty="0">
              <a:solidFill>
                <a:schemeClr val="bg1"/>
              </a:solidFill>
              <a:effectLst>
                <a:outerShdw blurRad="38100" dist="38100" dir="2700000" algn="tl">
                  <a:srgbClr val="000000">
                    <a:alpha val="43137"/>
                  </a:srgbClr>
                </a:outerShdw>
              </a:effectLst>
            </a:rPr>
            <a:t>Negative values that limit  potential, impede achievement and prevent personal growth and fulfillment.</a:t>
          </a:r>
        </a:p>
      </dgm:t>
    </dgm:pt>
    <dgm:pt modelId="{22A7E56E-30FB-4FC3-A0A9-E85887B6B661}" type="sibTrans" cxnId="{90168827-B571-4EC9-B889-967EDCFAAC3C}">
      <dgm:prSet/>
      <dgm:spPr/>
      <dgm:t>
        <a:bodyPr/>
        <a:lstStyle/>
        <a:p>
          <a:endParaRPr lang="en-US"/>
        </a:p>
      </dgm:t>
    </dgm:pt>
    <dgm:pt modelId="{2B5821F2-1CE8-41FA-928A-E4E40331A1AB}" type="parTrans" cxnId="{90168827-B571-4EC9-B889-967EDCFAAC3C}">
      <dgm:prSet/>
      <dgm:spPr/>
      <dgm:t>
        <a:bodyPr/>
        <a:lstStyle/>
        <a:p>
          <a:endParaRPr lang="en-US"/>
        </a:p>
      </dgm:t>
    </dgm:pt>
    <dgm:pt modelId="{42F6D6C3-30FE-4122-9D2A-82BFD5B5B7A8}" type="pres">
      <dgm:prSet presAssocID="{F175B832-90D9-43E8-97DD-1BF996BC6CCE}" presName="Name0" presStyleCnt="0">
        <dgm:presLayoutVars>
          <dgm:dir/>
          <dgm:animLvl val="lvl"/>
          <dgm:resizeHandles/>
        </dgm:presLayoutVars>
      </dgm:prSet>
      <dgm:spPr/>
    </dgm:pt>
    <dgm:pt modelId="{7DE08FA8-6678-4123-990D-889A72141CE7}" type="pres">
      <dgm:prSet presAssocID="{7C6E2F41-9DDB-49D1-8611-4EB3A04F2C82}" presName="linNode" presStyleCnt="0"/>
      <dgm:spPr/>
    </dgm:pt>
    <dgm:pt modelId="{74990995-D27A-4F74-BA42-78B2602857DE}" type="pres">
      <dgm:prSet presAssocID="{7C6E2F41-9DDB-49D1-8611-4EB3A04F2C82}" presName="parentShp" presStyleLbl="node1" presStyleIdx="0" presStyleCnt="2" custScaleX="79825" custLinFactNeighborX="-3689" custLinFactNeighborY="3019">
        <dgm:presLayoutVars>
          <dgm:bulletEnabled val="1"/>
        </dgm:presLayoutVars>
      </dgm:prSet>
      <dgm:spPr/>
    </dgm:pt>
    <dgm:pt modelId="{9C3FB352-2804-4406-9654-7548A53711ED}" type="pres">
      <dgm:prSet presAssocID="{7C6E2F41-9DDB-49D1-8611-4EB3A04F2C82}" presName="childShp" presStyleLbl="bgAccFollowNode1" presStyleIdx="0" presStyleCnt="2" custScaleX="113450" custScaleY="84629">
        <dgm:presLayoutVars>
          <dgm:bulletEnabled val="1"/>
        </dgm:presLayoutVars>
      </dgm:prSet>
      <dgm:spPr/>
    </dgm:pt>
    <dgm:pt modelId="{8DDBF2EF-BF79-4609-AC8C-612BD65FA5EC}" type="pres">
      <dgm:prSet presAssocID="{F08F2B36-DCF1-41EA-8F96-7F64E81027E5}" presName="spacing" presStyleCnt="0"/>
      <dgm:spPr/>
    </dgm:pt>
    <dgm:pt modelId="{93DA104B-176A-4BD6-A35D-A718FAD331EF}" type="pres">
      <dgm:prSet presAssocID="{8C842BAD-0A7A-4C51-8957-84D51D9D0D00}" presName="linNode" presStyleCnt="0"/>
      <dgm:spPr/>
    </dgm:pt>
    <dgm:pt modelId="{7FD30B5F-EDBF-49ED-8F29-F5E26A159AF8}" type="pres">
      <dgm:prSet presAssocID="{8C842BAD-0A7A-4C51-8957-84D51D9D0D00}" presName="parentShp" presStyleLbl="node1" presStyleIdx="1" presStyleCnt="2" custScaleX="79756">
        <dgm:presLayoutVars>
          <dgm:bulletEnabled val="1"/>
        </dgm:presLayoutVars>
      </dgm:prSet>
      <dgm:spPr/>
    </dgm:pt>
    <dgm:pt modelId="{79810693-7915-4A81-9745-7F4839B52510}" type="pres">
      <dgm:prSet presAssocID="{8C842BAD-0A7A-4C51-8957-84D51D9D0D00}" presName="childShp" presStyleLbl="bgAccFollowNode1" presStyleIdx="1" presStyleCnt="2" custScaleX="113659" custScaleY="86102">
        <dgm:presLayoutVars>
          <dgm:bulletEnabled val="1"/>
        </dgm:presLayoutVars>
      </dgm:prSet>
      <dgm:spPr/>
    </dgm:pt>
  </dgm:ptLst>
  <dgm:cxnLst>
    <dgm:cxn modelId="{89641326-1708-485D-9E6D-7BE7AB53CDD2}" srcId="{7C6E2F41-9DDB-49D1-8611-4EB3A04F2C82}" destId="{C024FC75-A39E-4F6B-A197-B4AA060123CB}" srcOrd="0" destOrd="0" parTransId="{F794BB6F-E28E-4BF1-A966-3F7FFEFC3726}" sibTransId="{3C085DDB-D209-466D-95DF-0C1F4BA0548C}"/>
    <dgm:cxn modelId="{90168827-B571-4EC9-B889-967EDCFAAC3C}" srcId="{8C842BAD-0A7A-4C51-8957-84D51D9D0D00}" destId="{B3116E88-0AE8-4B4C-B2A8-912C1FD870EE}" srcOrd="0" destOrd="0" parTransId="{2B5821F2-1CE8-41FA-928A-E4E40331A1AB}" sibTransId="{22A7E56E-30FB-4FC3-A0A9-E85887B6B661}"/>
    <dgm:cxn modelId="{F1C28D30-6795-E940-ADC5-4ED78B0A62B9}" type="presOf" srcId="{B3116E88-0AE8-4B4C-B2A8-912C1FD870EE}" destId="{79810693-7915-4A81-9745-7F4839B52510}" srcOrd="0" destOrd="0" presId="urn:microsoft.com/office/officeart/2005/8/layout/vList6"/>
    <dgm:cxn modelId="{19D4E23D-B767-694A-98A2-F05A32B47ED7}" type="presOf" srcId="{F175B832-90D9-43E8-97DD-1BF996BC6CCE}" destId="{42F6D6C3-30FE-4122-9D2A-82BFD5B5B7A8}" srcOrd="0" destOrd="0" presId="urn:microsoft.com/office/officeart/2005/8/layout/vList6"/>
    <dgm:cxn modelId="{25E81773-9265-2E48-B7CB-FAE67AE13D04}" type="presOf" srcId="{8C842BAD-0A7A-4C51-8957-84D51D9D0D00}" destId="{7FD30B5F-EDBF-49ED-8F29-F5E26A159AF8}" srcOrd="0" destOrd="0" presId="urn:microsoft.com/office/officeart/2005/8/layout/vList6"/>
    <dgm:cxn modelId="{221F8A85-BA7B-4768-B6C9-4D3AB5854AB6}" srcId="{F175B832-90D9-43E8-97DD-1BF996BC6CCE}" destId="{8C842BAD-0A7A-4C51-8957-84D51D9D0D00}" srcOrd="1" destOrd="0" parTransId="{7E4C7EC3-F800-44EE-828B-80F3EB10E91A}" sibTransId="{1F6E4377-17E5-49BA-B246-D2725A8F0480}"/>
    <dgm:cxn modelId="{07D792AC-49DD-4CAE-8F23-2B4E027D76A8}" srcId="{F175B832-90D9-43E8-97DD-1BF996BC6CCE}" destId="{7C6E2F41-9DDB-49D1-8611-4EB3A04F2C82}" srcOrd="0" destOrd="0" parTransId="{A4235753-CF94-4336-BBF0-7D121A21514A}" sibTransId="{F08F2B36-DCF1-41EA-8F96-7F64E81027E5}"/>
    <dgm:cxn modelId="{AADE4AE4-74EF-8D43-BA8C-5439EA4B49E0}" type="presOf" srcId="{7C6E2F41-9DDB-49D1-8611-4EB3A04F2C82}" destId="{74990995-D27A-4F74-BA42-78B2602857DE}" srcOrd="0" destOrd="0" presId="urn:microsoft.com/office/officeart/2005/8/layout/vList6"/>
    <dgm:cxn modelId="{489102FE-D106-EF44-A9A7-E57AB41241DD}" type="presOf" srcId="{C024FC75-A39E-4F6B-A197-B4AA060123CB}" destId="{9C3FB352-2804-4406-9654-7548A53711ED}" srcOrd="0" destOrd="0" presId="urn:microsoft.com/office/officeart/2005/8/layout/vList6"/>
    <dgm:cxn modelId="{D631A614-8227-F347-97E0-09EABEA55F59}" type="presParOf" srcId="{42F6D6C3-30FE-4122-9D2A-82BFD5B5B7A8}" destId="{7DE08FA8-6678-4123-990D-889A72141CE7}" srcOrd="0" destOrd="0" presId="urn:microsoft.com/office/officeart/2005/8/layout/vList6"/>
    <dgm:cxn modelId="{B36703A7-42FB-3E40-92E4-719A12D74127}" type="presParOf" srcId="{7DE08FA8-6678-4123-990D-889A72141CE7}" destId="{74990995-D27A-4F74-BA42-78B2602857DE}" srcOrd="0" destOrd="0" presId="urn:microsoft.com/office/officeart/2005/8/layout/vList6"/>
    <dgm:cxn modelId="{257D8495-B07D-1A44-B924-77A73706E9BF}" type="presParOf" srcId="{7DE08FA8-6678-4123-990D-889A72141CE7}" destId="{9C3FB352-2804-4406-9654-7548A53711ED}" srcOrd="1" destOrd="0" presId="urn:microsoft.com/office/officeart/2005/8/layout/vList6"/>
    <dgm:cxn modelId="{C86DB293-38CC-C540-B3E8-799E74DC18F0}" type="presParOf" srcId="{42F6D6C3-30FE-4122-9D2A-82BFD5B5B7A8}" destId="{8DDBF2EF-BF79-4609-AC8C-612BD65FA5EC}" srcOrd="1" destOrd="0" presId="urn:microsoft.com/office/officeart/2005/8/layout/vList6"/>
    <dgm:cxn modelId="{DAB841CC-073F-7242-812D-27F117C96333}" type="presParOf" srcId="{42F6D6C3-30FE-4122-9D2A-82BFD5B5B7A8}" destId="{93DA104B-176A-4BD6-A35D-A718FAD331EF}" srcOrd="2" destOrd="0" presId="urn:microsoft.com/office/officeart/2005/8/layout/vList6"/>
    <dgm:cxn modelId="{972549AD-6F46-1049-8018-F68F64851FC5}" type="presParOf" srcId="{93DA104B-176A-4BD6-A35D-A718FAD331EF}" destId="{7FD30B5F-EDBF-49ED-8F29-F5E26A159AF8}" srcOrd="0" destOrd="0" presId="urn:microsoft.com/office/officeart/2005/8/layout/vList6"/>
    <dgm:cxn modelId="{93E83888-A9DA-CC4E-8325-778AC68EFAE2}" type="presParOf" srcId="{93DA104B-176A-4BD6-A35D-A718FAD331EF}" destId="{79810693-7915-4A81-9745-7F4839B52510}"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2D98493-6B20-4830-B746-9A264AB55E37}"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en-US"/>
        </a:p>
      </dgm:t>
    </dgm:pt>
    <dgm:pt modelId="{D6829D97-DCA2-4565-86F0-ED3DD6EC513B}">
      <dgm:prSet custT="1"/>
      <dgm:spPr>
        <a:solidFill>
          <a:schemeClr val="accent1"/>
        </a:solidFill>
      </dgm:spPr>
      <dgm:t>
        <a:bodyPr/>
        <a:lstStyle/>
        <a:p>
          <a:pPr algn="ctr" rtl="0"/>
          <a:r>
            <a:rPr lang="en-US" sz="3200" b="0" dirty="0">
              <a:latin typeface="Arial Black"/>
              <a:cs typeface="Arial Black"/>
            </a:rPr>
            <a:t>Are these keys or locks? Why?</a:t>
          </a:r>
        </a:p>
      </dgm:t>
    </dgm:pt>
    <dgm:pt modelId="{2382777E-B193-4C96-8CE7-AF4C9EEFC723}" type="parTrans" cxnId="{D273AD93-E42F-4A34-9017-7B80CF53036D}">
      <dgm:prSet/>
      <dgm:spPr/>
      <dgm:t>
        <a:bodyPr/>
        <a:lstStyle/>
        <a:p>
          <a:endParaRPr lang="en-US"/>
        </a:p>
      </dgm:t>
    </dgm:pt>
    <dgm:pt modelId="{C53EB222-78F1-494A-9406-651374D8F0C1}" type="sibTrans" cxnId="{D273AD93-E42F-4A34-9017-7B80CF53036D}">
      <dgm:prSet/>
      <dgm:spPr/>
      <dgm:t>
        <a:bodyPr/>
        <a:lstStyle/>
        <a:p>
          <a:endParaRPr lang="en-US"/>
        </a:p>
      </dgm:t>
    </dgm:pt>
    <dgm:pt modelId="{CC1FD839-CE8B-45C3-A692-FDC21DF79932}" type="pres">
      <dgm:prSet presAssocID="{32D98493-6B20-4830-B746-9A264AB55E37}" presName="linear" presStyleCnt="0">
        <dgm:presLayoutVars>
          <dgm:animLvl val="lvl"/>
          <dgm:resizeHandles val="exact"/>
        </dgm:presLayoutVars>
      </dgm:prSet>
      <dgm:spPr/>
    </dgm:pt>
    <dgm:pt modelId="{C39A0A08-9D0C-4C66-91AB-2D0B822F166E}" type="pres">
      <dgm:prSet presAssocID="{D6829D97-DCA2-4565-86F0-ED3DD6EC513B}" presName="parentText" presStyleLbl="node1" presStyleIdx="0" presStyleCnt="1" custScaleY="70526">
        <dgm:presLayoutVars>
          <dgm:chMax val="0"/>
          <dgm:bulletEnabled val="1"/>
        </dgm:presLayoutVars>
      </dgm:prSet>
      <dgm:spPr/>
    </dgm:pt>
  </dgm:ptLst>
  <dgm:cxnLst>
    <dgm:cxn modelId="{CA4B3869-A2F8-F949-B31F-A942B334B528}" type="presOf" srcId="{32D98493-6B20-4830-B746-9A264AB55E37}" destId="{CC1FD839-CE8B-45C3-A692-FDC21DF79932}" srcOrd="0" destOrd="0" presId="urn:microsoft.com/office/officeart/2005/8/layout/vList2"/>
    <dgm:cxn modelId="{D273AD93-E42F-4A34-9017-7B80CF53036D}" srcId="{32D98493-6B20-4830-B746-9A264AB55E37}" destId="{D6829D97-DCA2-4565-86F0-ED3DD6EC513B}" srcOrd="0" destOrd="0" parTransId="{2382777E-B193-4C96-8CE7-AF4C9EEFC723}" sibTransId="{C53EB222-78F1-494A-9406-651374D8F0C1}"/>
    <dgm:cxn modelId="{C7279CC7-2B6E-DC47-8113-64ED300AAE0B}" type="presOf" srcId="{D6829D97-DCA2-4565-86F0-ED3DD6EC513B}" destId="{C39A0A08-9D0C-4C66-91AB-2D0B822F166E}" srcOrd="0" destOrd="0" presId="urn:microsoft.com/office/officeart/2005/8/layout/vList2"/>
    <dgm:cxn modelId="{47B0BFDD-F323-B64C-AAE9-E37E7B9ABFD4}" type="presParOf" srcId="{CC1FD839-CE8B-45C3-A692-FDC21DF79932}" destId="{C39A0A08-9D0C-4C66-91AB-2D0B822F166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9789528-508D-456C-A4C5-47F4313B16F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510C9BD-4C0D-4177-B5FA-CE33691CB913}">
      <dgm:prSet custT="1"/>
      <dgm:spPr>
        <a:solidFill>
          <a:srgbClr val="FFC000"/>
        </a:solidFill>
      </dgm:spPr>
      <dgm:t>
        <a:bodyPr/>
        <a:lstStyle/>
        <a:p>
          <a:pPr rtl="0"/>
          <a:r>
            <a:rPr lang="en-US" sz="2200" b="1" dirty="0">
              <a:solidFill>
                <a:schemeClr val="tx1"/>
              </a:solidFill>
            </a:rPr>
            <a:t>Everyone lies, it’s no big deal.</a:t>
          </a:r>
          <a:endParaRPr lang="en-US" sz="2200" dirty="0">
            <a:solidFill>
              <a:schemeClr val="tx1"/>
            </a:solidFill>
          </a:endParaRPr>
        </a:p>
      </dgm:t>
    </dgm:pt>
    <dgm:pt modelId="{27ED50B2-F2E2-4210-B45E-24952932143C}" type="parTrans" cxnId="{ADC762A2-79C9-49D5-B436-236E7F6F8F1C}">
      <dgm:prSet/>
      <dgm:spPr/>
      <dgm:t>
        <a:bodyPr/>
        <a:lstStyle/>
        <a:p>
          <a:endParaRPr lang="en-US"/>
        </a:p>
      </dgm:t>
    </dgm:pt>
    <dgm:pt modelId="{16D1CB73-3236-4F6E-8C25-2C90909A82D7}" type="sibTrans" cxnId="{ADC762A2-79C9-49D5-B436-236E7F6F8F1C}">
      <dgm:prSet/>
      <dgm:spPr/>
      <dgm:t>
        <a:bodyPr/>
        <a:lstStyle/>
        <a:p>
          <a:endParaRPr lang="en-US"/>
        </a:p>
      </dgm:t>
    </dgm:pt>
    <dgm:pt modelId="{9136C77B-3FAA-4AA7-A0B3-BE760FE1EFC4}">
      <dgm:prSet custT="1"/>
      <dgm:spPr>
        <a:solidFill>
          <a:srgbClr val="FFC000"/>
        </a:solidFill>
      </dgm:spPr>
      <dgm:t>
        <a:bodyPr/>
        <a:lstStyle/>
        <a:p>
          <a:pPr rtl="0"/>
          <a:r>
            <a:rPr lang="en-US" sz="2200" b="1" dirty="0">
              <a:solidFill>
                <a:schemeClr val="tx1"/>
              </a:solidFill>
            </a:rPr>
            <a:t>No one really cares whether or not I do my homework.</a:t>
          </a:r>
          <a:endParaRPr lang="en-US" sz="2200" dirty="0">
            <a:solidFill>
              <a:schemeClr val="tx1"/>
            </a:solidFill>
          </a:endParaRPr>
        </a:p>
      </dgm:t>
    </dgm:pt>
    <dgm:pt modelId="{2295085A-C146-435A-86DA-B57437C85F4C}" type="parTrans" cxnId="{74BC84F4-D7C8-440B-B3C9-C8922C9DCB3A}">
      <dgm:prSet/>
      <dgm:spPr/>
      <dgm:t>
        <a:bodyPr/>
        <a:lstStyle/>
        <a:p>
          <a:endParaRPr lang="en-US"/>
        </a:p>
      </dgm:t>
    </dgm:pt>
    <dgm:pt modelId="{406608E0-4874-4681-A397-2630112C0F84}" type="sibTrans" cxnId="{74BC84F4-D7C8-440B-B3C9-C8922C9DCB3A}">
      <dgm:prSet/>
      <dgm:spPr/>
      <dgm:t>
        <a:bodyPr/>
        <a:lstStyle/>
        <a:p>
          <a:endParaRPr lang="en-US"/>
        </a:p>
      </dgm:t>
    </dgm:pt>
    <dgm:pt modelId="{DACE0BC1-6849-4757-9FC4-A7F180CFFE83}">
      <dgm:prSet custT="1"/>
      <dgm:spPr>
        <a:solidFill>
          <a:srgbClr val="FFC000"/>
        </a:solidFill>
      </dgm:spPr>
      <dgm:t>
        <a:bodyPr/>
        <a:lstStyle/>
        <a:p>
          <a:pPr rtl="0"/>
          <a:r>
            <a:rPr lang="en-US" sz="2200" b="1" dirty="0">
              <a:solidFill>
                <a:schemeClr val="tx1"/>
              </a:solidFill>
            </a:rPr>
            <a:t>I like to help out other kids when I can.</a:t>
          </a:r>
          <a:endParaRPr lang="en-US" sz="2200" dirty="0">
            <a:solidFill>
              <a:schemeClr val="tx1"/>
            </a:solidFill>
          </a:endParaRPr>
        </a:p>
      </dgm:t>
    </dgm:pt>
    <dgm:pt modelId="{D94E36A7-F490-4FAE-91B4-F8B001B52162}" type="parTrans" cxnId="{1A11AFE7-3E3B-4579-B124-53B4C52C3899}">
      <dgm:prSet/>
      <dgm:spPr/>
      <dgm:t>
        <a:bodyPr/>
        <a:lstStyle/>
        <a:p>
          <a:endParaRPr lang="en-US"/>
        </a:p>
      </dgm:t>
    </dgm:pt>
    <dgm:pt modelId="{FB11C2F5-05D6-46B3-9EEE-F6BB560B924C}" type="sibTrans" cxnId="{1A11AFE7-3E3B-4579-B124-53B4C52C3899}">
      <dgm:prSet/>
      <dgm:spPr/>
      <dgm:t>
        <a:bodyPr/>
        <a:lstStyle/>
        <a:p>
          <a:endParaRPr lang="en-US"/>
        </a:p>
      </dgm:t>
    </dgm:pt>
    <dgm:pt modelId="{B9BB20D8-06FD-45F8-A144-825C8EFF1D01}">
      <dgm:prSet custT="1"/>
      <dgm:spPr>
        <a:solidFill>
          <a:srgbClr val="FFC000"/>
        </a:solidFill>
      </dgm:spPr>
      <dgm:t>
        <a:bodyPr/>
        <a:lstStyle/>
        <a:p>
          <a:pPr rtl="0"/>
          <a:r>
            <a:rPr lang="en-US" sz="2200" b="1" dirty="0">
              <a:solidFill>
                <a:schemeClr val="tx1"/>
              </a:solidFill>
            </a:rPr>
            <a:t>I don’t like studying but I know I will do better if I do.</a:t>
          </a:r>
          <a:endParaRPr lang="en-US" sz="2200" dirty="0">
            <a:solidFill>
              <a:schemeClr val="tx1"/>
            </a:solidFill>
          </a:endParaRPr>
        </a:p>
      </dgm:t>
    </dgm:pt>
    <dgm:pt modelId="{B4524E63-96CA-4E01-9D50-6BFFCD5F765C}" type="parTrans" cxnId="{56B43BE0-A445-4F9B-944A-39D39EB8694E}">
      <dgm:prSet/>
      <dgm:spPr/>
      <dgm:t>
        <a:bodyPr/>
        <a:lstStyle/>
        <a:p>
          <a:endParaRPr lang="en-US"/>
        </a:p>
      </dgm:t>
    </dgm:pt>
    <dgm:pt modelId="{5E528DE4-3F74-4431-B624-D0A28E8E64FB}" type="sibTrans" cxnId="{56B43BE0-A445-4F9B-944A-39D39EB8694E}">
      <dgm:prSet/>
      <dgm:spPr/>
      <dgm:t>
        <a:bodyPr/>
        <a:lstStyle/>
        <a:p>
          <a:endParaRPr lang="en-US"/>
        </a:p>
      </dgm:t>
    </dgm:pt>
    <dgm:pt modelId="{C0275CCE-694A-4259-8380-E3F5366DC717}">
      <dgm:prSet custT="1"/>
      <dgm:spPr>
        <a:solidFill>
          <a:srgbClr val="FFC000"/>
        </a:solidFill>
      </dgm:spPr>
      <dgm:t>
        <a:bodyPr/>
        <a:lstStyle/>
        <a:p>
          <a:pPr rtl="0"/>
          <a:r>
            <a:rPr lang="en-US" sz="2200" b="1" dirty="0">
              <a:solidFill>
                <a:schemeClr val="tx1"/>
              </a:solidFill>
            </a:rPr>
            <a:t>If someone treats me with disrespect, they will be sorry.</a:t>
          </a:r>
          <a:endParaRPr lang="en-US" sz="2200" dirty="0">
            <a:solidFill>
              <a:schemeClr val="tx1"/>
            </a:solidFill>
          </a:endParaRPr>
        </a:p>
      </dgm:t>
    </dgm:pt>
    <dgm:pt modelId="{503B6FA7-BF73-43FF-9A1F-9C567CAAC81A}" type="parTrans" cxnId="{F35ED463-ACA1-4288-9DAB-620334479B4F}">
      <dgm:prSet/>
      <dgm:spPr/>
      <dgm:t>
        <a:bodyPr/>
        <a:lstStyle/>
        <a:p>
          <a:endParaRPr lang="en-US"/>
        </a:p>
      </dgm:t>
    </dgm:pt>
    <dgm:pt modelId="{457341DB-DCD9-4DB1-9D5B-69220A2BE6F1}" type="sibTrans" cxnId="{F35ED463-ACA1-4288-9DAB-620334479B4F}">
      <dgm:prSet/>
      <dgm:spPr/>
      <dgm:t>
        <a:bodyPr/>
        <a:lstStyle/>
        <a:p>
          <a:endParaRPr lang="en-US"/>
        </a:p>
      </dgm:t>
    </dgm:pt>
    <dgm:pt modelId="{D6C0EFC5-D7B5-3348-86E2-7F67D1B3296B}">
      <dgm:prSet custT="1"/>
      <dgm:spPr>
        <a:solidFill>
          <a:srgbClr val="FFC000"/>
        </a:solidFill>
      </dgm:spPr>
      <dgm:t>
        <a:bodyPr/>
        <a:lstStyle/>
        <a:p>
          <a:pPr rtl="0"/>
          <a:r>
            <a:rPr lang="en-US" sz="2200" b="1" dirty="0">
              <a:solidFill>
                <a:schemeClr val="tx1"/>
              </a:solidFill>
            </a:rPr>
            <a:t>I can control my temper if I want to.</a:t>
          </a:r>
          <a:endParaRPr lang="en-US" sz="2200" dirty="0">
            <a:solidFill>
              <a:schemeClr val="tx1"/>
            </a:solidFill>
          </a:endParaRPr>
        </a:p>
      </dgm:t>
    </dgm:pt>
    <dgm:pt modelId="{FADC0F6C-C448-524C-BF46-C8881D583F0A}" type="parTrans" cxnId="{4B1A7AC1-5121-0440-A546-EE119D80D4B7}">
      <dgm:prSet/>
      <dgm:spPr/>
      <dgm:t>
        <a:bodyPr/>
        <a:lstStyle/>
        <a:p>
          <a:endParaRPr lang="en-US"/>
        </a:p>
      </dgm:t>
    </dgm:pt>
    <dgm:pt modelId="{189776F5-DD6E-BD41-B9B0-F51721E84B56}" type="sibTrans" cxnId="{4B1A7AC1-5121-0440-A546-EE119D80D4B7}">
      <dgm:prSet/>
      <dgm:spPr/>
      <dgm:t>
        <a:bodyPr/>
        <a:lstStyle/>
        <a:p>
          <a:endParaRPr lang="en-US"/>
        </a:p>
      </dgm:t>
    </dgm:pt>
    <dgm:pt modelId="{083114F7-D7F1-DE45-8E47-39DF6927E24E}">
      <dgm:prSet custT="1"/>
      <dgm:spPr>
        <a:solidFill>
          <a:srgbClr val="FFC000"/>
        </a:solidFill>
      </dgm:spPr>
      <dgm:t>
        <a:bodyPr/>
        <a:lstStyle/>
        <a:p>
          <a:pPr rtl="0"/>
          <a:r>
            <a:rPr lang="en-US" sz="2200" b="1" dirty="0">
              <a:solidFill>
                <a:schemeClr val="tx1"/>
              </a:solidFill>
            </a:rPr>
            <a:t>There’s no limit to what I can do if I put my mind to it.</a:t>
          </a:r>
          <a:endParaRPr lang="en-US" sz="2200" dirty="0">
            <a:solidFill>
              <a:schemeClr val="tx1"/>
            </a:solidFill>
          </a:endParaRPr>
        </a:p>
      </dgm:t>
    </dgm:pt>
    <dgm:pt modelId="{9D88E2E6-0E80-6F45-849A-DA03F127AA97}" type="parTrans" cxnId="{070FF7F8-FDBD-224C-A34C-43AC68E0D2C3}">
      <dgm:prSet/>
      <dgm:spPr/>
      <dgm:t>
        <a:bodyPr/>
        <a:lstStyle/>
        <a:p>
          <a:endParaRPr lang="en-US"/>
        </a:p>
      </dgm:t>
    </dgm:pt>
    <dgm:pt modelId="{98A3AFA5-124C-A247-89C0-1FCC9B938A8A}" type="sibTrans" cxnId="{070FF7F8-FDBD-224C-A34C-43AC68E0D2C3}">
      <dgm:prSet/>
      <dgm:spPr/>
      <dgm:t>
        <a:bodyPr/>
        <a:lstStyle/>
        <a:p>
          <a:endParaRPr lang="en-US"/>
        </a:p>
      </dgm:t>
    </dgm:pt>
    <dgm:pt modelId="{A8497740-EBF9-F14B-AF15-188B10971F08}">
      <dgm:prSet custT="1"/>
      <dgm:spPr>
        <a:solidFill>
          <a:srgbClr val="FFC000"/>
        </a:solidFill>
      </dgm:spPr>
      <dgm:t>
        <a:bodyPr/>
        <a:lstStyle/>
        <a:p>
          <a:pPr rtl="0"/>
          <a:r>
            <a:rPr lang="en-US" sz="2200" b="1" dirty="0">
              <a:solidFill>
                <a:schemeClr val="tx1"/>
              </a:solidFill>
            </a:rPr>
            <a:t>The more I plan the more I succeed.</a:t>
          </a:r>
          <a:endParaRPr lang="en-US" sz="2200" dirty="0">
            <a:solidFill>
              <a:schemeClr val="tx1"/>
            </a:solidFill>
          </a:endParaRPr>
        </a:p>
      </dgm:t>
    </dgm:pt>
    <dgm:pt modelId="{87DD857A-82A9-4F4D-8F87-2A4B9C6D7965}" type="parTrans" cxnId="{7D2D65F9-22F1-A844-B76B-9A1C14B2AA2B}">
      <dgm:prSet/>
      <dgm:spPr/>
      <dgm:t>
        <a:bodyPr/>
        <a:lstStyle/>
        <a:p>
          <a:endParaRPr lang="en-US"/>
        </a:p>
      </dgm:t>
    </dgm:pt>
    <dgm:pt modelId="{5DAA689D-B4DD-944D-BC7D-441EFB9D8E72}" type="sibTrans" cxnId="{7D2D65F9-22F1-A844-B76B-9A1C14B2AA2B}">
      <dgm:prSet/>
      <dgm:spPr/>
      <dgm:t>
        <a:bodyPr/>
        <a:lstStyle/>
        <a:p>
          <a:endParaRPr lang="en-US"/>
        </a:p>
      </dgm:t>
    </dgm:pt>
    <dgm:pt modelId="{444EB04C-AA11-A04F-BCB2-06D2352E4966}">
      <dgm:prSet custT="1"/>
      <dgm:spPr>
        <a:solidFill>
          <a:srgbClr val="FFC000"/>
        </a:solidFill>
      </dgm:spPr>
      <dgm:t>
        <a:bodyPr/>
        <a:lstStyle/>
        <a:p>
          <a:pPr rtl="0"/>
          <a:r>
            <a:rPr lang="en-US" sz="2200" b="1" dirty="0">
              <a:solidFill>
                <a:schemeClr val="tx1"/>
              </a:solidFill>
            </a:rPr>
            <a:t>I believe in the Golden Rule: he who has the gold, rules.</a:t>
          </a:r>
          <a:endParaRPr lang="en-US" sz="2200" dirty="0">
            <a:solidFill>
              <a:schemeClr val="tx1"/>
            </a:solidFill>
          </a:endParaRPr>
        </a:p>
      </dgm:t>
    </dgm:pt>
    <dgm:pt modelId="{B5801106-C99B-0B4C-BC18-B950F707678C}" type="parTrans" cxnId="{D4E1C1E8-DEA0-D544-80B1-F56E91143D32}">
      <dgm:prSet/>
      <dgm:spPr/>
      <dgm:t>
        <a:bodyPr/>
        <a:lstStyle/>
        <a:p>
          <a:endParaRPr lang="en-US"/>
        </a:p>
      </dgm:t>
    </dgm:pt>
    <dgm:pt modelId="{C4C8089A-CC00-C94F-98CF-E6DFA9EB2D2A}" type="sibTrans" cxnId="{D4E1C1E8-DEA0-D544-80B1-F56E91143D32}">
      <dgm:prSet/>
      <dgm:spPr/>
      <dgm:t>
        <a:bodyPr/>
        <a:lstStyle/>
        <a:p>
          <a:endParaRPr lang="en-US"/>
        </a:p>
      </dgm:t>
    </dgm:pt>
    <dgm:pt modelId="{84C127B4-E0F3-4A4B-8095-22B6372CD5FB}" type="pres">
      <dgm:prSet presAssocID="{B9789528-508D-456C-A4C5-47F4313B16F9}" presName="linear" presStyleCnt="0">
        <dgm:presLayoutVars>
          <dgm:dir/>
          <dgm:animLvl val="lvl"/>
          <dgm:resizeHandles val="exact"/>
        </dgm:presLayoutVars>
      </dgm:prSet>
      <dgm:spPr/>
    </dgm:pt>
    <dgm:pt modelId="{5EBBFEC2-0D9F-49BA-B941-6B10E825E748}" type="pres">
      <dgm:prSet presAssocID="{1510C9BD-4C0D-4177-B5FA-CE33691CB913}" presName="parentLin" presStyleCnt="0"/>
      <dgm:spPr/>
    </dgm:pt>
    <dgm:pt modelId="{5547987A-1F15-4127-B691-224DB7EDEC4A}" type="pres">
      <dgm:prSet presAssocID="{1510C9BD-4C0D-4177-B5FA-CE33691CB913}" presName="parentLeftMargin" presStyleLbl="node1" presStyleIdx="0" presStyleCnt="9"/>
      <dgm:spPr/>
    </dgm:pt>
    <dgm:pt modelId="{BCFEDCA5-F101-4088-AEC7-8FFA0553C6F7}" type="pres">
      <dgm:prSet presAssocID="{1510C9BD-4C0D-4177-B5FA-CE33691CB913}" presName="parentText" presStyleLbl="node1" presStyleIdx="0" presStyleCnt="9" custScaleX="142857" custScaleY="72121" custLinFactNeighborY="-33645">
        <dgm:presLayoutVars>
          <dgm:chMax val="0"/>
          <dgm:bulletEnabled val="1"/>
        </dgm:presLayoutVars>
      </dgm:prSet>
      <dgm:spPr/>
    </dgm:pt>
    <dgm:pt modelId="{8FB00477-AAA6-47FA-93D1-D3065567EE3F}" type="pres">
      <dgm:prSet presAssocID="{1510C9BD-4C0D-4177-B5FA-CE33691CB913}" presName="negativeSpace" presStyleCnt="0"/>
      <dgm:spPr/>
    </dgm:pt>
    <dgm:pt modelId="{67B6592D-08CB-4C1B-B2A4-DD51227BAB51}" type="pres">
      <dgm:prSet presAssocID="{1510C9BD-4C0D-4177-B5FA-CE33691CB913}" presName="childText" presStyleLbl="conFgAcc1" presStyleIdx="0" presStyleCnt="9" custLinFactY="-17984" custLinFactNeighborY="-100000">
        <dgm:presLayoutVars>
          <dgm:bulletEnabled val="1"/>
        </dgm:presLayoutVars>
      </dgm:prSet>
      <dgm:spPr>
        <a:solidFill>
          <a:schemeClr val="bg1"/>
        </a:solidFill>
      </dgm:spPr>
    </dgm:pt>
    <dgm:pt modelId="{B4ACF089-F8BA-4EAA-A466-AC1F3F695292}" type="pres">
      <dgm:prSet presAssocID="{16D1CB73-3236-4F6E-8C25-2C90909A82D7}" presName="spaceBetweenRectangles" presStyleCnt="0"/>
      <dgm:spPr/>
    </dgm:pt>
    <dgm:pt modelId="{CF3530B1-7FA4-46C7-BE46-6D5B6E541120}" type="pres">
      <dgm:prSet presAssocID="{9136C77B-3FAA-4AA7-A0B3-BE760FE1EFC4}" presName="parentLin" presStyleCnt="0"/>
      <dgm:spPr/>
    </dgm:pt>
    <dgm:pt modelId="{6F446528-3C2F-41B7-8D60-3022560B3600}" type="pres">
      <dgm:prSet presAssocID="{9136C77B-3FAA-4AA7-A0B3-BE760FE1EFC4}" presName="parentLeftMargin" presStyleLbl="node1" presStyleIdx="0" presStyleCnt="9"/>
      <dgm:spPr/>
    </dgm:pt>
    <dgm:pt modelId="{67AAE353-19F8-4CB6-A729-58E9BC45979F}" type="pres">
      <dgm:prSet presAssocID="{9136C77B-3FAA-4AA7-A0B3-BE760FE1EFC4}" presName="parentText" presStyleLbl="node1" presStyleIdx="1" presStyleCnt="9" custScaleX="142857" custScaleY="72121" custLinFactNeighborX="515" custLinFactNeighborY="-24385">
        <dgm:presLayoutVars>
          <dgm:chMax val="0"/>
          <dgm:bulletEnabled val="1"/>
        </dgm:presLayoutVars>
      </dgm:prSet>
      <dgm:spPr/>
    </dgm:pt>
    <dgm:pt modelId="{4560FE80-60F3-48E2-B53F-01A4A630752B}" type="pres">
      <dgm:prSet presAssocID="{9136C77B-3FAA-4AA7-A0B3-BE760FE1EFC4}" presName="negativeSpace" presStyleCnt="0"/>
      <dgm:spPr/>
    </dgm:pt>
    <dgm:pt modelId="{D954496D-4637-4151-8A25-AF1F40894DBD}" type="pres">
      <dgm:prSet presAssocID="{9136C77B-3FAA-4AA7-A0B3-BE760FE1EFC4}" presName="childText" presStyleLbl="conFgAcc1" presStyleIdx="1" presStyleCnt="9" custLinFactY="-19037" custLinFactNeighborY="-100000">
        <dgm:presLayoutVars>
          <dgm:bulletEnabled val="1"/>
        </dgm:presLayoutVars>
      </dgm:prSet>
      <dgm:spPr>
        <a:solidFill>
          <a:srgbClr val="FFFFFF"/>
        </a:solidFill>
      </dgm:spPr>
    </dgm:pt>
    <dgm:pt modelId="{E4A9D43F-9C17-4AEE-9EBA-16BD88D42980}" type="pres">
      <dgm:prSet presAssocID="{406608E0-4874-4681-A397-2630112C0F84}" presName="spaceBetweenRectangles" presStyleCnt="0"/>
      <dgm:spPr/>
    </dgm:pt>
    <dgm:pt modelId="{02570118-A420-4EF7-85FE-06F474AF0B5C}" type="pres">
      <dgm:prSet presAssocID="{DACE0BC1-6849-4757-9FC4-A7F180CFFE83}" presName="parentLin" presStyleCnt="0"/>
      <dgm:spPr/>
    </dgm:pt>
    <dgm:pt modelId="{31E5928D-7D04-426D-9956-68278DE7AE23}" type="pres">
      <dgm:prSet presAssocID="{DACE0BC1-6849-4757-9FC4-A7F180CFFE83}" presName="parentLeftMargin" presStyleLbl="node1" presStyleIdx="1" presStyleCnt="9"/>
      <dgm:spPr/>
    </dgm:pt>
    <dgm:pt modelId="{E742DA99-B8E3-4EF8-84A7-7C18BE979E03}" type="pres">
      <dgm:prSet presAssocID="{DACE0BC1-6849-4757-9FC4-A7F180CFFE83}" presName="parentText" presStyleLbl="node1" presStyleIdx="2" presStyleCnt="9" custScaleX="142857" custScaleY="72121" custLinFactNeighborX="515" custLinFactNeighborY="-21100">
        <dgm:presLayoutVars>
          <dgm:chMax val="0"/>
          <dgm:bulletEnabled val="1"/>
        </dgm:presLayoutVars>
      </dgm:prSet>
      <dgm:spPr/>
    </dgm:pt>
    <dgm:pt modelId="{2A062A6E-9C94-49BC-9DED-E26125EBAD44}" type="pres">
      <dgm:prSet presAssocID="{DACE0BC1-6849-4757-9FC4-A7F180CFFE83}" presName="negativeSpace" presStyleCnt="0"/>
      <dgm:spPr/>
    </dgm:pt>
    <dgm:pt modelId="{EA367EA7-5BE3-4F00-BC74-2AD0A5D0365F}" type="pres">
      <dgm:prSet presAssocID="{DACE0BC1-6849-4757-9FC4-A7F180CFFE83}" presName="childText" presStyleLbl="conFgAcc1" presStyleIdx="2" presStyleCnt="9" custLinFactY="-16370" custLinFactNeighborY="-100000">
        <dgm:presLayoutVars>
          <dgm:bulletEnabled val="1"/>
        </dgm:presLayoutVars>
      </dgm:prSet>
      <dgm:spPr>
        <a:solidFill>
          <a:srgbClr val="FFFFFF"/>
        </a:solidFill>
      </dgm:spPr>
    </dgm:pt>
    <dgm:pt modelId="{940F0725-EA07-46F6-B3DD-4A12826DF08B}" type="pres">
      <dgm:prSet presAssocID="{FB11C2F5-05D6-46B3-9EEE-F6BB560B924C}" presName="spaceBetweenRectangles" presStyleCnt="0"/>
      <dgm:spPr/>
    </dgm:pt>
    <dgm:pt modelId="{65681CA8-C299-4452-9DD7-1714EA4D0A2E}" type="pres">
      <dgm:prSet presAssocID="{B9BB20D8-06FD-45F8-A144-825C8EFF1D01}" presName="parentLin" presStyleCnt="0"/>
      <dgm:spPr/>
    </dgm:pt>
    <dgm:pt modelId="{7588B83B-A04D-4172-8A07-F9F684F7496E}" type="pres">
      <dgm:prSet presAssocID="{B9BB20D8-06FD-45F8-A144-825C8EFF1D01}" presName="parentLeftMargin" presStyleLbl="node1" presStyleIdx="2" presStyleCnt="9"/>
      <dgm:spPr/>
    </dgm:pt>
    <dgm:pt modelId="{C45345C7-6955-45E7-8BD6-A71693C8237A}" type="pres">
      <dgm:prSet presAssocID="{B9BB20D8-06FD-45F8-A144-825C8EFF1D01}" presName="parentText" presStyleLbl="node1" presStyleIdx="3" presStyleCnt="9" custScaleX="142857" custScaleY="72121" custLinFactNeighborY="-10041">
        <dgm:presLayoutVars>
          <dgm:chMax val="0"/>
          <dgm:bulletEnabled val="1"/>
        </dgm:presLayoutVars>
      </dgm:prSet>
      <dgm:spPr/>
    </dgm:pt>
    <dgm:pt modelId="{E3D853B9-C93A-40BF-908A-780F654A187A}" type="pres">
      <dgm:prSet presAssocID="{B9BB20D8-06FD-45F8-A144-825C8EFF1D01}" presName="negativeSpace" presStyleCnt="0"/>
      <dgm:spPr/>
    </dgm:pt>
    <dgm:pt modelId="{048BBED8-6017-44FC-858C-2E4011D00F09}" type="pres">
      <dgm:prSet presAssocID="{B9BB20D8-06FD-45F8-A144-825C8EFF1D01}" presName="childText" presStyleLbl="conFgAcc1" presStyleIdx="3" presStyleCnt="9" custLinFactY="-894" custLinFactNeighborY="-100000">
        <dgm:presLayoutVars>
          <dgm:bulletEnabled val="1"/>
        </dgm:presLayoutVars>
      </dgm:prSet>
      <dgm:spPr>
        <a:solidFill>
          <a:srgbClr val="FFFFFF"/>
        </a:solidFill>
      </dgm:spPr>
    </dgm:pt>
    <dgm:pt modelId="{482A325B-B667-4961-921D-A5F4C1D75F97}" type="pres">
      <dgm:prSet presAssocID="{5E528DE4-3F74-4431-B624-D0A28E8E64FB}" presName="spaceBetweenRectangles" presStyleCnt="0"/>
      <dgm:spPr/>
    </dgm:pt>
    <dgm:pt modelId="{4208CF2C-37ED-4823-9659-9103EEF5AD37}" type="pres">
      <dgm:prSet presAssocID="{C0275CCE-694A-4259-8380-E3F5366DC717}" presName="parentLin" presStyleCnt="0"/>
      <dgm:spPr/>
    </dgm:pt>
    <dgm:pt modelId="{A138839A-8642-477F-A6D7-5ECA8AD9DB4C}" type="pres">
      <dgm:prSet presAssocID="{C0275CCE-694A-4259-8380-E3F5366DC717}" presName="parentLeftMargin" presStyleLbl="node1" presStyleIdx="3" presStyleCnt="9"/>
      <dgm:spPr/>
    </dgm:pt>
    <dgm:pt modelId="{0F714922-39CE-482D-BCDD-C8D1AA0157D5}" type="pres">
      <dgm:prSet presAssocID="{C0275CCE-694A-4259-8380-E3F5366DC717}" presName="parentText" presStyleLbl="node1" presStyleIdx="4" presStyleCnt="9" custScaleX="142857" custScaleY="72121" custLinFactNeighborY="9378">
        <dgm:presLayoutVars>
          <dgm:chMax val="0"/>
          <dgm:bulletEnabled val="1"/>
        </dgm:presLayoutVars>
      </dgm:prSet>
      <dgm:spPr/>
    </dgm:pt>
    <dgm:pt modelId="{7B210D8B-7DD5-4140-9648-FBCBD262BCC5}" type="pres">
      <dgm:prSet presAssocID="{C0275CCE-694A-4259-8380-E3F5366DC717}" presName="negativeSpace" presStyleCnt="0"/>
      <dgm:spPr/>
    </dgm:pt>
    <dgm:pt modelId="{7A7186FA-ADF6-48BB-8A5B-BFA49B301EBF}" type="pres">
      <dgm:prSet presAssocID="{C0275CCE-694A-4259-8380-E3F5366DC717}" presName="childText" presStyleLbl="conFgAcc1" presStyleIdx="4" presStyleCnt="9" custLinFactNeighborY="-2620">
        <dgm:presLayoutVars>
          <dgm:bulletEnabled val="1"/>
        </dgm:presLayoutVars>
      </dgm:prSet>
      <dgm:spPr>
        <a:solidFill>
          <a:srgbClr val="FFFFFF"/>
        </a:solidFill>
      </dgm:spPr>
    </dgm:pt>
    <dgm:pt modelId="{02F6C6B8-B156-A944-889D-47BE40B4B30B}" type="pres">
      <dgm:prSet presAssocID="{457341DB-DCD9-4DB1-9D5B-69220A2BE6F1}" presName="spaceBetweenRectangles" presStyleCnt="0"/>
      <dgm:spPr/>
    </dgm:pt>
    <dgm:pt modelId="{183B6971-676A-554E-A5EB-84D3AA3B9673}" type="pres">
      <dgm:prSet presAssocID="{D6C0EFC5-D7B5-3348-86E2-7F67D1B3296B}" presName="parentLin" presStyleCnt="0"/>
      <dgm:spPr/>
    </dgm:pt>
    <dgm:pt modelId="{9469A9B9-62B4-0A4E-9FE4-FE782D6E9287}" type="pres">
      <dgm:prSet presAssocID="{D6C0EFC5-D7B5-3348-86E2-7F67D1B3296B}" presName="parentLeftMargin" presStyleLbl="node1" presStyleIdx="4" presStyleCnt="9"/>
      <dgm:spPr/>
    </dgm:pt>
    <dgm:pt modelId="{B9DC42C4-9EAE-9B4D-B6C4-4BCA9E1D753C}" type="pres">
      <dgm:prSet presAssocID="{D6C0EFC5-D7B5-3348-86E2-7F67D1B3296B}" presName="parentText" presStyleLbl="node1" presStyleIdx="5" presStyleCnt="9" custScaleX="142857" custScaleY="72121">
        <dgm:presLayoutVars>
          <dgm:chMax val="0"/>
          <dgm:bulletEnabled val="1"/>
        </dgm:presLayoutVars>
      </dgm:prSet>
      <dgm:spPr/>
    </dgm:pt>
    <dgm:pt modelId="{B8BC1A98-7CEA-5040-BB98-D42CE127A7EB}" type="pres">
      <dgm:prSet presAssocID="{D6C0EFC5-D7B5-3348-86E2-7F67D1B3296B}" presName="negativeSpace" presStyleCnt="0"/>
      <dgm:spPr/>
    </dgm:pt>
    <dgm:pt modelId="{E2EBC7E8-3900-914D-9178-FA8528DE719E}" type="pres">
      <dgm:prSet presAssocID="{D6C0EFC5-D7B5-3348-86E2-7F67D1B3296B}" presName="childText" presStyleLbl="conFgAcc1" presStyleIdx="5" presStyleCnt="9">
        <dgm:presLayoutVars>
          <dgm:bulletEnabled val="1"/>
        </dgm:presLayoutVars>
      </dgm:prSet>
      <dgm:spPr/>
    </dgm:pt>
    <dgm:pt modelId="{7B8E2217-43A8-D048-9909-508D5567CB44}" type="pres">
      <dgm:prSet presAssocID="{189776F5-DD6E-BD41-B9B0-F51721E84B56}" presName="spaceBetweenRectangles" presStyleCnt="0"/>
      <dgm:spPr/>
    </dgm:pt>
    <dgm:pt modelId="{473FDF97-95DD-734A-BF8A-B84A3BF1180D}" type="pres">
      <dgm:prSet presAssocID="{083114F7-D7F1-DE45-8E47-39DF6927E24E}" presName="parentLin" presStyleCnt="0"/>
      <dgm:spPr/>
    </dgm:pt>
    <dgm:pt modelId="{E7BE978A-36F3-BC43-8795-7246EE2C45B0}" type="pres">
      <dgm:prSet presAssocID="{083114F7-D7F1-DE45-8E47-39DF6927E24E}" presName="parentLeftMargin" presStyleLbl="node1" presStyleIdx="5" presStyleCnt="9"/>
      <dgm:spPr/>
    </dgm:pt>
    <dgm:pt modelId="{123CEE0C-101B-B74B-8F66-695D121ABBBA}" type="pres">
      <dgm:prSet presAssocID="{083114F7-D7F1-DE45-8E47-39DF6927E24E}" presName="parentText" presStyleLbl="node1" presStyleIdx="6" presStyleCnt="9" custScaleX="142857" custScaleY="72121">
        <dgm:presLayoutVars>
          <dgm:chMax val="0"/>
          <dgm:bulletEnabled val="1"/>
        </dgm:presLayoutVars>
      </dgm:prSet>
      <dgm:spPr/>
    </dgm:pt>
    <dgm:pt modelId="{D54CC96C-3A95-E042-80DC-8C3508256EBE}" type="pres">
      <dgm:prSet presAssocID="{083114F7-D7F1-DE45-8E47-39DF6927E24E}" presName="negativeSpace" presStyleCnt="0"/>
      <dgm:spPr/>
    </dgm:pt>
    <dgm:pt modelId="{902931AB-9339-AF4A-845C-91A3E3FDA2DD}" type="pres">
      <dgm:prSet presAssocID="{083114F7-D7F1-DE45-8E47-39DF6927E24E}" presName="childText" presStyleLbl="conFgAcc1" presStyleIdx="6" presStyleCnt="9">
        <dgm:presLayoutVars>
          <dgm:bulletEnabled val="1"/>
        </dgm:presLayoutVars>
      </dgm:prSet>
      <dgm:spPr/>
    </dgm:pt>
    <dgm:pt modelId="{B3692DCD-C218-1D4D-8BEB-487D26730C4C}" type="pres">
      <dgm:prSet presAssocID="{98A3AFA5-124C-A247-89C0-1FCC9B938A8A}" presName="spaceBetweenRectangles" presStyleCnt="0"/>
      <dgm:spPr/>
    </dgm:pt>
    <dgm:pt modelId="{058C9CE6-989E-2F41-98AC-C61E32E7D20F}" type="pres">
      <dgm:prSet presAssocID="{A8497740-EBF9-F14B-AF15-188B10971F08}" presName="parentLin" presStyleCnt="0"/>
      <dgm:spPr/>
    </dgm:pt>
    <dgm:pt modelId="{9D11F466-3977-0C49-9822-B8260FDA3B76}" type="pres">
      <dgm:prSet presAssocID="{A8497740-EBF9-F14B-AF15-188B10971F08}" presName="parentLeftMargin" presStyleLbl="node1" presStyleIdx="6" presStyleCnt="9"/>
      <dgm:spPr/>
    </dgm:pt>
    <dgm:pt modelId="{4527C0B6-9356-154E-A3A0-5F23C5E324E9}" type="pres">
      <dgm:prSet presAssocID="{A8497740-EBF9-F14B-AF15-188B10971F08}" presName="parentText" presStyleLbl="node1" presStyleIdx="7" presStyleCnt="9" custScaleX="142857">
        <dgm:presLayoutVars>
          <dgm:chMax val="0"/>
          <dgm:bulletEnabled val="1"/>
        </dgm:presLayoutVars>
      </dgm:prSet>
      <dgm:spPr/>
    </dgm:pt>
    <dgm:pt modelId="{3ADD5564-DEBE-584C-945E-A45FAA8E3177}" type="pres">
      <dgm:prSet presAssocID="{A8497740-EBF9-F14B-AF15-188B10971F08}" presName="negativeSpace" presStyleCnt="0"/>
      <dgm:spPr/>
    </dgm:pt>
    <dgm:pt modelId="{61D29053-11BB-594C-A36E-61CA6D60B49C}" type="pres">
      <dgm:prSet presAssocID="{A8497740-EBF9-F14B-AF15-188B10971F08}" presName="childText" presStyleLbl="conFgAcc1" presStyleIdx="7" presStyleCnt="9">
        <dgm:presLayoutVars>
          <dgm:bulletEnabled val="1"/>
        </dgm:presLayoutVars>
      </dgm:prSet>
      <dgm:spPr/>
    </dgm:pt>
    <dgm:pt modelId="{4F312BE0-BBE2-5943-BE20-B89FBB5848FE}" type="pres">
      <dgm:prSet presAssocID="{5DAA689D-B4DD-944D-BC7D-441EFB9D8E72}" presName="spaceBetweenRectangles" presStyleCnt="0"/>
      <dgm:spPr/>
    </dgm:pt>
    <dgm:pt modelId="{C65CF4C4-9A79-7B4F-8677-2E63E487BBEB}" type="pres">
      <dgm:prSet presAssocID="{444EB04C-AA11-A04F-BCB2-06D2352E4966}" presName="parentLin" presStyleCnt="0"/>
      <dgm:spPr/>
    </dgm:pt>
    <dgm:pt modelId="{E5249CDE-EC51-AB4A-B56D-F154CC8011F5}" type="pres">
      <dgm:prSet presAssocID="{444EB04C-AA11-A04F-BCB2-06D2352E4966}" presName="parentLeftMargin" presStyleLbl="node1" presStyleIdx="7" presStyleCnt="9"/>
      <dgm:spPr/>
    </dgm:pt>
    <dgm:pt modelId="{8F117DE2-7F81-2E44-B41E-E4EE079A833B}" type="pres">
      <dgm:prSet presAssocID="{444EB04C-AA11-A04F-BCB2-06D2352E4966}" presName="parentText" presStyleLbl="node1" presStyleIdx="8" presStyleCnt="9" custScaleX="142857">
        <dgm:presLayoutVars>
          <dgm:chMax val="0"/>
          <dgm:bulletEnabled val="1"/>
        </dgm:presLayoutVars>
      </dgm:prSet>
      <dgm:spPr/>
    </dgm:pt>
    <dgm:pt modelId="{1FB06881-2000-4946-9A74-0C63DB43B7CA}" type="pres">
      <dgm:prSet presAssocID="{444EB04C-AA11-A04F-BCB2-06D2352E4966}" presName="negativeSpace" presStyleCnt="0"/>
      <dgm:spPr/>
    </dgm:pt>
    <dgm:pt modelId="{711DF01B-7E52-6B41-86D2-3F7C76C60D43}" type="pres">
      <dgm:prSet presAssocID="{444EB04C-AA11-A04F-BCB2-06D2352E4966}" presName="childText" presStyleLbl="conFgAcc1" presStyleIdx="8" presStyleCnt="9">
        <dgm:presLayoutVars>
          <dgm:bulletEnabled val="1"/>
        </dgm:presLayoutVars>
      </dgm:prSet>
      <dgm:spPr/>
    </dgm:pt>
  </dgm:ptLst>
  <dgm:cxnLst>
    <dgm:cxn modelId="{FE9EEB09-9365-1545-A623-270A1C841E92}" type="presOf" srcId="{B9BB20D8-06FD-45F8-A144-825C8EFF1D01}" destId="{7588B83B-A04D-4172-8A07-F9F684F7496E}" srcOrd="0" destOrd="0" presId="urn:microsoft.com/office/officeart/2005/8/layout/list1"/>
    <dgm:cxn modelId="{C432A319-B2D0-274D-A4BF-6D03DE9F9C38}" type="presOf" srcId="{C0275CCE-694A-4259-8380-E3F5366DC717}" destId="{A138839A-8642-477F-A6D7-5ECA8AD9DB4C}" srcOrd="0" destOrd="0" presId="urn:microsoft.com/office/officeart/2005/8/layout/list1"/>
    <dgm:cxn modelId="{7A54141E-B5A0-754C-80A3-323A5F59A490}" type="presOf" srcId="{9136C77B-3FAA-4AA7-A0B3-BE760FE1EFC4}" destId="{6F446528-3C2F-41B7-8D60-3022560B3600}" srcOrd="0" destOrd="0" presId="urn:microsoft.com/office/officeart/2005/8/layout/list1"/>
    <dgm:cxn modelId="{6BA94B4A-2723-274F-8805-DD4DDC6F54EF}" type="presOf" srcId="{1510C9BD-4C0D-4177-B5FA-CE33691CB913}" destId="{5547987A-1F15-4127-B691-224DB7EDEC4A}" srcOrd="0" destOrd="0" presId="urn:microsoft.com/office/officeart/2005/8/layout/list1"/>
    <dgm:cxn modelId="{6652224D-FD62-844A-AB2E-FC7326BF3917}" type="presOf" srcId="{DACE0BC1-6849-4757-9FC4-A7F180CFFE83}" destId="{E742DA99-B8E3-4EF8-84A7-7C18BE979E03}" srcOrd="1" destOrd="0" presId="urn:microsoft.com/office/officeart/2005/8/layout/list1"/>
    <dgm:cxn modelId="{E469B55C-EAD5-3944-B26A-9B59F550CC07}" type="presOf" srcId="{083114F7-D7F1-DE45-8E47-39DF6927E24E}" destId="{123CEE0C-101B-B74B-8F66-695D121ABBBA}" srcOrd="1" destOrd="0" presId="urn:microsoft.com/office/officeart/2005/8/layout/list1"/>
    <dgm:cxn modelId="{72A92163-2034-D34C-8DFF-DEAD7E4F426D}" type="presOf" srcId="{D6C0EFC5-D7B5-3348-86E2-7F67D1B3296B}" destId="{B9DC42C4-9EAE-9B4D-B6C4-4BCA9E1D753C}" srcOrd="1" destOrd="0" presId="urn:microsoft.com/office/officeart/2005/8/layout/list1"/>
    <dgm:cxn modelId="{F35ED463-ACA1-4288-9DAB-620334479B4F}" srcId="{B9789528-508D-456C-A4C5-47F4313B16F9}" destId="{C0275CCE-694A-4259-8380-E3F5366DC717}" srcOrd="4" destOrd="0" parTransId="{503B6FA7-BF73-43FF-9A1F-9C567CAAC81A}" sibTransId="{457341DB-DCD9-4DB1-9D5B-69220A2BE6F1}"/>
    <dgm:cxn modelId="{E0E2277C-DE04-CA4D-ACFB-B533E96494FA}" type="presOf" srcId="{D6C0EFC5-D7B5-3348-86E2-7F67D1B3296B}" destId="{9469A9B9-62B4-0A4E-9FE4-FE782D6E9287}" srcOrd="0" destOrd="0" presId="urn:microsoft.com/office/officeart/2005/8/layout/list1"/>
    <dgm:cxn modelId="{02BF9F7D-979D-E543-8518-B68F660DBD5A}" type="presOf" srcId="{9136C77B-3FAA-4AA7-A0B3-BE760FE1EFC4}" destId="{67AAE353-19F8-4CB6-A729-58E9BC45979F}" srcOrd="1" destOrd="0" presId="urn:microsoft.com/office/officeart/2005/8/layout/list1"/>
    <dgm:cxn modelId="{A9A0D982-EABC-BC4E-B16F-190083F7248C}" type="presOf" srcId="{DACE0BC1-6849-4757-9FC4-A7F180CFFE83}" destId="{31E5928D-7D04-426D-9956-68278DE7AE23}" srcOrd="0" destOrd="0" presId="urn:microsoft.com/office/officeart/2005/8/layout/list1"/>
    <dgm:cxn modelId="{A9FAA79A-5AE4-9948-8A93-2B6551FCA729}" type="presOf" srcId="{A8497740-EBF9-F14B-AF15-188B10971F08}" destId="{9D11F466-3977-0C49-9822-B8260FDA3B76}" srcOrd="0" destOrd="0" presId="urn:microsoft.com/office/officeart/2005/8/layout/list1"/>
    <dgm:cxn modelId="{ADC762A2-79C9-49D5-B436-236E7F6F8F1C}" srcId="{B9789528-508D-456C-A4C5-47F4313B16F9}" destId="{1510C9BD-4C0D-4177-B5FA-CE33691CB913}" srcOrd="0" destOrd="0" parTransId="{27ED50B2-F2E2-4210-B45E-24952932143C}" sibTransId="{16D1CB73-3236-4F6E-8C25-2C90909A82D7}"/>
    <dgm:cxn modelId="{B925E8AF-B1EE-164B-85A7-6EC64074666F}" type="presOf" srcId="{1510C9BD-4C0D-4177-B5FA-CE33691CB913}" destId="{BCFEDCA5-F101-4088-AEC7-8FFA0553C6F7}" srcOrd="1" destOrd="0" presId="urn:microsoft.com/office/officeart/2005/8/layout/list1"/>
    <dgm:cxn modelId="{53A4FABB-98F3-0D49-8B2E-318970A3A02E}" type="presOf" srcId="{C0275CCE-694A-4259-8380-E3F5366DC717}" destId="{0F714922-39CE-482D-BCDD-C8D1AA0157D5}" srcOrd="1" destOrd="0" presId="urn:microsoft.com/office/officeart/2005/8/layout/list1"/>
    <dgm:cxn modelId="{EA6F67C1-37DF-8C48-B8C7-709ACF2B79A0}" type="presOf" srcId="{444EB04C-AA11-A04F-BCB2-06D2352E4966}" destId="{E5249CDE-EC51-AB4A-B56D-F154CC8011F5}" srcOrd="0" destOrd="0" presId="urn:microsoft.com/office/officeart/2005/8/layout/list1"/>
    <dgm:cxn modelId="{4B1A7AC1-5121-0440-A546-EE119D80D4B7}" srcId="{B9789528-508D-456C-A4C5-47F4313B16F9}" destId="{D6C0EFC5-D7B5-3348-86E2-7F67D1B3296B}" srcOrd="5" destOrd="0" parTransId="{FADC0F6C-C448-524C-BF46-C8881D583F0A}" sibTransId="{189776F5-DD6E-BD41-B9B0-F51721E84B56}"/>
    <dgm:cxn modelId="{7D479FD0-EEED-EF44-AE92-3FFCD1D6A083}" type="presOf" srcId="{B9BB20D8-06FD-45F8-A144-825C8EFF1D01}" destId="{C45345C7-6955-45E7-8BD6-A71693C8237A}" srcOrd="1" destOrd="0" presId="urn:microsoft.com/office/officeart/2005/8/layout/list1"/>
    <dgm:cxn modelId="{56B43BE0-A445-4F9B-944A-39D39EB8694E}" srcId="{B9789528-508D-456C-A4C5-47F4313B16F9}" destId="{B9BB20D8-06FD-45F8-A144-825C8EFF1D01}" srcOrd="3" destOrd="0" parTransId="{B4524E63-96CA-4E01-9D50-6BFFCD5F765C}" sibTransId="{5E528DE4-3F74-4431-B624-D0A28E8E64FB}"/>
    <dgm:cxn modelId="{7ED8FBE1-518D-CF4C-AEA2-A30AAB46E9AE}" type="presOf" srcId="{B9789528-508D-456C-A4C5-47F4313B16F9}" destId="{84C127B4-E0F3-4A4B-8095-22B6372CD5FB}" srcOrd="0" destOrd="0" presId="urn:microsoft.com/office/officeart/2005/8/layout/list1"/>
    <dgm:cxn modelId="{1A11AFE7-3E3B-4579-B124-53B4C52C3899}" srcId="{B9789528-508D-456C-A4C5-47F4313B16F9}" destId="{DACE0BC1-6849-4757-9FC4-A7F180CFFE83}" srcOrd="2" destOrd="0" parTransId="{D94E36A7-F490-4FAE-91B4-F8B001B52162}" sibTransId="{FB11C2F5-05D6-46B3-9EEE-F6BB560B924C}"/>
    <dgm:cxn modelId="{D4E1C1E8-DEA0-D544-80B1-F56E91143D32}" srcId="{B9789528-508D-456C-A4C5-47F4313B16F9}" destId="{444EB04C-AA11-A04F-BCB2-06D2352E4966}" srcOrd="8" destOrd="0" parTransId="{B5801106-C99B-0B4C-BC18-B950F707678C}" sibTransId="{C4C8089A-CC00-C94F-98CF-E6DFA9EB2D2A}"/>
    <dgm:cxn modelId="{3EC9C5E9-6182-424E-AAA5-CB49B0A18178}" type="presOf" srcId="{444EB04C-AA11-A04F-BCB2-06D2352E4966}" destId="{8F117DE2-7F81-2E44-B41E-E4EE079A833B}" srcOrd="1" destOrd="0" presId="urn:microsoft.com/office/officeart/2005/8/layout/list1"/>
    <dgm:cxn modelId="{9BA13FEC-67C3-F748-AD94-4BE461A3287F}" type="presOf" srcId="{A8497740-EBF9-F14B-AF15-188B10971F08}" destId="{4527C0B6-9356-154E-A3A0-5F23C5E324E9}" srcOrd="1" destOrd="0" presId="urn:microsoft.com/office/officeart/2005/8/layout/list1"/>
    <dgm:cxn modelId="{74BC84F4-D7C8-440B-B3C9-C8922C9DCB3A}" srcId="{B9789528-508D-456C-A4C5-47F4313B16F9}" destId="{9136C77B-3FAA-4AA7-A0B3-BE760FE1EFC4}" srcOrd="1" destOrd="0" parTransId="{2295085A-C146-435A-86DA-B57437C85F4C}" sibTransId="{406608E0-4874-4681-A397-2630112C0F84}"/>
    <dgm:cxn modelId="{070FF7F8-FDBD-224C-A34C-43AC68E0D2C3}" srcId="{B9789528-508D-456C-A4C5-47F4313B16F9}" destId="{083114F7-D7F1-DE45-8E47-39DF6927E24E}" srcOrd="6" destOrd="0" parTransId="{9D88E2E6-0E80-6F45-849A-DA03F127AA97}" sibTransId="{98A3AFA5-124C-A247-89C0-1FCC9B938A8A}"/>
    <dgm:cxn modelId="{7D2D65F9-22F1-A844-B76B-9A1C14B2AA2B}" srcId="{B9789528-508D-456C-A4C5-47F4313B16F9}" destId="{A8497740-EBF9-F14B-AF15-188B10971F08}" srcOrd="7" destOrd="0" parTransId="{87DD857A-82A9-4F4D-8F87-2A4B9C6D7965}" sibTransId="{5DAA689D-B4DD-944D-BC7D-441EFB9D8E72}"/>
    <dgm:cxn modelId="{F23025FD-5F6D-284D-AFC2-13CEC8AD27C5}" type="presOf" srcId="{083114F7-D7F1-DE45-8E47-39DF6927E24E}" destId="{E7BE978A-36F3-BC43-8795-7246EE2C45B0}" srcOrd="0" destOrd="0" presId="urn:microsoft.com/office/officeart/2005/8/layout/list1"/>
    <dgm:cxn modelId="{6FC7C9A1-3438-0145-8459-6885F4822635}" type="presParOf" srcId="{84C127B4-E0F3-4A4B-8095-22B6372CD5FB}" destId="{5EBBFEC2-0D9F-49BA-B941-6B10E825E748}" srcOrd="0" destOrd="0" presId="urn:microsoft.com/office/officeart/2005/8/layout/list1"/>
    <dgm:cxn modelId="{948158BC-454F-DA42-A917-7E0C0F9E55CE}" type="presParOf" srcId="{5EBBFEC2-0D9F-49BA-B941-6B10E825E748}" destId="{5547987A-1F15-4127-B691-224DB7EDEC4A}" srcOrd="0" destOrd="0" presId="urn:microsoft.com/office/officeart/2005/8/layout/list1"/>
    <dgm:cxn modelId="{3D835872-78C6-C24D-A8F9-E71128C4E64E}" type="presParOf" srcId="{5EBBFEC2-0D9F-49BA-B941-6B10E825E748}" destId="{BCFEDCA5-F101-4088-AEC7-8FFA0553C6F7}" srcOrd="1" destOrd="0" presId="urn:microsoft.com/office/officeart/2005/8/layout/list1"/>
    <dgm:cxn modelId="{89293C0F-213E-374D-AB73-7DF6820A3A86}" type="presParOf" srcId="{84C127B4-E0F3-4A4B-8095-22B6372CD5FB}" destId="{8FB00477-AAA6-47FA-93D1-D3065567EE3F}" srcOrd="1" destOrd="0" presId="urn:microsoft.com/office/officeart/2005/8/layout/list1"/>
    <dgm:cxn modelId="{11EB7D46-D9D1-F047-BCFA-928B6C271377}" type="presParOf" srcId="{84C127B4-E0F3-4A4B-8095-22B6372CD5FB}" destId="{67B6592D-08CB-4C1B-B2A4-DD51227BAB51}" srcOrd="2" destOrd="0" presId="urn:microsoft.com/office/officeart/2005/8/layout/list1"/>
    <dgm:cxn modelId="{6FD08322-318A-4747-903D-36BA624F8A22}" type="presParOf" srcId="{84C127B4-E0F3-4A4B-8095-22B6372CD5FB}" destId="{B4ACF089-F8BA-4EAA-A466-AC1F3F695292}" srcOrd="3" destOrd="0" presId="urn:microsoft.com/office/officeart/2005/8/layout/list1"/>
    <dgm:cxn modelId="{04E6790D-CF10-A34B-94CB-65E0397B546F}" type="presParOf" srcId="{84C127B4-E0F3-4A4B-8095-22B6372CD5FB}" destId="{CF3530B1-7FA4-46C7-BE46-6D5B6E541120}" srcOrd="4" destOrd="0" presId="urn:microsoft.com/office/officeart/2005/8/layout/list1"/>
    <dgm:cxn modelId="{E5C4C18D-7EAB-664F-9A0D-36C34D9BF02F}" type="presParOf" srcId="{CF3530B1-7FA4-46C7-BE46-6D5B6E541120}" destId="{6F446528-3C2F-41B7-8D60-3022560B3600}" srcOrd="0" destOrd="0" presId="urn:microsoft.com/office/officeart/2005/8/layout/list1"/>
    <dgm:cxn modelId="{B35C8834-9035-C44A-9F79-0C542B0BB725}" type="presParOf" srcId="{CF3530B1-7FA4-46C7-BE46-6D5B6E541120}" destId="{67AAE353-19F8-4CB6-A729-58E9BC45979F}" srcOrd="1" destOrd="0" presId="urn:microsoft.com/office/officeart/2005/8/layout/list1"/>
    <dgm:cxn modelId="{C594499A-D424-D942-B502-3F8EBC086264}" type="presParOf" srcId="{84C127B4-E0F3-4A4B-8095-22B6372CD5FB}" destId="{4560FE80-60F3-48E2-B53F-01A4A630752B}" srcOrd="5" destOrd="0" presId="urn:microsoft.com/office/officeart/2005/8/layout/list1"/>
    <dgm:cxn modelId="{2C2A4F81-E2D5-8A4B-A1B4-25D08393A1AE}" type="presParOf" srcId="{84C127B4-E0F3-4A4B-8095-22B6372CD5FB}" destId="{D954496D-4637-4151-8A25-AF1F40894DBD}" srcOrd="6" destOrd="0" presId="urn:microsoft.com/office/officeart/2005/8/layout/list1"/>
    <dgm:cxn modelId="{03DFA144-3845-0B47-B081-449B1A44C25C}" type="presParOf" srcId="{84C127B4-E0F3-4A4B-8095-22B6372CD5FB}" destId="{E4A9D43F-9C17-4AEE-9EBA-16BD88D42980}" srcOrd="7" destOrd="0" presId="urn:microsoft.com/office/officeart/2005/8/layout/list1"/>
    <dgm:cxn modelId="{3F179B91-C294-B141-BC46-F358BADDDFA8}" type="presParOf" srcId="{84C127B4-E0F3-4A4B-8095-22B6372CD5FB}" destId="{02570118-A420-4EF7-85FE-06F474AF0B5C}" srcOrd="8" destOrd="0" presId="urn:microsoft.com/office/officeart/2005/8/layout/list1"/>
    <dgm:cxn modelId="{54C6B0E3-C966-8E41-A2F0-3884D4AC827E}" type="presParOf" srcId="{02570118-A420-4EF7-85FE-06F474AF0B5C}" destId="{31E5928D-7D04-426D-9956-68278DE7AE23}" srcOrd="0" destOrd="0" presId="urn:microsoft.com/office/officeart/2005/8/layout/list1"/>
    <dgm:cxn modelId="{259E45B4-B41D-FB49-835E-EFDF2814D68A}" type="presParOf" srcId="{02570118-A420-4EF7-85FE-06F474AF0B5C}" destId="{E742DA99-B8E3-4EF8-84A7-7C18BE979E03}" srcOrd="1" destOrd="0" presId="urn:microsoft.com/office/officeart/2005/8/layout/list1"/>
    <dgm:cxn modelId="{22D86483-ADA9-D040-978F-6A7E0ECAE90F}" type="presParOf" srcId="{84C127B4-E0F3-4A4B-8095-22B6372CD5FB}" destId="{2A062A6E-9C94-49BC-9DED-E26125EBAD44}" srcOrd="9" destOrd="0" presId="urn:microsoft.com/office/officeart/2005/8/layout/list1"/>
    <dgm:cxn modelId="{E07768A2-FCB0-9244-8BC4-23B00E20904A}" type="presParOf" srcId="{84C127B4-E0F3-4A4B-8095-22B6372CD5FB}" destId="{EA367EA7-5BE3-4F00-BC74-2AD0A5D0365F}" srcOrd="10" destOrd="0" presId="urn:microsoft.com/office/officeart/2005/8/layout/list1"/>
    <dgm:cxn modelId="{F8ABF933-422D-4A4F-9203-25005D155E67}" type="presParOf" srcId="{84C127B4-E0F3-4A4B-8095-22B6372CD5FB}" destId="{940F0725-EA07-46F6-B3DD-4A12826DF08B}" srcOrd="11" destOrd="0" presId="urn:microsoft.com/office/officeart/2005/8/layout/list1"/>
    <dgm:cxn modelId="{DFB4A34F-A102-A34E-B3F8-32E54AD69114}" type="presParOf" srcId="{84C127B4-E0F3-4A4B-8095-22B6372CD5FB}" destId="{65681CA8-C299-4452-9DD7-1714EA4D0A2E}" srcOrd="12" destOrd="0" presId="urn:microsoft.com/office/officeart/2005/8/layout/list1"/>
    <dgm:cxn modelId="{21E04154-98DE-4D45-9892-5674D12ED236}" type="presParOf" srcId="{65681CA8-C299-4452-9DD7-1714EA4D0A2E}" destId="{7588B83B-A04D-4172-8A07-F9F684F7496E}" srcOrd="0" destOrd="0" presId="urn:microsoft.com/office/officeart/2005/8/layout/list1"/>
    <dgm:cxn modelId="{74F175B6-3A01-AF44-A88C-CD1A8C0B247F}" type="presParOf" srcId="{65681CA8-C299-4452-9DD7-1714EA4D0A2E}" destId="{C45345C7-6955-45E7-8BD6-A71693C8237A}" srcOrd="1" destOrd="0" presId="urn:microsoft.com/office/officeart/2005/8/layout/list1"/>
    <dgm:cxn modelId="{B5F58B09-0489-6744-ABFD-720B9A28E95A}" type="presParOf" srcId="{84C127B4-E0F3-4A4B-8095-22B6372CD5FB}" destId="{E3D853B9-C93A-40BF-908A-780F654A187A}" srcOrd="13" destOrd="0" presId="urn:microsoft.com/office/officeart/2005/8/layout/list1"/>
    <dgm:cxn modelId="{6D96EC21-8749-9346-9D84-265029220C5F}" type="presParOf" srcId="{84C127B4-E0F3-4A4B-8095-22B6372CD5FB}" destId="{048BBED8-6017-44FC-858C-2E4011D00F09}" srcOrd="14" destOrd="0" presId="urn:microsoft.com/office/officeart/2005/8/layout/list1"/>
    <dgm:cxn modelId="{3ECFD5AA-A844-674D-B550-0B011E45CB32}" type="presParOf" srcId="{84C127B4-E0F3-4A4B-8095-22B6372CD5FB}" destId="{482A325B-B667-4961-921D-A5F4C1D75F97}" srcOrd="15" destOrd="0" presId="urn:microsoft.com/office/officeart/2005/8/layout/list1"/>
    <dgm:cxn modelId="{37700E9D-5A27-1B45-ADE0-6EF788271671}" type="presParOf" srcId="{84C127B4-E0F3-4A4B-8095-22B6372CD5FB}" destId="{4208CF2C-37ED-4823-9659-9103EEF5AD37}" srcOrd="16" destOrd="0" presId="urn:microsoft.com/office/officeart/2005/8/layout/list1"/>
    <dgm:cxn modelId="{F4DA21E5-2574-9A45-818A-3319831619B5}" type="presParOf" srcId="{4208CF2C-37ED-4823-9659-9103EEF5AD37}" destId="{A138839A-8642-477F-A6D7-5ECA8AD9DB4C}" srcOrd="0" destOrd="0" presId="urn:microsoft.com/office/officeart/2005/8/layout/list1"/>
    <dgm:cxn modelId="{E9A721CA-F091-F24D-9D53-136BA96A4B66}" type="presParOf" srcId="{4208CF2C-37ED-4823-9659-9103EEF5AD37}" destId="{0F714922-39CE-482D-BCDD-C8D1AA0157D5}" srcOrd="1" destOrd="0" presId="urn:microsoft.com/office/officeart/2005/8/layout/list1"/>
    <dgm:cxn modelId="{8BD80996-BDEF-8F48-A98C-F1A9885EDE19}" type="presParOf" srcId="{84C127B4-E0F3-4A4B-8095-22B6372CD5FB}" destId="{7B210D8B-7DD5-4140-9648-FBCBD262BCC5}" srcOrd="17" destOrd="0" presId="urn:microsoft.com/office/officeart/2005/8/layout/list1"/>
    <dgm:cxn modelId="{DB0D0552-5FDE-054A-860C-E0E59136542E}" type="presParOf" srcId="{84C127B4-E0F3-4A4B-8095-22B6372CD5FB}" destId="{7A7186FA-ADF6-48BB-8A5B-BFA49B301EBF}" srcOrd="18" destOrd="0" presId="urn:microsoft.com/office/officeart/2005/8/layout/list1"/>
    <dgm:cxn modelId="{CF1AFEBB-88F3-4140-8C16-D0775F5EF264}" type="presParOf" srcId="{84C127B4-E0F3-4A4B-8095-22B6372CD5FB}" destId="{02F6C6B8-B156-A944-889D-47BE40B4B30B}" srcOrd="19" destOrd="0" presId="urn:microsoft.com/office/officeart/2005/8/layout/list1"/>
    <dgm:cxn modelId="{60229D55-BF6C-C24C-B301-3F6A76BD08D5}" type="presParOf" srcId="{84C127B4-E0F3-4A4B-8095-22B6372CD5FB}" destId="{183B6971-676A-554E-A5EB-84D3AA3B9673}" srcOrd="20" destOrd="0" presId="urn:microsoft.com/office/officeart/2005/8/layout/list1"/>
    <dgm:cxn modelId="{963CFAB3-E3DB-3F4E-B4D8-57F62161F2CD}" type="presParOf" srcId="{183B6971-676A-554E-A5EB-84D3AA3B9673}" destId="{9469A9B9-62B4-0A4E-9FE4-FE782D6E9287}" srcOrd="0" destOrd="0" presId="urn:microsoft.com/office/officeart/2005/8/layout/list1"/>
    <dgm:cxn modelId="{96F05823-4640-254B-95A2-6642E191F473}" type="presParOf" srcId="{183B6971-676A-554E-A5EB-84D3AA3B9673}" destId="{B9DC42C4-9EAE-9B4D-B6C4-4BCA9E1D753C}" srcOrd="1" destOrd="0" presId="urn:microsoft.com/office/officeart/2005/8/layout/list1"/>
    <dgm:cxn modelId="{06473361-43B4-7B47-8FE4-687387A681EE}" type="presParOf" srcId="{84C127B4-E0F3-4A4B-8095-22B6372CD5FB}" destId="{B8BC1A98-7CEA-5040-BB98-D42CE127A7EB}" srcOrd="21" destOrd="0" presId="urn:microsoft.com/office/officeart/2005/8/layout/list1"/>
    <dgm:cxn modelId="{E4712584-9A45-0B42-BE02-84E7F28AA04D}" type="presParOf" srcId="{84C127B4-E0F3-4A4B-8095-22B6372CD5FB}" destId="{E2EBC7E8-3900-914D-9178-FA8528DE719E}" srcOrd="22" destOrd="0" presId="urn:microsoft.com/office/officeart/2005/8/layout/list1"/>
    <dgm:cxn modelId="{AEDAA139-4902-AD47-8C82-A6B46155E2BE}" type="presParOf" srcId="{84C127B4-E0F3-4A4B-8095-22B6372CD5FB}" destId="{7B8E2217-43A8-D048-9909-508D5567CB44}" srcOrd="23" destOrd="0" presId="urn:microsoft.com/office/officeart/2005/8/layout/list1"/>
    <dgm:cxn modelId="{01866E14-54C8-8149-8A0B-F541631A83F0}" type="presParOf" srcId="{84C127B4-E0F3-4A4B-8095-22B6372CD5FB}" destId="{473FDF97-95DD-734A-BF8A-B84A3BF1180D}" srcOrd="24" destOrd="0" presId="urn:microsoft.com/office/officeart/2005/8/layout/list1"/>
    <dgm:cxn modelId="{AED06D5F-2CEB-144D-96B0-75EBBAD485B2}" type="presParOf" srcId="{473FDF97-95DD-734A-BF8A-B84A3BF1180D}" destId="{E7BE978A-36F3-BC43-8795-7246EE2C45B0}" srcOrd="0" destOrd="0" presId="urn:microsoft.com/office/officeart/2005/8/layout/list1"/>
    <dgm:cxn modelId="{3A0B00A2-2F7E-7742-9857-4AD55462FE68}" type="presParOf" srcId="{473FDF97-95DD-734A-BF8A-B84A3BF1180D}" destId="{123CEE0C-101B-B74B-8F66-695D121ABBBA}" srcOrd="1" destOrd="0" presId="urn:microsoft.com/office/officeart/2005/8/layout/list1"/>
    <dgm:cxn modelId="{2819755D-C76E-F042-B365-66D7210DE6DA}" type="presParOf" srcId="{84C127B4-E0F3-4A4B-8095-22B6372CD5FB}" destId="{D54CC96C-3A95-E042-80DC-8C3508256EBE}" srcOrd="25" destOrd="0" presId="urn:microsoft.com/office/officeart/2005/8/layout/list1"/>
    <dgm:cxn modelId="{3514840A-8D62-8B4F-910F-A0BE17D4762A}" type="presParOf" srcId="{84C127B4-E0F3-4A4B-8095-22B6372CD5FB}" destId="{902931AB-9339-AF4A-845C-91A3E3FDA2DD}" srcOrd="26" destOrd="0" presId="urn:microsoft.com/office/officeart/2005/8/layout/list1"/>
    <dgm:cxn modelId="{A38DDDE7-543A-544F-A184-2C5364503E55}" type="presParOf" srcId="{84C127B4-E0F3-4A4B-8095-22B6372CD5FB}" destId="{B3692DCD-C218-1D4D-8BEB-487D26730C4C}" srcOrd="27" destOrd="0" presId="urn:microsoft.com/office/officeart/2005/8/layout/list1"/>
    <dgm:cxn modelId="{71442057-3206-9C45-9F9F-5C154DB5019C}" type="presParOf" srcId="{84C127B4-E0F3-4A4B-8095-22B6372CD5FB}" destId="{058C9CE6-989E-2F41-98AC-C61E32E7D20F}" srcOrd="28" destOrd="0" presId="urn:microsoft.com/office/officeart/2005/8/layout/list1"/>
    <dgm:cxn modelId="{C6E94723-CD0E-6B4F-A866-2AAB4F83E910}" type="presParOf" srcId="{058C9CE6-989E-2F41-98AC-C61E32E7D20F}" destId="{9D11F466-3977-0C49-9822-B8260FDA3B76}" srcOrd="0" destOrd="0" presId="urn:microsoft.com/office/officeart/2005/8/layout/list1"/>
    <dgm:cxn modelId="{DE7E96D8-4E10-0544-8799-B7BDA1708A7A}" type="presParOf" srcId="{058C9CE6-989E-2F41-98AC-C61E32E7D20F}" destId="{4527C0B6-9356-154E-A3A0-5F23C5E324E9}" srcOrd="1" destOrd="0" presId="urn:microsoft.com/office/officeart/2005/8/layout/list1"/>
    <dgm:cxn modelId="{C8248562-C411-4949-B53A-102DBFB77472}" type="presParOf" srcId="{84C127B4-E0F3-4A4B-8095-22B6372CD5FB}" destId="{3ADD5564-DEBE-584C-945E-A45FAA8E3177}" srcOrd="29" destOrd="0" presId="urn:microsoft.com/office/officeart/2005/8/layout/list1"/>
    <dgm:cxn modelId="{F80D3FE8-6C4A-1144-A431-A0ED39030739}" type="presParOf" srcId="{84C127B4-E0F3-4A4B-8095-22B6372CD5FB}" destId="{61D29053-11BB-594C-A36E-61CA6D60B49C}" srcOrd="30" destOrd="0" presId="urn:microsoft.com/office/officeart/2005/8/layout/list1"/>
    <dgm:cxn modelId="{2621834E-B081-1E4C-9C11-22DB87287268}" type="presParOf" srcId="{84C127B4-E0F3-4A4B-8095-22B6372CD5FB}" destId="{4F312BE0-BBE2-5943-BE20-B89FBB5848FE}" srcOrd="31" destOrd="0" presId="urn:microsoft.com/office/officeart/2005/8/layout/list1"/>
    <dgm:cxn modelId="{21BFD5BC-21BA-134E-96A2-8BB1C4E86C13}" type="presParOf" srcId="{84C127B4-E0F3-4A4B-8095-22B6372CD5FB}" destId="{C65CF4C4-9A79-7B4F-8677-2E63E487BBEB}" srcOrd="32" destOrd="0" presId="urn:microsoft.com/office/officeart/2005/8/layout/list1"/>
    <dgm:cxn modelId="{9EED0395-20E4-8C46-A56F-C499EFF59BEF}" type="presParOf" srcId="{C65CF4C4-9A79-7B4F-8677-2E63E487BBEB}" destId="{E5249CDE-EC51-AB4A-B56D-F154CC8011F5}" srcOrd="0" destOrd="0" presId="urn:microsoft.com/office/officeart/2005/8/layout/list1"/>
    <dgm:cxn modelId="{BF1A5EB6-59DD-AC4A-B768-1CCC7D9F52B2}" type="presParOf" srcId="{C65CF4C4-9A79-7B4F-8677-2E63E487BBEB}" destId="{8F117DE2-7F81-2E44-B41E-E4EE079A833B}" srcOrd="1" destOrd="0" presId="urn:microsoft.com/office/officeart/2005/8/layout/list1"/>
    <dgm:cxn modelId="{74EFC93A-56F8-CF45-AF96-72DC79440F27}" type="presParOf" srcId="{84C127B4-E0F3-4A4B-8095-22B6372CD5FB}" destId="{1FB06881-2000-4946-9A74-0C63DB43B7CA}" srcOrd="33" destOrd="0" presId="urn:microsoft.com/office/officeart/2005/8/layout/list1"/>
    <dgm:cxn modelId="{58549200-D884-E74B-A179-43D384444D0F}" type="presParOf" srcId="{84C127B4-E0F3-4A4B-8095-22B6372CD5FB}" destId="{711DF01B-7E52-6B41-86D2-3F7C76C60D43}" srcOrd="34"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F75E4F-44DF-744B-AC89-87FFC1E7A4D8}"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en-US"/>
        </a:p>
      </dgm:t>
    </dgm:pt>
    <dgm:pt modelId="{384A3D1A-9A48-7A46-81E8-B12E3E8B55CE}">
      <dgm:prSet custT="1"/>
      <dgm:spPr>
        <a:solidFill>
          <a:schemeClr val="bg1">
            <a:lumMod val="85000"/>
          </a:schemeClr>
        </a:solidFill>
      </dgm:spPr>
      <dgm:t>
        <a:bodyPr/>
        <a:lstStyle/>
        <a:p>
          <a:r>
            <a:rPr lang="en-US" sz="2000" dirty="0">
              <a:solidFill>
                <a:schemeClr val="tx1"/>
              </a:solidFill>
            </a:rPr>
            <a:t>At the tables you will find papers with descriptive words of personal attributes. What are five attributes that best describe the students you work with? Put a sticker on those five.</a:t>
          </a:r>
        </a:p>
      </dgm:t>
    </dgm:pt>
    <dgm:pt modelId="{D661EFD0-4D02-1D46-A97C-C542563119F8}" type="parTrans" cxnId="{C7026471-4374-324D-BBF1-5E05570D0FFE}">
      <dgm:prSet/>
      <dgm:spPr/>
      <dgm:t>
        <a:bodyPr/>
        <a:lstStyle/>
        <a:p>
          <a:endParaRPr lang="en-US"/>
        </a:p>
      </dgm:t>
    </dgm:pt>
    <dgm:pt modelId="{0579E0D1-F8A2-3445-A3A8-6D8372FB4CA3}" type="sibTrans" cxnId="{C7026471-4374-324D-BBF1-5E05570D0FFE}">
      <dgm:prSet/>
      <dgm:spPr/>
      <dgm:t>
        <a:bodyPr/>
        <a:lstStyle/>
        <a:p>
          <a:endParaRPr lang="en-US"/>
        </a:p>
      </dgm:t>
    </dgm:pt>
    <dgm:pt modelId="{61B66329-2502-F749-A31C-D169948D983F}">
      <dgm:prSet custT="1"/>
      <dgm:spPr>
        <a:solidFill>
          <a:srgbClr val="008000"/>
        </a:solidFill>
      </dgm:spPr>
      <dgm:t>
        <a:bodyPr/>
        <a:lstStyle/>
        <a:p>
          <a:r>
            <a:rPr lang="en-US" sz="2000" dirty="0"/>
            <a:t>On Worksheet 9, page 26 of your Workbook, answer the following questions related to the personal attributes you see in your students or those you possess:</a:t>
          </a:r>
        </a:p>
      </dgm:t>
    </dgm:pt>
    <dgm:pt modelId="{1FC73D3B-436C-CD4B-851E-97036F99961A}" type="parTrans" cxnId="{2FA8BACE-153F-714F-BF6D-FF35BB8158A8}">
      <dgm:prSet/>
      <dgm:spPr/>
      <dgm:t>
        <a:bodyPr/>
        <a:lstStyle/>
        <a:p>
          <a:endParaRPr lang="en-US"/>
        </a:p>
      </dgm:t>
    </dgm:pt>
    <dgm:pt modelId="{96DEE903-63A9-D444-82BC-7A864C2C09A6}" type="sibTrans" cxnId="{2FA8BACE-153F-714F-BF6D-FF35BB8158A8}">
      <dgm:prSet/>
      <dgm:spPr/>
      <dgm:t>
        <a:bodyPr/>
        <a:lstStyle/>
        <a:p>
          <a:endParaRPr lang="en-US"/>
        </a:p>
      </dgm:t>
    </dgm:pt>
    <dgm:pt modelId="{365D74ED-420E-064B-B9BF-3116273A3A31}">
      <dgm:prSet custT="1"/>
      <dgm:spPr/>
      <dgm:t>
        <a:bodyPr/>
        <a:lstStyle/>
        <a:p>
          <a:r>
            <a:rPr lang="en-US" sz="2000" dirty="0"/>
            <a:t>What is the best way to teach these attributes? Can you think of a way you might integrate this attribute within an academic lesson plan?</a:t>
          </a:r>
        </a:p>
      </dgm:t>
    </dgm:pt>
    <dgm:pt modelId="{34B586D0-7C44-044E-AE30-F80494002137}" type="parTrans" cxnId="{881FCC01-117D-584E-9E35-D38ABCA3B9BD}">
      <dgm:prSet/>
      <dgm:spPr/>
      <dgm:t>
        <a:bodyPr/>
        <a:lstStyle/>
        <a:p>
          <a:endParaRPr lang="en-US"/>
        </a:p>
      </dgm:t>
    </dgm:pt>
    <dgm:pt modelId="{EFCC083A-FC78-FE48-9866-5C9D4CFD497C}" type="sibTrans" cxnId="{881FCC01-117D-584E-9E35-D38ABCA3B9BD}">
      <dgm:prSet/>
      <dgm:spPr/>
      <dgm:t>
        <a:bodyPr/>
        <a:lstStyle/>
        <a:p>
          <a:endParaRPr lang="en-US"/>
        </a:p>
      </dgm:t>
    </dgm:pt>
    <dgm:pt modelId="{CDB27185-794A-0A4E-B901-456D058B04EE}">
      <dgm:prSet custT="1"/>
      <dgm:spPr/>
      <dgm:t>
        <a:bodyPr/>
        <a:lstStyle/>
        <a:p>
          <a:r>
            <a:rPr lang="en-US" sz="2000" dirty="0"/>
            <a:t>What are strategies you could initiate to eliminate the negative attributes?</a:t>
          </a:r>
        </a:p>
      </dgm:t>
    </dgm:pt>
    <dgm:pt modelId="{47A7D30E-0233-CE49-ADC7-A9F8C6EF5359}" type="parTrans" cxnId="{14BBEC2E-A9FE-F44D-893E-591A7C687278}">
      <dgm:prSet/>
      <dgm:spPr/>
      <dgm:t>
        <a:bodyPr/>
        <a:lstStyle/>
        <a:p>
          <a:endParaRPr lang="en-US"/>
        </a:p>
      </dgm:t>
    </dgm:pt>
    <dgm:pt modelId="{0E2D4ECD-8291-1144-850C-1251C905A130}" type="sibTrans" cxnId="{14BBEC2E-A9FE-F44D-893E-591A7C687278}">
      <dgm:prSet/>
      <dgm:spPr/>
      <dgm:t>
        <a:bodyPr/>
        <a:lstStyle/>
        <a:p>
          <a:endParaRPr lang="en-US"/>
        </a:p>
      </dgm:t>
    </dgm:pt>
    <dgm:pt modelId="{7D94EBAE-F466-A841-A7FA-B7E2A9F0E7D1}" type="pres">
      <dgm:prSet presAssocID="{17F75E4F-44DF-744B-AC89-87FFC1E7A4D8}" presName="linear" presStyleCnt="0">
        <dgm:presLayoutVars>
          <dgm:dir/>
          <dgm:animLvl val="lvl"/>
          <dgm:resizeHandles val="exact"/>
        </dgm:presLayoutVars>
      </dgm:prSet>
      <dgm:spPr/>
    </dgm:pt>
    <dgm:pt modelId="{9B789EB7-16B2-F146-B44E-89DDF0C6FDD1}" type="pres">
      <dgm:prSet presAssocID="{384A3D1A-9A48-7A46-81E8-B12E3E8B55CE}" presName="parentLin" presStyleCnt="0"/>
      <dgm:spPr/>
    </dgm:pt>
    <dgm:pt modelId="{D0D06959-275E-A443-85AD-4C04559B95DB}" type="pres">
      <dgm:prSet presAssocID="{384A3D1A-9A48-7A46-81E8-B12E3E8B55CE}" presName="parentLeftMargin" presStyleLbl="node1" presStyleIdx="0" presStyleCnt="2"/>
      <dgm:spPr/>
    </dgm:pt>
    <dgm:pt modelId="{BFDF9092-24F6-D946-80EA-77BDD0001326}" type="pres">
      <dgm:prSet presAssocID="{384A3D1A-9A48-7A46-81E8-B12E3E8B55CE}" presName="parentText" presStyleLbl="node1" presStyleIdx="0" presStyleCnt="2" custScaleX="142857">
        <dgm:presLayoutVars>
          <dgm:chMax val="0"/>
          <dgm:bulletEnabled val="1"/>
        </dgm:presLayoutVars>
      </dgm:prSet>
      <dgm:spPr/>
    </dgm:pt>
    <dgm:pt modelId="{4DB51555-71AA-514B-97D7-9712643D1FA5}" type="pres">
      <dgm:prSet presAssocID="{384A3D1A-9A48-7A46-81E8-B12E3E8B55CE}" presName="negativeSpace" presStyleCnt="0"/>
      <dgm:spPr/>
    </dgm:pt>
    <dgm:pt modelId="{210FC8F6-3918-1B48-B8DE-841A4F27F7E3}" type="pres">
      <dgm:prSet presAssocID="{384A3D1A-9A48-7A46-81E8-B12E3E8B55CE}" presName="childText" presStyleLbl="conFgAcc1" presStyleIdx="0" presStyleCnt="2" custLinFactNeighborY="66301">
        <dgm:presLayoutVars>
          <dgm:bulletEnabled val="1"/>
        </dgm:presLayoutVars>
      </dgm:prSet>
      <dgm:spPr/>
    </dgm:pt>
    <dgm:pt modelId="{C8271674-6311-0C4A-B313-C57729E1DEA4}" type="pres">
      <dgm:prSet presAssocID="{0579E0D1-F8A2-3445-A3A8-6D8372FB4CA3}" presName="spaceBetweenRectangles" presStyleCnt="0"/>
      <dgm:spPr/>
    </dgm:pt>
    <dgm:pt modelId="{7E168F91-32FA-9F4F-95AE-4661173C4184}" type="pres">
      <dgm:prSet presAssocID="{61B66329-2502-F749-A31C-D169948D983F}" presName="parentLin" presStyleCnt="0"/>
      <dgm:spPr/>
    </dgm:pt>
    <dgm:pt modelId="{C5A505CD-7F64-F549-9F2A-DC4AB0AA9E9F}" type="pres">
      <dgm:prSet presAssocID="{61B66329-2502-F749-A31C-D169948D983F}" presName="parentLeftMargin" presStyleLbl="node1" presStyleIdx="0" presStyleCnt="2"/>
      <dgm:spPr/>
    </dgm:pt>
    <dgm:pt modelId="{D1F93D32-A076-A943-938F-2B3786A4600D}" type="pres">
      <dgm:prSet presAssocID="{61B66329-2502-F749-A31C-D169948D983F}" presName="parentText" presStyleLbl="node1" presStyleIdx="1" presStyleCnt="2" custScaleX="142857">
        <dgm:presLayoutVars>
          <dgm:chMax val="0"/>
          <dgm:bulletEnabled val="1"/>
        </dgm:presLayoutVars>
      </dgm:prSet>
      <dgm:spPr/>
    </dgm:pt>
    <dgm:pt modelId="{8FA00EBA-6338-064B-A357-1E949AA66261}" type="pres">
      <dgm:prSet presAssocID="{61B66329-2502-F749-A31C-D169948D983F}" presName="negativeSpace" presStyleCnt="0"/>
      <dgm:spPr/>
    </dgm:pt>
    <dgm:pt modelId="{182D0B3A-6CEE-A54B-A4BF-8431AA81126E}" type="pres">
      <dgm:prSet presAssocID="{61B66329-2502-F749-A31C-D169948D983F}" presName="childText" presStyleLbl="conFgAcc1" presStyleIdx="1" presStyleCnt="2">
        <dgm:presLayoutVars>
          <dgm:bulletEnabled val="1"/>
        </dgm:presLayoutVars>
      </dgm:prSet>
      <dgm:spPr/>
    </dgm:pt>
  </dgm:ptLst>
  <dgm:cxnLst>
    <dgm:cxn modelId="{881FCC01-117D-584E-9E35-D38ABCA3B9BD}" srcId="{61B66329-2502-F749-A31C-D169948D983F}" destId="{365D74ED-420E-064B-B9BF-3116273A3A31}" srcOrd="0" destOrd="0" parTransId="{34B586D0-7C44-044E-AE30-F80494002137}" sibTransId="{EFCC083A-FC78-FE48-9866-5C9D4CFD497C}"/>
    <dgm:cxn modelId="{14BBEC2E-A9FE-F44D-893E-591A7C687278}" srcId="{61B66329-2502-F749-A31C-D169948D983F}" destId="{CDB27185-794A-0A4E-B901-456D058B04EE}" srcOrd="1" destOrd="0" parTransId="{47A7D30E-0233-CE49-ADC7-A9F8C6EF5359}" sibTransId="{0E2D4ECD-8291-1144-850C-1251C905A130}"/>
    <dgm:cxn modelId="{FDB4DD3F-5B91-DB49-B6A7-07E6249FCB1F}" type="presOf" srcId="{384A3D1A-9A48-7A46-81E8-B12E3E8B55CE}" destId="{BFDF9092-24F6-D946-80EA-77BDD0001326}" srcOrd="1" destOrd="0" presId="urn:microsoft.com/office/officeart/2005/8/layout/list1"/>
    <dgm:cxn modelId="{E5F12F46-AAEC-FB43-9B58-192FD8506A95}" type="presOf" srcId="{61B66329-2502-F749-A31C-D169948D983F}" destId="{D1F93D32-A076-A943-938F-2B3786A4600D}" srcOrd="1" destOrd="0" presId="urn:microsoft.com/office/officeart/2005/8/layout/list1"/>
    <dgm:cxn modelId="{E0BE1A62-44A6-5746-ACFA-901E5C28561F}" type="presOf" srcId="{384A3D1A-9A48-7A46-81E8-B12E3E8B55CE}" destId="{D0D06959-275E-A443-85AD-4C04559B95DB}" srcOrd="0" destOrd="0" presId="urn:microsoft.com/office/officeart/2005/8/layout/list1"/>
    <dgm:cxn modelId="{C7026471-4374-324D-BBF1-5E05570D0FFE}" srcId="{17F75E4F-44DF-744B-AC89-87FFC1E7A4D8}" destId="{384A3D1A-9A48-7A46-81E8-B12E3E8B55CE}" srcOrd="0" destOrd="0" parTransId="{D661EFD0-4D02-1D46-A97C-C542563119F8}" sibTransId="{0579E0D1-F8A2-3445-A3A8-6D8372FB4CA3}"/>
    <dgm:cxn modelId="{8A26D979-66CB-CD49-8C84-1EA5C95C8C98}" type="presOf" srcId="{17F75E4F-44DF-744B-AC89-87FFC1E7A4D8}" destId="{7D94EBAE-F466-A841-A7FA-B7E2A9F0E7D1}" srcOrd="0" destOrd="0" presId="urn:microsoft.com/office/officeart/2005/8/layout/list1"/>
    <dgm:cxn modelId="{CCB53B93-4488-6146-B002-BB3ADB098126}" type="presOf" srcId="{61B66329-2502-F749-A31C-D169948D983F}" destId="{C5A505CD-7F64-F549-9F2A-DC4AB0AA9E9F}" srcOrd="0" destOrd="0" presId="urn:microsoft.com/office/officeart/2005/8/layout/list1"/>
    <dgm:cxn modelId="{2FA8BACE-153F-714F-BF6D-FF35BB8158A8}" srcId="{17F75E4F-44DF-744B-AC89-87FFC1E7A4D8}" destId="{61B66329-2502-F749-A31C-D169948D983F}" srcOrd="1" destOrd="0" parTransId="{1FC73D3B-436C-CD4B-851E-97036F99961A}" sibTransId="{96DEE903-63A9-D444-82BC-7A864C2C09A6}"/>
    <dgm:cxn modelId="{2F1BEECE-AC51-EC44-8424-E754A7C3D638}" type="presOf" srcId="{365D74ED-420E-064B-B9BF-3116273A3A31}" destId="{182D0B3A-6CEE-A54B-A4BF-8431AA81126E}" srcOrd="0" destOrd="0" presId="urn:microsoft.com/office/officeart/2005/8/layout/list1"/>
    <dgm:cxn modelId="{5B067FF2-61E8-A946-9F58-31386E19903E}" type="presOf" srcId="{CDB27185-794A-0A4E-B901-456D058B04EE}" destId="{182D0B3A-6CEE-A54B-A4BF-8431AA81126E}" srcOrd="0" destOrd="1" presId="urn:microsoft.com/office/officeart/2005/8/layout/list1"/>
    <dgm:cxn modelId="{A7D74720-E720-F341-8229-463C90993913}" type="presParOf" srcId="{7D94EBAE-F466-A841-A7FA-B7E2A9F0E7D1}" destId="{9B789EB7-16B2-F146-B44E-89DDF0C6FDD1}" srcOrd="0" destOrd="0" presId="urn:microsoft.com/office/officeart/2005/8/layout/list1"/>
    <dgm:cxn modelId="{98858FCB-C671-BF41-833A-E10DC9402F79}" type="presParOf" srcId="{9B789EB7-16B2-F146-B44E-89DDF0C6FDD1}" destId="{D0D06959-275E-A443-85AD-4C04559B95DB}" srcOrd="0" destOrd="0" presId="urn:microsoft.com/office/officeart/2005/8/layout/list1"/>
    <dgm:cxn modelId="{454329F5-4CDE-9345-B0EF-8C462DE344A9}" type="presParOf" srcId="{9B789EB7-16B2-F146-B44E-89DDF0C6FDD1}" destId="{BFDF9092-24F6-D946-80EA-77BDD0001326}" srcOrd="1" destOrd="0" presId="urn:microsoft.com/office/officeart/2005/8/layout/list1"/>
    <dgm:cxn modelId="{1CF4C68E-9B25-774E-ABEF-6CC44C70B420}" type="presParOf" srcId="{7D94EBAE-F466-A841-A7FA-B7E2A9F0E7D1}" destId="{4DB51555-71AA-514B-97D7-9712643D1FA5}" srcOrd="1" destOrd="0" presId="urn:microsoft.com/office/officeart/2005/8/layout/list1"/>
    <dgm:cxn modelId="{D324D326-F488-2C4B-AB00-BC0DCCDA447F}" type="presParOf" srcId="{7D94EBAE-F466-A841-A7FA-B7E2A9F0E7D1}" destId="{210FC8F6-3918-1B48-B8DE-841A4F27F7E3}" srcOrd="2" destOrd="0" presId="urn:microsoft.com/office/officeart/2005/8/layout/list1"/>
    <dgm:cxn modelId="{81182497-B3B4-CA4A-950C-F610570ABB2D}" type="presParOf" srcId="{7D94EBAE-F466-A841-A7FA-B7E2A9F0E7D1}" destId="{C8271674-6311-0C4A-B313-C57729E1DEA4}" srcOrd="3" destOrd="0" presId="urn:microsoft.com/office/officeart/2005/8/layout/list1"/>
    <dgm:cxn modelId="{4F247DED-03BB-5B44-962E-4FA5CDBEF7D2}" type="presParOf" srcId="{7D94EBAE-F466-A841-A7FA-B7E2A9F0E7D1}" destId="{7E168F91-32FA-9F4F-95AE-4661173C4184}" srcOrd="4" destOrd="0" presId="urn:microsoft.com/office/officeart/2005/8/layout/list1"/>
    <dgm:cxn modelId="{8C911E38-9EDD-4C44-8EC3-6B055DE82C5A}" type="presParOf" srcId="{7E168F91-32FA-9F4F-95AE-4661173C4184}" destId="{C5A505CD-7F64-F549-9F2A-DC4AB0AA9E9F}" srcOrd="0" destOrd="0" presId="urn:microsoft.com/office/officeart/2005/8/layout/list1"/>
    <dgm:cxn modelId="{7A024C27-D0B6-014E-9774-11B8200F4C79}" type="presParOf" srcId="{7E168F91-32FA-9F4F-95AE-4661173C4184}" destId="{D1F93D32-A076-A943-938F-2B3786A4600D}" srcOrd="1" destOrd="0" presId="urn:microsoft.com/office/officeart/2005/8/layout/list1"/>
    <dgm:cxn modelId="{07B457A6-F82E-5746-9D5C-648037EDEF8C}" type="presParOf" srcId="{7D94EBAE-F466-A841-A7FA-B7E2A9F0E7D1}" destId="{8FA00EBA-6338-064B-A357-1E949AA66261}" srcOrd="5" destOrd="0" presId="urn:microsoft.com/office/officeart/2005/8/layout/list1"/>
    <dgm:cxn modelId="{927B0F40-BB31-A34E-A9DF-F1B60BF4336D}" type="presParOf" srcId="{7D94EBAE-F466-A841-A7FA-B7E2A9F0E7D1}" destId="{182D0B3A-6CEE-A54B-A4BF-8431AA81126E}"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6E9DB30A-4AFC-4D6F-8D58-DB2A4B18FC4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2E045ED7-A448-40F0-BDA5-5B4B1F9E608F}">
      <dgm:prSet/>
      <dgm:spPr>
        <a:solidFill>
          <a:schemeClr val="accent1">
            <a:lumMod val="75000"/>
          </a:schemeClr>
        </a:solidFill>
      </dgm:spPr>
      <dgm:t>
        <a:bodyPr/>
        <a:lstStyle/>
        <a:p>
          <a:pPr algn="ctr" rtl="0"/>
          <a:r>
            <a:rPr lang="en-US" b="1" dirty="0">
              <a:effectLst>
                <a:outerShdw blurRad="38100" dist="38100" dir="2700000" algn="tl">
                  <a:srgbClr val="000000">
                    <a:alpha val="43137"/>
                  </a:srgbClr>
                </a:outerShdw>
              </a:effectLst>
            </a:rPr>
            <a:t>What are the major lock and key  beliefs of the students you work with?</a:t>
          </a:r>
          <a:endParaRPr lang="en-US" dirty="0">
            <a:effectLst>
              <a:outerShdw blurRad="38100" dist="38100" dir="2700000" algn="tl">
                <a:srgbClr val="000000">
                  <a:alpha val="43137"/>
                </a:srgbClr>
              </a:outerShdw>
            </a:effectLst>
          </a:endParaRPr>
        </a:p>
      </dgm:t>
    </dgm:pt>
    <dgm:pt modelId="{A0D78C1A-5FCF-40DF-9FED-0565C6541407}" type="parTrans" cxnId="{E76DBB22-53D8-42BC-B2BF-39DF8EF20AF5}">
      <dgm:prSet/>
      <dgm:spPr/>
      <dgm:t>
        <a:bodyPr/>
        <a:lstStyle/>
        <a:p>
          <a:endParaRPr lang="en-US"/>
        </a:p>
      </dgm:t>
    </dgm:pt>
    <dgm:pt modelId="{EA095959-3244-455D-99ED-22A3B1FCEAEA}" type="sibTrans" cxnId="{E76DBB22-53D8-42BC-B2BF-39DF8EF20AF5}">
      <dgm:prSet/>
      <dgm:spPr/>
      <dgm:t>
        <a:bodyPr/>
        <a:lstStyle/>
        <a:p>
          <a:endParaRPr lang="en-US"/>
        </a:p>
      </dgm:t>
    </dgm:pt>
    <dgm:pt modelId="{A1DE8447-618A-4785-B0C6-59BC6D1F0B15}" type="pres">
      <dgm:prSet presAssocID="{6E9DB30A-4AFC-4D6F-8D58-DB2A4B18FC43}" presName="linear" presStyleCnt="0">
        <dgm:presLayoutVars>
          <dgm:animLvl val="lvl"/>
          <dgm:resizeHandles val="exact"/>
        </dgm:presLayoutVars>
      </dgm:prSet>
      <dgm:spPr/>
    </dgm:pt>
    <dgm:pt modelId="{F810E78B-8673-4356-9C2D-E319360D69F7}" type="pres">
      <dgm:prSet presAssocID="{2E045ED7-A448-40F0-BDA5-5B4B1F9E608F}" presName="parentText" presStyleLbl="node1" presStyleIdx="0" presStyleCnt="1" custScaleY="115481" custLinFactNeighborY="-22844">
        <dgm:presLayoutVars>
          <dgm:chMax val="0"/>
          <dgm:bulletEnabled val="1"/>
        </dgm:presLayoutVars>
      </dgm:prSet>
      <dgm:spPr/>
    </dgm:pt>
  </dgm:ptLst>
  <dgm:cxnLst>
    <dgm:cxn modelId="{63A92205-5486-A043-B577-A03A43B6F2CC}" type="presOf" srcId="{6E9DB30A-4AFC-4D6F-8D58-DB2A4B18FC43}" destId="{A1DE8447-618A-4785-B0C6-59BC6D1F0B15}" srcOrd="0" destOrd="0" presId="urn:microsoft.com/office/officeart/2005/8/layout/vList2"/>
    <dgm:cxn modelId="{E76DBB22-53D8-42BC-B2BF-39DF8EF20AF5}" srcId="{6E9DB30A-4AFC-4D6F-8D58-DB2A4B18FC43}" destId="{2E045ED7-A448-40F0-BDA5-5B4B1F9E608F}" srcOrd="0" destOrd="0" parTransId="{A0D78C1A-5FCF-40DF-9FED-0565C6541407}" sibTransId="{EA095959-3244-455D-99ED-22A3B1FCEAEA}"/>
    <dgm:cxn modelId="{4F49E4DB-1508-774C-9809-130F91E3E2A1}" type="presOf" srcId="{2E045ED7-A448-40F0-BDA5-5B4B1F9E608F}" destId="{F810E78B-8673-4356-9C2D-E319360D69F7}" srcOrd="0" destOrd="0" presId="urn:microsoft.com/office/officeart/2005/8/layout/vList2"/>
    <dgm:cxn modelId="{FF3BA2F2-7346-0C4C-A112-0D09C0357AD6}" type="presParOf" srcId="{A1DE8447-618A-4785-B0C6-59BC6D1F0B15}" destId="{F810E78B-8673-4356-9C2D-E319360D69F7}" srcOrd="0" destOrd="0" presId="urn:microsoft.com/office/officeart/2005/8/layout/vList2"/>
  </dgm:cxnLst>
  <dgm:bg>
    <a:solidFill>
      <a:srgbClr val="F1592A"/>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97B27C28-87A4-49FE-80BD-6CC1A625AB24}" type="doc">
      <dgm:prSet loTypeId="urn:microsoft.com/office/officeart/2005/8/layout/radial4" loCatId="relationship" qsTypeId="urn:microsoft.com/office/officeart/2005/8/quickstyle/3d2" qsCatId="3D" csTypeId="urn:microsoft.com/office/officeart/2005/8/colors/colorful1" csCatId="colorful" phldr="1"/>
      <dgm:spPr/>
      <dgm:t>
        <a:bodyPr/>
        <a:lstStyle/>
        <a:p>
          <a:endParaRPr lang="en-US"/>
        </a:p>
      </dgm:t>
    </dgm:pt>
    <dgm:pt modelId="{9D34E495-66E3-4499-83E7-0969D7E6FE0E}">
      <dgm:prSet custT="1"/>
      <dgm:spPr/>
      <dgm:t>
        <a:bodyPr/>
        <a:lstStyle/>
        <a:p>
          <a:pPr rtl="0"/>
          <a:r>
            <a:rPr lang="en-US" sz="2000" dirty="0">
              <a:effectLst>
                <a:outerShdw blurRad="38100" dist="38100" dir="2700000" algn="tl">
                  <a:srgbClr val="000000">
                    <a:alpha val="43137"/>
                  </a:srgbClr>
                </a:outerShdw>
              </a:effectLst>
            </a:rPr>
            <a:t>All Examples of Fidgets or Sensory Objects</a:t>
          </a:r>
        </a:p>
      </dgm:t>
    </dgm:pt>
    <dgm:pt modelId="{AE51447A-FF32-4192-BBD3-262A67287B76}" type="parTrans" cxnId="{DE829EB3-C239-4BC5-8E35-F467BC65C5F3}">
      <dgm:prSet/>
      <dgm:spPr/>
      <dgm:t>
        <a:bodyPr/>
        <a:lstStyle/>
        <a:p>
          <a:endParaRPr lang="en-US"/>
        </a:p>
      </dgm:t>
    </dgm:pt>
    <dgm:pt modelId="{0A6C4AC1-1DF7-4242-8053-6679F33A3251}" type="sibTrans" cxnId="{DE829EB3-C239-4BC5-8E35-F467BC65C5F3}">
      <dgm:prSet/>
      <dgm:spPr/>
      <dgm:t>
        <a:bodyPr/>
        <a:lstStyle/>
        <a:p>
          <a:endParaRPr lang="en-US"/>
        </a:p>
      </dgm:t>
    </dgm:pt>
    <dgm:pt modelId="{3514B51C-F9F2-4BC0-9EBF-DF2DB273C28B}">
      <dgm:prSet custT="1"/>
      <dgm:spPr>
        <a:solidFill>
          <a:srgbClr val="008000"/>
        </a:solidFill>
      </dgm:spPr>
      <dgm:t>
        <a:bodyPr/>
        <a:lstStyle/>
        <a:p>
          <a:pPr rtl="0"/>
          <a:r>
            <a:rPr lang="en-US" sz="1600" b="1" u="none" dirty="0">
              <a:effectLst>
                <a:outerShdw blurRad="38100" dist="38100" dir="2700000" algn="tl">
                  <a:srgbClr val="000000">
                    <a:alpha val="43137"/>
                  </a:srgbClr>
                </a:outerShdw>
              </a:effectLst>
            </a:rPr>
            <a:t>Velcro Under Seats</a:t>
          </a:r>
        </a:p>
      </dgm:t>
    </dgm:pt>
    <dgm:pt modelId="{346CCA8A-B6D0-4346-AE24-E08C9D00851F}" type="parTrans" cxnId="{3899395E-C3ED-4094-A66F-72AF83098900}">
      <dgm:prSet/>
      <dgm:spPr/>
      <dgm:t>
        <a:bodyPr/>
        <a:lstStyle/>
        <a:p>
          <a:endParaRPr lang="en-US"/>
        </a:p>
      </dgm:t>
    </dgm:pt>
    <dgm:pt modelId="{817B4691-DA04-4E6F-85FD-4AFCD27EB67E}" type="sibTrans" cxnId="{3899395E-C3ED-4094-A66F-72AF83098900}">
      <dgm:prSet/>
      <dgm:spPr/>
      <dgm:t>
        <a:bodyPr/>
        <a:lstStyle/>
        <a:p>
          <a:endParaRPr lang="en-US"/>
        </a:p>
      </dgm:t>
    </dgm:pt>
    <dgm:pt modelId="{C1C04346-C653-4C3E-A59C-58133BB0E0B5}">
      <dgm:prSet custT="1"/>
      <dgm:spPr>
        <a:solidFill>
          <a:schemeClr val="accent1">
            <a:lumMod val="75000"/>
          </a:schemeClr>
        </a:solidFill>
      </dgm:spPr>
      <dgm:t>
        <a:bodyPr/>
        <a:lstStyle/>
        <a:p>
          <a:pPr rtl="0"/>
          <a:r>
            <a:rPr lang="en-US" sz="1600" b="1" u="none" dirty="0">
              <a:effectLst>
                <a:outerShdw blurRad="38100" dist="38100" dir="2700000" algn="tl">
                  <a:srgbClr val="000000">
                    <a:alpha val="43137"/>
                  </a:srgbClr>
                </a:outerShdw>
              </a:effectLst>
            </a:rPr>
            <a:t>A variety of Pipe Cleaners</a:t>
          </a:r>
        </a:p>
      </dgm:t>
    </dgm:pt>
    <dgm:pt modelId="{B68F8B28-43BB-4609-9185-885DCF7B2B6C}" type="parTrans" cxnId="{98B87A66-7F4E-4019-B008-F15EEEEB0DF1}">
      <dgm:prSet/>
      <dgm:spPr/>
      <dgm:t>
        <a:bodyPr/>
        <a:lstStyle/>
        <a:p>
          <a:endParaRPr lang="en-US"/>
        </a:p>
      </dgm:t>
    </dgm:pt>
    <dgm:pt modelId="{9F21A9D1-F454-4365-8581-8C8DB0FB13DC}" type="sibTrans" cxnId="{98B87A66-7F4E-4019-B008-F15EEEEB0DF1}">
      <dgm:prSet/>
      <dgm:spPr/>
      <dgm:t>
        <a:bodyPr/>
        <a:lstStyle/>
        <a:p>
          <a:endParaRPr lang="en-US"/>
        </a:p>
      </dgm:t>
    </dgm:pt>
    <dgm:pt modelId="{28B5C1F2-CD51-4FE9-8000-23C408191188}">
      <dgm:prSet custT="1"/>
      <dgm:spPr/>
      <dgm:t>
        <a:bodyPr/>
        <a:lstStyle/>
        <a:p>
          <a:pPr rtl="0"/>
          <a:r>
            <a:rPr lang="en-US" sz="1600" b="1" u="none" dirty="0">
              <a:effectLst>
                <a:outerShdw blurRad="38100" dist="38100" dir="2700000" algn="tl">
                  <a:srgbClr val="000000">
                    <a:alpha val="43137"/>
                  </a:srgbClr>
                </a:outerShdw>
              </a:effectLst>
            </a:rPr>
            <a:t>Bracelets to twirl on wrists</a:t>
          </a:r>
        </a:p>
      </dgm:t>
    </dgm:pt>
    <dgm:pt modelId="{B957A6A0-D22F-455A-8455-9F6A32C1F1C3}" type="parTrans" cxnId="{1F485015-06B1-4701-B357-7EB11A73DE02}">
      <dgm:prSet/>
      <dgm:spPr/>
      <dgm:t>
        <a:bodyPr/>
        <a:lstStyle/>
        <a:p>
          <a:endParaRPr lang="en-US"/>
        </a:p>
      </dgm:t>
    </dgm:pt>
    <dgm:pt modelId="{70ED9AD8-CB73-4B81-BD81-32BA30D9BFAF}" type="sibTrans" cxnId="{1F485015-06B1-4701-B357-7EB11A73DE02}">
      <dgm:prSet/>
      <dgm:spPr/>
      <dgm:t>
        <a:bodyPr/>
        <a:lstStyle/>
        <a:p>
          <a:endParaRPr lang="en-US"/>
        </a:p>
      </dgm:t>
    </dgm:pt>
    <dgm:pt modelId="{1CEBAE8D-5142-420C-957E-E8A866635D24}">
      <dgm:prSet custT="1"/>
      <dgm:spPr>
        <a:solidFill>
          <a:srgbClr val="E46C0A"/>
        </a:solidFill>
      </dgm:spPr>
      <dgm:t>
        <a:bodyPr/>
        <a:lstStyle/>
        <a:p>
          <a:pPr rtl="0"/>
          <a:r>
            <a:rPr lang="en-US" sz="1600" b="1" u="none" dirty="0">
              <a:effectLst>
                <a:outerShdw blurRad="38100" dist="38100" dir="2700000" algn="tl">
                  <a:srgbClr val="000000">
                    <a:alpha val="43137"/>
                  </a:srgbClr>
                </a:outerShdw>
              </a:effectLst>
            </a:rPr>
            <a:t>Rubber Bands to flip or wear on wrists</a:t>
          </a:r>
        </a:p>
      </dgm:t>
    </dgm:pt>
    <dgm:pt modelId="{F5017508-6913-4A30-9022-12999113FEE3}" type="parTrans" cxnId="{00832D64-5BF6-42DD-BB3D-CF5031172B4A}">
      <dgm:prSet/>
      <dgm:spPr/>
      <dgm:t>
        <a:bodyPr/>
        <a:lstStyle/>
        <a:p>
          <a:endParaRPr lang="en-US"/>
        </a:p>
      </dgm:t>
    </dgm:pt>
    <dgm:pt modelId="{756D6974-5E96-4DA2-9CBE-1053F464E070}" type="sibTrans" cxnId="{00832D64-5BF6-42DD-BB3D-CF5031172B4A}">
      <dgm:prSet/>
      <dgm:spPr/>
      <dgm:t>
        <a:bodyPr/>
        <a:lstStyle/>
        <a:p>
          <a:endParaRPr lang="en-US"/>
        </a:p>
      </dgm:t>
    </dgm:pt>
    <dgm:pt modelId="{6E14B7D5-2F5F-4D4B-90C2-161DDA7CD8AD}">
      <dgm:prSet custT="1"/>
      <dgm:spPr/>
      <dgm:t>
        <a:bodyPr/>
        <a:lstStyle/>
        <a:p>
          <a:pPr rtl="0"/>
          <a:r>
            <a:rPr lang="en-US" sz="1600" b="1" u="none" dirty="0">
              <a:effectLst>
                <a:outerShdw blurRad="38100" dist="38100" dir="2700000" algn="tl">
                  <a:srgbClr val="000000">
                    <a:alpha val="43137"/>
                  </a:srgbClr>
                </a:outerShdw>
              </a:effectLst>
            </a:rPr>
            <a:t>Resistance Bands</a:t>
          </a:r>
        </a:p>
      </dgm:t>
    </dgm:pt>
    <dgm:pt modelId="{DA33414F-7CF3-45A0-B923-71D9F23347F3}" type="parTrans" cxnId="{43CEB07C-C1BE-4B5F-BFE1-BD0973DD355F}">
      <dgm:prSet/>
      <dgm:spPr/>
      <dgm:t>
        <a:bodyPr/>
        <a:lstStyle/>
        <a:p>
          <a:endParaRPr lang="en-US"/>
        </a:p>
      </dgm:t>
    </dgm:pt>
    <dgm:pt modelId="{D7EE4160-AF97-41C0-81AF-0CF98F8FB325}" type="sibTrans" cxnId="{43CEB07C-C1BE-4B5F-BFE1-BD0973DD355F}">
      <dgm:prSet/>
      <dgm:spPr/>
      <dgm:t>
        <a:bodyPr/>
        <a:lstStyle/>
        <a:p>
          <a:endParaRPr lang="en-US"/>
        </a:p>
      </dgm:t>
    </dgm:pt>
    <dgm:pt modelId="{A2385D63-9AF1-4DD5-A9B7-7AE900E99BE8}">
      <dgm:prSet custT="1"/>
      <dgm:spPr/>
      <dgm:t>
        <a:bodyPr/>
        <a:lstStyle/>
        <a:p>
          <a:pPr rtl="0"/>
          <a:r>
            <a:rPr lang="en-US" sz="1600" b="1" u="none" dirty="0">
              <a:effectLst>
                <a:outerShdw blurRad="38100" dist="38100" dir="2700000" algn="tl">
                  <a:srgbClr val="000000">
                    <a:alpha val="43137"/>
                  </a:srgbClr>
                </a:outerShdw>
              </a:effectLst>
            </a:rPr>
            <a:t>Silly Putty or other putty substance</a:t>
          </a:r>
        </a:p>
      </dgm:t>
    </dgm:pt>
    <dgm:pt modelId="{ACBB1E2F-B646-432F-9F4A-EB8510BAFA95}" type="parTrans" cxnId="{9DA47A4F-5117-4851-AA8A-9E57247B4A65}">
      <dgm:prSet/>
      <dgm:spPr/>
      <dgm:t>
        <a:bodyPr/>
        <a:lstStyle/>
        <a:p>
          <a:endParaRPr lang="en-US"/>
        </a:p>
      </dgm:t>
    </dgm:pt>
    <dgm:pt modelId="{EBB90E49-FD5D-4519-80E2-A241E8E31F8E}" type="sibTrans" cxnId="{9DA47A4F-5117-4851-AA8A-9E57247B4A65}">
      <dgm:prSet/>
      <dgm:spPr/>
      <dgm:t>
        <a:bodyPr/>
        <a:lstStyle/>
        <a:p>
          <a:endParaRPr lang="en-US"/>
        </a:p>
      </dgm:t>
    </dgm:pt>
    <dgm:pt modelId="{98485A25-81E7-4208-892F-F6FB99DA114E}">
      <dgm:prSet custT="1"/>
      <dgm:spPr/>
      <dgm:t>
        <a:bodyPr/>
        <a:lstStyle/>
        <a:p>
          <a:pPr rtl="0"/>
          <a:r>
            <a:rPr lang="en-US" sz="1600" b="1" u="none" dirty="0">
              <a:effectLst>
                <a:outerShdw blurRad="38100" dist="38100" dir="2700000" algn="tl">
                  <a:srgbClr val="000000">
                    <a:alpha val="43137"/>
                  </a:srgbClr>
                </a:outerShdw>
              </a:effectLst>
            </a:rPr>
            <a:t>Chip Bag Clips and others that do not make sounds</a:t>
          </a:r>
        </a:p>
      </dgm:t>
    </dgm:pt>
    <dgm:pt modelId="{F3939112-B49C-474D-9C28-8628A09B3715}" type="parTrans" cxnId="{3A6C39CD-C520-460E-98A1-F61F9A4BC149}">
      <dgm:prSet/>
      <dgm:spPr/>
      <dgm:t>
        <a:bodyPr/>
        <a:lstStyle/>
        <a:p>
          <a:endParaRPr lang="en-US"/>
        </a:p>
      </dgm:t>
    </dgm:pt>
    <dgm:pt modelId="{4775FC91-29E9-49EE-8314-51023B6ECEA0}" type="sibTrans" cxnId="{3A6C39CD-C520-460E-98A1-F61F9A4BC149}">
      <dgm:prSet/>
      <dgm:spPr/>
      <dgm:t>
        <a:bodyPr/>
        <a:lstStyle/>
        <a:p>
          <a:endParaRPr lang="en-US"/>
        </a:p>
      </dgm:t>
    </dgm:pt>
    <dgm:pt modelId="{A78002B9-6492-400A-A1D8-3508893C359C}">
      <dgm:prSet custT="1"/>
      <dgm:spPr>
        <a:solidFill>
          <a:schemeClr val="accent6">
            <a:lumMod val="75000"/>
          </a:schemeClr>
        </a:solidFill>
      </dgm:spPr>
      <dgm:t>
        <a:bodyPr/>
        <a:lstStyle/>
        <a:p>
          <a:pPr rtl="0"/>
          <a:r>
            <a:rPr lang="en-US" sz="1600" b="1" u="none" dirty="0">
              <a:effectLst>
                <a:outerShdw blurRad="38100" dist="38100" dir="2700000" algn="tl">
                  <a:srgbClr val="000000">
                    <a:alpha val="43137"/>
                  </a:srgbClr>
                </a:outerShdw>
              </a:effectLst>
            </a:rPr>
            <a:t>Erasers, Bendable Pencil Covers, etc.</a:t>
          </a:r>
        </a:p>
      </dgm:t>
    </dgm:pt>
    <dgm:pt modelId="{9FEA69BD-B75E-4BE6-B735-C25D5F234666}" type="parTrans" cxnId="{2F67C20B-9712-46A0-A9E1-E59A8FF51956}">
      <dgm:prSet/>
      <dgm:spPr/>
      <dgm:t>
        <a:bodyPr/>
        <a:lstStyle/>
        <a:p>
          <a:endParaRPr lang="en-US"/>
        </a:p>
      </dgm:t>
    </dgm:pt>
    <dgm:pt modelId="{A03D1267-2F8A-4326-9BFD-AA3F6DB40F5D}" type="sibTrans" cxnId="{2F67C20B-9712-46A0-A9E1-E59A8FF51956}">
      <dgm:prSet/>
      <dgm:spPr/>
      <dgm:t>
        <a:bodyPr/>
        <a:lstStyle/>
        <a:p>
          <a:endParaRPr lang="en-US"/>
        </a:p>
      </dgm:t>
    </dgm:pt>
    <dgm:pt modelId="{32440CF3-FC1E-492A-B499-E93EFE7D2F0F}">
      <dgm:prSet custT="1"/>
      <dgm:spPr/>
      <dgm:t>
        <a:bodyPr/>
        <a:lstStyle/>
        <a:p>
          <a:pPr rtl="0"/>
          <a:r>
            <a:rPr lang="en-US" sz="1600" b="1" u="none" dirty="0">
              <a:effectLst>
                <a:outerShdw blurRad="38100" dist="38100" dir="2700000" algn="tl">
                  <a:srgbClr val="000000">
                    <a:alpha val="43137"/>
                  </a:srgbClr>
                </a:outerShdw>
              </a:effectLst>
            </a:rPr>
            <a:t>Paper Clips or other Twisty Objects</a:t>
          </a:r>
        </a:p>
      </dgm:t>
    </dgm:pt>
    <dgm:pt modelId="{BEA96944-2596-46B1-8574-EAA9042DBD8E}" type="parTrans" cxnId="{989601D0-926C-4207-9FC6-6951E5EA076E}">
      <dgm:prSet/>
      <dgm:spPr/>
      <dgm:t>
        <a:bodyPr/>
        <a:lstStyle/>
        <a:p>
          <a:endParaRPr lang="en-US"/>
        </a:p>
      </dgm:t>
    </dgm:pt>
    <dgm:pt modelId="{53A0B97E-5A86-43A1-82DC-F21CF9F12801}" type="sibTrans" cxnId="{989601D0-926C-4207-9FC6-6951E5EA076E}">
      <dgm:prSet/>
      <dgm:spPr/>
      <dgm:t>
        <a:bodyPr/>
        <a:lstStyle/>
        <a:p>
          <a:endParaRPr lang="en-US"/>
        </a:p>
      </dgm:t>
    </dgm:pt>
    <dgm:pt modelId="{15533F2D-BC5E-41E3-8F9B-DD4B88F9A108}">
      <dgm:prSet custT="1"/>
      <dgm:spPr>
        <a:solidFill>
          <a:srgbClr val="008000"/>
        </a:solidFill>
      </dgm:spPr>
      <dgm:t>
        <a:bodyPr/>
        <a:lstStyle/>
        <a:p>
          <a:pPr rtl="0"/>
          <a:r>
            <a:rPr lang="en-US" sz="1600" b="1" u="none" dirty="0">
              <a:effectLst>
                <a:outerShdw blurRad="38100" dist="38100" dir="2700000" algn="tl">
                  <a:srgbClr val="000000">
                    <a:alpha val="43137"/>
                  </a:srgbClr>
                </a:outerShdw>
              </a:effectLst>
            </a:rPr>
            <a:t>Squeezy or Stress Balls</a:t>
          </a:r>
        </a:p>
      </dgm:t>
    </dgm:pt>
    <dgm:pt modelId="{F9BDA025-AF82-447A-BC8D-46146A021E79}" type="parTrans" cxnId="{7242CB82-E65E-4F9C-BCEC-9DB09BCFC78C}">
      <dgm:prSet/>
      <dgm:spPr/>
      <dgm:t>
        <a:bodyPr/>
        <a:lstStyle/>
        <a:p>
          <a:endParaRPr lang="en-US"/>
        </a:p>
      </dgm:t>
    </dgm:pt>
    <dgm:pt modelId="{E3370E05-A7B7-4C69-82AB-2C9181755D75}" type="sibTrans" cxnId="{7242CB82-E65E-4F9C-BCEC-9DB09BCFC78C}">
      <dgm:prSet/>
      <dgm:spPr/>
      <dgm:t>
        <a:bodyPr/>
        <a:lstStyle/>
        <a:p>
          <a:endParaRPr lang="en-US"/>
        </a:p>
      </dgm:t>
    </dgm:pt>
    <dgm:pt modelId="{1E9DD145-6D0C-4500-B732-A26B788DFE24}" type="pres">
      <dgm:prSet presAssocID="{97B27C28-87A4-49FE-80BD-6CC1A625AB24}" presName="cycle" presStyleCnt="0">
        <dgm:presLayoutVars>
          <dgm:chMax val="1"/>
          <dgm:dir/>
          <dgm:animLvl val="ctr"/>
          <dgm:resizeHandles val="exact"/>
        </dgm:presLayoutVars>
      </dgm:prSet>
      <dgm:spPr/>
    </dgm:pt>
    <dgm:pt modelId="{C0F866A8-42B7-472D-9C09-78B5F26C7753}" type="pres">
      <dgm:prSet presAssocID="{9D34E495-66E3-4499-83E7-0969D7E6FE0E}" presName="centerShape" presStyleLbl="node0" presStyleIdx="0" presStyleCnt="1" custScaleX="169293" custScaleY="117493" custLinFactNeighborX="-251" custLinFactNeighborY="874"/>
      <dgm:spPr/>
    </dgm:pt>
    <dgm:pt modelId="{7DC61AD7-F98D-494F-B33C-D5C21E8A6B1B}" type="pres">
      <dgm:prSet presAssocID="{DA33414F-7CF3-45A0-B923-71D9F23347F3}" presName="parTrans" presStyleLbl="bgSibTrans2D1" presStyleIdx="0" presStyleCnt="10"/>
      <dgm:spPr/>
    </dgm:pt>
    <dgm:pt modelId="{F4B24274-4414-4EB6-8581-A3F4B529DABA}" type="pres">
      <dgm:prSet presAssocID="{6E14B7D5-2F5F-4D4B-90C2-161DDA7CD8AD}" presName="node" presStyleLbl="node1" presStyleIdx="0" presStyleCnt="10" custScaleX="176818" custScaleY="147900" custRadScaleRad="86434" custRadScaleInc="-4129">
        <dgm:presLayoutVars>
          <dgm:bulletEnabled val="1"/>
        </dgm:presLayoutVars>
      </dgm:prSet>
      <dgm:spPr/>
    </dgm:pt>
    <dgm:pt modelId="{22ABC4BF-AEEB-432D-BF0F-5B29682F0741}" type="pres">
      <dgm:prSet presAssocID="{346CCA8A-B6D0-4346-AE24-E08C9D00851F}" presName="parTrans" presStyleLbl="bgSibTrans2D1" presStyleIdx="1" presStyleCnt="10"/>
      <dgm:spPr/>
    </dgm:pt>
    <dgm:pt modelId="{C36FC1E2-FBD5-446C-BB4D-2E121A8B96DB}" type="pres">
      <dgm:prSet presAssocID="{3514B51C-F9F2-4BC0-9EBF-DF2DB273C28B}" presName="node" presStyleLbl="node1" presStyleIdx="1" presStyleCnt="10" custScaleX="138296" custRadScaleRad="98590" custRadScaleInc="-10231">
        <dgm:presLayoutVars>
          <dgm:bulletEnabled val="1"/>
        </dgm:presLayoutVars>
      </dgm:prSet>
      <dgm:spPr/>
    </dgm:pt>
    <dgm:pt modelId="{E6D5C230-C79E-4CFC-AF36-D7C98A674E4E}" type="pres">
      <dgm:prSet presAssocID="{F3939112-B49C-474D-9C28-8628A09B3715}" presName="parTrans" presStyleLbl="bgSibTrans2D1" presStyleIdx="2" presStyleCnt="10"/>
      <dgm:spPr/>
    </dgm:pt>
    <dgm:pt modelId="{62A43CED-7F46-4805-9059-8058FB61CAD2}" type="pres">
      <dgm:prSet presAssocID="{98485A25-81E7-4208-892F-F6FB99DA114E}" presName="node" presStyleLbl="node1" presStyleIdx="2" presStyleCnt="10" custScaleX="188241" custScaleY="148311" custRadScaleRad="115403" custRadScaleInc="-40426">
        <dgm:presLayoutVars>
          <dgm:bulletEnabled val="1"/>
        </dgm:presLayoutVars>
      </dgm:prSet>
      <dgm:spPr/>
    </dgm:pt>
    <dgm:pt modelId="{9B94C9C0-243A-4CF8-B2C8-C24ADEF7FDA5}" type="pres">
      <dgm:prSet presAssocID="{B68F8B28-43BB-4609-9185-885DCF7B2B6C}" presName="parTrans" presStyleLbl="bgSibTrans2D1" presStyleIdx="3" presStyleCnt="10"/>
      <dgm:spPr/>
    </dgm:pt>
    <dgm:pt modelId="{EDA07AD8-5EEE-4C9D-898F-A61D087D5B2B}" type="pres">
      <dgm:prSet presAssocID="{C1C04346-C653-4C3E-A59C-58133BB0E0B5}" presName="node" presStyleLbl="node1" presStyleIdx="3" presStyleCnt="10" custScaleX="138296" custScaleY="147900" custRadScaleRad="132487" custRadScaleInc="-52841">
        <dgm:presLayoutVars>
          <dgm:bulletEnabled val="1"/>
        </dgm:presLayoutVars>
      </dgm:prSet>
      <dgm:spPr/>
    </dgm:pt>
    <dgm:pt modelId="{8C28A0C6-6732-4A5C-A815-71CCD059D059}" type="pres">
      <dgm:prSet presAssocID="{9FEA69BD-B75E-4BE6-B735-C25D5F234666}" presName="parTrans" presStyleLbl="bgSibTrans2D1" presStyleIdx="4" presStyleCnt="10"/>
      <dgm:spPr/>
    </dgm:pt>
    <dgm:pt modelId="{284FD4A9-2B1F-4A3C-AF57-6F1DD2E50919}" type="pres">
      <dgm:prSet presAssocID="{A78002B9-6492-400A-A1D8-3508893C359C}" presName="node" presStyleLbl="node1" presStyleIdx="4" presStyleCnt="10" custScaleX="145022" custScaleY="147900" custRadScaleRad="122457" custRadScaleInc="-42235">
        <dgm:presLayoutVars>
          <dgm:bulletEnabled val="1"/>
        </dgm:presLayoutVars>
      </dgm:prSet>
      <dgm:spPr/>
    </dgm:pt>
    <dgm:pt modelId="{7B3B107A-6B81-4CD5-85BB-C1FEA44FE8A7}" type="pres">
      <dgm:prSet presAssocID="{BEA96944-2596-46B1-8574-EAA9042DBD8E}" presName="parTrans" presStyleLbl="bgSibTrans2D1" presStyleIdx="5" presStyleCnt="10"/>
      <dgm:spPr/>
    </dgm:pt>
    <dgm:pt modelId="{17C2FCDB-5118-4AFC-B15B-16E86DBFA85C}" type="pres">
      <dgm:prSet presAssocID="{32440CF3-FC1E-492A-B499-E93EFE7D2F0F}" presName="node" presStyleLbl="node1" presStyleIdx="5" presStyleCnt="10" custScaleX="175648" custScaleY="147900" custRadScaleRad="117000" custRadScaleInc="-14725">
        <dgm:presLayoutVars>
          <dgm:bulletEnabled val="1"/>
        </dgm:presLayoutVars>
      </dgm:prSet>
      <dgm:spPr/>
    </dgm:pt>
    <dgm:pt modelId="{B8D21477-08CD-4212-BCA0-5D70848DE2FB}" type="pres">
      <dgm:prSet presAssocID="{F9BDA025-AF82-447A-BC8D-46146A021E79}" presName="parTrans" presStyleLbl="bgSibTrans2D1" presStyleIdx="6" presStyleCnt="10"/>
      <dgm:spPr/>
    </dgm:pt>
    <dgm:pt modelId="{1D895CF9-E24A-4E24-8E72-20160162F742}" type="pres">
      <dgm:prSet presAssocID="{15533F2D-BC5E-41E3-8F9B-DD4B88F9A108}" presName="node" presStyleLbl="node1" presStyleIdx="6" presStyleCnt="10" custScaleX="170073" custScaleY="147900" custRadScaleRad="122575" custRadScaleInc="18565">
        <dgm:presLayoutVars>
          <dgm:bulletEnabled val="1"/>
        </dgm:presLayoutVars>
      </dgm:prSet>
      <dgm:spPr/>
    </dgm:pt>
    <dgm:pt modelId="{408BFCB0-EB0A-445B-B4A1-566CFF6CE859}" type="pres">
      <dgm:prSet presAssocID="{ACBB1E2F-B646-432F-9F4A-EB8510BAFA95}" presName="parTrans" presStyleLbl="bgSibTrans2D1" presStyleIdx="7" presStyleCnt="10" custAng="20979609" custLinFactNeighborX="-5158" custLinFactNeighborY="3707"/>
      <dgm:spPr/>
    </dgm:pt>
    <dgm:pt modelId="{6E855845-1D9D-4BCF-B3E2-2476CBF0825D}" type="pres">
      <dgm:prSet presAssocID="{A2385D63-9AF1-4DD5-A9B7-7AE900E99BE8}" presName="node" presStyleLbl="node1" presStyleIdx="7" presStyleCnt="10" custScaleX="184639" custScaleY="147900" custRadScaleRad="129475" custRadScaleInc="47214">
        <dgm:presLayoutVars>
          <dgm:bulletEnabled val="1"/>
        </dgm:presLayoutVars>
      </dgm:prSet>
      <dgm:spPr/>
    </dgm:pt>
    <dgm:pt modelId="{DDE16CD9-8FFE-4814-A5C3-CEB346331F13}" type="pres">
      <dgm:prSet presAssocID="{B957A6A0-D22F-455A-8455-9F6A32C1F1C3}" presName="parTrans" presStyleLbl="bgSibTrans2D1" presStyleIdx="8" presStyleCnt="10" custLinFactNeighborX="2353" custLinFactNeighborY="16572"/>
      <dgm:spPr/>
    </dgm:pt>
    <dgm:pt modelId="{19E97179-3159-4D66-907B-7D3B5CC91897}" type="pres">
      <dgm:prSet presAssocID="{28B5C1F2-CD51-4FE9-8000-23C408191188}" presName="node" presStyleLbl="node1" presStyleIdx="8" presStyleCnt="10" custScaleX="138296" custScaleY="147900" custRadScaleRad="110321" custRadScaleInc="9276">
        <dgm:presLayoutVars>
          <dgm:bulletEnabled val="1"/>
        </dgm:presLayoutVars>
      </dgm:prSet>
      <dgm:spPr/>
    </dgm:pt>
    <dgm:pt modelId="{F7D8FBEC-06F8-42EF-A901-0FAA09526A66}" type="pres">
      <dgm:prSet presAssocID="{F5017508-6913-4A30-9022-12999113FEE3}" presName="parTrans" presStyleLbl="bgSibTrans2D1" presStyleIdx="9" presStyleCnt="10" custAng="21036715" custLinFactNeighborX="907" custLinFactNeighborY="3570"/>
      <dgm:spPr/>
    </dgm:pt>
    <dgm:pt modelId="{ECE23E96-8182-4732-99BD-63A1BE59ED58}" type="pres">
      <dgm:prSet presAssocID="{1CEBAE8D-5142-420C-957E-E8A866635D24}" presName="node" presStyleLbl="node1" presStyleIdx="9" presStyleCnt="10" custScaleX="138296" custScaleY="147900" custRadScaleRad="89370" custRadScaleInc="2925">
        <dgm:presLayoutVars>
          <dgm:bulletEnabled val="1"/>
        </dgm:presLayoutVars>
      </dgm:prSet>
      <dgm:spPr/>
    </dgm:pt>
  </dgm:ptLst>
  <dgm:cxnLst>
    <dgm:cxn modelId="{2F67C20B-9712-46A0-A9E1-E59A8FF51956}" srcId="{9D34E495-66E3-4499-83E7-0969D7E6FE0E}" destId="{A78002B9-6492-400A-A1D8-3508893C359C}" srcOrd="4" destOrd="0" parTransId="{9FEA69BD-B75E-4BE6-B735-C25D5F234666}" sibTransId="{A03D1267-2F8A-4326-9BFD-AA3F6DB40F5D}"/>
    <dgm:cxn modelId="{AB0EC70C-F09E-9F4F-A1D4-D4261EF3100C}" type="presOf" srcId="{F9BDA025-AF82-447A-BC8D-46146A021E79}" destId="{B8D21477-08CD-4212-BCA0-5D70848DE2FB}" srcOrd="0" destOrd="0" presId="urn:microsoft.com/office/officeart/2005/8/layout/radial4"/>
    <dgm:cxn modelId="{A2BF990D-1BDB-A145-98F1-2D68FCE9BDDA}" type="presOf" srcId="{BEA96944-2596-46B1-8574-EAA9042DBD8E}" destId="{7B3B107A-6B81-4CD5-85BB-C1FEA44FE8A7}" srcOrd="0" destOrd="0" presId="urn:microsoft.com/office/officeart/2005/8/layout/radial4"/>
    <dgm:cxn modelId="{F3994712-C187-1B40-A318-F32646641A58}" type="presOf" srcId="{3514B51C-F9F2-4BC0-9EBF-DF2DB273C28B}" destId="{C36FC1E2-FBD5-446C-BB4D-2E121A8B96DB}" srcOrd="0" destOrd="0" presId="urn:microsoft.com/office/officeart/2005/8/layout/radial4"/>
    <dgm:cxn modelId="{1F485015-06B1-4701-B357-7EB11A73DE02}" srcId="{9D34E495-66E3-4499-83E7-0969D7E6FE0E}" destId="{28B5C1F2-CD51-4FE9-8000-23C408191188}" srcOrd="8" destOrd="0" parTransId="{B957A6A0-D22F-455A-8455-9F6A32C1F1C3}" sibTransId="{70ED9AD8-CB73-4B81-BD81-32BA30D9BFAF}"/>
    <dgm:cxn modelId="{27980731-046F-BB49-8A4B-26D1BA47847D}" type="presOf" srcId="{1CEBAE8D-5142-420C-957E-E8A866635D24}" destId="{ECE23E96-8182-4732-99BD-63A1BE59ED58}" srcOrd="0" destOrd="0" presId="urn:microsoft.com/office/officeart/2005/8/layout/radial4"/>
    <dgm:cxn modelId="{9012854E-F7CB-BB4C-84E4-CE4ADADA27DB}" type="presOf" srcId="{F5017508-6913-4A30-9022-12999113FEE3}" destId="{F7D8FBEC-06F8-42EF-A901-0FAA09526A66}" srcOrd="0" destOrd="0" presId="urn:microsoft.com/office/officeart/2005/8/layout/radial4"/>
    <dgm:cxn modelId="{9DA47A4F-5117-4851-AA8A-9E57247B4A65}" srcId="{9D34E495-66E3-4499-83E7-0969D7E6FE0E}" destId="{A2385D63-9AF1-4DD5-A9B7-7AE900E99BE8}" srcOrd="7" destOrd="0" parTransId="{ACBB1E2F-B646-432F-9F4A-EB8510BAFA95}" sibTransId="{EBB90E49-FD5D-4519-80E2-A241E8E31F8E}"/>
    <dgm:cxn modelId="{3899395E-C3ED-4094-A66F-72AF83098900}" srcId="{9D34E495-66E3-4499-83E7-0969D7E6FE0E}" destId="{3514B51C-F9F2-4BC0-9EBF-DF2DB273C28B}" srcOrd="1" destOrd="0" parTransId="{346CCA8A-B6D0-4346-AE24-E08C9D00851F}" sibTransId="{817B4691-DA04-4E6F-85FD-4AFCD27EB67E}"/>
    <dgm:cxn modelId="{00832D64-5BF6-42DD-BB3D-CF5031172B4A}" srcId="{9D34E495-66E3-4499-83E7-0969D7E6FE0E}" destId="{1CEBAE8D-5142-420C-957E-E8A866635D24}" srcOrd="9" destOrd="0" parTransId="{F5017508-6913-4A30-9022-12999113FEE3}" sibTransId="{756D6974-5E96-4DA2-9CBE-1053F464E070}"/>
    <dgm:cxn modelId="{98B87A66-7F4E-4019-B008-F15EEEEB0DF1}" srcId="{9D34E495-66E3-4499-83E7-0969D7E6FE0E}" destId="{C1C04346-C653-4C3E-A59C-58133BB0E0B5}" srcOrd="3" destOrd="0" parTransId="{B68F8B28-43BB-4609-9185-885DCF7B2B6C}" sibTransId="{9F21A9D1-F454-4365-8581-8C8DB0FB13DC}"/>
    <dgm:cxn modelId="{697C0A68-9E3C-884E-B35B-575FC1B1E650}" type="presOf" srcId="{97B27C28-87A4-49FE-80BD-6CC1A625AB24}" destId="{1E9DD145-6D0C-4500-B732-A26B788DFE24}" srcOrd="0" destOrd="0" presId="urn:microsoft.com/office/officeart/2005/8/layout/radial4"/>
    <dgm:cxn modelId="{61540A6A-5D59-D343-B99D-590AF0747FDD}" type="presOf" srcId="{ACBB1E2F-B646-432F-9F4A-EB8510BAFA95}" destId="{408BFCB0-EB0A-445B-B4A1-566CFF6CE859}" srcOrd="0" destOrd="0" presId="urn:microsoft.com/office/officeart/2005/8/layout/radial4"/>
    <dgm:cxn modelId="{AC66DE70-48FB-1C4C-8126-415DAA87498A}" type="presOf" srcId="{28B5C1F2-CD51-4FE9-8000-23C408191188}" destId="{19E97179-3159-4D66-907B-7D3B5CC91897}" srcOrd="0" destOrd="0" presId="urn:microsoft.com/office/officeart/2005/8/layout/radial4"/>
    <dgm:cxn modelId="{0A191E72-9EEE-184E-ADA7-A667B94821CD}" type="presOf" srcId="{9FEA69BD-B75E-4BE6-B735-C25D5F234666}" destId="{8C28A0C6-6732-4A5C-A815-71CCD059D059}" srcOrd="0" destOrd="0" presId="urn:microsoft.com/office/officeart/2005/8/layout/radial4"/>
    <dgm:cxn modelId="{43CEB07C-C1BE-4B5F-BFE1-BD0973DD355F}" srcId="{9D34E495-66E3-4499-83E7-0969D7E6FE0E}" destId="{6E14B7D5-2F5F-4D4B-90C2-161DDA7CD8AD}" srcOrd="0" destOrd="0" parTransId="{DA33414F-7CF3-45A0-B923-71D9F23347F3}" sibTransId="{D7EE4160-AF97-41C0-81AF-0CF98F8FB325}"/>
    <dgm:cxn modelId="{8116BA80-3AD5-B64F-8CD3-C9AF489A684F}" type="presOf" srcId="{98485A25-81E7-4208-892F-F6FB99DA114E}" destId="{62A43CED-7F46-4805-9059-8058FB61CAD2}" srcOrd="0" destOrd="0" presId="urn:microsoft.com/office/officeart/2005/8/layout/radial4"/>
    <dgm:cxn modelId="{7242CB82-E65E-4F9C-BCEC-9DB09BCFC78C}" srcId="{9D34E495-66E3-4499-83E7-0969D7E6FE0E}" destId="{15533F2D-BC5E-41E3-8F9B-DD4B88F9A108}" srcOrd="6" destOrd="0" parTransId="{F9BDA025-AF82-447A-BC8D-46146A021E79}" sibTransId="{E3370E05-A7B7-4C69-82AB-2C9181755D75}"/>
    <dgm:cxn modelId="{B943AD98-CAFF-7746-ACFE-D8093DFE81E9}" type="presOf" srcId="{B68F8B28-43BB-4609-9185-885DCF7B2B6C}" destId="{9B94C9C0-243A-4CF8-B2C8-C24ADEF7FDA5}" srcOrd="0" destOrd="0" presId="urn:microsoft.com/office/officeart/2005/8/layout/radial4"/>
    <dgm:cxn modelId="{AFB7DF9C-2B11-9D4E-B39A-5E26252CEC74}" type="presOf" srcId="{346CCA8A-B6D0-4346-AE24-E08C9D00851F}" destId="{22ABC4BF-AEEB-432D-BF0F-5B29682F0741}" srcOrd="0" destOrd="0" presId="urn:microsoft.com/office/officeart/2005/8/layout/radial4"/>
    <dgm:cxn modelId="{DE829EB3-C239-4BC5-8E35-F467BC65C5F3}" srcId="{97B27C28-87A4-49FE-80BD-6CC1A625AB24}" destId="{9D34E495-66E3-4499-83E7-0969D7E6FE0E}" srcOrd="0" destOrd="0" parTransId="{AE51447A-FF32-4192-BBD3-262A67287B76}" sibTransId="{0A6C4AC1-1DF7-4242-8053-6679F33A3251}"/>
    <dgm:cxn modelId="{D585BAB5-5502-6341-B36E-6E10E9C4081E}" type="presOf" srcId="{C1C04346-C653-4C3E-A59C-58133BB0E0B5}" destId="{EDA07AD8-5EEE-4C9D-898F-A61D087D5B2B}" srcOrd="0" destOrd="0" presId="urn:microsoft.com/office/officeart/2005/8/layout/radial4"/>
    <dgm:cxn modelId="{613E38C7-BB29-6443-8896-D6F4359D442E}" type="presOf" srcId="{A78002B9-6492-400A-A1D8-3508893C359C}" destId="{284FD4A9-2B1F-4A3C-AF57-6F1DD2E50919}" srcOrd="0" destOrd="0" presId="urn:microsoft.com/office/officeart/2005/8/layout/radial4"/>
    <dgm:cxn modelId="{3A6C39CD-C520-460E-98A1-F61F9A4BC149}" srcId="{9D34E495-66E3-4499-83E7-0969D7E6FE0E}" destId="{98485A25-81E7-4208-892F-F6FB99DA114E}" srcOrd="2" destOrd="0" parTransId="{F3939112-B49C-474D-9C28-8628A09B3715}" sibTransId="{4775FC91-29E9-49EE-8314-51023B6ECEA0}"/>
    <dgm:cxn modelId="{324F0BCE-C16E-7746-9DAC-DD08A59A30DC}" type="presOf" srcId="{6E14B7D5-2F5F-4D4B-90C2-161DDA7CD8AD}" destId="{F4B24274-4414-4EB6-8581-A3F4B529DABA}" srcOrd="0" destOrd="0" presId="urn:microsoft.com/office/officeart/2005/8/layout/radial4"/>
    <dgm:cxn modelId="{989601D0-926C-4207-9FC6-6951E5EA076E}" srcId="{9D34E495-66E3-4499-83E7-0969D7E6FE0E}" destId="{32440CF3-FC1E-492A-B499-E93EFE7D2F0F}" srcOrd="5" destOrd="0" parTransId="{BEA96944-2596-46B1-8574-EAA9042DBD8E}" sibTransId="{53A0B97E-5A86-43A1-82DC-F21CF9F12801}"/>
    <dgm:cxn modelId="{46673DDD-D6CB-5D4E-A492-FD6ACF228533}" type="presOf" srcId="{B957A6A0-D22F-455A-8455-9F6A32C1F1C3}" destId="{DDE16CD9-8FFE-4814-A5C3-CEB346331F13}" srcOrd="0" destOrd="0" presId="urn:microsoft.com/office/officeart/2005/8/layout/radial4"/>
    <dgm:cxn modelId="{7DEF1DE2-E46C-9D49-A9A6-D882E858CD6B}" type="presOf" srcId="{F3939112-B49C-474D-9C28-8628A09B3715}" destId="{E6D5C230-C79E-4CFC-AF36-D7C98A674E4E}" srcOrd="0" destOrd="0" presId="urn:microsoft.com/office/officeart/2005/8/layout/radial4"/>
    <dgm:cxn modelId="{19BCB2E9-48CD-1347-9B49-1F129C6C8166}" type="presOf" srcId="{9D34E495-66E3-4499-83E7-0969D7E6FE0E}" destId="{C0F866A8-42B7-472D-9C09-78B5F26C7753}" srcOrd="0" destOrd="0" presId="urn:microsoft.com/office/officeart/2005/8/layout/radial4"/>
    <dgm:cxn modelId="{EB72F4EF-E4E6-8745-9DC6-B09BCF1F0017}" type="presOf" srcId="{A2385D63-9AF1-4DD5-A9B7-7AE900E99BE8}" destId="{6E855845-1D9D-4BCF-B3E2-2476CBF0825D}" srcOrd="0" destOrd="0" presId="urn:microsoft.com/office/officeart/2005/8/layout/radial4"/>
    <dgm:cxn modelId="{644385FA-0AEF-DA47-B95C-ADA74597602A}" type="presOf" srcId="{32440CF3-FC1E-492A-B499-E93EFE7D2F0F}" destId="{17C2FCDB-5118-4AFC-B15B-16E86DBFA85C}" srcOrd="0" destOrd="0" presId="urn:microsoft.com/office/officeart/2005/8/layout/radial4"/>
    <dgm:cxn modelId="{95AC14FC-7A9B-2F42-829E-8AD4BD654F41}" type="presOf" srcId="{DA33414F-7CF3-45A0-B923-71D9F23347F3}" destId="{7DC61AD7-F98D-494F-B33C-D5C21E8A6B1B}" srcOrd="0" destOrd="0" presId="urn:microsoft.com/office/officeart/2005/8/layout/radial4"/>
    <dgm:cxn modelId="{F18194FE-0538-6744-A54A-6A62C298589D}" type="presOf" srcId="{15533F2D-BC5E-41E3-8F9B-DD4B88F9A108}" destId="{1D895CF9-E24A-4E24-8E72-20160162F742}" srcOrd="0" destOrd="0" presId="urn:microsoft.com/office/officeart/2005/8/layout/radial4"/>
    <dgm:cxn modelId="{46304581-282C-4F40-843E-D4098381D134}" type="presParOf" srcId="{1E9DD145-6D0C-4500-B732-A26B788DFE24}" destId="{C0F866A8-42B7-472D-9C09-78B5F26C7753}" srcOrd="0" destOrd="0" presId="urn:microsoft.com/office/officeart/2005/8/layout/radial4"/>
    <dgm:cxn modelId="{80F97AD0-E533-FB41-9157-434C004506AD}" type="presParOf" srcId="{1E9DD145-6D0C-4500-B732-A26B788DFE24}" destId="{7DC61AD7-F98D-494F-B33C-D5C21E8A6B1B}" srcOrd="1" destOrd="0" presId="urn:microsoft.com/office/officeart/2005/8/layout/radial4"/>
    <dgm:cxn modelId="{4ABFC716-3C6B-8A47-9001-D926CB724F5A}" type="presParOf" srcId="{1E9DD145-6D0C-4500-B732-A26B788DFE24}" destId="{F4B24274-4414-4EB6-8581-A3F4B529DABA}" srcOrd="2" destOrd="0" presId="urn:microsoft.com/office/officeart/2005/8/layout/radial4"/>
    <dgm:cxn modelId="{9F8EE539-A692-AD47-BFFF-3F9F9730D7EF}" type="presParOf" srcId="{1E9DD145-6D0C-4500-B732-A26B788DFE24}" destId="{22ABC4BF-AEEB-432D-BF0F-5B29682F0741}" srcOrd="3" destOrd="0" presId="urn:microsoft.com/office/officeart/2005/8/layout/radial4"/>
    <dgm:cxn modelId="{A5260483-9097-714C-8A32-6E08053F2F95}" type="presParOf" srcId="{1E9DD145-6D0C-4500-B732-A26B788DFE24}" destId="{C36FC1E2-FBD5-446C-BB4D-2E121A8B96DB}" srcOrd="4" destOrd="0" presId="urn:microsoft.com/office/officeart/2005/8/layout/radial4"/>
    <dgm:cxn modelId="{D67685AB-124F-6A4F-9435-BEBB10D03E5B}" type="presParOf" srcId="{1E9DD145-6D0C-4500-B732-A26B788DFE24}" destId="{E6D5C230-C79E-4CFC-AF36-D7C98A674E4E}" srcOrd="5" destOrd="0" presId="urn:microsoft.com/office/officeart/2005/8/layout/radial4"/>
    <dgm:cxn modelId="{35DF362D-B013-0F41-9223-44E6459F4521}" type="presParOf" srcId="{1E9DD145-6D0C-4500-B732-A26B788DFE24}" destId="{62A43CED-7F46-4805-9059-8058FB61CAD2}" srcOrd="6" destOrd="0" presId="urn:microsoft.com/office/officeart/2005/8/layout/radial4"/>
    <dgm:cxn modelId="{D3EACF6B-AB57-6A48-B61C-6A2DC48B8FF0}" type="presParOf" srcId="{1E9DD145-6D0C-4500-B732-A26B788DFE24}" destId="{9B94C9C0-243A-4CF8-B2C8-C24ADEF7FDA5}" srcOrd="7" destOrd="0" presId="urn:microsoft.com/office/officeart/2005/8/layout/radial4"/>
    <dgm:cxn modelId="{92833329-8FCF-AF4B-92AB-010E08DC198E}" type="presParOf" srcId="{1E9DD145-6D0C-4500-B732-A26B788DFE24}" destId="{EDA07AD8-5EEE-4C9D-898F-A61D087D5B2B}" srcOrd="8" destOrd="0" presId="urn:microsoft.com/office/officeart/2005/8/layout/radial4"/>
    <dgm:cxn modelId="{00EB8677-977C-D046-B056-235D3375B8CF}" type="presParOf" srcId="{1E9DD145-6D0C-4500-B732-A26B788DFE24}" destId="{8C28A0C6-6732-4A5C-A815-71CCD059D059}" srcOrd="9" destOrd="0" presId="urn:microsoft.com/office/officeart/2005/8/layout/radial4"/>
    <dgm:cxn modelId="{5B2C0713-88C2-E845-AD06-3786C6CE1258}" type="presParOf" srcId="{1E9DD145-6D0C-4500-B732-A26B788DFE24}" destId="{284FD4A9-2B1F-4A3C-AF57-6F1DD2E50919}" srcOrd="10" destOrd="0" presId="urn:microsoft.com/office/officeart/2005/8/layout/radial4"/>
    <dgm:cxn modelId="{C1AE3F90-8808-714C-AC67-E65AF5AC3D88}" type="presParOf" srcId="{1E9DD145-6D0C-4500-B732-A26B788DFE24}" destId="{7B3B107A-6B81-4CD5-85BB-C1FEA44FE8A7}" srcOrd="11" destOrd="0" presId="urn:microsoft.com/office/officeart/2005/8/layout/radial4"/>
    <dgm:cxn modelId="{3701C13C-5418-E140-8EB3-EA7882C6150C}" type="presParOf" srcId="{1E9DD145-6D0C-4500-B732-A26B788DFE24}" destId="{17C2FCDB-5118-4AFC-B15B-16E86DBFA85C}" srcOrd="12" destOrd="0" presId="urn:microsoft.com/office/officeart/2005/8/layout/radial4"/>
    <dgm:cxn modelId="{E56ED8EA-338C-1B4F-812E-BE2267F3AB2F}" type="presParOf" srcId="{1E9DD145-6D0C-4500-B732-A26B788DFE24}" destId="{B8D21477-08CD-4212-BCA0-5D70848DE2FB}" srcOrd="13" destOrd="0" presId="urn:microsoft.com/office/officeart/2005/8/layout/radial4"/>
    <dgm:cxn modelId="{AAA500F8-455A-104E-B6AD-A64E0DA839C7}" type="presParOf" srcId="{1E9DD145-6D0C-4500-B732-A26B788DFE24}" destId="{1D895CF9-E24A-4E24-8E72-20160162F742}" srcOrd="14" destOrd="0" presId="urn:microsoft.com/office/officeart/2005/8/layout/radial4"/>
    <dgm:cxn modelId="{4B72A05F-CE2F-8843-B9F6-6F39E6B2F7FD}" type="presParOf" srcId="{1E9DD145-6D0C-4500-B732-A26B788DFE24}" destId="{408BFCB0-EB0A-445B-B4A1-566CFF6CE859}" srcOrd="15" destOrd="0" presId="urn:microsoft.com/office/officeart/2005/8/layout/radial4"/>
    <dgm:cxn modelId="{9D334129-A894-6349-8DCF-1838FEBD85FF}" type="presParOf" srcId="{1E9DD145-6D0C-4500-B732-A26B788DFE24}" destId="{6E855845-1D9D-4BCF-B3E2-2476CBF0825D}" srcOrd="16" destOrd="0" presId="urn:microsoft.com/office/officeart/2005/8/layout/radial4"/>
    <dgm:cxn modelId="{2007D186-6281-4740-B2C4-CE882C866EFB}" type="presParOf" srcId="{1E9DD145-6D0C-4500-B732-A26B788DFE24}" destId="{DDE16CD9-8FFE-4814-A5C3-CEB346331F13}" srcOrd="17" destOrd="0" presId="urn:microsoft.com/office/officeart/2005/8/layout/radial4"/>
    <dgm:cxn modelId="{D2570180-E32C-E541-9037-46905A7CE53D}" type="presParOf" srcId="{1E9DD145-6D0C-4500-B732-A26B788DFE24}" destId="{19E97179-3159-4D66-907B-7D3B5CC91897}" srcOrd="18" destOrd="0" presId="urn:microsoft.com/office/officeart/2005/8/layout/radial4"/>
    <dgm:cxn modelId="{EAB00529-745D-454F-825D-B530B5689A64}" type="presParOf" srcId="{1E9DD145-6D0C-4500-B732-A26B788DFE24}" destId="{F7D8FBEC-06F8-42EF-A901-0FAA09526A66}" srcOrd="19" destOrd="0" presId="urn:microsoft.com/office/officeart/2005/8/layout/radial4"/>
    <dgm:cxn modelId="{08147B60-9C62-2B45-A7F2-24B9FEA40703}" type="presParOf" srcId="{1E9DD145-6D0C-4500-B732-A26B788DFE24}" destId="{ECE23E96-8182-4732-99BD-63A1BE59ED58}" srcOrd="2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2780B81A-3291-9646-A739-7CACFB2DA517}" type="doc">
      <dgm:prSet loTypeId="urn:microsoft.com/office/officeart/2005/8/layout/vList2" loCatId="" qsTypeId="urn:microsoft.com/office/officeart/2005/8/quickstyle/simple4" qsCatId="simple" csTypeId="urn:microsoft.com/office/officeart/2005/8/colors/accent1_2" csCatId="accent1" phldr="1"/>
      <dgm:spPr/>
      <dgm:t>
        <a:bodyPr/>
        <a:lstStyle/>
        <a:p>
          <a:endParaRPr lang="en-GB"/>
        </a:p>
      </dgm:t>
    </dgm:pt>
    <dgm:pt modelId="{B2FB00A5-2FB5-F644-8634-EBBB723601DB}">
      <dgm:prSet phldrT="[Text]" custT="1"/>
      <dgm:spPr>
        <a:solidFill>
          <a:srgbClr val="800000"/>
        </a:solidFill>
      </dgm:spPr>
      <dgm:t>
        <a:bodyPr/>
        <a:lstStyle/>
        <a:p>
          <a:r>
            <a:rPr lang="en-GB" sz="2300" dirty="0"/>
            <a:t>To increase self-awareness</a:t>
          </a:r>
        </a:p>
      </dgm:t>
    </dgm:pt>
    <dgm:pt modelId="{3E4D3ABB-D365-1941-8783-0C7916F94892}" type="parTrans" cxnId="{06A22D1B-55D1-694B-B91E-CAB7659642EA}">
      <dgm:prSet/>
      <dgm:spPr/>
      <dgm:t>
        <a:bodyPr/>
        <a:lstStyle/>
        <a:p>
          <a:endParaRPr lang="en-GB"/>
        </a:p>
      </dgm:t>
    </dgm:pt>
    <dgm:pt modelId="{40C6C641-E3B9-C549-A71F-B76C5A7D47A2}" type="sibTrans" cxnId="{06A22D1B-55D1-694B-B91E-CAB7659642EA}">
      <dgm:prSet/>
      <dgm:spPr/>
      <dgm:t>
        <a:bodyPr/>
        <a:lstStyle/>
        <a:p>
          <a:endParaRPr lang="en-GB"/>
        </a:p>
      </dgm:t>
    </dgm:pt>
    <dgm:pt modelId="{AF6DC34C-5F2F-6C44-9027-8A9027FBF79C}">
      <dgm:prSet phldrT="[Text]" custT="1"/>
      <dgm:spPr/>
      <dgm:t>
        <a:bodyPr/>
        <a:lstStyle/>
        <a:p>
          <a:r>
            <a:rPr lang="en-GB" sz="2300" dirty="0"/>
            <a:t>To encourage a better self-understanding</a:t>
          </a:r>
        </a:p>
      </dgm:t>
    </dgm:pt>
    <dgm:pt modelId="{F4C375D9-3738-504C-9CD1-82E4754A2E9A}" type="parTrans" cxnId="{44E76CC5-7090-C94E-8638-2FF2E4F13D01}">
      <dgm:prSet/>
      <dgm:spPr/>
      <dgm:t>
        <a:bodyPr/>
        <a:lstStyle/>
        <a:p>
          <a:endParaRPr lang="en-GB"/>
        </a:p>
      </dgm:t>
    </dgm:pt>
    <dgm:pt modelId="{E9ED9EB0-A634-364D-BEDC-894ABD37D2FF}" type="sibTrans" cxnId="{44E76CC5-7090-C94E-8638-2FF2E4F13D01}">
      <dgm:prSet/>
      <dgm:spPr/>
      <dgm:t>
        <a:bodyPr/>
        <a:lstStyle/>
        <a:p>
          <a:endParaRPr lang="en-GB"/>
        </a:p>
      </dgm:t>
    </dgm:pt>
    <dgm:pt modelId="{E496A5C7-3C85-0A45-9FA7-FC28C399ACBB}">
      <dgm:prSet phldrT="[Text]"/>
      <dgm:spPr>
        <a:solidFill>
          <a:srgbClr val="008000"/>
        </a:solidFill>
      </dgm:spPr>
      <dgm:t>
        <a:bodyPr/>
        <a:lstStyle/>
        <a:p>
          <a:r>
            <a:rPr lang="en-GB" dirty="0"/>
            <a:t>To help us recognize the ‘negative traps’ or ‘vicious cycles’ we get caught in</a:t>
          </a:r>
        </a:p>
      </dgm:t>
    </dgm:pt>
    <dgm:pt modelId="{068D7B13-576F-4443-BC57-9CF7BD8BA586}" type="parTrans" cxnId="{84FF65B4-5EC3-024B-9679-AACDD783E5A5}">
      <dgm:prSet/>
      <dgm:spPr/>
      <dgm:t>
        <a:bodyPr/>
        <a:lstStyle/>
        <a:p>
          <a:endParaRPr lang="en-GB"/>
        </a:p>
      </dgm:t>
    </dgm:pt>
    <dgm:pt modelId="{BF6E9A2C-D2BD-444A-9932-88AEAAB61D1B}" type="sibTrans" cxnId="{84FF65B4-5EC3-024B-9679-AACDD783E5A5}">
      <dgm:prSet/>
      <dgm:spPr/>
      <dgm:t>
        <a:bodyPr/>
        <a:lstStyle/>
        <a:p>
          <a:endParaRPr lang="en-GB"/>
        </a:p>
      </dgm:t>
    </dgm:pt>
    <dgm:pt modelId="{25516E64-BAD1-3249-BDA2-598C3D1061BF}">
      <dgm:prSet phldrT="[Text]"/>
      <dgm:spPr>
        <a:solidFill>
          <a:schemeClr val="accent6">
            <a:lumMod val="75000"/>
          </a:schemeClr>
        </a:solidFill>
      </dgm:spPr>
      <dgm:t>
        <a:bodyPr/>
        <a:lstStyle/>
        <a:p>
          <a:r>
            <a:rPr lang="en-GB" dirty="0"/>
            <a:t>To improve self-control by developing more appropriate cognitive and behavioral skills</a:t>
          </a:r>
        </a:p>
      </dgm:t>
    </dgm:pt>
    <dgm:pt modelId="{44FFA52C-4F37-1E44-A52B-846A7F2E8885}" type="parTrans" cxnId="{3D014B8E-5B45-FB40-A194-A70847666C46}">
      <dgm:prSet/>
      <dgm:spPr/>
      <dgm:t>
        <a:bodyPr/>
        <a:lstStyle/>
        <a:p>
          <a:endParaRPr lang="en-GB"/>
        </a:p>
      </dgm:t>
    </dgm:pt>
    <dgm:pt modelId="{6F16F28F-D5D8-A14C-92E1-1267F8EE6CD0}" type="sibTrans" cxnId="{3D014B8E-5B45-FB40-A194-A70847666C46}">
      <dgm:prSet/>
      <dgm:spPr/>
      <dgm:t>
        <a:bodyPr/>
        <a:lstStyle/>
        <a:p>
          <a:endParaRPr lang="en-GB"/>
        </a:p>
      </dgm:t>
    </dgm:pt>
    <dgm:pt modelId="{5BCED8E4-97DE-4142-8F54-7F31A2F01B7F}" type="pres">
      <dgm:prSet presAssocID="{2780B81A-3291-9646-A739-7CACFB2DA517}" presName="linear" presStyleCnt="0">
        <dgm:presLayoutVars>
          <dgm:animLvl val="lvl"/>
          <dgm:resizeHandles val="exact"/>
        </dgm:presLayoutVars>
      </dgm:prSet>
      <dgm:spPr/>
    </dgm:pt>
    <dgm:pt modelId="{6EB62909-4A1B-AC47-9FAE-E0AA084EA516}" type="pres">
      <dgm:prSet presAssocID="{B2FB00A5-2FB5-F644-8634-EBBB723601DB}" presName="parentText" presStyleLbl="node1" presStyleIdx="0" presStyleCnt="4" custLinFactY="-39620" custLinFactNeighborY="-100000">
        <dgm:presLayoutVars>
          <dgm:chMax val="0"/>
          <dgm:bulletEnabled val="1"/>
        </dgm:presLayoutVars>
      </dgm:prSet>
      <dgm:spPr/>
    </dgm:pt>
    <dgm:pt modelId="{E7AA361C-869C-F44D-9B47-B9805136B4B1}" type="pres">
      <dgm:prSet presAssocID="{40C6C641-E3B9-C549-A71F-B76C5A7D47A2}" presName="spacer" presStyleCnt="0"/>
      <dgm:spPr/>
    </dgm:pt>
    <dgm:pt modelId="{4EBE295F-720F-1947-93B4-0189F07D02F1}" type="pres">
      <dgm:prSet presAssocID="{AF6DC34C-5F2F-6C44-9027-8A9027FBF79C}" presName="parentText" presStyleLbl="node1" presStyleIdx="1" presStyleCnt="4" custLinFactNeighborY="-75851">
        <dgm:presLayoutVars>
          <dgm:chMax val="0"/>
          <dgm:bulletEnabled val="1"/>
        </dgm:presLayoutVars>
      </dgm:prSet>
      <dgm:spPr/>
    </dgm:pt>
    <dgm:pt modelId="{55189D8E-23E8-D54E-B44E-6E318CF22F12}" type="pres">
      <dgm:prSet presAssocID="{E9ED9EB0-A634-364D-BEDC-894ABD37D2FF}" presName="spacer" presStyleCnt="0"/>
      <dgm:spPr/>
    </dgm:pt>
    <dgm:pt modelId="{B919FEC6-ACD7-494C-8344-D94845E1E35B}" type="pres">
      <dgm:prSet presAssocID="{E496A5C7-3C85-0A45-9FA7-FC28C399ACBB}" presName="parentText" presStyleLbl="node1" presStyleIdx="2" presStyleCnt="4" custLinFactNeighborY="-41942">
        <dgm:presLayoutVars>
          <dgm:chMax val="0"/>
          <dgm:bulletEnabled val="1"/>
        </dgm:presLayoutVars>
      </dgm:prSet>
      <dgm:spPr/>
    </dgm:pt>
    <dgm:pt modelId="{D7D863A4-E2DF-5C4C-A267-9F3B8FDA60BF}" type="pres">
      <dgm:prSet presAssocID="{BF6E9A2C-D2BD-444A-9932-88AEAAB61D1B}" presName="spacer" presStyleCnt="0"/>
      <dgm:spPr/>
    </dgm:pt>
    <dgm:pt modelId="{4ADFCD27-27D5-914A-88C8-A0DC4D0EEB38}" type="pres">
      <dgm:prSet presAssocID="{25516E64-BAD1-3249-BDA2-598C3D1061BF}" presName="parentText" presStyleLbl="node1" presStyleIdx="3" presStyleCnt="4" custLinFactY="19698" custLinFactNeighborY="100000">
        <dgm:presLayoutVars>
          <dgm:chMax val="0"/>
          <dgm:bulletEnabled val="1"/>
        </dgm:presLayoutVars>
      </dgm:prSet>
      <dgm:spPr/>
    </dgm:pt>
  </dgm:ptLst>
  <dgm:cxnLst>
    <dgm:cxn modelId="{0062DD16-E294-6C47-9BDE-862A5D583847}" type="presOf" srcId="{E496A5C7-3C85-0A45-9FA7-FC28C399ACBB}" destId="{B919FEC6-ACD7-494C-8344-D94845E1E35B}" srcOrd="0" destOrd="0" presId="urn:microsoft.com/office/officeart/2005/8/layout/vList2"/>
    <dgm:cxn modelId="{8E7A7418-FA13-FC4C-988F-A0D321275496}" type="presOf" srcId="{B2FB00A5-2FB5-F644-8634-EBBB723601DB}" destId="{6EB62909-4A1B-AC47-9FAE-E0AA084EA516}" srcOrd="0" destOrd="0" presId="urn:microsoft.com/office/officeart/2005/8/layout/vList2"/>
    <dgm:cxn modelId="{06A22D1B-55D1-694B-B91E-CAB7659642EA}" srcId="{2780B81A-3291-9646-A739-7CACFB2DA517}" destId="{B2FB00A5-2FB5-F644-8634-EBBB723601DB}" srcOrd="0" destOrd="0" parTransId="{3E4D3ABB-D365-1941-8783-0C7916F94892}" sibTransId="{40C6C641-E3B9-C549-A71F-B76C5A7D47A2}"/>
    <dgm:cxn modelId="{9F1D0346-B45E-7D4D-8D96-EA4609CBDBF8}" type="presOf" srcId="{25516E64-BAD1-3249-BDA2-598C3D1061BF}" destId="{4ADFCD27-27D5-914A-88C8-A0DC4D0EEB38}" srcOrd="0" destOrd="0" presId="urn:microsoft.com/office/officeart/2005/8/layout/vList2"/>
    <dgm:cxn modelId="{3D014B8E-5B45-FB40-A194-A70847666C46}" srcId="{2780B81A-3291-9646-A739-7CACFB2DA517}" destId="{25516E64-BAD1-3249-BDA2-598C3D1061BF}" srcOrd="3" destOrd="0" parTransId="{44FFA52C-4F37-1E44-A52B-846A7F2E8885}" sibTransId="{6F16F28F-D5D8-A14C-92E1-1267F8EE6CD0}"/>
    <dgm:cxn modelId="{84FF65B4-5EC3-024B-9679-AACDD783E5A5}" srcId="{2780B81A-3291-9646-A739-7CACFB2DA517}" destId="{E496A5C7-3C85-0A45-9FA7-FC28C399ACBB}" srcOrd="2" destOrd="0" parTransId="{068D7B13-576F-4443-BC57-9CF7BD8BA586}" sibTransId="{BF6E9A2C-D2BD-444A-9932-88AEAAB61D1B}"/>
    <dgm:cxn modelId="{44E76CC5-7090-C94E-8638-2FF2E4F13D01}" srcId="{2780B81A-3291-9646-A739-7CACFB2DA517}" destId="{AF6DC34C-5F2F-6C44-9027-8A9027FBF79C}" srcOrd="1" destOrd="0" parTransId="{F4C375D9-3738-504C-9CD1-82E4754A2E9A}" sibTransId="{E9ED9EB0-A634-364D-BEDC-894ABD37D2FF}"/>
    <dgm:cxn modelId="{A2215AD7-5726-B645-905C-DAD47AC889F3}" type="presOf" srcId="{AF6DC34C-5F2F-6C44-9027-8A9027FBF79C}" destId="{4EBE295F-720F-1947-93B4-0189F07D02F1}" srcOrd="0" destOrd="0" presId="urn:microsoft.com/office/officeart/2005/8/layout/vList2"/>
    <dgm:cxn modelId="{0BF1D7E5-BFB5-2B4F-ADE9-D15E32FB6082}" type="presOf" srcId="{2780B81A-3291-9646-A739-7CACFB2DA517}" destId="{5BCED8E4-97DE-4142-8F54-7F31A2F01B7F}" srcOrd="0" destOrd="0" presId="urn:microsoft.com/office/officeart/2005/8/layout/vList2"/>
    <dgm:cxn modelId="{1975405B-FB49-0742-B4BC-0D7CC92D89CE}" type="presParOf" srcId="{5BCED8E4-97DE-4142-8F54-7F31A2F01B7F}" destId="{6EB62909-4A1B-AC47-9FAE-E0AA084EA516}" srcOrd="0" destOrd="0" presId="urn:microsoft.com/office/officeart/2005/8/layout/vList2"/>
    <dgm:cxn modelId="{5CD22C7D-EA6D-8C44-AA3B-AA4BA78F8AD4}" type="presParOf" srcId="{5BCED8E4-97DE-4142-8F54-7F31A2F01B7F}" destId="{E7AA361C-869C-F44D-9B47-B9805136B4B1}" srcOrd="1" destOrd="0" presId="urn:microsoft.com/office/officeart/2005/8/layout/vList2"/>
    <dgm:cxn modelId="{271FE924-CFBD-FF4E-9C87-890DDDEFBF00}" type="presParOf" srcId="{5BCED8E4-97DE-4142-8F54-7F31A2F01B7F}" destId="{4EBE295F-720F-1947-93B4-0189F07D02F1}" srcOrd="2" destOrd="0" presId="urn:microsoft.com/office/officeart/2005/8/layout/vList2"/>
    <dgm:cxn modelId="{5529C7BA-D252-784F-8995-0BEB209754A2}" type="presParOf" srcId="{5BCED8E4-97DE-4142-8F54-7F31A2F01B7F}" destId="{55189D8E-23E8-D54E-B44E-6E318CF22F12}" srcOrd="3" destOrd="0" presId="urn:microsoft.com/office/officeart/2005/8/layout/vList2"/>
    <dgm:cxn modelId="{D507C351-AC0E-8E46-8FD1-E7FB01708A5E}" type="presParOf" srcId="{5BCED8E4-97DE-4142-8F54-7F31A2F01B7F}" destId="{B919FEC6-ACD7-494C-8344-D94845E1E35B}" srcOrd="4" destOrd="0" presId="urn:microsoft.com/office/officeart/2005/8/layout/vList2"/>
    <dgm:cxn modelId="{3205CA57-FDEB-F84B-98AA-A2EE1210A236}" type="presParOf" srcId="{5BCED8E4-97DE-4142-8F54-7F31A2F01B7F}" destId="{D7D863A4-E2DF-5C4C-A267-9F3B8FDA60BF}" srcOrd="5" destOrd="0" presId="urn:microsoft.com/office/officeart/2005/8/layout/vList2"/>
    <dgm:cxn modelId="{F03DEE42-12CC-2141-935F-BF9CA3C00995}" type="presParOf" srcId="{5BCED8E4-97DE-4142-8F54-7F31A2F01B7F}" destId="{4ADFCD27-27D5-914A-88C8-A0DC4D0EEB3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007E2C6F-2E66-AE4A-9421-C90ED301E200}"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en-GB"/>
        </a:p>
      </dgm:t>
    </dgm:pt>
    <dgm:pt modelId="{9158481B-88E9-854B-8168-6BED0A01B299}">
      <dgm:prSet phldrT="[Text]" custT="1"/>
      <dgm:spPr>
        <a:solidFill>
          <a:srgbClr val="E46C0A"/>
        </a:solidFill>
      </dgm:spPr>
      <dgm:t>
        <a:bodyPr/>
        <a:lstStyle/>
        <a:p>
          <a:r>
            <a:rPr lang="en-US" sz="2800" b="0" i="1" dirty="0">
              <a:solidFill>
                <a:schemeClr val="bg1"/>
              </a:solidFill>
            </a:rPr>
            <a:t>1. Recognize</a:t>
          </a:r>
          <a:r>
            <a:rPr lang="en-US" sz="2800" b="0" dirty="0">
              <a:solidFill>
                <a:schemeClr val="bg1"/>
              </a:solidFill>
            </a:rPr>
            <a:t> the irrational belief or thought.</a:t>
          </a:r>
          <a:endParaRPr lang="en-GB" sz="2800" b="0" dirty="0">
            <a:solidFill>
              <a:schemeClr val="bg1"/>
            </a:solidFill>
          </a:endParaRPr>
        </a:p>
      </dgm:t>
    </dgm:pt>
    <dgm:pt modelId="{ED604434-1708-824F-925C-505A2E962572}" type="parTrans" cxnId="{6D436278-F616-794D-A40F-D316F75F1DC3}">
      <dgm:prSet/>
      <dgm:spPr/>
      <dgm:t>
        <a:bodyPr/>
        <a:lstStyle/>
        <a:p>
          <a:endParaRPr lang="en-GB"/>
        </a:p>
      </dgm:t>
    </dgm:pt>
    <dgm:pt modelId="{1D5B2A38-C439-9342-8DB0-73704EA73816}" type="sibTrans" cxnId="{6D436278-F616-794D-A40F-D316F75F1DC3}">
      <dgm:prSet/>
      <dgm:spPr/>
      <dgm:t>
        <a:bodyPr/>
        <a:lstStyle/>
        <a:p>
          <a:endParaRPr lang="en-GB"/>
        </a:p>
      </dgm:t>
    </dgm:pt>
    <dgm:pt modelId="{85A4C495-AAAD-AC49-B536-8B7DDDCC3125}">
      <dgm:prSet custT="1"/>
      <dgm:spPr/>
      <dgm:t>
        <a:bodyPr/>
        <a:lstStyle/>
        <a:p>
          <a:r>
            <a:rPr lang="en-US" sz="2800" b="0" dirty="0">
              <a:solidFill>
                <a:schemeClr val="bg1"/>
              </a:solidFill>
            </a:rPr>
            <a:t>2. </a:t>
          </a:r>
          <a:r>
            <a:rPr lang="en-US" sz="2800" b="0" i="1" dirty="0">
              <a:solidFill>
                <a:schemeClr val="bg1"/>
              </a:solidFill>
            </a:rPr>
            <a:t>Dispute</a:t>
          </a:r>
          <a:r>
            <a:rPr lang="en-US" sz="2800" b="0" dirty="0">
              <a:solidFill>
                <a:schemeClr val="bg1"/>
              </a:solidFill>
            </a:rPr>
            <a:t> the irrational belief or thought.</a:t>
          </a:r>
        </a:p>
      </dgm:t>
    </dgm:pt>
    <dgm:pt modelId="{049AE15F-6D3D-9644-93FB-6AEBF1EADE3E}" type="parTrans" cxnId="{4CD16011-7A9C-3446-845B-7E8AD3F0A804}">
      <dgm:prSet/>
      <dgm:spPr/>
      <dgm:t>
        <a:bodyPr/>
        <a:lstStyle/>
        <a:p>
          <a:endParaRPr lang="en-GB"/>
        </a:p>
      </dgm:t>
    </dgm:pt>
    <dgm:pt modelId="{8B57AF5D-94BC-E842-BE57-B6855FB5FA3D}" type="sibTrans" cxnId="{4CD16011-7A9C-3446-845B-7E8AD3F0A804}">
      <dgm:prSet/>
      <dgm:spPr/>
      <dgm:t>
        <a:bodyPr/>
        <a:lstStyle/>
        <a:p>
          <a:endParaRPr lang="en-GB"/>
        </a:p>
      </dgm:t>
    </dgm:pt>
    <dgm:pt modelId="{4F306667-8BB3-234C-BA66-593C447DE219}">
      <dgm:prSet custT="1"/>
      <dgm:spPr>
        <a:solidFill>
          <a:srgbClr val="800000"/>
        </a:solidFill>
      </dgm:spPr>
      <dgm:t>
        <a:bodyPr/>
        <a:lstStyle/>
        <a:p>
          <a:r>
            <a:rPr lang="en-US" sz="2800" b="0" dirty="0">
              <a:solidFill>
                <a:schemeClr val="bg1"/>
              </a:solidFill>
            </a:rPr>
            <a:t>3. </a:t>
          </a:r>
          <a:r>
            <a:rPr lang="en-US" sz="2800" b="0" i="1" dirty="0">
              <a:solidFill>
                <a:schemeClr val="bg1"/>
              </a:solidFill>
            </a:rPr>
            <a:t>Replace</a:t>
          </a:r>
          <a:r>
            <a:rPr lang="en-US" sz="2800" b="0" dirty="0">
              <a:solidFill>
                <a:schemeClr val="bg1"/>
              </a:solidFill>
            </a:rPr>
            <a:t> it with a rational belief or thought—push it out and replace it with logic and rationality!  </a:t>
          </a:r>
        </a:p>
      </dgm:t>
    </dgm:pt>
    <dgm:pt modelId="{EAD58B4A-97E2-0A4D-B77C-879AAC495EC0}" type="parTrans" cxnId="{8C116F8B-BE4E-374C-88F1-27D6F0763145}">
      <dgm:prSet/>
      <dgm:spPr/>
      <dgm:t>
        <a:bodyPr/>
        <a:lstStyle/>
        <a:p>
          <a:endParaRPr lang="en-GB"/>
        </a:p>
      </dgm:t>
    </dgm:pt>
    <dgm:pt modelId="{69E97383-AC93-0A43-BA32-CFBE3620364B}" type="sibTrans" cxnId="{8C116F8B-BE4E-374C-88F1-27D6F0763145}">
      <dgm:prSet/>
      <dgm:spPr/>
      <dgm:t>
        <a:bodyPr/>
        <a:lstStyle/>
        <a:p>
          <a:endParaRPr lang="en-GB"/>
        </a:p>
      </dgm:t>
    </dgm:pt>
    <dgm:pt modelId="{D7498520-7F76-5A48-9AC6-20216130AC55}" type="pres">
      <dgm:prSet presAssocID="{007E2C6F-2E66-AE4A-9421-C90ED301E200}" presName="linear" presStyleCnt="0">
        <dgm:presLayoutVars>
          <dgm:dir/>
          <dgm:animLvl val="lvl"/>
          <dgm:resizeHandles val="exact"/>
        </dgm:presLayoutVars>
      </dgm:prSet>
      <dgm:spPr/>
    </dgm:pt>
    <dgm:pt modelId="{BEE1B4E7-542F-9440-BBE0-D59F6F90F68F}" type="pres">
      <dgm:prSet presAssocID="{9158481B-88E9-854B-8168-6BED0A01B299}" presName="parentLin" presStyleCnt="0"/>
      <dgm:spPr/>
    </dgm:pt>
    <dgm:pt modelId="{75521AB1-9152-2D46-AE43-7A4C8F467EF6}" type="pres">
      <dgm:prSet presAssocID="{9158481B-88E9-854B-8168-6BED0A01B299}" presName="parentLeftMargin" presStyleLbl="node1" presStyleIdx="0" presStyleCnt="3"/>
      <dgm:spPr/>
    </dgm:pt>
    <dgm:pt modelId="{99D8C931-2994-F947-8D8A-8D6C6A79CD5C}" type="pres">
      <dgm:prSet presAssocID="{9158481B-88E9-854B-8168-6BED0A01B299}" presName="parentText" presStyleLbl="node1" presStyleIdx="0" presStyleCnt="3" custScaleX="142857">
        <dgm:presLayoutVars>
          <dgm:chMax val="0"/>
          <dgm:bulletEnabled val="1"/>
        </dgm:presLayoutVars>
      </dgm:prSet>
      <dgm:spPr/>
    </dgm:pt>
    <dgm:pt modelId="{C3E6012B-7241-0C48-8883-4C30F6C58809}" type="pres">
      <dgm:prSet presAssocID="{9158481B-88E9-854B-8168-6BED0A01B299}" presName="negativeSpace" presStyleCnt="0"/>
      <dgm:spPr/>
    </dgm:pt>
    <dgm:pt modelId="{BCFDD6C9-FFF7-0041-A1E7-BA15406B10B8}" type="pres">
      <dgm:prSet presAssocID="{9158481B-88E9-854B-8168-6BED0A01B299}" presName="childText" presStyleLbl="conFgAcc1" presStyleIdx="0" presStyleCnt="3">
        <dgm:presLayoutVars>
          <dgm:bulletEnabled val="1"/>
        </dgm:presLayoutVars>
      </dgm:prSet>
      <dgm:spPr/>
    </dgm:pt>
    <dgm:pt modelId="{B9185583-5E0B-214F-AD4E-B68920EEC6C9}" type="pres">
      <dgm:prSet presAssocID="{1D5B2A38-C439-9342-8DB0-73704EA73816}" presName="spaceBetweenRectangles" presStyleCnt="0"/>
      <dgm:spPr/>
    </dgm:pt>
    <dgm:pt modelId="{CBC27F47-0F5D-D44C-AB6A-06962A092CE2}" type="pres">
      <dgm:prSet presAssocID="{85A4C495-AAAD-AC49-B536-8B7DDDCC3125}" presName="parentLin" presStyleCnt="0"/>
      <dgm:spPr/>
    </dgm:pt>
    <dgm:pt modelId="{D6CC57F3-2138-164F-AD9D-7C1D75FBD08C}" type="pres">
      <dgm:prSet presAssocID="{85A4C495-AAAD-AC49-B536-8B7DDDCC3125}" presName="parentLeftMargin" presStyleLbl="node1" presStyleIdx="0" presStyleCnt="3"/>
      <dgm:spPr/>
    </dgm:pt>
    <dgm:pt modelId="{8C819F06-96CC-3342-AA96-DC1C77D22CF4}" type="pres">
      <dgm:prSet presAssocID="{85A4C495-AAAD-AC49-B536-8B7DDDCC3125}" presName="parentText" presStyleLbl="node1" presStyleIdx="1" presStyleCnt="3" custScaleX="142857">
        <dgm:presLayoutVars>
          <dgm:chMax val="0"/>
          <dgm:bulletEnabled val="1"/>
        </dgm:presLayoutVars>
      </dgm:prSet>
      <dgm:spPr/>
    </dgm:pt>
    <dgm:pt modelId="{44878D41-CBA7-C54D-89D1-EFF4CDB08312}" type="pres">
      <dgm:prSet presAssocID="{85A4C495-AAAD-AC49-B536-8B7DDDCC3125}" presName="negativeSpace" presStyleCnt="0"/>
      <dgm:spPr/>
    </dgm:pt>
    <dgm:pt modelId="{D79347FB-166C-EA43-9F89-A528A91909AF}" type="pres">
      <dgm:prSet presAssocID="{85A4C495-AAAD-AC49-B536-8B7DDDCC3125}" presName="childText" presStyleLbl="conFgAcc1" presStyleIdx="1" presStyleCnt="3">
        <dgm:presLayoutVars>
          <dgm:bulletEnabled val="1"/>
        </dgm:presLayoutVars>
      </dgm:prSet>
      <dgm:spPr/>
    </dgm:pt>
    <dgm:pt modelId="{437B9FC6-9D71-3546-84CB-D20755D48DF7}" type="pres">
      <dgm:prSet presAssocID="{8B57AF5D-94BC-E842-BE57-B6855FB5FA3D}" presName="spaceBetweenRectangles" presStyleCnt="0"/>
      <dgm:spPr/>
    </dgm:pt>
    <dgm:pt modelId="{E11DB028-B2EB-2F4E-983C-D4FBB8A3D4A6}" type="pres">
      <dgm:prSet presAssocID="{4F306667-8BB3-234C-BA66-593C447DE219}" presName="parentLin" presStyleCnt="0"/>
      <dgm:spPr/>
    </dgm:pt>
    <dgm:pt modelId="{870059DF-EBED-5244-B655-1D02F8CD557C}" type="pres">
      <dgm:prSet presAssocID="{4F306667-8BB3-234C-BA66-593C447DE219}" presName="parentLeftMargin" presStyleLbl="node1" presStyleIdx="1" presStyleCnt="3"/>
      <dgm:spPr/>
    </dgm:pt>
    <dgm:pt modelId="{3EF4C0D2-604B-5D4B-8946-D9589922C977}" type="pres">
      <dgm:prSet presAssocID="{4F306667-8BB3-234C-BA66-593C447DE219}" presName="parentText" presStyleLbl="node1" presStyleIdx="2" presStyleCnt="3" custScaleX="142857" custScaleY="169368">
        <dgm:presLayoutVars>
          <dgm:chMax val="0"/>
          <dgm:bulletEnabled val="1"/>
        </dgm:presLayoutVars>
      </dgm:prSet>
      <dgm:spPr/>
    </dgm:pt>
    <dgm:pt modelId="{A07A7968-D01F-8947-AC8F-0B33D8A42FFF}" type="pres">
      <dgm:prSet presAssocID="{4F306667-8BB3-234C-BA66-593C447DE219}" presName="negativeSpace" presStyleCnt="0"/>
      <dgm:spPr/>
    </dgm:pt>
    <dgm:pt modelId="{C25FCE3A-2F47-3D4F-BBE2-5064CD98D473}" type="pres">
      <dgm:prSet presAssocID="{4F306667-8BB3-234C-BA66-593C447DE219}" presName="childText" presStyleLbl="conFgAcc1" presStyleIdx="2" presStyleCnt="3" custLinFactNeighborY="-17099">
        <dgm:presLayoutVars>
          <dgm:bulletEnabled val="1"/>
        </dgm:presLayoutVars>
      </dgm:prSet>
      <dgm:spPr/>
    </dgm:pt>
  </dgm:ptLst>
  <dgm:cxnLst>
    <dgm:cxn modelId="{4CD16011-7A9C-3446-845B-7E8AD3F0A804}" srcId="{007E2C6F-2E66-AE4A-9421-C90ED301E200}" destId="{85A4C495-AAAD-AC49-B536-8B7DDDCC3125}" srcOrd="1" destOrd="0" parTransId="{049AE15F-6D3D-9644-93FB-6AEBF1EADE3E}" sibTransId="{8B57AF5D-94BC-E842-BE57-B6855FB5FA3D}"/>
    <dgm:cxn modelId="{B743EC28-9665-DA4B-AB85-3BEB7B39139E}" type="presOf" srcId="{85A4C495-AAAD-AC49-B536-8B7DDDCC3125}" destId="{D6CC57F3-2138-164F-AD9D-7C1D75FBD08C}" srcOrd="0" destOrd="0" presId="urn:microsoft.com/office/officeart/2005/8/layout/list1"/>
    <dgm:cxn modelId="{BDA63D3D-3BD7-9448-92D1-28AE954BC92B}" type="presOf" srcId="{007E2C6F-2E66-AE4A-9421-C90ED301E200}" destId="{D7498520-7F76-5A48-9AC6-20216130AC55}" srcOrd="0" destOrd="0" presId="urn:microsoft.com/office/officeart/2005/8/layout/list1"/>
    <dgm:cxn modelId="{7197E959-4E5B-ED45-A098-CB30A605E628}" type="presOf" srcId="{85A4C495-AAAD-AC49-B536-8B7DDDCC3125}" destId="{8C819F06-96CC-3342-AA96-DC1C77D22CF4}" srcOrd="1" destOrd="0" presId="urn:microsoft.com/office/officeart/2005/8/layout/list1"/>
    <dgm:cxn modelId="{C289BA5E-491A-6A4A-91D0-728262724548}" type="presOf" srcId="{9158481B-88E9-854B-8168-6BED0A01B299}" destId="{99D8C931-2994-F947-8D8A-8D6C6A79CD5C}" srcOrd="1" destOrd="0" presId="urn:microsoft.com/office/officeart/2005/8/layout/list1"/>
    <dgm:cxn modelId="{DDC0506A-8CE5-2E4F-AE96-C671E771856E}" type="presOf" srcId="{4F306667-8BB3-234C-BA66-593C447DE219}" destId="{870059DF-EBED-5244-B655-1D02F8CD557C}" srcOrd="0" destOrd="0" presId="urn:microsoft.com/office/officeart/2005/8/layout/list1"/>
    <dgm:cxn modelId="{2628446B-9622-744B-944C-89CB8826099B}" type="presOf" srcId="{4F306667-8BB3-234C-BA66-593C447DE219}" destId="{3EF4C0D2-604B-5D4B-8946-D9589922C977}" srcOrd="1" destOrd="0" presId="urn:microsoft.com/office/officeart/2005/8/layout/list1"/>
    <dgm:cxn modelId="{6D436278-F616-794D-A40F-D316F75F1DC3}" srcId="{007E2C6F-2E66-AE4A-9421-C90ED301E200}" destId="{9158481B-88E9-854B-8168-6BED0A01B299}" srcOrd="0" destOrd="0" parTransId="{ED604434-1708-824F-925C-505A2E962572}" sibTransId="{1D5B2A38-C439-9342-8DB0-73704EA73816}"/>
    <dgm:cxn modelId="{8C116F8B-BE4E-374C-88F1-27D6F0763145}" srcId="{007E2C6F-2E66-AE4A-9421-C90ED301E200}" destId="{4F306667-8BB3-234C-BA66-593C447DE219}" srcOrd="2" destOrd="0" parTransId="{EAD58B4A-97E2-0A4D-B77C-879AAC495EC0}" sibTransId="{69E97383-AC93-0A43-BA32-CFBE3620364B}"/>
    <dgm:cxn modelId="{A9A49BE5-C951-0F47-9097-5CA136011FEE}" type="presOf" srcId="{9158481B-88E9-854B-8168-6BED0A01B299}" destId="{75521AB1-9152-2D46-AE43-7A4C8F467EF6}" srcOrd="0" destOrd="0" presId="urn:microsoft.com/office/officeart/2005/8/layout/list1"/>
    <dgm:cxn modelId="{8418AE6A-7B53-2A4D-8B0E-0A59256F47F1}" type="presParOf" srcId="{D7498520-7F76-5A48-9AC6-20216130AC55}" destId="{BEE1B4E7-542F-9440-BBE0-D59F6F90F68F}" srcOrd="0" destOrd="0" presId="urn:microsoft.com/office/officeart/2005/8/layout/list1"/>
    <dgm:cxn modelId="{37F506BA-1CB4-AD49-8A82-1847A0F5CCB4}" type="presParOf" srcId="{BEE1B4E7-542F-9440-BBE0-D59F6F90F68F}" destId="{75521AB1-9152-2D46-AE43-7A4C8F467EF6}" srcOrd="0" destOrd="0" presId="urn:microsoft.com/office/officeart/2005/8/layout/list1"/>
    <dgm:cxn modelId="{C36601EB-02E2-794F-A44D-B72B6A5FE8BF}" type="presParOf" srcId="{BEE1B4E7-542F-9440-BBE0-D59F6F90F68F}" destId="{99D8C931-2994-F947-8D8A-8D6C6A79CD5C}" srcOrd="1" destOrd="0" presId="urn:microsoft.com/office/officeart/2005/8/layout/list1"/>
    <dgm:cxn modelId="{3CCE52DB-771B-7F44-A17D-80C4FE2B979D}" type="presParOf" srcId="{D7498520-7F76-5A48-9AC6-20216130AC55}" destId="{C3E6012B-7241-0C48-8883-4C30F6C58809}" srcOrd="1" destOrd="0" presId="urn:microsoft.com/office/officeart/2005/8/layout/list1"/>
    <dgm:cxn modelId="{11E51C66-B3E2-AD45-9A5E-B7BDE55737EE}" type="presParOf" srcId="{D7498520-7F76-5A48-9AC6-20216130AC55}" destId="{BCFDD6C9-FFF7-0041-A1E7-BA15406B10B8}" srcOrd="2" destOrd="0" presId="urn:microsoft.com/office/officeart/2005/8/layout/list1"/>
    <dgm:cxn modelId="{CED5D46D-AE6E-A943-B58F-11397E67A543}" type="presParOf" srcId="{D7498520-7F76-5A48-9AC6-20216130AC55}" destId="{B9185583-5E0B-214F-AD4E-B68920EEC6C9}" srcOrd="3" destOrd="0" presId="urn:microsoft.com/office/officeart/2005/8/layout/list1"/>
    <dgm:cxn modelId="{4C444883-F2F2-CA4C-ACD5-D45515025CB2}" type="presParOf" srcId="{D7498520-7F76-5A48-9AC6-20216130AC55}" destId="{CBC27F47-0F5D-D44C-AB6A-06962A092CE2}" srcOrd="4" destOrd="0" presId="urn:microsoft.com/office/officeart/2005/8/layout/list1"/>
    <dgm:cxn modelId="{BCDE4D2E-D324-3A4C-8F1F-E4AD1D1D0FFC}" type="presParOf" srcId="{CBC27F47-0F5D-D44C-AB6A-06962A092CE2}" destId="{D6CC57F3-2138-164F-AD9D-7C1D75FBD08C}" srcOrd="0" destOrd="0" presId="urn:microsoft.com/office/officeart/2005/8/layout/list1"/>
    <dgm:cxn modelId="{6E4D6813-DA17-AD48-BDD9-E2107EA8ECE3}" type="presParOf" srcId="{CBC27F47-0F5D-D44C-AB6A-06962A092CE2}" destId="{8C819F06-96CC-3342-AA96-DC1C77D22CF4}" srcOrd="1" destOrd="0" presId="urn:microsoft.com/office/officeart/2005/8/layout/list1"/>
    <dgm:cxn modelId="{EA04E827-D6B1-9740-9F1C-0C303F834BE4}" type="presParOf" srcId="{D7498520-7F76-5A48-9AC6-20216130AC55}" destId="{44878D41-CBA7-C54D-89D1-EFF4CDB08312}" srcOrd="5" destOrd="0" presId="urn:microsoft.com/office/officeart/2005/8/layout/list1"/>
    <dgm:cxn modelId="{177EDE11-5987-1749-830E-CDBACDF26E37}" type="presParOf" srcId="{D7498520-7F76-5A48-9AC6-20216130AC55}" destId="{D79347FB-166C-EA43-9F89-A528A91909AF}" srcOrd="6" destOrd="0" presId="urn:microsoft.com/office/officeart/2005/8/layout/list1"/>
    <dgm:cxn modelId="{5D9E3092-698F-924C-AE81-14D66DA351B8}" type="presParOf" srcId="{D7498520-7F76-5A48-9AC6-20216130AC55}" destId="{437B9FC6-9D71-3546-84CB-D20755D48DF7}" srcOrd="7" destOrd="0" presId="urn:microsoft.com/office/officeart/2005/8/layout/list1"/>
    <dgm:cxn modelId="{0502AD01-B051-A945-8EFE-971A20D939FE}" type="presParOf" srcId="{D7498520-7F76-5A48-9AC6-20216130AC55}" destId="{E11DB028-B2EB-2F4E-983C-D4FBB8A3D4A6}" srcOrd="8" destOrd="0" presId="urn:microsoft.com/office/officeart/2005/8/layout/list1"/>
    <dgm:cxn modelId="{C0738027-BC7D-1041-935E-51D36EDB3167}" type="presParOf" srcId="{E11DB028-B2EB-2F4E-983C-D4FBB8A3D4A6}" destId="{870059DF-EBED-5244-B655-1D02F8CD557C}" srcOrd="0" destOrd="0" presId="urn:microsoft.com/office/officeart/2005/8/layout/list1"/>
    <dgm:cxn modelId="{C73B27C4-7933-604B-8B84-13A1BD5B00ED}" type="presParOf" srcId="{E11DB028-B2EB-2F4E-983C-D4FBB8A3D4A6}" destId="{3EF4C0D2-604B-5D4B-8946-D9589922C977}" srcOrd="1" destOrd="0" presId="urn:microsoft.com/office/officeart/2005/8/layout/list1"/>
    <dgm:cxn modelId="{D8C312DB-112C-9F4E-A697-820343881B64}" type="presParOf" srcId="{D7498520-7F76-5A48-9AC6-20216130AC55}" destId="{A07A7968-D01F-8947-AC8F-0B33D8A42FFF}" srcOrd="9" destOrd="0" presId="urn:microsoft.com/office/officeart/2005/8/layout/list1"/>
    <dgm:cxn modelId="{A6497CE2-BD7C-E640-92C1-83C0E4D33C0B}" type="presParOf" srcId="{D7498520-7F76-5A48-9AC6-20216130AC55}" destId="{C25FCE3A-2F47-3D4F-BBE2-5064CD98D473}"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35CA3FB5-EC2E-4983-8D64-5D4723B0D339}" type="doc">
      <dgm:prSet loTypeId="urn:microsoft.com/office/officeart/2005/8/layout/chevron2" loCatId="list" qsTypeId="urn:microsoft.com/office/officeart/2005/8/quickstyle/3d2" qsCatId="3D" csTypeId="urn:microsoft.com/office/officeart/2005/8/colors/colorful1#24" csCatId="colorful" phldr="1"/>
      <dgm:spPr/>
      <dgm:t>
        <a:bodyPr/>
        <a:lstStyle/>
        <a:p>
          <a:endParaRPr lang="en-US"/>
        </a:p>
      </dgm:t>
    </dgm:pt>
    <dgm:pt modelId="{AB0B83C5-FB89-4DEC-9039-9960545FAAFC}">
      <dgm:prSet phldrT="[Text]" custT="1"/>
      <dgm:spPr>
        <a:solidFill>
          <a:srgbClr val="234098"/>
        </a:solidFill>
        <a:scene3d>
          <a:camera prst="orthographicFront"/>
          <a:lightRig rig="chilly" dir="t"/>
        </a:scene3d>
        <a:sp3d prstMaterial="translucentPowder"/>
      </dgm:spPr>
      <dgm:t>
        <a:bodyPr lIns="0" tIns="548640" rIns="0" bIns="0" anchor="b" anchorCtr="0"/>
        <a:lstStyle/>
        <a:p>
          <a:r>
            <a:rPr lang="en-US" sz="2800" dirty="0">
              <a:latin typeface="Franklin Gothic Medium Cond" pitchFamily="34" charset="0"/>
            </a:rPr>
            <a:t>T</a:t>
          </a:r>
        </a:p>
      </dgm:t>
    </dgm:pt>
    <dgm:pt modelId="{B58D2977-61F0-4289-9161-9B0B2599E20F}" type="parTrans" cxnId="{138FA0F0-3A8A-489D-8888-3468BC9B23C0}">
      <dgm:prSet/>
      <dgm:spPr/>
      <dgm:t>
        <a:bodyPr/>
        <a:lstStyle/>
        <a:p>
          <a:endParaRPr lang="en-US"/>
        </a:p>
      </dgm:t>
    </dgm:pt>
    <dgm:pt modelId="{0481E9B4-5897-4277-A3CD-9E8AC8BA9C21}" type="sibTrans" cxnId="{138FA0F0-3A8A-489D-8888-3468BC9B23C0}">
      <dgm:prSet/>
      <dgm:spPr/>
      <dgm:t>
        <a:bodyPr/>
        <a:lstStyle/>
        <a:p>
          <a:endParaRPr lang="en-US"/>
        </a:p>
      </dgm:t>
    </dgm:pt>
    <dgm:pt modelId="{C7AEF8A6-7FC5-4512-8214-026FBFB2096C}">
      <dgm:prSet phldrT="[Text]" custT="1"/>
      <dgm:spPr>
        <a:solidFill>
          <a:srgbClr val="234098"/>
        </a:solidFill>
        <a:ln>
          <a:gradFill>
            <a:gsLst>
              <a:gs pos="0">
                <a:schemeClr val="accent2">
                  <a:alpha val="0"/>
                </a:schemeClr>
              </a:gs>
              <a:gs pos="100000">
                <a:schemeClr val="accent2"/>
              </a:gs>
            </a:gsLst>
            <a:lin ang="5400000" scaled="0"/>
          </a:gradFill>
        </a:ln>
        <a:effectLst/>
        <a:scene3d>
          <a:camera prst="orthographicFront"/>
          <a:lightRig rig="threePt" dir="t">
            <a:rot lat="0" lon="0" rev="7500000"/>
          </a:lightRig>
        </a:scene3d>
        <a:sp3d extrusionH="190500" prstMaterial="dkEdge">
          <a:contourClr>
            <a:schemeClr val="bg1"/>
          </a:contourClr>
        </a:sp3d>
      </dgm:spPr>
      <dgm:t>
        <a:bodyPr/>
        <a:lstStyle/>
        <a:p>
          <a:r>
            <a:rPr lang="en-US" sz="2100" b="1" dirty="0">
              <a:solidFill>
                <a:schemeClr val="bg1"/>
              </a:solidFill>
              <a:effectLst>
                <a:outerShdw blurRad="50800" dist="50800" dir="5400000" algn="ctr" rotWithShape="0">
                  <a:schemeClr val="tx1"/>
                </a:outerShdw>
              </a:effectLst>
              <a:latin typeface="Franklin Gothic Book" pitchFamily="34" charset="0"/>
            </a:rPr>
            <a:t> </a:t>
          </a:r>
          <a:r>
            <a:rPr lang="en-US" sz="3200" b="1" dirty="0">
              <a:solidFill>
                <a:schemeClr val="bg1"/>
              </a:solidFill>
              <a:effectLst>
                <a:outerShdw blurRad="50800" dist="50800" dir="5400000" algn="ctr" rotWithShape="0">
                  <a:schemeClr val="tx1"/>
                </a:outerShdw>
              </a:effectLst>
              <a:latin typeface="Franklin Gothic Book" pitchFamily="34" charset="0"/>
            </a:rPr>
            <a:t>TRUSTWORTHINESS</a:t>
          </a:r>
        </a:p>
      </dgm:t>
    </dgm:pt>
    <dgm:pt modelId="{35C80211-5C7B-4081-9B36-C805ED697AF2}" type="parTrans" cxnId="{A592710F-4E29-4D69-93A8-BEF7B5AD3521}">
      <dgm:prSet/>
      <dgm:spPr/>
      <dgm:t>
        <a:bodyPr/>
        <a:lstStyle/>
        <a:p>
          <a:endParaRPr lang="en-US"/>
        </a:p>
      </dgm:t>
    </dgm:pt>
    <dgm:pt modelId="{CF221CC4-5429-4D72-A579-08BD6747E6FA}" type="sibTrans" cxnId="{A592710F-4E29-4D69-93A8-BEF7B5AD3521}">
      <dgm:prSet/>
      <dgm:spPr/>
      <dgm:t>
        <a:bodyPr/>
        <a:lstStyle/>
        <a:p>
          <a:endParaRPr lang="en-US"/>
        </a:p>
      </dgm:t>
    </dgm:pt>
    <dgm:pt modelId="{A9218C68-2F7B-4994-92DA-0304A9956852}">
      <dgm:prSet phldrT="[Text]" custT="1"/>
      <dgm:spPr>
        <a:solidFill>
          <a:srgbClr val="FFCC00"/>
        </a:solidFill>
        <a:scene3d>
          <a:camera prst="orthographicFront"/>
          <a:lightRig rig="chilly" dir="t"/>
        </a:scene3d>
        <a:sp3d prstMaterial="translucentPowder"/>
      </dgm:spPr>
      <dgm:t>
        <a:bodyPr lIns="0" tIns="548640" rIns="0" bIns="0" anchor="b" anchorCtr="0"/>
        <a:lstStyle/>
        <a:p>
          <a:r>
            <a:rPr lang="en-US" sz="3200" b="1" dirty="0">
              <a:solidFill>
                <a:schemeClr val="bg1"/>
              </a:solidFill>
              <a:effectLst>
                <a:outerShdw blurRad="50800" dist="50800" dir="5400000" algn="ctr" rotWithShape="0">
                  <a:schemeClr val="tx1"/>
                </a:outerShdw>
              </a:effectLst>
              <a:latin typeface="Franklin Gothic Medium Cond" pitchFamily="34" charset="0"/>
            </a:rPr>
            <a:t>R</a:t>
          </a:r>
        </a:p>
      </dgm:t>
    </dgm:pt>
    <dgm:pt modelId="{834AB8F0-4A9A-4DB6-9A4D-69A35E4E9247}" type="parTrans" cxnId="{1AF362C0-86BD-4AAC-9AF9-B398702EE003}">
      <dgm:prSet/>
      <dgm:spPr/>
      <dgm:t>
        <a:bodyPr/>
        <a:lstStyle/>
        <a:p>
          <a:endParaRPr lang="en-US"/>
        </a:p>
      </dgm:t>
    </dgm:pt>
    <dgm:pt modelId="{F23F837F-FD21-4B4E-A5F8-3AD2C99B7E67}" type="sibTrans" cxnId="{1AF362C0-86BD-4AAC-9AF9-B398702EE003}">
      <dgm:prSet/>
      <dgm:spPr/>
      <dgm:t>
        <a:bodyPr/>
        <a:lstStyle/>
        <a:p>
          <a:endParaRPr lang="en-US"/>
        </a:p>
      </dgm:t>
    </dgm:pt>
    <dgm:pt modelId="{3DE8CA39-333E-4904-8E28-A954B17A6F6B}">
      <dgm:prSet phldrT="[Text]" custT="1"/>
      <dgm:spPr>
        <a:solidFill>
          <a:srgbClr val="FFCC00"/>
        </a:solidFill>
        <a:ln>
          <a:gradFill>
            <a:gsLst>
              <a:gs pos="0">
                <a:schemeClr val="accent3">
                  <a:alpha val="0"/>
                </a:schemeClr>
              </a:gs>
              <a:gs pos="100000">
                <a:schemeClr val="accent3"/>
              </a:gs>
            </a:gsLst>
            <a:lin ang="5400000" scaled="0"/>
          </a:gradFill>
        </a:ln>
        <a:effectLst/>
        <a:scene3d>
          <a:camera prst="orthographicFront"/>
          <a:lightRig rig="threePt" dir="t">
            <a:rot lat="0" lon="0" rev="7500000"/>
          </a:lightRig>
        </a:scene3d>
        <a:sp3d extrusionH="190500" prstMaterial="dkEdge">
          <a:contourClr>
            <a:schemeClr val="bg1"/>
          </a:contourClr>
        </a:sp3d>
      </dgm:spPr>
      <dgm:t>
        <a:bodyPr/>
        <a:lstStyle/>
        <a:p>
          <a:r>
            <a:rPr lang="en-US" sz="3200" b="1" dirty="0">
              <a:solidFill>
                <a:schemeClr val="bg1"/>
              </a:solidFill>
              <a:effectLst>
                <a:outerShdw blurRad="50800" dist="50800" dir="5400000" algn="ctr" rotWithShape="0">
                  <a:schemeClr val="tx1"/>
                </a:outerShdw>
              </a:effectLst>
              <a:latin typeface="Franklin Gothic Book" pitchFamily="34" charset="0"/>
            </a:rPr>
            <a:t> RESPECT</a:t>
          </a:r>
        </a:p>
      </dgm:t>
    </dgm:pt>
    <dgm:pt modelId="{38578C08-C05C-49F1-AE10-943C27F77570}" type="parTrans" cxnId="{C8FFD080-7186-4168-BCEE-F9CDA4818DF8}">
      <dgm:prSet/>
      <dgm:spPr/>
      <dgm:t>
        <a:bodyPr/>
        <a:lstStyle/>
        <a:p>
          <a:endParaRPr lang="en-US"/>
        </a:p>
      </dgm:t>
    </dgm:pt>
    <dgm:pt modelId="{102DA166-0408-435C-A1D0-3FF03B3446B8}" type="sibTrans" cxnId="{C8FFD080-7186-4168-BCEE-F9CDA4818DF8}">
      <dgm:prSet/>
      <dgm:spPr/>
      <dgm:t>
        <a:bodyPr/>
        <a:lstStyle/>
        <a:p>
          <a:endParaRPr lang="en-US"/>
        </a:p>
      </dgm:t>
    </dgm:pt>
    <dgm:pt modelId="{0E8D7766-A7C2-4B6D-B261-E66309F92C15}">
      <dgm:prSet phldrT="[Text]" custT="1"/>
      <dgm:spPr>
        <a:solidFill>
          <a:srgbClr val="92D050"/>
        </a:solidFill>
        <a:scene3d>
          <a:camera prst="orthographicFront"/>
          <a:lightRig rig="chilly" dir="t"/>
        </a:scene3d>
        <a:sp3d prstMaterial="translucentPowder"/>
      </dgm:spPr>
      <dgm:t>
        <a:bodyPr lIns="0" tIns="548640" rIns="0" bIns="0" anchor="b" anchorCtr="0"/>
        <a:lstStyle/>
        <a:p>
          <a:r>
            <a:rPr lang="en-US" sz="3200" b="1" dirty="0">
              <a:solidFill>
                <a:schemeClr val="bg1"/>
              </a:solidFill>
              <a:effectLst>
                <a:outerShdw blurRad="50800" dist="50800" dir="5400000" algn="ctr" rotWithShape="0">
                  <a:schemeClr val="tx1"/>
                </a:outerShdw>
              </a:effectLst>
              <a:latin typeface="Franklin Gothic Medium Cond" pitchFamily="34" charset="0"/>
            </a:rPr>
            <a:t>R</a:t>
          </a:r>
        </a:p>
      </dgm:t>
    </dgm:pt>
    <dgm:pt modelId="{78B99D9E-1A0A-4505-A65C-DE12A163E06B}" type="parTrans" cxnId="{3AE64DEB-9B84-4914-93F7-A0BB85E908E9}">
      <dgm:prSet/>
      <dgm:spPr/>
      <dgm:t>
        <a:bodyPr/>
        <a:lstStyle/>
        <a:p>
          <a:endParaRPr lang="en-US"/>
        </a:p>
      </dgm:t>
    </dgm:pt>
    <dgm:pt modelId="{B86DBCFF-14DA-45C9-A879-B6305D7AF8F7}" type="sibTrans" cxnId="{3AE64DEB-9B84-4914-93F7-A0BB85E908E9}">
      <dgm:prSet/>
      <dgm:spPr/>
      <dgm:t>
        <a:bodyPr/>
        <a:lstStyle/>
        <a:p>
          <a:endParaRPr lang="en-US"/>
        </a:p>
      </dgm:t>
    </dgm:pt>
    <dgm:pt modelId="{0C991EA5-D1FC-49A2-8FA4-5DDEC9ABE42B}">
      <dgm:prSet phldrT="[Text]" custT="1"/>
      <dgm:spPr>
        <a:solidFill>
          <a:srgbClr val="FF9900"/>
        </a:solidFill>
        <a:ln>
          <a:gradFill>
            <a:gsLst>
              <a:gs pos="0">
                <a:schemeClr val="accent5">
                  <a:alpha val="0"/>
                </a:schemeClr>
              </a:gs>
              <a:gs pos="100000">
                <a:schemeClr val="accent5"/>
              </a:gs>
            </a:gsLst>
            <a:lin ang="5400000" scaled="0"/>
          </a:gradFill>
        </a:ln>
        <a:effectLst/>
        <a:scene3d>
          <a:camera prst="orthographicFront"/>
          <a:lightRig rig="threePt" dir="t">
            <a:rot lat="0" lon="0" rev="7500000"/>
          </a:lightRig>
        </a:scene3d>
        <a:sp3d extrusionH="190500" prstMaterial="dkEdge">
          <a:contourClr>
            <a:schemeClr val="bg1"/>
          </a:contourClr>
        </a:sp3d>
      </dgm:spPr>
      <dgm:t>
        <a:bodyPr/>
        <a:lstStyle/>
        <a:p>
          <a:r>
            <a:rPr lang="en-US" sz="3200" b="1" dirty="0">
              <a:solidFill>
                <a:schemeClr val="bg1"/>
              </a:solidFill>
              <a:effectLst>
                <a:outerShdw blurRad="50800" dist="50800" dir="5400000" algn="ctr" rotWithShape="0">
                  <a:schemeClr val="tx1"/>
                </a:outerShdw>
              </a:effectLst>
              <a:latin typeface="Franklin Gothic Book" pitchFamily="34" charset="0"/>
            </a:rPr>
            <a:t>FAIRNESS</a:t>
          </a:r>
        </a:p>
      </dgm:t>
    </dgm:pt>
    <dgm:pt modelId="{08D6330A-A696-4E28-8C96-F259A953EA45}" type="parTrans" cxnId="{50850331-AC2F-47DB-8BA8-35C9C2F8D0BC}">
      <dgm:prSet/>
      <dgm:spPr/>
      <dgm:t>
        <a:bodyPr/>
        <a:lstStyle/>
        <a:p>
          <a:endParaRPr lang="en-US"/>
        </a:p>
      </dgm:t>
    </dgm:pt>
    <dgm:pt modelId="{CAAAA1E3-4D19-4EF1-8B47-52348541F1FE}" type="sibTrans" cxnId="{50850331-AC2F-47DB-8BA8-35C9C2F8D0BC}">
      <dgm:prSet/>
      <dgm:spPr/>
      <dgm:t>
        <a:bodyPr/>
        <a:lstStyle/>
        <a:p>
          <a:endParaRPr lang="en-US"/>
        </a:p>
      </dgm:t>
    </dgm:pt>
    <dgm:pt modelId="{8BC5B113-A5FA-4C53-89D3-FD6D495EDF97}">
      <dgm:prSet phldrT="[Text]" custT="1"/>
      <dgm:spPr>
        <a:solidFill>
          <a:srgbClr val="FF9933"/>
        </a:solidFill>
        <a:scene3d>
          <a:camera prst="orthographicFront"/>
          <a:lightRig rig="chilly" dir="t"/>
        </a:scene3d>
        <a:sp3d prstMaterial="translucentPowder"/>
      </dgm:spPr>
      <dgm:t>
        <a:bodyPr lIns="0" tIns="548640" rIns="0" bIns="0" anchor="b" anchorCtr="0"/>
        <a:lstStyle/>
        <a:p>
          <a:r>
            <a:rPr lang="en-US" sz="3200" b="1" dirty="0">
              <a:solidFill>
                <a:schemeClr val="bg1"/>
              </a:solidFill>
              <a:effectLst>
                <a:outerShdw blurRad="50800" dist="50800" dir="5400000" algn="ctr" rotWithShape="0">
                  <a:schemeClr val="tx1"/>
                </a:outerShdw>
              </a:effectLst>
              <a:latin typeface="Franklin Gothic Medium Cond" pitchFamily="34" charset="0"/>
            </a:rPr>
            <a:t>F</a:t>
          </a:r>
        </a:p>
      </dgm:t>
    </dgm:pt>
    <dgm:pt modelId="{B48A5EEB-5E07-4BE0-8F6B-CB82495F971F}" type="sibTrans" cxnId="{ADFF4E7B-256E-4A2C-9D59-A1AA5E5DD543}">
      <dgm:prSet/>
      <dgm:spPr/>
      <dgm:t>
        <a:bodyPr/>
        <a:lstStyle/>
        <a:p>
          <a:endParaRPr lang="en-US"/>
        </a:p>
      </dgm:t>
    </dgm:pt>
    <dgm:pt modelId="{185C4401-63EE-4E93-8C00-3F3B50F3998F}" type="parTrans" cxnId="{ADFF4E7B-256E-4A2C-9D59-A1AA5E5DD543}">
      <dgm:prSet/>
      <dgm:spPr/>
      <dgm:t>
        <a:bodyPr/>
        <a:lstStyle/>
        <a:p>
          <a:endParaRPr lang="en-US"/>
        </a:p>
      </dgm:t>
    </dgm:pt>
    <dgm:pt modelId="{8194BC40-AF45-4E52-9F96-65ABCF96DF0C}">
      <dgm:prSet phldrT="[Text]" custT="1"/>
      <dgm:spPr>
        <a:solidFill>
          <a:srgbClr val="00B050"/>
        </a:solidFill>
        <a:ln>
          <a:gradFill>
            <a:gsLst>
              <a:gs pos="0">
                <a:schemeClr val="accent4">
                  <a:alpha val="0"/>
                </a:schemeClr>
              </a:gs>
              <a:gs pos="100000">
                <a:schemeClr val="accent4"/>
              </a:gs>
            </a:gsLst>
            <a:lin ang="5400000" scaled="0"/>
          </a:gradFill>
        </a:ln>
        <a:effectLst/>
        <a:scene3d>
          <a:camera prst="orthographicFront"/>
          <a:lightRig rig="threePt" dir="t">
            <a:rot lat="0" lon="0" rev="7500000"/>
          </a:lightRig>
        </a:scene3d>
        <a:sp3d extrusionH="190500" prstMaterial="dkEdge">
          <a:contourClr>
            <a:schemeClr val="bg1"/>
          </a:contourClr>
        </a:sp3d>
      </dgm:spPr>
      <dgm:t>
        <a:bodyPr/>
        <a:lstStyle/>
        <a:p>
          <a:r>
            <a:rPr lang="en-US" sz="3200" b="1" dirty="0">
              <a:solidFill>
                <a:schemeClr val="bg1"/>
              </a:solidFill>
              <a:effectLst>
                <a:outerShdw blurRad="50800" dist="50800" dir="5400000" algn="ctr" rotWithShape="0">
                  <a:schemeClr val="tx1"/>
                </a:outerShdw>
              </a:effectLst>
              <a:latin typeface="Franklin Gothic Book" pitchFamily="34" charset="0"/>
            </a:rPr>
            <a:t>RESPONSIBILITY</a:t>
          </a:r>
        </a:p>
      </dgm:t>
    </dgm:pt>
    <dgm:pt modelId="{C4440606-2731-47D7-A483-47C3760D0A9F}" type="sibTrans" cxnId="{16A5F238-D9B3-471C-8C56-13C203FD49DD}">
      <dgm:prSet/>
      <dgm:spPr/>
      <dgm:t>
        <a:bodyPr/>
        <a:lstStyle/>
        <a:p>
          <a:endParaRPr lang="en-US"/>
        </a:p>
      </dgm:t>
    </dgm:pt>
    <dgm:pt modelId="{2767DFEE-F471-4340-8B6E-F9213DB86CB7}" type="parTrans" cxnId="{16A5F238-D9B3-471C-8C56-13C203FD49DD}">
      <dgm:prSet/>
      <dgm:spPr/>
      <dgm:t>
        <a:bodyPr/>
        <a:lstStyle/>
        <a:p>
          <a:endParaRPr lang="en-US"/>
        </a:p>
      </dgm:t>
    </dgm:pt>
    <dgm:pt modelId="{7FE2094F-21DB-4638-9D9C-1CC657B3937F}">
      <dgm:prSet custT="1"/>
      <dgm:spPr>
        <a:solidFill>
          <a:srgbClr val="C00000"/>
        </a:solidFill>
        <a:scene3d>
          <a:camera prst="orthographicFront"/>
          <a:lightRig rig="threePt" dir="t">
            <a:rot lat="0" lon="0" rev="7500000"/>
          </a:lightRig>
        </a:scene3d>
        <a:sp3d prstMaterial="plastic"/>
      </dgm:spPr>
      <dgm:t>
        <a:bodyPr/>
        <a:lstStyle/>
        <a:p>
          <a:r>
            <a:rPr lang="en-US" sz="3200" b="1" dirty="0">
              <a:solidFill>
                <a:schemeClr val="bg1"/>
              </a:solidFill>
              <a:effectLst>
                <a:outerShdw blurRad="50800" dist="50800" dir="5400000" algn="ctr" rotWithShape="0">
                  <a:schemeClr val="tx1"/>
                </a:outerShdw>
              </a:effectLst>
            </a:rPr>
            <a:t>C</a:t>
          </a:r>
        </a:p>
      </dgm:t>
    </dgm:pt>
    <dgm:pt modelId="{35DEEE8D-88BF-42E9-9095-9722F8AACCF5}" type="parTrans" cxnId="{88C995C6-3BB7-423E-B2CA-1408CB602067}">
      <dgm:prSet/>
      <dgm:spPr/>
      <dgm:t>
        <a:bodyPr/>
        <a:lstStyle/>
        <a:p>
          <a:endParaRPr lang="en-US"/>
        </a:p>
      </dgm:t>
    </dgm:pt>
    <dgm:pt modelId="{6D8F4249-44BD-4920-A5C0-449F06998B53}" type="sibTrans" cxnId="{88C995C6-3BB7-423E-B2CA-1408CB602067}">
      <dgm:prSet/>
      <dgm:spPr/>
      <dgm:t>
        <a:bodyPr/>
        <a:lstStyle/>
        <a:p>
          <a:endParaRPr lang="en-US"/>
        </a:p>
      </dgm:t>
    </dgm:pt>
    <dgm:pt modelId="{480380F1-BE42-4FF6-A975-266AAA40C0D6}">
      <dgm:prSet custT="1"/>
      <dgm:spPr>
        <a:solidFill>
          <a:srgbClr val="9933FF"/>
        </a:solidFill>
        <a:scene3d>
          <a:camera prst="orthographicFront"/>
          <a:lightRig rig="threePt" dir="t">
            <a:rot lat="0" lon="0" rev="7500000"/>
          </a:lightRig>
        </a:scene3d>
        <a:sp3d prstMaterial="plastic"/>
      </dgm:spPr>
      <dgm:t>
        <a:bodyPr/>
        <a:lstStyle/>
        <a:p>
          <a:r>
            <a:rPr lang="en-US" sz="3200" b="1" dirty="0">
              <a:solidFill>
                <a:schemeClr val="bg1"/>
              </a:solidFill>
              <a:effectLst>
                <a:outerShdw blurRad="50800" dist="50800" dir="5400000" algn="ctr" rotWithShape="0">
                  <a:schemeClr val="tx1"/>
                </a:outerShdw>
              </a:effectLst>
            </a:rPr>
            <a:t>C</a:t>
          </a:r>
        </a:p>
      </dgm:t>
    </dgm:pt>
    <dgm:pt modelId="{FAFB637F-AC77-498E-94D2-83771F203F00}" type="parTrans" cxnId="{39F8D671-D2CE-4D9F-B905-8C30C051565A}">
      <dgm:prSet/>
      <dgm:spPr/>
      <dgm:t>
        <a:bodyPr/>
        <a:lstStyle/>
        <a:p>
          <a:endParaRPr lang="en-US"/>
        </a:p>
      </dgm:t>
    </dgm:pt>
    <dgm:pt modelId="{8CE8F26B-A287-4BCA-B2F2-D5B93C68B65A}" type="sibTrans" cxnId="{39F8D671-D2CE-4D9F-B905-8C30C051565A}">
      <dgm:prSet/>
      <dgm:spPr/>
      <dgm:t>
        <a:bodyPr/>
        <a:lstStyle/>
        <a:p>
          <a:endParaRPr lang="en-US"/>
        </a:p>
      </dgm:t>
    </dgm:pt>
    <dgm:pt modelId="{668B89A5-903A-49F0-B786-98B55A4C4699}">
      <dgm:prSet custT="1"/>
      <dgm:spPr>
        <a:solidFill>
          <a:srgbClr val="FF0000">
            <a:alpha val="90000"/>
          </a:srgbClr>
        </a:solidFill>
      </dgm:spPr>
      <dgm:t>
        <a:bodyPr/>
        <a:lstStyle/>
        <a:p>
          <a:r>
            <a:rPr lang="en-US" sz="3200" b="1" dirty="0">
              <a:solidFill>
                <a:schemeClr val="bg1"/>
              </a:solidFill>
              <a:effectLst>
                <a:outerShdw blurRad="50800" dist="50800" dir="5400000" algn="ctr" rotWithShape="0">
                  <a:schemeClr val="tx1"/>
                </a:outerShdw>
              </a:effectLst>
            </a:rPr>
            <a:t>CARING</a:t>
          </a:r>
        </a:p>
      </dgm:t>
    </dgm:pt>
    <dgm:pt modelId="{5C8E4550-3E38-491D-86EA-02E2E9F3209B}" type="parTrans" cxnId="{896A6AAC-A7B7-4DFF-B8FC-8EB4B5ADE8E1}">
      <dgm:prSet/>
      <dgm:spPr/>
      <dgm:t>
        <a:bodyPr/>
        <a:lstStyle/>
        <a:p>
          <a:endParaRPr lang="en-US"/>
        </a:p>
      </dgm:t>
    </dgm:pt>
    <dgm:pt modelId="{69624394-BEF7-4E38-A235-2D8BEF78278D}" type="sibTrans" cxnId="{896A6AAC-A7B7-4DFF-B8FC-8EB4B5ADE8E1}">
      <dgm:prSet/>
      <dgm:spPr/>
      <dgm:t>
        <a:bodyPr/>
        <a:lstStyle/>
        <a:p>
          <a:endParaRPr lang="en-US"/>
        </a:p>
      </dgm:t>
    </dgm:pt>
    <dgm:pt modelId="{321146F8-992C-4EEC-8120-8596017B076F}">
      <dgm:prSet custT="1"/>
      <dgm:spPr>
        <a:solidFill>
          <a:srgbClr val="7030A0">
            <a:alpha val="90000"/>
          </a:srgbClr>
        </a:solidFill>
      </dgm:spPr>
      <dgm:t>
        <a:bodyPr/>
        <a:lstStyle/>
        <a:p>
          <a:r>
            <a:rPr lang="en-US" sz="3200" b="1" dirty="0">
              <a:solidFill>
                <a:schemeClr val="bg1"/>
              </a:solidFill>
              <a:effectLst>
                <a:outerShdw blurRad="50800" dist="50800" dir="5400000" algn="ctr" rotWithShape="0">
                  <a:schemeClr val="tx1"/>
                </a:outerShdw>
              </a:effectLst>
            </a:rPr>
            <a:t>CITIZENSHIP</a:t>
          </a:r>
        </a:p>
      </dgm:t>
    </dgm:pt>
    <dgm:pt modelId="{241AAE36-BFD0-46FD-9BC0-93832D3333D1}" type="parTrans" cxnId="{A56F64B4-278F-443B-AE09-8864708067F3}">
      <dgm:prSet/>
      <dgm:spPr/>
      <dgm:t>
        <a:bodyPr/>
        <a:lstStyle/>
        <a:p>
          <a:endParaRPr lang="en-US"/>
        </a:p>
      </dgm:t>
    </dgm:pt>
    <dgm:pt modelId="{8AB4E20E-8694-4696-AB65-6A1D7292BCEC}" type="sibTrans" cxnId="{A56F64B4-278F-443B-AE09-8864708067F3}">
      <dgm:prSet/>
      <dgm:spPr/>
      <dgm:t>
        <a:bodyPr/>
        <a:lstStyle/>
        <a:p>
          <a:endParaRPr lang="en-US"/>
        </a:p>
      </dgm:t>
    </dgm:pt>
    <dgm:pt modelId="{6008C808-7E0D-4A1F-A2C4-0DC113F5539E}" type="pres">
      <dgm:prSet presAssocID="{35CA3FB5-EC2E-4983-8D64-5D4723B0D339}" presName="linearFlow" presStyleCnt="0">
        <dgm:presLayoutVars>
          <dgm:dir/>
          <dgm:animLvl val="lvl"/>
          <dgm:resizeHandles val="exact"/>
        </dgm:presLayoutVars>
      </dgm:prSet>
      <dgm:spPr/>
    </dgm:pt>
    <dgm:pt modelId="{143F94E9-4A56-4501-9FCD-B723E34F41BD}" type="pres">
      <dgm:prSet presAssocID="{AB0B83C5-FB89-4DEC-9039-9960545FAAFC}" presName="composite" presStyleCnt="0"/>
      <dgm:spPr/>
    </dgm:pt>
    <dgm:pt modelId="{62DFEF69-5570-4AAE-80E7-FD7F21FDEBD4}" type="pres">
      <dgm:prSet presAssocID="{AB0B83C5-FB89-4DEC-9039-9960545FAAFC}" presName="parentText" presStyleLbl="alignNode1" presStyleIdx="0" presStyleCnt="6">
        <dgm:presLayoutVars>
          <dgm:chMax val="1"/>
          <dgm:bulletEnabled val="1"/>
        </dgm:presLayoutVars>
      </dgm:prSet>
      <dgm:spPr/>
    </dgm:pt>
    <dgm:pt modelId="{501E39BD-DB5B-4377-B255-ABBFE5B487B8}" type="pres">
      <dgm:prSet presAssocID="{AB0B83C5-FB89-4DEC-9039-9960545FAAFC}" presName="descendantText" presStyleLbl="alignAcc1" presStyleIdx="0" presStyleCnt="6" custLinFactNeighborX="4823" custLinFactNeighborY="0">
        <dgm:presLayoutVars>
          <dgm:bulletEnabled val="1"/>
        </dgm:presLayoutVars>
      </dgm:prSet>
      <dgm:spPr/>
    </dgm:pt>
    <dgm:pt modelId="{214C1A79-E801-48B2-8792-56699C16751A}" type="pres">
      <dgm:prSet presAssocID="{0481E9B4-5897-4277-A3CD-9E8AC8BA9C21}" presName="sp" presStyleCnt="0"/>
      <dgm:spPr/>
    </dgm:pt>
    <dgm:pt modelId="{85E796BB-9E69-441A-8B2C-7DC547B521E3}" type="pres">
      <dgm:prSet presAssocID="{A9218C68-2F7B-4994-92DA-0304A9956852}" presName="composite" presStyleCnt="0"/>
      <dgm:spPr/>
    </dgm:pt>
    <dgm:pt modelId="{7C9E8A44-624E-4FF4-89DB-35C85D7D63A2}" type="pres">
      <dgm:prSet presAssocID="{A9218C68-2F7B-4994-92DA-0304A9956852}" presName="parentText" presStyleLbl="alignNode1" presStyleIdx="1" presStyleCnt="6">
        <dgm:presLayoutVars>
          <dgm:chMax val="1"/>
          <dgm:bulletEnabled val="1"/>
        </dgm:presLayoutVars>
      </dgm:prSet>
      <dgm:spPr/>
    </dgm:pt>
    <dgm:pt modelId="{BDCC0456-6034-485E-B8DA-4DC206B3E039}" type="pres">
      <dgm:prSet presAssocID="{A9218C68-2F7B-4994-92DA-0304A9956852}" presName="descendantText" presStyleLbl="alignAcc1" presStyleIdx="1" presStyleCnt="6" custLinFactNeighborX="4823" custLinFactNeighborY="0">
        <dgm:presLayoutVars>
          <dgm:bulletEnabled val="1"/>
        </dgm:presLayoutVars>
      </dgm:prSet>
      <dgm:spPr/>
    </dgm:pt>
    <dgm:pt modelId="{E255DA44-37CD-44E5-A1F1-FBF67B69056C}" type="pres">
      <dgm:prSet presAssocID="{F23F837F-FD21-4B4E-A5F8-3AD2C99B7E67}" presName="sp" presStyleCnt="0"/>
      <dgm:spPr/>
    </dgm:pt>
    <dgm:pt modelId="{D350EBD6-6EE7-449B-ACAE-256671F4FA1A}" type="pres">
      <dgm:prSet presAssocID="{0E8D7766-A7C2-4B6D-B261-E66309F92C15}" presName="composite" presStyleCnt="0"/>
      <dgm:spPr/>
    </dgm:pt>
    <dgm:pt modelId="{762E8953-8565-4C98-895F-DA4FCE740FF0}" type="pres">
      <dgm:prSet presAssocID="{0E8D7766-A7C2-4B6D-B261-E66309F92C15}" presName="parentText" presStyleLbl="alignNode1" presStyleIdx="2" presStyleCnt="6">
        <dgm:presLayoutVars>
          <dgm:chMax val="1"/>
          <dgm:bulletEnabled val="1"/>
        </dgm:presLayoutVars>
      </dgm:prSet>
      <dgm:spPr/>
    </dgm:pt>
    <dgm:pt modelId="{E3B9F291-94A3-427A-B809-7ABA8DDF752C}" type="pres">
      <dgm:prSet presAssocID="{0E8D7766-A7C2-4B6D-B261-E66309F92C15}" presName="descendantText" presStyleLbl="alignAcc1" presStyleIdx="2" presStyleCnt="6" custLinFactNeighborX="4823" custLinFactNeighborY="0">
        <dgm:presLayoutVars>
          <dgm:bulletEnabled val="1"/>
        </dgm:presLayoutVars>
      </dgm:prSet>
      <dgm:spPr/>
    </dgm:pt>
    <dgm:pt modelId="{6CD7209A-D3E6-40B0-9491-03C5237F5F2D}" type="pres">
      <dgm:prSet presAssocID="{B86DBCFF-14DA-45C9-A879-B6305D7AF8F7}" presName="sp" presStyleCnt="0"/>
      <dgm:spPr/>
    </dgm:pt>
    <dgm:pt modelId="{D29A3211-0A60-4992-89CA-88C3D61035F7}" type="pres">
      <dgm:prSet presAssocID="{8BC5B113-A5FA-4C53-89D3-FD6D495EDF97}" presName="composite" presStyleCnt="0"/>
      <dgm:spPr/>
    </dgm:pt>
    <dgm:pt modelId="{E9D72F99-B28D-48BF-A607-D31CF6F8FC70}" type="pres">
      <dgm:prSet presAssocID="{8BC5B113-A5FA-4C53-89D3-FD6D495EDF97}" presName="parentText" presStyleLbl="alignNode1" presStyleIdx="3" presStyleCnt="6">
        <dgm:presLayoutVars>
          <dgm:chMax val="1"/>
          <dgm:bulletEnabled val="1"/>
        </dgm:presLayoutVars>
      </dgm:prSet>
      <dgm:spPr/>
    </dgm:pt>
    <dgm:pt modelId="{F7996E4F-114B-4E1F-BFB4-9DFD3DC38A79}" type="pres">
      <dgm:prSet presAssocID="{8BC5B113-A5FA-4C53-89D3-FD6D495EDF97}" presName="descendantText" presStyleLbl="alignAcc1" presStyleIdx="3" presStyleCnt="6" custLinFactNeighborX="4823" custLinFactNeighborY="0">
        <dgm:presLayoutVars>
          <dgm:bulletEnabled val="1"/>
        </dgm:presLayoutVars>
      </dgm:prSet>
      <dgm:spPr/>
    </dgm:pt>
    <dgm:pt modelId="{107E96F4-484F-4C4F-B92C-E7B6E4CDCC80}" type="pres">
      <dgm:prSet presAssocID="{B48A5EEB-5E07-4BE0-8F6B-CB82495F971F}" presName="sp" presStyleCnt="0"/>
      <dgm:spPr/>
    </dgm:pt>
    <dgm:pt modelId="{F98D816F-36CF-40B5-B7E0-E0EB8DE62603}" type="pres">
      <dgm:prSet presAssocID="{7FE2094F-21DB-4638-9D9C-1CC657B3937F}" presName="composite" presStyleCnt="0"/>
      <dgm:spPr/>
    </dgm:pt>
    <dgm:pt modelId="{338AED3A-6396-4F72-96E9-11C4868F595C}" type="pres">
      <dgm:prSet presAssocID="{7FE2094F-21DB-4638-9D9C-1CC657B3937F}" presName="parentText" presStyleLbl="alignNode1" presStyleIdx="4" presStyleCnt="6">
        <dgm:presLayoutVars>
          <dgm:chMax val="1"/>
          <dgm:bulletEnabled val="1"/>
        </dgm:presLayoutVars>
      </dgm:prSet>
      <dgm:spPr/>
    </dgm:pt>
    <dgm:pt modelId="{409C8906-0C54-4999-863E-2114FB7A6612}" type="pres">
      <dgm:prSet presAssocID="{7FE2094F-21DB-4638-9D9C-1CC657B3937F}" presName="descendantText" presStyleLbl="alignAcc1" presStyleIdx="4" presStyleCnt="6">
        <dgm:presLayoutVars>
          <dgm:bulletEnabled val="1"/>
        </dgm:presLayoutVars>
      </dgm:prSet>
      <dgm:spPr/>
    </dgm:pt>
    <dgm:pt modelId="{493C3B9B-D848-49C4-A392-4CFDDF7EF0E3}" type="pres">
      <dgm:prSet presAssocID="{6D8F4249-44BD-4920-A5C0-449F06998B53}" presName="sp" presStyleCnt="0"/>
      <dgm:spPr/>
    </dgm:pt>
    <dgm:pt modelId="{40915E2C-76AA-48C0-8B93-270B8469FB4E}" type="pres">
      <dgm:prSet presAssocID="{480380F1-BE42-4FF6-A975-266AAA40C0D6}" presName="composite" presStyleCnt="0"/>
      <dgm:spPr/>
    </dgm:pt>
    <dgm:pt modelId="{5D4F6D10-DB1D-47FA-B4F8-5C131B82F2C6}" type="pres">
      <dgm:prSet presAssocID="{480380F1-BE42-4FF6-A975-266AAA40C0D6}" presName="parentText" presStyleLbl="alignNode1" presStyleIdx="5" presStyleCnt="6">
        <dgm:presLayoutVars>
          <dgm:chMax val="1"/>
          <dgm:bulletEnabled val="1"/>
        </dgm:presLayoutVars>
      </dgm:prSet>
      <dgm:spPr/>
    </dgm:pt>
    <dgm:pt modelId="{162ECFF7-CEC6-40DF-B2F4-28E0FB82E6A5}" type="pres">
      <dgm:prSet presAssocID="{480380F1-BE42-4FF6-A975-266AAA40C0D6}" presName="descendantText" presStyleLbl="alignAcc1" presStyleIdx="5" presStyleCnt="6">
        <dgm:presLayoutVars>
          <dgm:bulletEnabled val="1"/>
        </dgm:presLayoutVars>
      </dgm:prSet>
      <dgm:spPr/>
    </dgm:pt>
  </dgm:ptLst>
  <dgm:cxnLst>
    <dgm:cxn modelId="{A592710F-4E29-4D69-93A8-BEF7B5AD3521}" srcId="{AB0B83C5-FB89-4DEC-9039-9960545FAAFC}" destId="{C7AEF8A6-7FC5-4512-8214-026FBFB2096C}" srcOrd="0" destOrd="0" parTransId="{35C80211-5C7B-4081-9B36-C805ED697AF2}" sibTransId="{CF221CC4-5429-4D72-A579-08BD6747E6FA}"/>
    <dgm:cxn modelId="{73085527-92BC-5E4A-A1E0-53C58FF26BDC}" type="presOf" srcId="{0E8D7766-A7C2-4B6D-B261-E66309F92C15}" destId="{762E8953-8565-4C98-895F-DA4FCE740FF0}" srcOrd="0" destOrd="0" presId="urn:microsoft.com/office/officeart/2005/8/layout/chevron2"/>
    <dgm:cxn modelId="{50850331-AC2F-47DB-8BA8-35C9C2F8D0BC}" srcId="{8BC5B113-A5FA-4C53-89D3-FD6D495EDF97}" destId="{0C991EA5-D1FC-49A2-8FA4-5DDEC9ABE42B}" srcOrd="0" destOrd="0" parTransId="{08D6330A-A696-4E28-8C96-F259A953EA45}" sibTransId="{CAAAA1E3-4D19-4EF1-8B47-52348541F1FE}"/>
    <dgm:cxn modelId="{16A5F238-D9B3-471C-8C56-13C203FD49DD}" srcId="{0E8D7766-A7C2-4B6D-B261-E66309F92C15}" destId="{8194BC40-AF45-4E52-9F96-65ABCF96DF0C}" srcOrd="0" destOrd="0" parTransId="{2767DFEE-F471-4340-8B6E-F9213DB86CB7}" sibTransId="{C4440606-2731-47D7-A483-47C3760D0A9F}"/>
    <dgm:cxn modelId="{2659653D-5BD0-FC4F-B955-28C74B2BCAC1}" type="presOf" srcId="{A9218C68-2F7B-4994-92DA-0304A9956852}" destId="{7C9E8A44-624E-4FF4-89DB-35C85D7D63A2}" srcOrd="0" destOrd="0" presId="urn:microsoft.com/office/officeart/2005/8/layout/chevron2"/>
    <dgm:cxn modelId="{17D27B3E-855C-5A4F-A348-3B3EB434E18D}" type="presOf" srcId="{8194BC40-AF45-4E52-9F96-65ABCF96DF0C}" destId="{E3B9F291-94A3-427A-B809-7ABA8DDF752C}" srcOrd="0" destOrd="0" presId="urn:microsoft.com/office/officeart/2005/8/layout/chevron2"/>
    <dgm:cxn modelId="{9079DF5F-0B40-4441-9617-FAB4DFF4E1C6}" type="presOf" srcId="{C7AEF8A6-7FC5-4512-8214-026FBFB2096C}" destId="{501E39BD-DB5B-4377-B255-ABBFE5B487B8}" srcOrd="0" destOrd="0" presId="urn:microsoft.com/office/officeart/2005/8/layout/chevron2"/>
    <dgm:cxn modelId="{590EA161-3C97-C54C-94D8-6ED9B0BCB94A}" type="presOf" srcId="{8BC5B113-A5FA-4C53-89D3-FD6D495EDF97}" destId="{E9D72F99-B28D-48BF-A607-D31CF6F8FC70}" srcOrd="0" destOrd="0" presId="urn:microsoft.com/office/officeart/2005/8/layout/chevron2"/>
    <dgm:cxn modelId="{D53E0366-4EEA-3E48-A5DD-CD5C2D4D27BF}" type="presOf" srcId="{35CA3FB5-EC2E-4983-8D64-5D4723B0D339}" destId="{6008C808-7E0D-4A1F-A2C4-0DC113F5539E}" srcOrd="0" destOrd="0" presId="urn:microsoft.com/office/officeart/2005/8/layout/chevron2"/>
    <dgm:cxn modelId="{39F8D671-D2CE-4D9F-B905-8C30C051565A}" srcId="{35CA3FB5-EC2E-4983-8D64-5D4723B0D339}" destId="{480380F1-BE42-4FF6-A975-266AAA40C0D6}" srcOrd="5" destOrd="0" parTransId="{FAFB637F-AC77-498E-94D2-83771F203F00}" sibTransId="{8CE8F26B-A287-4BCA-B2F2-D5B93C68B65A}"/>
    <dgm:cxn modelId="{D813AD79-6675-FD49-A2E6-8192CA1AD326}" type="presOf" srcId="{321146F8-992C-4EEC-8120-8596017B076F}" destId="{162ECFF7-CEC6-40DF-B2F4-28E0FB82E6A5}" srcOrd="0" destOrd="0" presId="urn:microsoft.com/office/officeart/2005/8/layout/chevron2"/>
    <dgm:cxn modelId="{ADFF4E7B-256E-4A2C-9D59-A1AA5E5DD543}" srcId="{35CA3FB5-EC2E-4983-8D64-5D4723B0D339}" destId="{8BC5B113-A5FA-4C53-89D3-FD6D495EDF97}" srcOrd="3" destOrd="0" parTransId="{185C4401-63EE-4E93-8C00-3F3B50F3998F}" sibTransId="{B48A5EEB-5E07-4BE0-8F6B-CB82495F971F}"/>
    <dgm:cxn modelId="{C8FFD080-7186-4168-BCEE-F9CDA4818DF8}" srcId="{A9218C68-2F7B-4994-92DA-0304A9956852}" destId="{3DE8CA39-333E-4904-8E28-A954B17A6F6B}" srcOrd="0" destOrd="0" parTransId="{38578C08-C05C-49F1-AE10-943C27F77570}" sibTransId="{102DA166-0408-435C-A1D0-3FF03B3446B8}"/>
    <dgm:cxn modelId="{CD706A95-069B-554B-A548-C584DBEF9FD4}" type="presOf" srcId="{0C991EA5-D1FC-49A2-8FA4-5DDEC9ABE42B}" destId="{F7996E4F-114B-4E1F-BFB4-9DFD3DC38A79}" srcOrd="0" destOrd="0" presId="urn:microsoft.com/office/officeart/2005/8/layout/chevron2"/>
    <dgm:cxn modelId="{B6869B98-BDC5-7845-9A82-9C082C95B047}" type="presOf" srcId="{668B89A5-903A-49F0-B786-98B55A4C4699}" destId="{409C8906-0C54-4999-863E-2114FB7A6612}" srcOrd="0" destOrd="0" presId="urn:microsoft.com/office/officeart/2005/8/layout/chevron2"/>
    <dgm:cxn modelId="{77A017A2-3B21-C644-8A9C-E0BEEEAED8CC}" type="presOf" srcId="{480380F1-BE42-4FF6-A975-266AAA40C0D6}" destId="{5D4F6D10-DB1D-47FA-B4F8-5C131B82F2C6}" srcOrd="0" destOrd="0" presId="urn:microsoft.com/office/officeart/2005/8/layout/chevron2"/>
    <dgm:cxn modelId="{896A6AAC-A7B7-4DFF-B8FC-8EB4B5ADE8E1}" srcId="{7FE2094F-21DB-4638-9D9C-1CC657B3937F}" destId="{668B89A5-903A-49F0-B786-98B55A4C4699}" srcOrd="0" destOrd="0" parTransId="{5C8E4550-3E38-491D-86EA-02E2E9F3209B}" sibTransId="{69624394-BEF7-4E38-A235-2D8BEF78278D}"/>
    <dgm:cxn modelId="{A56F64B4-278F-443B-AE09-8864708067F3}" srcId="{480380F1-BE42-4FF6-A975-266AAA40C0D6}" destId="{321146F8-992C-4EEC-8120-8596017B076F}" srcOrd="0" destOrd="0" parTransId="{241AAE36-BFD0-46FD-9BC0-93832D3333D1}" sibTransId="{8AB4E20E-8694-4696-AB65-6A1D7292BCEC}"/>
    <dgm:cxn modelId="{1AF362C0-86BD-4AAC-9AF9-B398702EE003}" srcId="{35CA3FB5-EC2E-4983-8D64-5D4723B0D339}" destId="{A9218C68-2F7B-4994-92DA-0304A9956852}" srcOrd="1" destOrd="0" parTransId="{834AB8F0-4A9A-4DB6-9A4D-69A35E4E9247}" sibTransId="{F23F837F-FD21-4B4E-A5F8-3AD2C99B7E67}"/>
    <dgm:cxn modelId="{88C995C6-3BB7-423E-B2CA-1408CB602067}" srcId="{35CA3FB5-EC2E-4983-8D64-5D4723B0D339}" destId="{7FE2094F-21DB-4638-9D9C-1CC657B3937F}" srcOrd="4" destOrd="0" parTransId="{35DEEE8D-88BF-42E9-9095-9722F8AACCF5}" sibTransId="{6D8F4249-44BD-4920-A5C0-449F06998B53}"/>
    <dgm:cxn modelId="{F02A7CE2-4019-7C47-B9C4-BA8DD0358044}" type="presOf" srcId="{3DE8CA39-333E-4904-8E28-A954B17A6F6B}" destId="{BDCC0456-6034-485E-B8DA-4DC206B3E039}" srcOrd="0" destOrd="0" presId="urn:microsoft.com/office/officeart/2005/8/layout/chevron2"/>
    <dgm:cxn modelId="{3F8D43EA-173C-EF48-80B2-3740C0E058E6}" type="presOf" srcId="{7FE2094F-21DB-4638-9D9C-1CC657B3937F}" destId="{338AED3A-6396-4F72-96E9-11C4868F595C}" srcOrd="0" destOrd="0" presId="urn:microsoft.com/office/officeart/2005/8/layout/chevron2"/>
    <dgm:cxn modelId="{3AE64DEB-9B84-4914-93F7-A0BB85E908E9}" srcId="{35CA3FB5-EC2E-4983-8D64-5D4723B0D339}" destId="{0E8D7766-A7C2-4B6D-B261-E66309F92C15}" srcOrd="2" destOrd="0" parTransId="{78B99D9E-1A0A-4505-A65C-DE12A163E06B}" sibTransId="{B86DBCFF-14DA-45C9-A879-B6305D7AF8F7}"/>
    <dgm:cxn modelId="{138FA0F0-3A8A-489D-8888-3468BC9B23C0}" srcId="{35CA3FB5-EC2E-4983-8D64-5D4723B0D339}" destId="{AB0B83C5-FB89-4DEC-9039-9960545FAAFC}" srcOrd="0" destOrd="0" parTransId="{B58D2977-61F0-4289-9161-9B0B2599E20F}" sibTransId="{0481E9B4-5897-4277-A3CD-9E8AC8BA9C21}"/>
    <dgm:cxn modelId="{2C6164F8-8614-C642-AE56-417A889558D0}" type="presOf" srcId="{AB0B83C5-FB89-4DEC-9039-9960545FAAFC}" destId="{62DFEF69-5570-4AAE-80E7-FD7F21FDEBD4}" srcOrd="0" destOrd="0" presId="urn:microsoft.com/office/officeart/2005/8/layout/chevron2"/>
    <dgm:cxn modelId="{02AAB97F-F0AA-AC4B-A6DB-A0766B604300}" type="presParOf" srcId="{6008C808-7E0D-4A1F-A2C4-0DC113F5539E}" destId="{143F94E9-4A56-4501-9FCD-B723E34F41BD}" srcOrd="0" destOrd="0" presId="urn:microsoft.com/office/officeart/2005/8/layout/chevron2"/>
    <dgm:cxn modelId="{7584E25F-C32F-034D-B0A6-E852DC113762}" type="presParOf" srcId="{143F94E9-4A56-4501-9FCD-B723E34F41BD}" destId="{62DFEF69-5570-4AAE-80E7-FD7F21FDEBD4}" srcOrd="0" destOrd="0" presId="urn:microsoft.com/office/officeart/2005/8/layout/chevron2"/>
    <dgm:cxn modelId="{D5A9A874-7A71-C244-A1B2-2051246AE8A0}" type="presParOf" srcId="{143F94E9-4A56-4501-9FCD-B723E34F41BD}" destId="{501E39BD-DB5B-4377-B255-ABBFE5B487B8}" srcOrd="1" destOrd="0" presId="urn:microsoft.com/office/officeart/2005/8/layout/chevron2"/>
    <dgm:cxn modelId="{9BC3CA3F-0026-7D4E-8104-2BE099A97254}" type="presParOf" srcId="{6008C808-7E0D-4A1F-A2C4-0DC113F5539E}" destId="{214C1A79-E801-48B2-8792-56699C16751A}" srcOrd="1" destOrd="0" presId="urn:microsoft.com/office/officeart/2005/8/layout/chevron2"/>
    <dgm:cxn modelId="{7F7FFD26-BB16-E44F-8476-0215B5122FC5}" type="presParOf" srcId="{6008C808-7E0D-4A1F-A2C4-0DC113F5539E}" destId="{85E796BB-9E69-441A-8B2C-7DC547B521E3}" srcOrd="2" destOrd="0" presId="urn:microsoft.com/office/officeart/2005/8/layout/chevron2"/>
    <dgm:cxn modelId="{71339940-1C2B-4842-B967-91AC7C615DA0}" type="presParOf" srcId="{85E796BB-9E69-441A-8B2C-7DC547B521E3}" destId="{7C9E8A44-624E-4FF4-89DB-35C85D7D63A2}" srcOrd="0" destOrd="0" presId="urn:microsoft.com/office/officeart/2005/8/layout/chevron2"/>
    <dgm:cxn modelId="{2D4BEFE3-E4E1-CE47-A6C1-13620C1A94A9}" type="presParOf" srcId="{85E796BB-9E69-441A-8B2C-7DC547B521E3}" destId="{BDCC0456-6034-485E-B8DA-4DC206B3E039}" srcOrd="1" destOrd="0" presId="urn:microsoft.com/office/officeart/2005/8/layout/chevron2"/>
    <dgm:cxn modelId="{7FBC6C1F-E02C-BB42-9BBA-C41A5370A299}" type="presParOf" srcId="{6008C808-7E0D-4A1F-A2C4-0DC113F5539E}" destId="{E255DA44-37CD-44E5-A1F1-FBF67B69056C}" srcOrd="3" destOrd="0" presId="urn:microsoft.com/office/officeart/2005/8/layout/chevron2"/>
    <dgm:cxn modelId="{15836937-01CD-064D-8A83-3D469EE59CBC}" type="presParOf" srcId="{6008C808-7E0D-4A1F-A2C4-0DC113F5539E}" destId="{D350EBD6-6EE7-449B-ACAE-256671F4FA1A}" srcOrd="4" destOrd="0" presId="urn:microsoft.com/office/officeart/2005/8/layout/chevron2"/>
    <dgm:cxn modelId="{AA2F82C4-11A7-AE4F-AAE6-81B733C08483}" type="presParOf" srcId="{D350EBD6-6EE7-449B-ACAE-256671F4FA1A}" destId="{762E8953-8565-4C98-895F-DA4FCE740FF0}" srcOrd="0" destOrd="0" presId="urn:microsoft.com/office/officeart/2005/8/layout/chevron2"/>
    <dgm:cxn modelId="{F557CA03-BEF7-0145-9A3C-6CF21BA546A8}" type="presParOf" srcId="{D350EBD6-6EE7-449B-ACAE-256671F4FA1A}" destId="{E3B9F291-94A3-427A-B809-7ABA8DDF752C}" srcOrd="1" destOrd="0" presId="urn:microsoft.com/office/officeart/2005/8/layout/chevron2"/>
    <dgm:cxn modelId="{BFB949C1-F58E-494F-8197-D78AC87CBECA}" type="presParOf" srcId="{6008C808-7E0D-4A1F-A2C4-0DC113F5539E}" destId="{6CD7209A-D3E6-40B0-9491-03C5237F5F2D}" srcOrd="5" destOrd="0" presId="urn:microsoft.com/office/officeart/2005/8/layout/chevron2"/>
    <dgm:cxn modelId="{FA2940D1-2676-5F40-AC20-6FAA16EC617E}" type="presParOf" srcId="{6008C808-7E0D-4A1F-A2C4-0DC113F5539E}" destId="{D29A3211-0A60-4992-89CA-88C3D61035F7}" srcOrd="6" destOrd="0" presId="urn:microsoft.com/office/officeart/2005/8/layout/chevron2"/>
    <dgm:cxn modelId="{5FC3FDD7-759E-C946-9E6F-AB961637556D}" type="presParOf" srcId="{D29A3211-0A60-4992-89CA-88C3D61035F7}" destId="{E9D72F99-B28D-48BF-A607-D31CF6F8FC70}" srcOrd="0" destOrd="0" presId="urn:microsoft.com/office/officeart/2005/8/layout/chevron2"/>
    <dgm:cxn modelId="{3D177432-AC05-454D-87F5-8C7978ED925F}" type="presParOf" srcId="{D29A3211-0A60-4992-89CA-88C3D61035F7}" destId="{F7996E4F-114B-4E1F-BFB4-9DFD3DC38A79}" srcOrd="1" destOrd="0" presId="urn:microsoft.com/office/officeart/2005/8/layout/chevron2"/>
    <dgm:cxn modelId="{EA576CAA-F92F-464E-939F-4C781164C37F}" type="presParOf" srcId="{6008C808-7E0D-4A1F-A2C4-0DC113F5539E}" destId="{107E96F4-484F-4C4F-B92C-E7B6E4CDCC80}" srcOrd="7" destOrd="0" presId="urn:microsoft.com/office/officeart/2005/8/layout/chevron2"/>
    <dgm:cxn modelId="{080DC980-1DEF-864E-99CF-0A63E359FEFC}" type="presParOf" srcId="{6008C808-7E0D-4A1F-A2C4-0DC113F5539E}" destId="{F98D816F-36CF-40B5-B7E0-E0EB8DE62603}" srcOrd="8" destOrd="0" presId="urn:microsoft.com/office/officeart/2005/8/layout/chevron2"/>
    <dgm:cxn modelId="{93F03EE0-2D88-0E4B-8E6B-E211BCD46A73}" type="presParOf" srcId="{F98D816F-36CF-40B5-B7E0-E0EB8DE62603}" destId="{338AED3A-6396-4F72-96E9-11C4868F595C}" srcOrd="0" destOrd="0" presId="urn:microsoft.com/office/officeart/2005/8/layout/chevron2"/>
    <dgm:cxn modelId="{25AF5ADA-DA32-C541-947F-799DC558B256}" type="presParOf" srcId="{F98D816F-36CF-40B5-B7E0-E0EB8DE62603}" destId="{409C8906-0C54-4999-863E-2114FB7A6612}" srcOrd="1" destOrd="0" presId="urn:microsoft.com/office/officeart/2005/8/layout/chevron2"/>
    <dgm:cxn modelId="{C34718E9-BBD9-9E40-8EC4-7452ED31DC9D}" type="presParOf" srcId="{6008C808-7E0D-4A1F-A2C4-0DC113F5539E}" destId="{493C3B9B-D848-49C4-A392-4CFDDF7EF0E3}" srcOrd="9" destOrd="0" presId="urn:microsoft.com/office/officeart/2005/8/layout/chevron2"/>
    <dgm:cxn modelId="{10FB9C6C-8348-1543-82D3-CC904360E670}" type="presParOf" srcId="{6008C808-7E0D-4A1F-A2C4-0DC113F5539E}" destId="{40915E2C-76AA-48C0-8B93-270B8469FB4E}" srcOrd="10" destOrd="0" presId="urn:microsoft.com/office/officeart/2005/8/layout/chevron2"/>
    <dgm:cxn modelId="{42E6E738-AF43-3B41-966D-88D7E6029477}" type="presParOf" srcId="{40915E2C-76AA-48C0-8B93-270B8469FB4E}" destId="{5D4F6D10-DB1D-47FA-B4F8-5C131B82F2C6}" srcOrd="0" destOrd="0" presId="urn:microsoft.com/office/officeart/2005/8/layout/chevron2"/>
    <dgm:cxn modelId="{7BF0D91B-3A3E-1A49-A9A5-D8C62E6DFC5A}" type="presParOf" srcId="{40915E2C-76AA-48C0-8B93-270B8469FB4E}" destId="{162ECFF7-CEC6-40DF-B2F4-28E0FB82E6A5}"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ECFD2623-82D6-4FAC-9131-B7767E5C15BB}"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AC483760-8066-4AD7-B559-60350E5D769B}">
      <dgm:prSet custT="1"/>
      <dgm:spPr>
        <a:solidFill>
          <a:srgbClr val="800000"/>
        </a:solidFill>
      </dgm:spPr>
      <dgm:t>
        <a:bodyPr/>
        <a:lstStyle/>
        <a:p>
          <a:pPr algn="ctr" rtl="0"/>
          <a:r>
            <a:rPr lang="en-US" sz="4000" b="0" dirty="0">
              <a:effectLst>
                <a:outerShdw blurRad="38100" dist="38100" dir="2700000" algn="tl">
                  <a:srgbClr val="000000">
                    <a:alpha val="43137"/>
                  </a:srgbClr>
                </a:outerShdw>
              </a:effectLst>
              <a:latin typeface="Arial Black"/>
              <a:cs typeface="Arial Black"/>
            </a:rPr>
            <a:t>Aspen Declaration</a:t>
          </a:r>
        </a:p>
      </dgm:t>
    </dgm:pt>
    <dgm:pt modelId="{A534A87E-F6AA-47BC-8F08-EA0AA78410BB}" type="parTrans" cxnId="{725F22A6-BDC4-475D-9E55-024D90ED992E}">
      <dgm:prSet/>
      <dgm:spPr/>
      <dgm:t>
        <a:bodyPr/>
        <a:lstStyle/>
        <a:p>
          <a:endParaRPr lang="en-US"/>
        </a:p>
      </dgm:t>
    </dgm:pt>
    <dgm:pt modelId="{BE882457-F25C-48A0-B905-2AB1E4FF70B6}" type="sibTrans" cxnId="{725F22A6-BDC4-475D-9E55-024D90ED992E}">
      <dgm:prSet/>
      <dgm:spPr/>
      <dgm:t>
        <a:bodyPr/>
        <a:lstStyle/>
        <a:p>
          <a:endParaRPr lang="en-US"/>
        </a:p>
      </dgm:t>
    </dgm:pt>
    <dgm:pt modelId="{9AEAF536-7752-4F33-A091-AE3292C512F0}" type="pres">
      <dgm:prSet presAssocID="{ECFD2623-82D6-4FAC-9131-B7767E5C15BB}" presName="linear" presStyleCnt="0">
        <dgm:presLayoutVars>
          <dgm:animLvl val="lvl"/>
          <dgm:resizeHandles val="exact"/>
        </dgm:presLayoutVars>
      </dgm:prSet>
      <dgm:spPr/>
    </dgm:pt>
    <dgm:pt modelId="{C76877CE-E0E6-4531-88A9-020EF1DBFD95}" type="pres">
      <dgm:prSet presAssocID="{AC483760-8066-4AD7-B559-60350E5D769B}" presName="parentText" presStyleLbl="node1" presStyleIdx="0" presStyleCnt="1">
        <dgm:presLayoutVars>
          <dgm:chMax val="0"/>
          <dgm:bulletEnabled val="1"/>
        </dgm:presLayoutVars>
      </dgm:prSet>
      <dgm:spPr/>
    </dgm:pt>
  </dgm:ptLst>
  <dgm:cxnLst>
    <dgm:cxn modelId="{73E44547-9ED9-6845-A611-139F0E4337C7}" type="presOf" srcId="{AC483760-8066-4AD7-B559-60350E5D769B}" destId="{C76877CE-E0E6-4531-88A9-020EF1DBFD95}" srcOrd="0" destOrd="0" presId="urn:microsoft.com/office/officeart/2005/8/layout/vList2"/>
    <dgm:cxn modelId="{9D08FB4B-0C59-9A4B-B5A5-3AD016EE8D92}" type="presOf" srcId="{ECFD2623-82D6-4FAC-9131-B7767E5C15BB}" destId="{9AEAF536-7752-4F33-A091-AE3292C512F0}" srcOrd="0" destOrd="0" presId="urn:microsoft.com/office/officeart/2005/8/layout/vList2"/>
    <dgm:cxn modelId="{725F22A6-BDC4-475D-9E55-024D90ED992E}" srcId="{ECFD2623-82D6-4FAC-9131-B7767E5C15BB}" destId="{AC483760-8066-4AD7-B559-60350E5D769B}" srcOrd="0" destOrd="0" parTransId="{A534A87E-F6AA-47BC-8F08-EA0AA78410BB}" sibTransId="{BE882457-F25C-48A0-B905-2AB1E4FF70B6}"/>
    <dgm:cxn modelId="{47B4492A-5359-F441-8582-C5F575BC0DCD}" type="presParOf" srcId="{9AEAF536-7752-4F33-A091-AE3292C512F0}" destId="{C76877CE-E0E6-4531-88A9-020EF1DBFD9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D6653CBA-B7A0-4AE2-AC21-0249F3BC14E8}" type="doc">
      <dgm:prSet loTypeId="urn:microsoft.com/office/officeart/2005/8/layout/chevron2" loCatId="list" qsTypeId="urn:microsoft.com/office/officeart/2005/8/quickstyle/3d1" qsCatId="3D" csTypeId="urn:microsoft.com/office/officeart/2005/8/colors/accent1_2" csCatId="accent1" phldr="1"/>
      <dgm:spPr/>
      <dgm:t>
        <a:bodyPr/>
        <a:lstStyle/>
        <a:p>
          <a:endParaRPr lang="en-US"/>
        </a:p>
      </dgm:t>
    </dgm:pt>
    <dgm:pt modelId="{396E3CA6-A7DB-4BC1-AD5A-067FA2795950}">
      <dgm:prSet custT="1"/>
      <dgm:spPr>
        <a:solidFill>
          <a:schemeClr val="accent1">
            <a:lumMod val="75000"/>
          </a:schemeClr>
        </a:solidFill>
      </dgm:spPr>
      <dgm:t>
        <a:bodyPr/>
        <a:lstStyle/>
        <a:p>
          <a:pPr rtl="0"/>
          <a:r>
            <a:rPr lang="en-US" sz="1800" b="1" dirty="0">
              <a:solidFill>
                <a:schemeClr val="bg1"/>
              </a:solidFill>
              <a:effectLst>
                <a:outerShdw blurRad="38100" dist="38100" dir="2700000" algn="tl">
                  <a:srgbClr val="000000">
                    <a:alpha val="43137"/>
                  </a:srgbClr>
                </a:outerShdw>
              </a:effectLst>
            </a:rPr>
            <a:t>The next generation will be the stewards of our communities, nation, and planet in extraordinarily critical times.  </a:t>
          </a:r>
        </a:p>
      </dgm:t>
    </dgm:pt>
    <dgm:pt modelId="{BD1D0672-0284-4FEB-8743-BCDC4B39963F}" type="parTrans" cxnId="{ADC2F3A6-2624-4C85-BEB8-7AA86ED651BB}">
      <dgm:prSet/>
      <dgm:spPr/>
      <dgm:t>
        <a:bodyPr/>
        <a:lstStyle/>
        <a:p>
          <a:endParaRPr lang="en-US"/>
        </a:p>
      </dgm:t>
    </dgm:pt>
    <dgm:pt modelId="{82EED69C-B1E6-40FD-9A5C-2B200F3D6B5D}" type="sibTrans" cxnId="{ADC2F3A6-2624-4C85-BEB8-7AA86ED651BB}">
      <dgm:prSet/>
      <dgm:spPr/>
      <dgm:t>
        <a:bodyPr/>
        <a:lstStyle/>
        <a:p>
          <a:endParaRPr lang="en-US"/>
        </a:p>
      </dgm:t>
    </dgm:pt>
    <dgm:pt modelId="{5A11301B-48BD-49BC-BEE0-E4079AAD8DFA}">
      <dgm:prSet custT="1"/>
      <dgm:spPr>
        <a:solidFill>
          <a:schemeClr val="accent1">
            <a:lumMod val="75000"/>
          </a:schemeClr>
        </a:solidFill>
      </dgm:spPr>
      <dgm:t>
        <a:bodyPr/>
        <a:lstStyle/>
        <a:p>
          <a:pPr rtl="0"/>
          <a:r>
            <a:rPr lang="en-US" sz="1800" b="1" dirty="0">
              <a:solidFill>
                <a:schemeClr val="bg1"/>
              </a:solidFill>
              <a:effectLst>
                <a:outerShdw blurRad="38100" dist="38100" dir="2700000" algn="tl">
                  <a:srgbClr val="000000">
                    <a:alpha val="43137"/>
                  </a:srgbClr>
                </a:outerShdw>
              </a:effectLst>
            </a:rPr>
            <a:t>The present and future well-being of our society requires an involved, caring citizenry with good moral character.</a:t>
          </a:r>
        </a:p>
      </dgm:t>
    </dgm:pt>
    <dgm:pt modelId="{B5ECC3DD-C185-427A-B0FA-27EAA1BAE2DB}" type="parTrans" cxnId="{7198D992-0275-4053-9FAE-4E23AD382861}">
      <dgm:prSet/>
      <dgm:spPr/>
      <dgm:t>
        <a:bodyPr/>
        <a:lstStyle/>
        <a:p>
          <a:endParaRPr lang="en-US"/>
        </a:p>
      </dgm:t>
    </dgm:pt>
    <dgm:pt modelId="{D28F8BF7-7DB0-48E2-B4B4-F8C52A6AF7F9}" type="sibTrans" cxnId="{7198D992-0275-4053-9FAE-4E23AD382861}">
      <dgm:prSet/>
      <dgm:spPr/>
      <dgm:t>
        <a:bodyPr/>
        <a:lstStyle/>
        <a:p>
          <a:endParaRPr lang="en-US"/>
        </a:p>
      </dgm:t>
    </dgm:pt>
    <dgm:pt modelId="{C06F67F8-CD48-4304-B728-2BDEF552CCD8}">
      <dgm:prSet custT="1"/>
      <dgm:spPr>
        <a:solidFill>
          <a:schemeClr val="accent1">
            <a:lumMod val="75000"/>
          </a:schemeClr>
        </a:solidFill>
      </dgm:spPr>
      <dgm:t>
        <a:bodyPr/>
        <a:lstStyle/>
        <a:p>
          <a:pPr rtl="0"/>
          <a:r>
            <a:rPr lang="en-US" sz="1800" b="1" dirty="0">
              <a:solidFill>
                <a:schemeClr val="bg1"/>
              </a:solidFill>
              <a:effectLst>
                <a:outerShdw blurRad="38100" dist="38100" dir="2700000" algn="tl">
                  <a:srgbClr val="000000">
                    <a:alpha val="43137"/>
                  </a:srgbClr>
                </a:outerShdw>
              </a:effectLst>
            </a:rPr>
            <a:t>People do not automatically develop good moral character; therefore, conscientious efforts must be made to instruct young people in the values and abilities necessary for moral decision making and conduct.</a:t>
          </a:r>
        </a:p>
      </dgm:t>
    </dgm:pt>
    <dgm:pt modelId="{9E748110-03A8-4427-9CB2-006B75D6342B}" type="parTrans" cxnId="{F06E90CF-ABB0-4613-9C13-8F9D0D79986B}">
      <dgm:prSet/>
      <dgm:spPr/>
      <dgm:t>
        <a:bodyPr/>
        <a:lstStyle/>
        <a:p>
          <a:endParaRPr lang="en-US"/>
        </a:p>
      </dgm:t>
    </dgm:pt>
    <dgm:pt modelId="{7A158195-0CB0-4BB9-93C3-A840AD1413D5}" type="sibTrans" cxnId="{F06E90CF-ABB0-4613-9C13-8F9D0D79986B}">
      <dgm:prSet/>
      <dgm:spPr/>
      <dgm:t>
        <a:bodyPr/>
        <a:lstStyle/>
        <a:p>
          <a:endParaRPr lang="en-US"/>
        </a:p>
      </dgm:t>
    </dgm:pt>
    <dgm:pt modelId="{A779EBCA-3EFB-4E0F-8617-DBBCA1E48C06}">
      <dgm:prSet custT="1"/>
      <dgm:spPr>
        <a:solidFill>
          <a:schemeClr val="accent1">
            <a:lumMod val="75000"/>
          </a:schemeClr>
        </a:solidFill>
      </dgm:spPr>
      <dgm:t>
        <a:bodyPr/>
        <a:lstStyle/>
        <a:p>
          <a:pPr rtl="0"/>
          <a:r>
            <a:rPr lang="en-US" sz="1800" b="1" dirty="0">
              <a:solidFill>
                <a:schemeClr val="bg1"/>
              </a:solidFill>
              <a:effectLst>
                <a:outerShdw blurRad="38100" dist="38100" dir="2700000" algn="tl">
                  <a:srgbClr val="000000">
                    <a:alpha val="43137"/>
                  </a:srgbClr>
                </a:outerShdw>
              </a:effectLst>
            </a:rPr>
            <a:t>Effective character education is based on core ethical values rooted in democratic society, in particular, trustworthiness, respect, responsibility, fairness, caring, and citizenship.</a:t>
          </a:r>
        </a:p>
      </dgm:t>
    </dgm:pt>
    <dgm:pt modelId="{B132D80A-F949-4BF1-B15E-3760678F0AFB}" type="parTrans" cxnId="{3D8A0F26-D0F6-444E-96A5-5DB59B8EEBB2}">
      <dgm:prSet/>
      <dgm:spPr/>
      <dgm:t>
        <a:bodyPr/>
        <a:lstStyle/>
        <a:p>
          <a:endParaRPr lang="en-US"/>
        </a:p>
      </dgm:t>
    </dgm:pt>
    <dgm:pt modelId="{9C14E29D-B418-4C9D-9352-58451285544B}" type="sibTrans" cxnId="{3D8A0F26-D0F6-444E-96A5-5DB59B8EEBB2}">
      <dgm:prSet/>
      <dgm:spPr/>
      <dgm:t>
        <a:bodyPr/>
        <a:lstStyle/>
        <a:p>
          <a:endParaRPr lang="en-US"/>
        </a:p>
      </dgm:t>
    </dgm:pt>
    <dgm:pt modelId="{E9A370B6-29F7-4CB9-8985-A16BC21BE1D9}">
      <dgm:prSet/>
      <dgm:spPr>
        <a:solidFill>
          <a:schemeClr val="accent1">
            <a:lumMod val="75000"/>
          </a:schemeClr>
        </a:solidFill>
      </dgm:spPr>
      <dgm:t>
        <a:bodyPr/>
        <a:lstStyle/>
        <a:p>
          <a:pPr rtl="0"/>
          <a:r>
            <a:rPr lang="en-US" b="1" dirty="0">
              <a:solidFill>
                <a:schemeClr val="bg1"/>
              </a:solidFill>
              <a:effectLst>
                <a:outerShdw blurRad="38100" dist="38100" dir="2700000" algn="tl">
                  <a:srgbClr val="000000">
                    <a:alpha val="43137"/>
                  </a:srgbClr>
                </a:outerShdw>
              </a:effectLst>
            </a:rPr>
            <a:t>One</a:t>
          </a:r>
        </a:p>
      </dgm:t>
    </dgm:pt>
    <dgm:pt modelId="{2724E828-4042-4395-B68C-DF6AAA480D39}" type="parTrans" cxnId="{6C0F2C2E-7896-42ED-B625-D1275579388D}">
      <dgm:prSet/>
      <dgm:spPr/>
      <dgm:t>
        <a:bodyPr/>
        <a:lstStyle/>
        <a:p>
          <a:endParaRPr lang="en-US"/>
        </a:p>
      </dgm:t>
    </dgm:pt>
    <dgm:pt modelId="{1A6C762E-9582-41C6-9086-BB3A9A9EE674}" type="sibTrans" cxnId="{6C0F2C2E-7896-42ED-B625-D1275579388D}">
      <dgm:prSet/>
      <dgm:spPr/>
      <dgm:t>
        <a:bodyPr/>
        <a:lstStyle/>
        <a:p>
          <a:endParaRPr lang="en-US"/>
        </a:p>
      </dgm:t>
    </dgm:pt>
    <dgm:pt modelId="{6EB76371-8213-4662-9001-05139CAC8DAE}">
      <dgm:prSet/>
      <dgm:spPr>
        <a:solidFill>
          <a:schemeClr val="accent1">
            <a:lumMod val="75000"/>
          </a:schemeClr>
        </a:solidFill>
      </dgm:spPr>
      <dgm:t>
        <a:bodyPr/>
        <a:lstStyle/>
        <a:p>
          <a:pPr rtl="0"/>
          <a:r>
            <a:rPr lang="en-US" b="1" dirty="0">
              <a:solidFill>
                <a:schemeClr val="bg1"/>
              </a:solidFill>
              <a:effectLst>
                <a:outerShdw blurRad="38100" dist="38100" dir="2700000" algn="tl">
                  <a:srgbClr val="000000">
                    <a:alpha val="43137"/>
                  </a:srgbClr>
                </a:outerShdw>
              </a:effectLst>
            </a:rPr>
            <a:t>Two</a:t>
          </a:r>
        </a:p>
      </dgm:t>
    </dgm:pt>
    <dgm:pt modelId="{26124920-F7A5-4B9E-8B8D-0C029BF14643}" type="parTrans" cxnId="{781ED3AE-3A02-40A5-96DA-DA9C004AA562}">
      <dgm:prSet/>
      <dgm:spPr/>
      <dgm:t>
        <a:bodyPr/>
        <a:lstStyle/>
        <a:p>
          <a:endParaRPr lang="en-US"/>
        </a:p>
      </dgm:t>
    </dgm:pt>
    <dgm:pt modelId="{A0426A09-85D6-4D9F-B9E2-00C9A60A88B4}" type="sibTrans" cxnId="{781ED3AE-3A02-40A5-96DA-DA9C004AA562}">
      <dgm:prSet/>
      <dgm:spPr/>
      <dgm:t>
        <a:bodyPr/>
        <a:lstStyle/>
        <a:p>
          <a:endParaRPr lang="en-US"/>
        </a:p>
      </dgm:t>
    </dgm:pt>
    <dgm:pt modelId="{C7253113-6A57-46D3-8C50-F8A261215F61}">
      <dgm:prSet/>
      <dgm:spPr>
        <a:solidFill>
          <a:schemeClr val="accent1">
            <a:lumMod val="75000"/>
          </a:schemeClr>
        </a:solidFill>
      </dgm:spPr>
      <dgm:t>
        <a:bodyPr/>
        <a:lstStyle/>
        <a:p>
          <a:pPr rtl="0"/>
          <a:r>
            <a:rPr lang="en-US" b="1" dirty="0">
              <a:solidFill>
                <a:schemeClr val="bg1"/>
              </a:solidFill>
              <a:effectLst>
                <a:outerShdw blurRad="38100" dist="38100" dir="2700000" algn="tl">
                  <a:srgbClr val="000000">
                    <a:alpha val="43137"/>
                  </a:srgbClr>
                </a:outerShdw>
              </a:effectLst>
            </a:rPr>
            <a:t>Three</a:t>
          </a:r>
        </a:p>
      </dgm:t>
    </dgm:pt>
    <dgm:pt modelId="{469FD862-A336-4CF5-8725-1A0A0DDB713B}" type="parTrans" cxnId="{6EC4D284-4E31-47D7-8B67-11273F253A0E}">
      <dgm:prSet/>
      <dgm:spPr/>
      <dgm:t>
        <a:bodyPr/>
        <a:lstStyle/>
        <a:p>
          <a:endParaRPr lang="en-US"/>
        </a:p>
      </dgm:t>
    </dgm:pt>
    <dgm:pt modelId="{DBA47D6E-5E7F-4574-AE56-B0347511179C}" type="sibTrans" cxnId="{6EC4D284-4E31-47D7-8B67-11273F253A0E}">
      <dgm:prSet/>
      <dgm:spPr/>
      <dgm:t>
        <a:bodyPr/>
        <a:lstStyle/>
        <a:p>
          <a:endParaRPr lang="en-US"/>
        </a:p>
      </dgm:t>
    </dgm:pt>
    <dgm:pt modelId="{432F1CA0-0149-4129-B2BB-EEE48189E447}">
      <dgm:prSet/>
      <dgm:spPr>
        <a:solidFill>
          <a:schemeClr val="accent1">
            <a:lumMod val="75000"/>
          </a:schemeClr>
        </a:solidFill>
      </dgm:spPr>
      <dgm:t>
        <a:bodyPr/>
        <a:lstStyle/>
        <a:p>
          <a:pPr rtl="0"/>
          <a:r>
            <a:rPr lang="en-US" b="1" dirty="0">
              <a:solidFill>
                <a:schemeClr val="bg1"/>
              </a:solidFill>
              <a:effectLst>
                <a:outerShdw blurRad="38100" dist="38100" dir="2700000" algn="tl">
                  <a:srgbClr val="000000">
                    <a:alpha val="43137"/>
                  </a:srgbClr>
                </a:outerShdw>
              </a:effectLst>
            </a:rPr>
            <a:t>Four</a:t>
          </a:r>
        </a:p>
      </dgm:t>
    </dgm:pt>
    <dgm:pt modelId="{03386431-A600-4CAB-AF48-8B59B6DD51B9}" type="parTrans" cxnId="{3149D9DD-94F4-4094-B394-1FB3922B834D}">
      <dgm:prSet/>
      <dgm:spPr/>
      <dgm:t>
        <a:bodyPr/>
        <a:lstStyle/>
        <a:p>
          <a:endParaRPr lang="en-US"/>
        </a:p>
      </dgm:t>
    </dgm:pt>
    <dgm:pt modelId="{74F033D0-9ADA-475A-BD9B-9725B3C6EEB2}" type="sibTrans" cxnId="{3149D9DD-94F4-4094-B394-1FB3922B834D}">
      <dgm:prSet/>
      <dgm:spPr/>
      <dgm:t>
        <a:bodyPr/>
        <a:lstStyle/>
        <a:p>
          <a:endParaRPr lang="en-US"/>
        </a:p>
      </dgm:t>
    </dgm:pt>
    <dgm:pt modelId="{D04A56B8-9FDA-46AD-90E9-8F36626627FF}" type="pres">
      <dgm:prSet presAssocID="{D6653CBA-B7A0-4AE2-AC21-0249F3BC14E8}" presName="linearFlow" presStyleCnt="0">
        <dgm:presLayoutVars>
          <dgm:dir/>
          <dgm:animLvl val="lvl"/>
          <dgm:resizeHandles val="exact"/>
        </dgm:presLayoutVars>
      </dgm:prSet>
      <dgm:spPr/>
    </dgm:pt>
    <dgm:pt modelId="{A902BB8B-44A9-4CA6-82D2-3551FBE6DCF7}" type="pres">
      <dgm:prSet presAssocID="{E9A370B6-29F7-4CB9-8985-A16BC21BE1D9}" presName="composite" presStyleCnt="0"/>
      <dgm:spPr/>
    </dgm:pt>
    <dgm:pt modelId="{C2E447AF-3D4F-4374-99F9-2961FAD6A26B}" type="pres">
      <dgm:prSet presAssocID="{E9A370B6-29F7-4CB9-8985-A16BC21BE1D9}" presName="parentText" presStyleLbl="alignNode1" presStyleIdx="0" presStyleCnt="4">
        <dgm:presLayoutVars>
          <dgm:chMax val="1"/>
          <dgm:bulletEnabled val="1"/>
        </dgm:presLayoutVars>
      </dgm:prSet>
      <dgm:spPr/>
    </dgm:pt>
    <dgm:pt modelId="{DA22B21E-AB2A-4F8F-B9B5-67A3540AF34C}" type="pres">
      <dgm:prSet presAssocID="{E9A370B6-29F7-4CB9-8985-A16BC21BE1D9}" presName="descendantText" presStyleLbl="alignAcc1" presStyleIdx="0" presStyleCnt="4">
        <dgm:presLayoutVars>
          <dgm:bulletEnabled val="1"/>
        </dgm:presLayoutVars>
      </dgm:prSet>
      <dgm:spPr/>
    </dgm:pt>
    <dgm:pt modelId="{365D6518-1875-4611-AFBF-D872D1B4D3DA}" type="pres">
      <dgm:prSet presAssocID="{1A6C762E-9582-41C6-9086-BB3A9A9EE674}" presName="sp" presStyleCnt="0"/>
      <dgm:spPr/>
    </dgm:pt>
    <dgm:pt modelId="{60D92943-2C81-4513-9B6C-FC773AE07100}" type="pres">
      <dgm:prSet presAssocID="{6EB76371-8213-4662-9001-05139CAC8DAE}" presName="composite" presStyleCnt="0"/>
      <dgm:spPr/>
    </dgm:pt>
    <dgm:pt modelId="{9AE203A9-9672-4026-AF00-F90BA767E355}" type="pres">
      <dgm:prSet presAssocID="{6EB76371-8213-4662-9001-05139CAC8DAE}" presName="parentText" presStyleLbl="alignNode1" presStyleIdx="1" presStyleCnt="4">
        <dgm:presLayoutVars>
          <dgm:chMax val="1"/>
          <dgm:bulletEnabled val="1"/>
        </dgm:presLayoutVars>
      </dgm:prSet>
      <dgm:spPr/>
    </dgm:pt>
    <dgm:pt modelId="{14B4DFDA-A04C-471D-960A-D21C0C0B774A}" type="pres">
      <dgm:prSet presAssocID="{6EB76371-8213-4662-9001-05139CAC8DAE}" presName="descendantText" presStyleLbl="alignAcc1" presStyleIdx="1" presStyleCnt="4">
        <dgm:presLayoutVars>
          <dgm:bulletEnabled val="1"/>
        </dgm:presLayoutVars>
      </dgm:prSet>
      <dgm:spPr/>
    </dgm:pt>
    <dgm:pt modelId="{404E1C50-69A1-48EC-96E6-D129D9632EF2}" type="pres">
      <dgm:prSet presAssocID="{A0426A09-85D6-4D9F-B9E2-00C9A60A88B4}" presName="sp" presStyleCnt="0"/>
      <dgm:spPr/>
    </dgm:pt>
    <dgm:pt modelId="{609361C1-9C6A-4ACB-B241-4EB78FAA1CFB}" type="pres">
      <dgm:prSet presAssocID="{C7253113-6A57-46D3-8C50-F8A261215F61}" presName="composite" presStyleCnt="0"/>
      <dgm:spPr/>
    </dgm:pt>
    <dgm:pt modelId="{337B55CF-84FD-4520-B344-0E4DF6879D12}" type="pres">
      <dgm:prSet presAssocID="{C7253113-6A57-46D3-8C50-F8A261215F61}" presName="parentText" presStyleLbl="alignNode1" presStyleIdx="2" presStyleCnt="4">
        <dgm:presLayoutVars>
          <dgm:chMax val="1"/>
          <dgm:bulletEnabled val="1"/>
        </dgm:presLayoutVars>
      </dgm:prSet>
      <dgm:spPr/>
    </dgm:pt>
    <dgm:pt modelId="{EBD5FDD1-240B-41A4-8828-6DC6B07C1A68}" type="pres">
      <dgm:prSet presAssocID="{C7253113-6A57-46D3-8C50-F8A261215F61}" presName="descendantText" presStyleLbl="alignAcc1" presStyleIdx="2" presStyleCnt="4" custScaleY="118815">
        <dgm:presLayoutVars>
          <dgm:bulletEnabled val="1"/>
        </dgm:presLayoutVars>
      </dgm:prSet>
      <dgm:spPr/>
    </dgm:pt>
    <dgm:pt modelId="{A248AC55-A2AC-46D7-8A81-21F078905AC6}" type="pres">
      <dgm:prSet presAssocID="{DBA47D6E-5E7F-4574-AE56-B0347511179C}" presName="sp" presStyleCnt="0"/>
      <dgm:spPr/>
    </dgm:pt>
    <dgm:pt modelId="{4E676C5F-2BB1-4D31-9853-6F4BDF557DFD}" type="pres">
      <dgm:prSet presAssocID="{432F1CA0-0149-4129-B2BB-EEE48189E447}" presName="composite" presStyleCnt="0"/>
      <dgm:spPr/>
    </dgm:pt>
    <dgm:pt modelId="{D7C5F75C-DEC3-4BE4-BCCF-6BD441D850E0}" type="pres">
      <dgm:prSet presAssocID="{432F1CA0-0149-4129-B2BB-EEE48189E447}" presName="parentText" presStyleLbl="alignNode1" presStyleIdx="3" presStyleCnt="4">
        <dgm:presLayoutVars>
          <dgm:chMax val="1"/>
          <dgm:bulletEnabled val="1"/>
        </dgm:presLayoutVars>
      </dgm:prSet>
      <dgm:spPr/>
    </dgm:pt>
    <dgm:pt modelId="{51987FCF-658A-4BC0-BB39-FAFC9CB98F58}" type="pres">
      <dgm:prSet presAssocID="{432F1CA0-0149-4129-B2BB-EEE48189E447}" presName="descendantText" presStyleLbl="alignAcc1" presStyleIdx="3" presStyleCnt="4">
        <dgm:presLayoutVars>
          <dgm:bulletEnabled val="1"/>
        </dgm:presLayoutVars>
      </dgm:prSet>
      <dgm:spPr/>
    </dgm:pt>
  </dgm:ptLst>
  <dgm:cxnLst>
    <dgm:cxn modelId="{3D8A0F26-D0F6-444E-96A5-5DB59B8EEBB2}" srcId="{432F1CA0-0149-4129-B2BB-EEE48189E447}" destId="{A779EBCA-3EFB-4E0F-8617-DBBCA1E48C06}" srcOrd="0" destOrd="0" parTransId="{B132D80A-F949-4BF1-B15E-3760678F0AFB}" sibTransId="{9C14E29D-B418-4C9D-9352-58451285544B}"/>
    <dgm:cxn modelId="{6C0F2C2E-7896-42ED-B625-D1275579388D}" srcId="{D6653CBA-B7A0-4AE2-AC21-0249F3BC14E8}" destId="{E9A370B6-29F7-4CB9-8985-A16BC21BE1D9}" srcOrd="0" destOrd="0" parTransId="{2724E828-4042-4395-B68C-DF6AAA480D39}" sibTransId="{1A6C762E-9582-41C6-9086-BB3A9A9EE674}"/>
    <dgm:cxn modelId="{78127655-248C-4843-BAEC-E2EB16EDFF7D}" type="presOf" srcId="{396E3CA6-A7DB-4BC1-AD5A-067FA2795950}" destId="{DA22B21E-AB2A-4F8F-B9B5-67A3540AF34C}" srcOrd="0" destOrd="0" presId="urn:microsoft.com/office/officeart/2005/8/layout/chevron2"/>
    <dgm:cxn modelId="{4507D364-EA40-014F-8BE1-F60B6C0ED8FF}" type="presOf" srcId="{432F1CA0-0149-4129-B2BB-EEE48189E447}" destId="{D7C5F75C-DEC3-4BE4-BCCF-6BD441D850E0}" srcOrd="0" destOrd="0" presId="urn:microsoft.com/office/officeart/2005/8/layout/chevron2"/>
    <dgm:cxn modelId="{592E356A-ED47-8748-BC60-901E7058BBC5}" type="presOf" srcId="{D6653CBA-B7A0-4AE2-AC21-0249F3BC14E8}" destId="{D04A56B8-9FDA-46AD-90E9-8F36626627FF}" srcOrd="0" destOrd="0" presId="urn:microsoft.com/office/officeart/2005/8/layout/chevron2"/>
    <dgm:cxn modelId="{C704117D-08E5-B244-B2A7-96EB423A7FEE}" type="presOf" srcId="{5A11301B-48BD-49BC-BEE0-E4079AAD8DFA}" destId="{14B4DFDA-A04C-471D-960A-D21C0C0B774A}" srcOrd="0" destOrd="0" presId="urn:microsoft.com/office/officeart/2005/8/layout/chevron2"/>
    <dgm:cxn modelId="{6EC4D284-4E31-47D7-8B67-11273F253A0E}" srcId="{D6653CBA-B7A0-4AE2-AC21-0249F3BC14E8}" destId="{C7253113-6A57-46D3-8C50-F8A261215F61}" srcOrd="2" destOrd="0" parTransId="{469FD862-A336-4CF5-8725-1A0A0DDB713B}" sibTransId="{DBA47D6E-5E7F-4574-AE56-B0347511179C}"/>
    <dgm:cxn modelId="{7198D992-0275-4053-9FAE-4E23AD382861}" srcId="{6EB76371-8213-4662-9001-05139CAC8DAE}" destId="{5A11301B-48BD-49BC-BEE0-E4079AAD8DFA}" srcOrd="0" destOrd="0" parTransId="{B5ECC3DD-C185-427A-B0FA-27EAA1BAE2DB}" sibTransId="{D28F8BF7-7DB0-48E2-B4B4-F8C52A6AF7F9}"/>
    <dgm:cxn modelId="{ADC2F3A6-2624-4C85-BEB8-7AA86ED651BB}" srcId="{E9A370B6-29F7-4CB9-8985-A16BC21BE1D9}" destId="{396E3CA6-A7DB-4BC1-AD5A-067FA2795950}" srcOrd="0" destOrd="0" parTransId="{BD1D0672-0284-4FEB-8743-BCDC4B39963F}" sibTransId="{82EED69C-B1E6-40FD-9A5C-2B200F3D6B5D}"/>
    <dgm:cxn modelId="{781ED3AE-3A02-40A5-96DA-DA9C004AA562}" srcId="{D6653CBA-B7A0-4AE2-AC21-0249F3BC14E8}" destId="{6EB76371-8213-4662-9001-05139CAC8DAE}" srcOrd="1" destOrd="0" parTransId="{26124920-F7A5-4B9E-8B8D-0C029BF14643}" sibTransId="{A0426A09-85D6-4D9F-B9E2-00C9A60A88B4}"/>
    <dgm:cxn modelId="{A90E94B3-EBCF-1543-A601-E47CBB0715EB}" type="presOf" srcId="{C06F67F8-CD48-4304-B728-2BDEF552CCD8}" destId="{EBD5FDD1-240B-41A4-8828-6DC6B07C1A68}" srcOrd="0" destOrd="0" presId="urn:microsoft.com/office/officeart/2005/8/layout/chevron2"/>
    <dgm:cxn modelId="{F06E90CF-ABB0-4613-9C13-8F9D0D79986B}" srcId="{C7253113-6A57-46D3-8C50-F8A261215F61}" destId="{C06F67F8-CD48-4304-B728-2BDEF552CCD8}" srcOrd="0" destOrd="0" parTransId="{9E748110-03A8-4427-9CB2-006B75D6342B}" sibTransId="{7A158195-0CB0-4BB9-93C3-A840AD1413D5}"/>
    <dgm:cxn modelId="{3149D9DD-94F4-4094-B394-1FB3922B834D}" srcId="{D6653CBA-B7A0-4AE2-AC21-0249F3BC14E8}" destId="{432F1CA0-0149-4129-B2BB-EEE48189E447}" srcOrd="3" destOrd="0" parTransId="{03386431-A600-4CAB-AF48-8B59B6DD51B9}" sibTransId="{74F033D0-9ADA-475A-BD9B-9725B3C6EEB2}"/>
    <dgm:cxn modelId="{8052C7EC-F469-4842-B0B6-09AF4ED28771}" type="presOf" srcId="{C7253113-6A57-46D3-8C50-F8A261215F61}" destId="{337B55CF-84FD-4520-B344-0E4DF6879D12}" srcOrd="0" destOrd="0" presId="urn:microsoft.com/office/officeart/2005/8/layout/chevron2"/>
    <dgm:cxn modelId="{D17968F1-77F3-384F-A884-5E7F69B811CC}" type="presOf" srcId="{E9A370B6-29F7-4CB9-8985-A16BC21BE1D9}" destId="{C2E447AF-3D4F-4374-99F9-2961FAD6A26B}" srcOrd="0" destOrd="0" presId="urn:microsoft.com/office/officeart/2005/8/layout/chevron2"/>
    <dgm:cxn modelId="{649A94F1-E3A9-A242-BFBC-9FB5A8A52003}" type="presOf" srcId="{A779EBCA-3EFB-4E0F-8617-DBBCA1E48C06}" destId="{51987FCF-658A-4BC0-BB39-FAFC9CB98F58}" srcOrd="0" destOrd="0" presId="urn:microsoft.com/office/officeart/2005/8/layout/chevron2"/>
    <dgm:cxn modelId="{7AA8BAF9-C57A-8242-8664-E4FB091C0954}" type="presOf" srcId="{6EB76371-8213-4662-9001-05139CAC8DAE}" destId="{9AE203A9-9672-4026-AF00-F90BA767E355}" srcOrd="0" destOrd="0" presId="urn:microsoft.com/office/officeart/2005/8/layout/chevron2"/>
    <dgm:cxn modelId="{39DC9F76-08FD-0947-A3AE-2E1B10FE97A8}" type="presParOf" srcId="{D04A56B8-9FDA-46AD-90E9-8F36626627FF}" destId="{A902BB8B-44A9-4CA6-82D2-3551FBE6DCF7}" srcOrd="0" destOrd="0" presId="urn:microsoft.com/office/officeart/2005/8/layout/chevron2"/>
    <dgm:cxn modelId="{B0580183-1C98-AD4F-B97D-D947EB5A0C91}" type="presParOf" srcId="{A902BB8B-44A9-4CA6-82D2-3551FBE6DCF7}" destId="{C2E447AF-3D4F-4374-99F9-2961FAD6A26B}" srcOrd="0" destOrd="0" presId="urn:microsoft.com/office/officeart/2005/8/layout/chevron2"/>
    <dgm:cxn modelId="{B59C9041-B37A-F94E-87C5-51531118D4D9}" type="presParOf" srcId="{A902BB8B-44A9-4CA6-82D2-3551FBE6DCF7}" destId="{DA22B21E-AB2A-4F8F-B9B5-67A3540AF34C}" srcOrd="1" destOrd="0" presId="urn:microsoft.com/office/officeart/2005/8/layout/chevron2"/>
    <dgm:cxn modelId="{A1503F17-EB6C-FA40-A422-78CEE22632D0}" type="presParOf" srcId="{D04A56B8-9FDA-46AD-90E9-8F36626627FF}" destId="{365D6518-1875-4611-AFBF-D872D1B4D3DA}" srcOrd="1" destOrd="0" presId="urn:microsoft.com/office/officeart/2005/8/layout/chevron2"/>
    <dgm:cxn modelId="{B562AAC1-BCAC-324E-A016-D14C99F4D342}" type="presParOf" srcId="{D04A56B8-9FDA-46AD-90E9-8F36626627FF}" destId="{60D92943-2C81-4513-9B6C-FC773AE07100}" srcOrd="2" destOrd="0" presId="urn:microsoft.com/office/officeart/2005/8/layout/chevron2"/>
    <dgm:cxn modelId="{3BC3A1D3-B478-114D-9565-CE46528EA9D5}" type="presParOf" srcId="{60D92943-2C81-4513-9B6C-FC773AE07100}" destId="{9AE203A9-9672-4026-AF00-F90BA767E355}" srcOrd="0" destOrd="0" presId="urn:microsoft.com/office/officeart/2005/8/layout/chevron2"/>
    <dgm:cxn modelId="{9DA5BF6D-40F9-B147-BFFF-8E451BAC1245}" type="presParOf" srcId="{60D92943-2C81-4513-9B6C-FC773AE07100}" destId="{14B4DFDA-A04C-471D-960A-D21C0C0B774A}" srcOrd="1" destOrd="0" presId="urn:microsoft.com/office/officeart/2005/8/layout/chevron2"/>
    <dgm:cxn modelId="{46C6EF85-9E51-674F-94B4-97BA860E97FD}" type="presParOf" srcId="{D04A56B8-9FDA-46AD-90E9-8F36626627FF}" destId="{404E1C50-69A1-48EC-96E6-D129D9632EF2}" srcOrd="3" destOrd="0" presId="urn:microsoft.com/office/officeart/2005/8/layout/chevron2"/>
    <dgm:cxn modelId="{A547A317-DFAA-8A45-AE78-E3058F58837F}" type="presParOf" srcId="{D04A56B8-9FDA-46AD-90E9-8F36626627FF}" destId="{609361C1-9C6A-4ACB-B241-4EB78FAA1CFB}" srcOrd="4" destOrd="0" presId="urn:microsoft.com/office/officeart/2005/8/layout/chevron2"/>
    <dgm:cxn modelId="{AF8C1818-C769-EC47-9E30-68423734334A}" type="presParOf" srcId="{609361C1-9C6A-4ACB-B241-4EB78FAA1CFB}" destId="{337B55CF-84FD-4520-B344-0E4DF6879D12}" srcOrd="0" destOrd="0" presId="urn:microsoft.com/office/officeart/2005/8/layout/chevron2"/>
    <dgm:cxn modelId="{726CC22C-9B77-1349-8453-691CB4198F56}" type="presParOf" srcId="{609361C1-9C6A-4ACB-B241-4EB78FAA1CFB}" destId="{EBD5FDD1-240B-41A4-8828-6DC6B07C1A68}" srcOrd="1" destOrd="0" presId="urn:microsoft.com/office/officeart/2005/8/layout/chevron2"/>
    <dgm:cxn modelId="{C3DA14E2-0E8D-CD44-9FAC-5EBC416AA18B}" type="presParOf" srcId="{D04A56B8-9FDA-46AD-90E9-8F36626627FF}" destId="{A248AC55-A2AC-46D7-8A81-21F078905AC6}" srcOrd="5" destOrd="0" presId="urn:microsoft.com/office/officeart/2005/8/layout/chevron2"/>
    <dgm:cxn modelId="{6A7D8674-0DDA-BF40-AF27-C7A35DA5AF17}" type="presParOf" srcId="{D04A56B8-9FDA-46AD-90E9-8F36626627FF}" destId="{4E676C5F-2BB1-4D31-9853-6F4BDF557DFD}" srcOrd="6" destOrd="0" presId="urn:microsoft.com/office/officeart/2005/8/layout/chevron2"/>
    <dgm:cxn modelId="{6B0242B4-5D2A-2545-9B0E-83396CBD0274}" type="presParOf" srcId="{4E676C5F-2BB1-4D31-9853-6F4BDF557DFD}" destId="{D7C5F75C-DEC3-4BE4-BCCF-6BD441D850E0}" srcOrd="0" destOrd="0" presId="urn:microsoft.com/office/officeart/2005/8/layout/chevron2"/>
    <dgm:cxn modelId="{DC1F939A-2457-6440-BDFF-2181BFE70137}" type="presParOf" srcId="{4E676C5F-2BB1-4D31-9853-6F4BDF557DFD}" destId="{51987FCF-658A-4BC0-BB39-FAFC9CB98F58}"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B854675D-FC21-4405-BA21-CEC4938E3664}"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3F7EED52-7F95-4B26-AEFE-F50FF8634C93}">
      <dgm:prSet/>
      <dgm:spPr>
        <a:solidFill>
          <a:srgbClr val="800000"/>
        </a:solidFill>
      </dgm:spPr>
      <dgm:t>
        <a:bodyPr/>
        <a:lstStyle/>
        <a:p>
          <a:pPr algn="ctr" rtl="0"/>
          <a:r>
            <a:rPr lang="en-US" b="0" dirty="0">
              <a:effectLst>
                <a:outerShdw blurRad="38100" dist="38100" dir="2700000" algn="tl">
                  <a:srgbClr val="000000">
                    <a:alpha val="43137"/>
                  </a:srgbClr>
                </a:outerShdw>
              </a:effectLst>
              <a:latin typeface="Arial Black"/>
              <a:cs typeface="Arial Black"/>
            </a:rPr>
            <a:t>Aspen Declaration</a:t>
          </a:r>
        </a:p>
      </dgm:t>
    </dgm:pt>
    <dgm:pt modelId="{D4DB544C-E9EC-40D4-9703-375BBFF347E8}" type="parTrans" cxnId="{81AF2865-77CB-44FC-99DD-8AF449E824E1}">
      <dgm:prSet/>
      <dgm:spPr/>
      <dgm:t>
        <a:bodyPr/>
        <a:lstStyle/>
        <a:p>
          <a:pPr algn="ctr"/>
          <a:endParaRPr lang="en-US"/>
        </a:p>
      </dgm:t>
    </dgm:pt>
    <dgm:pt modelId="{663D1858-E968-4A41-AA8C-1FDA6EA541B0}" type="sibTrans" cxnId="{81AF2865-77CB-44FC-99DD-8AF449E824E1}">
      <dgm:prSet/>
      <dgm:spPr/>
      <dgm:t>
        <a:bodyPr/>
        <a:lstStyle/>
        <a:p>
          <a:pPr algn="ctr"/>
          <a:endParaRPr lang="en-US"/>
        </a:p>
      </dgm:t>
    </dgm:pt>
    <dgm:pt modelId="{13C556D2-8C39-42E3-89E1-D17B3980AE3D}" type="pres">
      <dgm:prSet presAssocID="{B854675D-FC21-4405-BA21-CEC4938E3664}" presName="linear" presStyleCnt="0">
        <dgm:presLayoutVars>
          <dgm:animLvl val="lvl"/>
          <dgm:resizeHandles val="exact"/>
        </dgm:presLayoutVars>
      </dgm:prSet>
      <dgm:spPr/>
    </dgm:pt>
    <dgm:pt modelId="{61877FB2-9BC2-4214-B793-1CDB66992925}" type="pres">
      <dgm:prSet presAssocID="{3F7EED52-7F95-4B26-AEFE-F50FF8634C93}" presName="parentText" presStyleLbl="node1" presStyleIdx="0" presStyleCnt="1" custLinFactNeighborX="2913" custLinFactNeighborY="-5465">
        <dgm:presLayoutVars>
          <dgm:chMax val="0"/>
          <dgm:bulletEnabled val="1"/>
        </dgm:presLayoutVars>
      </dgm:prSet>
      <dgm:spPr/>
    </dgm:pt>
  </dgm:ptLst>
  <dgm:cxnLst>
    <dgm:cxn modelId="{81AF2865-77CB-44FC-99DD-8AF449E824E1}" srcId="{B854675D-FC21-4405-BA21-CEC4938E3664}" destId="{3F7EED52-7F95-4B26-AEFE-F50FF8634C93}" srcOrd="0" destOrd="0" parTransId="{D4DB544C-E9EC-40D4-9703-375BBFF347E8}" sibTransId="{663D1858-E968-4A41-AA8C-1FDA6EA541B0}"/>
    <dgm:cxn modelId="{B96686A6-20A5-4F4B-84D1-58740EFC53E4}" type="presOf" srcId="{B854675D-FC21-4405-BA21-CEC4938E3664}" destId="{13C556D2-8C39-42E3-89E1-D17B3980AE3D}" srcOrd="0" destOrd="0" presId="urn:microsoft.com/office/officeart/2005/8/layout/vList2"/>
    <dgm:cxn modelId="{192AE2FC-1CD2-2148-A6C8-CF73164F7F23}" type="presOf" srcId="{3F7EED52-7F95-4B26-AEFE-F50FF8634C93}" destId="{61877FB2-9BC2-4214-B793-1CDB66992925}" srcOrd="0" destOrd="0" presId="urn:microsoft.com/office/officeart/2005/8/layout/vList2"/>
    <dgm:cxn modelId="{C79FCA87-72AF-204C-B945-E67D7EF47671}" type="presParOf" srcId="{13C556D2-8C39-42E3-89E1-D17B3980AE3D}" destId="{61877FB2-9BC2-4214-B793-1CDB6699292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FB943A9D-BE38-489A-ACDA-58A93EB637C8}" type="doc">
      <dgm:prSet loTypeId="urn:microsoft.com/office/officeart/2005/8/layout/chevron2" loCatId="process" qsTypeId="urn:microsoft.com/office/officeart/2005/8/quickstyle/3d2" qsCatId="3D" csTypeId="urn:microsoft.com/office/officeart/2005/8/colors/accent1_2" csCatId="accent1" phldr="1"/>
      <dgm:spPr/>
      <dgm:t>
        <a:bodyPr/>
        <a:lstStyle/>
        <a:p>
          <a:endParaRPr lang="en-US"/>
        </a:p>
      </dgm:t>
    </dgm:pt>
    <dgm:pt modelId="{5B53F7C3-C03B-483C-B611-88079A251CD2}">
      <dgm:prSet custT="1"/>
      <dgm:spPr>
        <a:solidFill>
          <a:schemeClr val="accent1">
            <a:lumMod val="75000"/>
            <a:alpha val="90000"/>
          </a:schemeClr>
        </a:solidFill>
      </dgm:spPr>
      <dgm:t>
        <a:bodyPr/>
        <a:lstStyle/>
        <a:p>
          <a:pPr rtl="0"/>
          <a:r>
            <a:rPr lang="en-US" sz="1800" b="1" dirty="0">
              <a:solidFill>
                <a:schemeClr val="bg1"/>
              </a:solidFill>
            </a:rPr>
            <a:t>These core ethical values transcend cultural, religious, and socioeconomic differences</a:t>
          </a:r>
          <a:r>
            <a:rPr lang="en-US" sz="1800" b="1" dirty="0"/>
            <a:t>.</a:t>
          </a:r>
          <a:endParaRPr lang="en-US" sz="1800" dirty="0"/>
        </a:p>
      </dgm:t>
    </dgm:pt>
    <dgm:pt modelId="{F98F1559-DFF8-479A-B3E7-570B245FAFC4}" type="parTrans" cxnId="{891B6034-C721-4338-90EC-68C4E4D0605C}">
      <dgm:prSet/>
      <dgm:spPr/>
      <dgm:t>
        <a:bodyPr/>
        <a:lstStyle/>
        <a:p>
          <a:endParaRPr lang="en-US"/>
        </a:p>
      </dgm:t>
    </dgm:pt>
    <dgm:pt modelId="{1D82CDEF-1343-446E-AF74-FFE75BEBB4EB}" type="sibTrans" cxnId="{891B6034-C721-4338-90EC-68C4E4D0605C}">
      <dgm:prSet/>
      <dgm:spPr/>
      <dgm:t>
        <a:bodyPr/>
        <a:lstStyle/>
        <a:p>
          <a:endParaRPr lang="en-US"/>
        </a:p>
      </dgm:t>
    </dgm:pt>
    <dgm:pt modelId="{FDEFF116-D349-4A04-9257-FD287E80EFBA}">
      <dgm:prSet custT="1"/>
      <dgm:spPr>
        <a:solidFill>
          <a:schemeClr val="accent1">
            <a:lumMod val="75000"/>
            <a:alpha val="90000"/>
          </a:schemeClr>
        </a:solidFill>
      </dgm:spPr>
      <dgm:t>
        <a:bodyPr/>
        <a:lstStyle/>
        <a:p>
          <a:pPr rtl="0"/>
          <a:r>
            <a:rPr lang="en-US" sz="1800" b="1" dirty="0">
              <a:solidFill>
                <a:schemeClr val="bg1"/>
              </a:solidFill>
              <a:effectLst>
                <a:outerShdw blurRad="38100" dist="38100" dir="2700000" algn="tl">
                  <a:srgbClr val="000000">
                    <a:alpha val="43137"/>
                  </a:srgbClr>
                </a:outerShdw>
              </a:effectLst>
            </a:rPr>
            <a:t>Character education is, first and foremost, an obligation of families and faith communities, but schools and youth-service organizations also have a responsibility to develop the character of young people.</a:t>
          </a:r>
          <a:endParaRPr lang="en-US" sz="1800" dirty="0">
            <a:solidFill>
              <a:schemeClr val="bg1"/>
            </a:solidFill>
            <a:effectLst>
              <a:outerShdw blurRad="38100" dist="38100" dir="2700000" algn="tl">
                <a:srgbClr val="000000">
                  <a:alpha val="43137"/>
                </a:srgbClr>
              </a:outerShdw>
            </a:effectLst>
          </a:endParaRPr>
        </a:p>
      </dgm:t>
    </dgm:pt>
    <dgm:pt modelId="{D858F5B1-0D83-4790-B515-F640643B94F9}" type="parTrans" cxnId="{08CA9181-3B07-4611-BDD9-5B8AD795FA72}">
      <dgm:prSet/>
      <dgm:spPr/>
      <dgm:t>
        <a:bodyPr/>
        <a:lstStyle/>
        <a:p>
          <a:endParaRPr lang="en-US"/>
        </a:p>
      </dgm:t>
    </dgm:pt>
    <dgm:pt modelId="{5972E5D1-1E95-42FB-91C2-274AEC7E1C6D}" type="sibTrans" cxnId="{08CA9181-3B07-4611-BDD9-5B8AD795FA72}">
      <dgm:prSet/>
      <dgm:spPr/>
      <dgm:t>
        <a:bodyPr/>
        <a:lstStyle/>
        <a:p>
          <a:endParaRPr lang="en-US"/>
        </a:p>
      </dgm:t>
    </dgm:pt>
    <dgm:pt modelId="{ED841B83-C906-4756-A471-AB322F838136}">
      <dgm:prSet custT="1"/>
      <dgm:spPr/>
      <dgm:t>
        <a:bodyPr/>
        <a:lstStyle/>
        <a:p>
          <a:pPr rtl="0"/>
          <a:r>
            <a:rPr lang="en-US" sz="2400" b="1" dirty="0">
              <a:solidFill>
                <a:schemeClr val="bg1"/>
              </a:solidFill>
              <a:effectLst>
                <a:outerShdw blurRad="38100" dist="38100" dir="2700000" algn="tl">
                  <a:srgbClr val="000000">
                    <a:alpha val="43137"/>
                  </a:srgbClr>
                </a:outerShdw>
              </a:effectLst>
            </a:rPr>
            <a:t>Seven</a:t>
          </a:r>
          <a:endParaRPr lang="en-US" sz="2400" dirty="0">
            <a:solidFill>
              <a:schemeClr val="bg1"/>
            </a:solidFill>
            <a:effectLst>
              <a:outerShdw blurRad="38100" dist="38100" dir="2700000" algn="tl">
                <a:srgbClr val="000000">
                  <a:alpha val="43137"/>
                </a:srgbClr>
              </a:outerShdw>
            </a:effectLst>
          </a:endParaRPr>
        </a:p>
      </dgm:t>
    </dgm:pt>
    <dgm:pt modelId="{B0F06EAC-2124-416A-8FCA-08A9B7543500}" type="parTrans" cxnId="{68DC079C-F80B-46D5-AA91-4D277DF01605}">
      <dgm:prSet/>
      <dgm:spPr/>
      <dgm:t>
        <a:bodyPr/>
        <a:lstStyle/>
        <a:p>
          <a:endParaRPr lang="en-US"/>
        </a:p>
      </dgm:t>
    </dgm:pt>
    <dgm:pt modelId="{B9606435-6034-41DB-97C6-1F83824B77ED}" type="sibTrans" cxnId="{68DC079C-F80B-46D5-AA91-4D277DF01605}">
      <dgm:prSet/>
      <dgm:spPr/>
      <dgm:t>
        <a:bodyPr/>
        <a:lstStyle/>
        <a:p>
          <a:endParaRPr lang="en-US"/>
        </a:p>
      </dgm:t>
    </dgm:pt>
    <dgm:pt modelId="{ACEE924B-32EE-49BD-9588-9BB67B5DBD60}">
      <dgm:prSet custT="1"/>
      <dgm:spPr>
        <a:solidFill>
          <a:schemeClr val="accent1">
            <a:lumMod val="75000"/>
            <a:alpha val="90000"/>
          </a:schemeClr>
        </a:solidFill>
      </dgm:spPr>
      <dgm:t>
        <a:bodyPr/>
        <a:lstStyle/>
        <a:p>
          <a:pPr rtl="0"/>
          <a:r>
            <a:rPr lang="en-US" sz="1800" b="1" dirty="0">
              <a:solidFill>
                <a:schemeClr val="bg1"/>
              </a:solidFill>
              <a:effectLst>
                <a:outerShdw blurRad="38100" dist="38100" dir="2700000" algn="tl">
                  <a:srgbClr val="000000">
                    <a:alpha val="43137"/>
                  </a:srgbClr>
                </a:outerShdw>
              </a:effectLst>
            </a:rPr>
            <a:t>The character and conduct of our youth reflect the character and conduct of society; therefore, every adult has the responsibility to teach and model the core ethical values, and every social institution has the responsibility to promote the development of good character.</a:t>
          </a:r>
          <a:endParaRPr lang="en-US" sz="1800" dirty="0">
            <a:solidFill>
              <a:schemeClr val="bg1"/>
            </a:solidFill>
            <a:effectLst>
              <a:outerShdw blurRad="38100" dist="38100" dir="2700000" algn="tl">
                <a:srgbClr val="000000">
                  <a:alpha val="43137"/>
                </a:srgbClr>
              </a:outerShdw>
            </a:effectLst>
          </a:endParaRPr>
        </a:p>
      </dgm:t>
    </dgm:pt>
    <dgm:pt modelId="{E6E2CAA7-2E46-4FA6-8450-9195CCDB0339}" type="parTrans" cxnId="{02CDFB54-601A-4C09-B586-889157956B41}">
      <dgm:prSet/>
      <dgm:spPr/>
      <dgm:t>
        <a:bodyPr/>
        <a:lstStyle/>
        <a:p>
          <a:endParaRPr lang="en-US"/>
        </a:p>
      </dgm:t>
    </dgm:pt>
    <dgm:pt modelId="{486FBEA6-606B-4E21-9C35-CF923C4532E0}" type="sibTrans" cxnId="{02CDFB54-601A-4C09-B586-889157956B41}">
      <dgm:prSet/>
      <dgm:spPr/>
      <dgm:t>
        <a:bodyPr/>
        <a:lstStyle/>
        <a:p>
          <a:endParaRPr lang="en-US"/>
        </a:p>
      </dgm:t>
    </dgm:pt>
    <dgm:pt modelId="{A4868E0D-34D7-4224-ACEE-6BEAB3ED79C3}">
      <dgm:prSet/>
      <dgm:spPr/>
      <dgm:t>
        <a:bodyPr/>
        <a:lstStyle/>
        <a:p>
          <a:pPr rtl="0"/>
          <a:r>
            <a:rPr lang="en-US" dirty="0"/>
            <a:t>Five</a:t>
          </a:r>
        </a:p>
      </dgm:t>
    </dgm:pt>
    <dgm:pt modelId="{BF4AD1BF-6C68-4AC0-B426-4237E5033901}" type="parTrans" cxnId="{FBDD6F27-38B3-4C94-8073-6079C0ECC0AD}">
      <dgm:prSet/>
      <dgm:spPr/>
      <dgm:t>
        <a:bodyPr/>
        <a:lstStyle/>
        <a:p>
          <a:endParaRPr lang="en-US"/>
        </a:p>
      </dgm:t>
    </dgm:pt>
    <dgm:pt modelId="{8069A9A7-4670-4D07-BECC-CBD062DA8E87}" type="sibTrans" cxnId="{FBDD6F27-38B3-4C94-8073-6079C0ECC0AD}">
      <dgm:prSet/>
      <dgm:spPr/>
      <dgm:t>
        <a:bodyPr/>
        <a:lstStyle/>
        <a:p>
          <a:endParaRPr lang="en-US"/>
        </a:p>
      </dgm:t>
    </dgm:pt>
    <dgm:pt modelId="{4EE92DA6-3B2D-4223-96C5-CD955FA539E5}">
      <dgm:prSet custT="1"/>
      <dgm:spPr/>
      <dgm:t>
        <a:bodyPr/>
        <a:lstStyle/>
        <a:p>
          <a:pPr rtl="0"/>
          <a:r>
            <a:rPr lang="en-US" sz="2400" dirty="0"/>
            <a:t>Six</a:t>
          </a:r>
        </a:p>
      </dgm:t>
    </dgm:pt>
    <dgm:pt modelId="{8843A8FC-1E6C-4006-8512-3C71A472E265}" type="parTrans" cxnId="{19CC239C-CD5F-480E-8F00-DCF00146DA0B}">
      <dgm:prSet/>
      <dgm:spPr/>
      <dgm:t>
        <a:bodyPr/>
        <a:lstStyle/>
        <a:p>
          <a:endParaRPr lang="en-US"/>
        </a:p>
      </dgm:t>
    </dgm:pt>
    <dgm:pt modelId="{A468EA37-C8C1-41EA-8E3A-61111E1596AC}" type="sibTrans" cxnId="{19CC239C-CD5F-480E-8F00-DCF00146DA0B}">
      <dgm:prSet/>
      <dgm:spPr/>
      <dgm:t>
        <a:bodyPr/>
        <a:lstStyle/>
        <a:p>
          <a:endParaRPr lang="en-US"/>
        </a:p>
      </dgm:t>
    </dgm:pt>
    <dgm:pt modelId="{57F37546-2E23-4558-9543-D3108D850E73}">
      <dgm:prSet custT="1"/>
      <dgm:spPr>
        <a:solidFill>
          <a:schemeClr val="accent1">
            <a:lumMod val="75000"/>
            <a:alpha val="90000"/>
          </a:schemeClr>
        </a:solidFill>
      </dgm:spPr>
      <dgm:t>
        <a:bodyPr/>
        <a:lstStyle/>
        <a:p>
          <a:pPr rtl="0"/>
          <a:r>
            <a:rPr lang="en-US" sz="1800" b="1" dirty="0">
              <a:solidFill>
                <a:schemeClr val="bg1"/>
              </a:solidFill>
              <a:effectLst>
                <a:outerShdw blurRad="38100" dist="38100" dir="2700000" algn="tl">
                  <a:srgbClr val="000000">
                    <a:alpha val="43137"/>
                  </a:srgbClr>
                </a:outerShdw>
              </a:effectLst>
            </a:rPr>
            <a:t>These responsibilities are best achieved when these groups work in concert.</a:t>
          </a:r>
          <a:endParaRPr lang="en-US" sz="1800" dirty="0">
            <a:solidFill>
              <a:schemeClr val="bg1"/>
            </a:solidFill>
            <a:effectLst>
              <a:outerShdw blurRad="38100" dist="38100" dir="2700000" algn="tl">
                <a:srgbClr val="000000">
                  <a:alpha val="43137"/>
                </a:srgbClr>
              </a:outerShdw>
            </a:effectLst>
          </a:endParaRPr>
        </a:p>
      </dgm:t>
    </dgm:pt>
    <dgm:pt modelId="{73DDDB3A-D03E-4528-A78D-A61152F187FD}" type="parTrans" cxnId="{DBBCDEE6-2418-44F0-B6ED-9283393F4550}">
      <dgm:prSet/>
      <dgm:spPr/>
      <dgm:t>
        <a:bodyPr/>
        <a:lstStyle/>
        <a:p>
          <a:endParaRPr lang="en-US"/>
        </a:p>
      </dgm:t>
    </dgm:pt>
    <dgm:pt modelId="{857F9BAE-C57C-4094-B1D3-5AD5FCD6DA1F}" type="sibTrans" cxnId="{DBBCDEE6-2418-44F0-B6ED-9283393F4550}">
      <dgm:prSet/>
      <dgm:spPr/>
      <dgm:t>
        <a:bodyPr/>
        <a:lstStyle/>
        <a:p>
          <a:endParaRPr lang="en-US"/>
        </a:p>
      </dgm:t>
    </dgm:pt>
    <dgm:pt modelId="{FCEE2434-1FE5-4E1B-B935-B493413F0290}">
      <dgm:prSet custT="1"/>
      <dgm:spPr/>
      <dgm:t>
        <a:bodyPr/>
        <a:lstStyle/>
        <a:p>
          <a:pPr rtl="0"/>
          <a:r>
            <a:rPr lang="en-US" sz="2400" b="1" dirty="0">
              <a:solidFill>
                <a:schemeClr val="bg1"/>
              </a:solidFill>
              <a:effectLst>
                <a:outerShdw blurRad="38100" dist="38100" dir="2700000" algn="tl">
                  <a:srgbClr val="000000">
                    <a:alpha val="43137"/>
                  </a:srgbClr>
                </a:outerShdw>
              </a:effectLst>
            </a:rPr>
            <a:t>Eight</a:t>
          </a:r>
        </a:p>
      </dgm:t>
    </dgm:pt>
    <dgm:pt modelId="{9AA6891B-568F-403C-BADD-3AD0EFCA6D45}" type="parTrans" cxnId="{AB1A5CD7-D74B-4E9C-B47F-0176EC5D5137}">
      <dgm:prSet/>
      <dgm:spPr/>
      <dgm:t>
        <a:bodyPr/>
        <a:lstStyle/>
        <a:p>
          <a:endParaRPr lang="en-US"/>
        </a:p>
      </dgm:t>
    </dgm:pt>
    <dgm:pt modelId="{39E4B832-7BA6-4ED2-8C5E-C89458AA6F01}" type="sibTrans" cxnId="{AB1A5CD7-D74B-4E9C-B47F-0176EC5D5137}">
      <dgm:prSet/>
      <dgm:spPr/>
      <dgm:t>
        <a:bodyPr/>
        <a:lstStyle/>
        <a:p>
          <a:endParaRPr lang="en-US"/>
        </a:p>
      </dgm:t>
    </dgm:pt>
    <dgm:pt modelId="{009D3A0D-B6D3-47EC-B511-C4D6AF90AF8C}" type="pres">
      <dgm:prSet presAssocID="{FB943A9D-BE38-489A-ACDA-58A93EB637C8}" presName="linearFlow" presStyleCnt="0">
        <dgm:presLayoutVars>
          <dgm:dir/>
          <dgm:animLvl val="lvl"/>
          <dgm:resizeHandles val="exact"/>
        </dgm:presLayoutVars>
      </dgm:prSet>
      <dgm:spPr/>
    </dgm:pt>
    <dgm:pt modelId="{F9559B59-0FD3-4804-92CE-A9B11BD5A357}" type="pres">
      <dgm:prSet presAssocID="{A4868E0D-34D7-4224-ACEE-6BEAB3ED79C3}" presName="composite" presStyleCnt="0"/>
      <dgm:spPr/>
    </dgm:pt>
    <dgm:pt modelId="{E302B79B-AEAE-4944-8750-41271D6E763B}" type="pres">
      <dgm:prSet presAssocID="{A4868E0D-34D7-4224-ACEE-6BEAB3ED79C3}" presName="parentText" presStyleLbl="alignNode1" presStyleIdx="0" presStyleCnt="4">
        <dgm:presLayoutVars>
          <dgm:chMax val="1"/>
          <dgm:bulletEnabled val="1"/>
        </dgm:presLayoutVars>
      </dgm:prSet>
      <dgm:spPr/>
    </dgm:pt>
    <dgm:pt modelId="{A41562C4-2AF9-4454-ABDF-691922408F44}" type="pres">
      <dgm:prSet presAssocID="{A4868E0D-34D7-4224-ACEE-6BEAB3ED79C3}" presName="descendantText" presStyleLbl="alignAcc1" presStyleIdx="0" presStyleCnt="4">
        <dgm:presLayoutVars>
          <dgm:bulletEnabled val="1"/>
        </dgm:presLayoutVars>
      </dgm:prSet>
      <dgm:spPr/>
    </dgm:pt>
    <dgm:pt modelId="{D4A3A4A6-992C-4037-868B-B117197BAB9C}" type="pres">
      <dgm:prSet presAssocID="{8069A9A7-4670-4D07-BECC-CBD062DA8E87}" presName="sp" presStyleCnt="0"/>
      <dgm:spPr/>
    </dgm:pt>
    <dgm:pt modelId="{8E5E064F-E5CC-45C5-8CA7-CAE13E74BDED}" type="pres">
      <dgm:prSet presAssocID="{4EE92DA6-3B2D-4223-96C5-CD955FA539E5}" presName="composite" presStyleCnt="0"/>
      <dgm:spPr/>
    </dgm:pt>
    <dgm:pt modelId="{1977ED8F-8386-4981-858F-763C8934AC16}" type="pres">
      <dgm:prSet presAssocID="{4EE92DA6-3B2D-4223-96C5-CD955FA539E5}" presName="parentText" presStyleLbl="alignNode1" presStyleIdx="1" presStyleCnt="4">
        <dgm:presLayoutVars>
          <dgm:chMax val="1"/>
          <dgm:bulletEnabled val="1"/>
        </dgm:presLayoutVars>
      </dgm:prSet>
      <dgm:spPr/>
    </dgm:pt>
    <dgm:pt modelId="{09B35DBB-CBCC-4BFE-B3E8-2CED0529994B}" type="pres">
      <dgm:prSet presAssocID="{4EE92DA6-3B2D-4223-96C5-CD955FA539E5}" presName="descendantText" presStyleLbl="alignAcc1" presStyleIdx="1" presStyleCnt="4" custScaleY="136700">
        <dgm:presLayoutVars>
          <dgm:bulletEnabled val="1"/>
        </dgm:presLayoutVars>
      </dgm:prSet>
      <dgm:spPr/>
    </dgm:pt>
    <dgm:pt modelId="{F0DA63FC-1AA3-4FF3-B1B3-C2DF09B5FF48}" type="pres">
      <dgm:prSet presAssocID="{A468EA37-C8C1-41EA-8E3A-61111E1596AC}" presName="sp" presStyleCnt="0"/>
      <dgm:spPr/>
    </dgm:pt>
    <dgm:pt modelId="{BB7F34BF-6E57-48D3-BB72-04A8524F3D41}" type="pres">
      <dgm:prSet presAssocID="{ED841B83-C906-4756-A471-AB322F838136}" presName="composite" presStyleCnt="0"/>
      <dgm:spPr/>
    </dgm:pt>
    <dgm:pt modelId="{976897A5-E73D-4AF1-8B93-2714A4F68061}" type="pres">
      <dgm:prSet presAssocID="{ED841B83-C906-4756-A471-AB322F838136}" presName="parentText" presStyleLbl="alignNode1" presStyleIdx="2" presStyleCnt="4">
        <dgm:presLayoutVars>
          <dgm:chMax val="1"/>
          <dgm:bulletEnabled val="1"/>
        </dgm:presLayoutVars>
      </dgm:prSet>
      <dgm:spPr/>
    </dgm:pt>
    <dgm:pt modelId="{CFD82205-25FA-4A3F-8F9F-945E341E920E}" type="pres">
      <dgm:prSet presAssocID="{ED841B83-C906-4756-A471-AB322F838136}" presName="descendantText" presStyleLbl="alignAcc1" presStyleIdx="2" presStyleCnt="4">
        <dgm:presLayoutVars>
          <dgm:bulletEnabled val="1"/>
        </dgm:presLayoutVars>
      </dgm:prSet>
      <dgm:spPr/>
    </dgm:pt>
    <dgm:pt modelId="{85FB8CAA-6A6F-4BC0-8D5F-FD7CE6509B6B}" type="pres">
      <dgm:prSet presAssocID="{B9606435-6034-41DB-97C6-1F83824B77ED}" presName="sp" presStyleCnt="0"/>
      <dgm:spPr/>
    </dgm:pt>
    <dgm:pt modelId="{EE5E04A9-2BD5-4A4C-82F7-7EF59ABEE0C7}" type="pres">
      <dgm:prSet presAssocID="{FCEE2434-1FE5-4E1B-B935-B493413F0290}" presName="composite" presStyleCnt="0"/>
      <dgm:spPr/>
    </dgm:pt>
    <dgm:pt modelId="{2525178F-B86D-4211-AD67-CCC610BB40C8}" type="pres">
      <dgm:prSet presAssocID="{FCEE2434-1FE5-4E1B-B935-B493413F0290}" presName="parentText" presStyleLbl="alignNode1" presStyleIdx="3" presStyleCnt="4">
        <dgm:presLayoutVars>
          <dgm:chMax val="1"/>
          <dgm:bulletEnabled val="1"/>
        </dgm:presLayoutVars>
      </dgm:prSet>
      <dgm:spPr/>
    </dgm:pt>
    <dgm:pt modelId="{7972E5B9-7E19-4F8A-AEA8-6ECA13F330A0}" type="pres">
      <dgm:prSet presAssocID="{FCEE2434-1FE5-4E1B-B935-B493413F0290}" presName="descendantText" presStyleLbl="alignAcc1" presStyleIdx="3" presStyleCnt="4" custScaleY="145871">
        <dgm:presLayoutVars>
          <dgm:bulletEnabled val="1"/>
        </dgm:presLayoutVars>
      </dgm:prSet>
      <dgm:spPr/>
    </dgm:pt>
  </dgm:ptLst>
  <dgm:cxnLst>
    <dgm:cxn modelId="{FBDD6F27-38B3-4C94-8073-6079C0ECC0AD}" srcId="{FB943A9D-BE38-489A-ACDA-58A93EB637C8}" destId="{A4868E0D-34D7-4224-ACEE-6BEAB3ED79C3}" srcOrd="0" destOrd="0" parTransId="{BF4AD1BF-6C68-4AC0-B426-4237E5033901}" sibTransId="{8069A9A7-4670-4D07-BECC-CBD062DA8E87}"/>
    <dgm:cxn modelId="{45297928-1A40-B440-B7F9-5F565B552EB0}" type="presOf" srcId="{A4868E0D-34D7-4224-ACEE-6BEAB3ED79C3}" destId="{E302B79B-AEAE-4944-8750-41271D6E763B}" srcOrd="0" destOrd="0" presId="urn:microsoft.com/office/officeart/2005/8/layout/chevron2"/>
    <dgm:cxn modelId="{891B6034-C721-4338-90EC-68C4E4D0605C}" srcId="{A4868E0D-34D7-4224-ACEE-6BEAB3ED79C3}" destId="{5B53F7C3-C03B-483C-B611-88079A251CD2}" srcOrd="0" destOrd="0" parTransId="{F98F1559-DFF8-479A-B3E7-570B245FAFC4}" sibTransId="{1D82CDEF-1343-446E-AF74-FFE75BEBB4EB}"/>
    <dgm:cxn modelId="{969F7E4D-9686-DF4D-A680-0AB46255AF18}" type="presOf" srcId="{57F37546-2E23-4558-9543-D3108D850E73}" destId="{CFD82205-25FA-4A3F-8F9F-945E341E920E}" srcOrd="0" destOrd="0" presId="urn:microsoft.com/office/officeart/2005/8/layout/chevron2"/>
    <dgm:cxn modelId="{02CDFB54-601A-4C09-B586-889157956B41}" srcId="{FCEE2434-1FE5-4E1B-B935-B493413F0290}" destId="{ACEE924B-32EE-49BD-9588-9BB67B5DBD60}" srcOrd="0" destOrd="0" parTransId="{E6E2CAA7-2E46-4FA6-8450-9195CCDB0339}" sibTransId="{486FBEA6-606B-4E21-9C35-CF923C4532E0}"/>
    <dgm:cxn modelId="{22749775-930D-FC4E-A762-F9FDAE819CA0}" type="presOf" srcId="{4EE92DA6-3B2D-4223-96C5-CD955FA539E5}" destId="{1977ED8F-8386-4981-858F-763C8934AC16}" srcOrd="0" destOrd="0" presId="urn:microsoft.com/office/officeart/2005/8/layout/chevron2"/>
    <dgm:cxn modelId="{79FB9379-F053-0445-8FFA-C3BD2FA08723}" type="presOf" srcId="{5B53F7C3-C03B-483C-B611-88079A251CD2}" destId="{A41562C4-2AF9-4454-ABDF-691922408F44}" srcOrd="0" destOrd="0" presId="urn:microsoft.com/office/officeart/2005/8/layout/chevron2"/>
    <dgm:cxn modelId="{08CA9181-3B07-4611-BDD9-5B8AD795FA72}" srcId="{4EE92DA6-3B2D-4223-96C5-CD955FA539E5}" destId="{FDEFF116-D349-4A04-9257-FD287E80EFBA}" srcOrd="0" destOrd="0" parTransId="{D858F5B1-0D83-4790-B515-F640643B94F9}" sibTransId="{5972E5D1-1E95-42FB-91C2-274AEC7E1C6D}"/>
    <dgm:cxn modelId="{EEA04284-2153-F846-A0E4-40BFC0F129D6}" type="presOf" srcId="{FDEFF116-D349-4A04-9257-FD287E80EFBA}" destId="{09B35DBB-CBCC-4BFE-B3E8-2CED0529994B}" srcOrd="0" destOrd="0" presId="urn:microsoft.com/office/officeart/2005/8/layout/chevron2"/>
    <dgm:cxn modelId="{E2C6948A-990E-914E-B106-3C9D90F00280}" type="presOf" srcId="{FB943A9D-BE38-489A-ACDA-58A93EB637C8}" destId="{009D3A0D-B6D3-47EC-B511-C4D6AF90AF8C}" srcOrd="0" destOrd="0" presId="urn:microsoft.com/office/officeart/2005/8/layout/chevron2"/>
    <dgm:cxn modelId="{2306D396-4EF4-CB47-A1E3-AACC5FD43E2E}" type="presOf" srcId="{FCEE2434-1FE5-4E1B-B935-B493413F0290}" destId="{2525178F-B86D-4211-AD67-CCC610BB40C8}" srcOrd="0" destOrd="0" presId="urn:microsoft.com/office/officeart/2005/8/layout/chevron2"/>
    <dgm:cxn modelId="{68DC079C-F80B-46D5-AA91-4D277DF01605}" srcId="{FB943A9D-BE38-489A-ACDA-58A93EB637C8}" destId="{ED841B83-C906-4756-A471-AB322F838136}" srcOrd="2" destOrd="0" parTransId="{B0F06EAC-2124-416A-8FCA-08A9B7543500}" sibTransId="{B9606435-6034-41DB-97C6-1F83824B77ED}"/>
    <dgm:cxn modelId="{19CC239C-CD5F-480E-8F00-DCF00146DA0B}" srcId="{FB943A9D-BE38-489A-ACDA-58A93EB637C8}" destId="{4EE92DA6-3B2D-4223-96C5-CD955FA539E5}" srcOrd="1" destOrd="0" parTransId="{8843A8FC-1E6C-4006-8512-3C71A472E265}" sibTransId="{A468EA37-C8C1-41EA-8E3A-61111E1596AC}"/>
    <dgm:cxn modelId="{C6BDC9C8-AD74-9444-AE86-03C2EE454FC7}" type="presOf" srcId="{ED841B83-C906-4756-A471-AB322F838136}" destId="{976897A5-E73D-4AF1-8B93-2714A4F68061}" srcOrd="0" destOrd="0" presId="urn:microsoft.com/office/officeart/2005/8/layout/chevron2"/>
    <dgm:cxn modelId="{68791CD7-383F-6145-8575-331CBDCBB9D8}" type="presOf" srcId="{ACEE924B-32EE-49BD-9588-9BB67B5DBD60}" destId="{7972E5B9-7E19-4F8A-AEA8-6ECA13F330A0}" srcOrd="0" destOrd="0" presId="urn:microsoft.com/office/officeart/2005/8/layout/chevron2"/>
    <dgm:cxn modelId="{AB1A5CD7-D74B-4E9C-B47F-0176EC5D5137}" srcId="{FB943A9D-BE38-489A-ACDA-58A93EB637C8}" destId="{FCEE2434-1FE5-4E1B-B935-B493413F0290}" srcOrd="3" destOrd="0" parTransId="{9AA6891B-568F-403C-BADD-3AD0EFCA6D45}" sibTransId="{39E4B832-7BA6-4ED2-8C5E-C89458AA6F01}"/>
    <dgm:cxn modelId="{DBBCDEE6-2418-44F0-B6ED-9283393F4550}" srcId="{ED841B83-C906-4756-A471-AB322F838136}" destId="{57F37546-2E23-4558-9543-D3108D850E73}" srcOrd="0" destOrd="0" parTransId="{73DDDB3A-D03E-4528-A78D-A61152F187FD}" sibTransId="{857F9BAE-C57C-4094-B1D3-5AD5FCD6DA1F}"/>
    <dgm:cxn modelId="{BAA7590E-23EC-B042-84B8-55E5E4899F90}" type="presParOf" srcId="{009D3A0D-B6D3-47EC-B511-C4D6AF90AF8C}" destId="{F9559B59-0FD3-4804-92CE-A9B11BD5A357}" srcOrd="0" destOrd="0" presId="urn:microsoft.com/office/officeart/2005/8/layout/chevron2"/>
    <dgm:cxn modelId="{8C851E80-74B0-4E42-805E-E3B2B3A2E2D0}" type="presParOf" srcId="{F9559B59-0FD3-4804-92CE-A9B11BD5A357}" destId="{E302B79B-AEAE-4944-8750-41271D6E763B}" srcOrd="0" destOrd="0" presId="urn:microsoft.com/office/officeart/2005/8/layout/chevron2"/>
    <dgm:cxn modelId="{9EBD37C9-4D97-5A45-9495-E501134FDDC1}" type="presParOf" srcId="{F9559B59-0FD3-4804-92CE-A9B11BD5A357}" destId="{A41562C4-2AF9-4454-ABDF-691922408F44}" srcOrd="1" destOrd="0" presId="urn:microsoft.com/office/officeart/2005/8/layout/chevron2"/>
    <dgm:cxn modelId="{14A9E21E-73B1-9641-9230-EC4EB4BE7430}" type="presParOf" srcId="{009D3A0D-B6D3-47EC-B511-C4D6AF90AF8C}" destId="{D4A3A4A6-992C-4037-868B-B117197BAB9C}" srcOrd="1" destOrd="0" presId="urn:microsoft.com/office/officeart/2005/8/layout/chevron2"/>
    <dgm:cxn modelId="{2B7E9E3E-D4C0-474D-9A32-E565EF9F0AF4}" type="presParOf" srcId="{009D3A0D-B6D3-47EC-B511-C4D6AF90AF8C}" destId="{8E5E064F-E5CC-45C5-8CA7-CAE13E74BDED}" srcOrd="2" destOrd="0" presId="urn:microsoft.com/office/officeart/2005/8/layout/chevron2"/>
    <dgm:cxn modelId="{544637FC-8A42-8245-A30F-3D0609C48748}" type="presParOf" srcId="{8E5E064F-E5CC-45C5-8CA7-CAE13E74BDED}" destId="{1977ED8F-8386-4981-858F-763C8934AC16}" srcOrd="0" destOrd="0" presId="urn:microsoft.com/office/officeart/2005/8/layout/chevron2"/>
    <dgm:cxn modelId="{64589D4C-01B0-5149-BE3E-111DB2BB388D}" type="presParOf" srcId="{8E5E064F-E5CC-45C5-8CA7-CAE13E74BDED}" destId="{09B35DBB-CBCC-4BFE-B3E8-2CED0529994B}" srcOrd="1" destOrd="0" presId="urn:microsoft.com/office/officeart/2005/8/layout/chevron2"/>
    <dgm:cxn modelId="{11F358A0-1108-DA44-99DD-D994A20ACC70}" type="presParOf" srcId="{009D3A0D-B6D3-47EC-B511-C4D6AF90AF8C}" destId="{F0DA63FC-1AA3-4FF3-B1B3-C2DF09B5FF48}" srcOrd="3" destOrd="0" presId="urn:microsoft.com/office/officeart/2005/8/layout/chevron2"/>
    <dgm:cxn modelId="{A6A747E4-E464-D942-AB57-16E6D8B10DB2}" type="presParOf" srcId="{009D3A0D-B6D3-47EC-B511-C4D6AF90AF8C}" destId="{BB7F34BF-6E57-48D3-BB72-04A8524F3D41}" srcOrd="4" destOrd="0" presId="urn:microsoft.com/office/officeart/2005/8/layout/chevron2"/>
    <dgm:cxn modelId="{5A94D58E-6998-1141-9796-448985356626}" type="presParOf" srcId="{BB7F34BF-6E57-48D3-BB72-04A8524F3D41}" destId="{976897A5-E73D-4AF1-8B93-2714A4F68061}" srcOrd="0" destOrd="0" presId="urn:microsoft.com/office/officeart/2005/8/layout/chevron2"/>
    <dgm:cxn modelId="{7386FD98-A9F2-A047-9E8D-1FB358635DE4}" type="presParOf" srcId="{BB7F34BF-6E57-48D3-BB72-04A8524F3D41}" destId="{CFD82205-25FA-4A3F-8F9F-945E341E920E}" srcOrd="1" destOrd="0" presId="urn:microsoft.com/office/officeart/2005/8/layout/chevron2"/>
    <dgm:cxn modelId="{7019D30B-5A51-AF4D-BBA4-1D55FECC6425}" type="presParOf" srcId="{009D3A0D-B6D3-47EC-B511-C4D6AF90AF8C}" destId="{85FB8CAA-6A6F-4BC0-8D5F-FD7CE6509B6B}" srcOrd="5" destOrd="0" presId="urn:microsoft.com/office/officeart/2005/8/layout/chevron2"/>
    <dgm:cxn modelId="{B16CB552-0989-1F4F-BFB9-4E1C0E8F7EE0}" type="presParOf" srcId="{009D3A0D-B6D3-47EC-B511-C4D6AF90AF8C}" destId="{EE5E04A9-2BD5-4A4C-82F7-7EF59ABEE0C7}" srcOrd="6" destOrd="0" presId="urn:microsoft.com/office/officeart/2005/8/layout/chevron2"/>
    <dgm:cxn modelId="{45557E4C-1BC4-7146-A5C9-5DB87C880B66}" type="presParOf" srcId="{EE5E04A9-2BD5-4A4C-82F7-7EF59ABEE0C7}" destId="{2525178F-B86D-4211-AD67-CCC610BB40C8}" srcOrd="0" destOrd="0" presId="urn:microsoft.com/office/officeart/2005/8/layout/chevron2"/>
    <dgm:cxn modelId="{27BFA204-618E-E646-A4F0-908FB51167BD}" type="presParOf" srcId="{EE5E04A9-2BD5-4A4C-82F7-7EF59ABEE0C7}" destId="{7972E5B9-7E19-4F8A-AEA8-6ECA13F330A0}"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4411CB09-7DFC-4EBE-AB43-FD6AF767110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D5DB420-2620-4AA5-891A-E30A09274810}">
      <dgm:prSet custT="1"/>
      <dgm:spPr/>
      <dgm:t>
        <a:bodyPr/>
        <a:lstStyle/>
        <a:p>
          <a:pPr algn="ctr" rtl="0"/>
          <a:r>
            <a:rPr lang="en-US" sz="3600" b="0" dirty="0">
              <a:latin typeface="Arial Black"/>
              <a:cs typeface="Arial Black"/>
            </a:rPr>
            <a:t>Character is …</a:t>
          </a:r>
        </a:p>
      </dgm:t>
    </dgm:pt>
    <dgm:pt modelId="{D406AAEE-03C9-4F77-BDDA-D4310C64AE32}" type="parTrans" cxnId="{79B7F57F-5F01-48C3-9944-55639FCCE0DC}">
      <dgm:prSet/>
      <dgm:spPr/>
      <dgm:t>
        <a:bodyPr/>
        <a:lstStyle/>
        <a:p>
          <a:endParaRPr lang="en-US"/>
        </a:p>
      </dgm:t>
    </dgm:pt>
    <dgm:pt modelId="{C3E4F99E-6C02-4978-85A8-9333AF802925}" type="sibTrans" cxnId="{79B7F57F-5F01-48C3-9944-55639FCCE0DC}">
      <dgm:prSet/>
      <dgm:spPr/>
      <dgm:t>
        <a:bodyPr/>
        <a:lstStyle/>
        <a:p>
          <a:endParaRPr lang="en-US"/>
        </a:p>
      </dgm:t>
    </dgm:pt>
    <dgm:pt modelId="{6405BABA-124F-44E5-A0F3-7921F068E141}" type="pres">
      <dgm:prSet presAssocID="{4411CB09-7DFC-4EBE-AB43-FD6AF7671104}" presName="linear" presStyleCnt="0">
        <dgm:presLayoutVars>
          <dgm:animLvl val="lvl"/>
          <dgm:resizeHandles val="exact"/>
        </dgm:presLayoutVars>
      </dgm:prSet>
      <dgm:spPr/>
    </dgm:pt>
    <dgm:pt modelId="{D3392F95-AAA9-48EB-B68E-07476878E035}" type="pres">
      <dgm:prSet presAssocID="{4D5DB420-2620-4AA5-891A-E30A09274810}" presName="parentText" presStyleLbl="node1" presStyleIdx="0" presStyleCnt="1">
        <dgm:presLayoutVars>
          <dgm:chMax val="0"/>
          <dgm:bulletEnabled val="1"/>
        </dgm:presLayoutVars>
      </dgm:prSet>
      <dgm:spPr/>
    </dgm:pt>
  </dgm:ptLst>
  <dgm:cxnLst>
    <dgm:cxn modelId="{08B6CE5C-3F7F-1247-836C-D089D0F8BB03}" type="presOf" srcId="{4D5DB420-2620-4AA5-891A-E30A09274810}" destId="{D3392F95-AAA9-48EB-B68E-07476878E035}" srcOrd="0" destOrd="0" presId="urn:microsoft.com/office/officeart/2005/8/layout/vList2"/>
    <dgm:cxn modelId="{79B7F57F-5F01-48C3-9944-55639FCCE0DC}" srcId="{4411CB09-7DFC-4EBE-AB43-FD6AF7671104}" destId="{4D5DB420-2620-4AA5-891A-E30A09274810}" srcOrd="0" destOrd="0" parTransId="{D406AAEE-03C9-4F77-BDDA-D4310C64AE32}" sibTransId="{C3E4F99E-6C02-4978-85A8-9333AF802925}"/>
    <dgm:cxn modelId="{A04682D1-300A-104D-AEC1-EC9324D25658}" type="presOf" srcId="{4411CB09-7DFC-4EBE-AB43-FD6AF7671104}" destId="{6405BABA-124F-44E5-A0F3-7921F068E141}" srcOrd="0" destOrd="0" presId="urn:microsoft.com/office/officeart/2005/8/layout/vList2"/>
    <dgm:cxn modelId="{CCA5DBD7-392B-084F-A21D-3C520E81D635}" type="presParOf" srcId="{6405BABA-124F-44E5-A0F3-7921F068E141}" destId="{D3392F95-AAA9-48EB-B68E-07476878E03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40A520-9118-4947-AEF8-1A85FB8E16EC}" type="doc">
      <dgm:prSet loTypeId="urn:microsoft.com/office/officeart/2005/8/layout/default" loCatId="" qsTypeId="urn:microsoft.com/office/officeart/2005/8/quickstyle/simple4" qsCatId="simple" csTypeId="urn:microsoft.com/office/officeart/2005/8/colors/accent1_2" csCatId="accent1" phldr="1"/>
      <dgm:spPr/>
      <dgm:t>
        <a:bodyPr/>
        <a:lstStyle/>
        <a:p>
          <a:endParaRPr lang="en-US"/>
        </a:p>
      </dgm:t>
    </dgm:pt>
    <dgm:pt modelId="{03A16BCC-D95E-894D-BC84-C3C7276964C5}">
      <dgm:prSet phldrT="[Text]" custT="1"/>
      <dgm:spPr>
        <a:solidFill>
          <a:schemeClr val="tx2">
            <a:lumMod val="75000"/>
          </a:schemeClr>
        </a:solidFill>
      </dgm:spPr>
      <dgm:t>
        <a:bodyPr/>
        <a:lstStyle/>
        <a:p>
          <a:r>
            <a:rPr lang="en-US" sz="4000" b="0" dirty="0">
              <a:solidFill>
                <a:srgbClr val="FFFFFF"/>
              </a:solidFill>
              <a:latin typeface="Arial Black"/>
              <a:cs typeface="Arial Black"/>
            </a:rPr>
            <a:t>MODULE 6</a:t>
          </a:r>
          <a:endParaRPr lang="en-US" sz="4000" b="0" dirty="0">
            <a:latin typeface="Arial Black"/>
            <a:cs typeface="Arial Black"/>
          </a:endParaRPr>
        </a:p>
      </dgm:t>
    </dgm:pt>
    <dgm:pt modelId="{7177B2BE-88BA-A146-AC79-64989E7B7BD3}" type="parTrans" cxnId="{F606702B-2B15-574A-A131-C0D09D0739EE}">
      <dgm:prSet/>
      <dgm:spPr/>
      <dgm:t>
        <a:bodyPr/>
        <a:lstStyle/>
        <a:p>
          <a:endParaRPr lang="en-US"/>
        </a:p>
      </dgm:t>
    </dgm:pt>
    <dgm:pt modelId="{5B73D6CE-8FD4-804D-A2AC-A97A079592BA}" type="sibTrans" cxnId="{F606702B-2B15-574A-A131-C0D09D0739EE}">
      <dgm:prSet/>
      <dgm:spPr/>
      <dgm:t>
        <a:bodyPr/>
        <a:lstStyle/>
        <a:p>
          <a:endParaRPr lang="en-US"/>
        </a:p>
      </dgm:t>
    </dgm:pt>
    <dgm:pt modelId="{CF5E3176-466C-0742-8214-19CFBDF25F86}">
      <dgm:prSet custT="1"/>
      <dgm:spPr>
        <a:solidFill>
          <a:srgbClr val="800000"/>
        </a:solidFill>
      </dgm:spPr>
      <dgm:t>
        <a:bodyPr/>
        <a:lstStyle/>
        <a:p>
          <a:r>
            <a:rPr lang="en-US" sz="3600" b="1" dirty="0">
              <a:solidFill>
                <a:srgbClr val="FFFFFF"/>
              </a:solidFill>
              <a:latin typeface="Arial Black"/>
              <a:cs typeface="Arial Black"/>
            </a:rPr>
            <a:t>Values, Key and Lock Beliefs</a:t>
          </a:r>
        </a:p>
      </dgm:t>
    </dgm:pt>
    <dgm:pt modelId="{3E8EE6F7-0DEE-CA4B-8663-8D2BC05935AB}" type="sibTrans" cxnId="{6699DC57-F27E-4746-8765-14B63A20BE8C}">
      <dgm:prSet/>
      <dgm:spPr/>
      <dgm:t>
        <a:bodyPr/>
        <a:lstStyle/>
        <a:p>
          <a:endParaRPr lang="en-US"/>
        </a:p>
      </dgm:t>
    </dgm:pt>
    <dgm:pt modelId="{7C241D96-FFF2-D246-AE59-30379DA236D9}" type="parTrans" cxnId="{6699DC57-F27E-4746-8765-14B63A20BE8C}">
      <dgm:prSet/>
      <dgm:spPr/>
      <dgm:t>
        <a:bodyPr/>
        <a:lstStyle/>
        <a:p>
          <a:endParaRPr lang="en-US"/>
        </a:p>
      </dgm:t>
    </dgm:pt>
    <dgm:pt modelId="{59898941-FEBA-254D-BE3B-8EE5652E9A35}" type="pres">
      <dgm:prSet presAssocID="{6A40A520-9118-4947-AEF8-1A85FB8E16EC}" presName="diagram" presStyleCnt="0">
        <dgm:presLayoutVars>
          <dgm:dir/>
          <dgm:resizeHandles val="exact"/>
        </dgm:presLayoutVars>
      </dgm:prSet>
      <dgm:spPr/>
    </dgm:pt>
    <dgm:pt modelId="{EB2B639D-6F01-D84A-A5B2-1F10E7168AA8}" type="pres">
      <dgm:prSet presAssocID="{03A16BCC-D95E-894D-BC84-C3C7276964C5}" presName="node" presStyleLbl="node1" presStyleIdx="0" presStyleCnt="2" custScaleX="193422" custScaleY="64703">
        <dgm:presLayoutVars>
          <dgm:bulletEnabled val="1"/>
        </dgm:presLayoutVars>
      </dgm:prSet>
      <dgm:spPr/>
    </dgm:pt>
    <dgm:pt modelId="{56222934-0449-CF45-B41A-915D31FF7919}" type="pres">
      <dgm:prSet presAssocID="{5B73D6CE-8FD4-804D-A2AC-A97A079592BA}" presName="sibTrans" presStyleCnt="0"/>
      <dgm:spPr/>
    </dgm:pt>
    <dgm:pt modelId="{02AE7404-DBF7-134A-9E5B-3283D5A58C18}" type="pres">
      <dgm:prSet presAssocID="{CF5E3176-466C-0742-8214-19CFBDF25F86}" presName="node" presStyleLbl="node1" presStyleIdx="1" presStyleCnt="2" custScaleX="193422" custScaleY="62425">
        <dgm:presLayoutVars>
          <dgm:bulletEnabled val="1"/>
        </dgm:presLayoutVars>
      </dgm:prSet>
      <dgm:spPr/>
    </dgm:pt>
  </dgm:ptLst>
  <dgm:cxnLst>
    <dgm:cxn modelId="{F606702B-2B15-574A-A131-C0D09D0739EE}" srcId="{6A40A520-9118-4947-AEF8-1A85FB8E16EC}" destId="{03A16BCC-D95E-894D-BC84-C3C7276964C5}" srcOrd="0" destOrd="0" parTransId="{7177B2BE-88BA-A146-AC79-64989E7B7BD3}" sibTransId="{5B73D6CE-8FD4-804D-A2AC-A97A079592BA}"/>
    <dgm:cxn modelId="{6699DC57-F27E-4746-8765-14B63A20BE8C}" srcId="{6A40A520-9118-4947-AEF8-1A85FB8E16EC}" destId="{CF5E3176-466C-0742-8214-19CFBDF25F86}" srcOrd="1" destOrd="0" parTransId="{7C241D96-FFF2-D246-AE59-30379DA236D9}" sibTransId="{3E8EE6F7-0DEE-CA4B-8663-8D2BC05935AB}"/>
    <dgm:cxn modelId="{0EBD7BB1-5EE6-4644-8675-879574A1D706}" type="presOf" srcId="{CF5E3176-466C-0742-8214-19CFBDF25F86}" destId="{02AE7404-DBF7-134A-9E5B-3283D5A58C18}" srcOrd="0" destOrd="0" presId="urn:microsoft.com/office/officeart/2005/8/layout/default"/>
    <dgm:cxn modelId="{DCD92FCD-CAA0-084C-AD3C-EF6C4782E440}" type="presOf" srcId="{6A40A520-9118-4947-AEF8-1A85FB8E16EC}" destId="{59898941-FEBA-254D-BE3B-8EE5652E9A35}" srcOrd="0" destOrd="0" presId="urn:microsoft.com/office/officeart/2005/8/layout/default"/>
    <dgm:cxn modelId="{7A9BE7EE-9F65-764D-8854-B2F157E50DBC}" type="presOf" srcId="{03A16BCC-D95E-894D-BC84-C3C7276964C5}" destId="{EB2B639D-6F01-D84A-A5B2-1F10E7168AA8}" srcOrd="0" destOrd="0" presId="urn:microsoft.com/office/officeart/2005/8/layout/default"/>
    <dgm:cxn modelId="{5E3914DE-1A4B-5B40-8FC2-532EFAC76D62}" type="presParOf" srcId="{59898941-FEBA-254D-BE3B-8EE5652E9A35}" destId="{EB2B639D-6F01-D84A-A5B2-1F10E7168AA8}" srcOrd="0" destOrd="0" presId="urn:microsoft.com/office/officeart/2005/8/layout/default"/>
    <dgm:cxn modelId="{E54C0540-30C7-BE46-ABEB-923230AF4FB0}" type="presParOf" srcId="{59898941-FEBA-254D-BE3B-8EE5652E9A35}" destId="{56222934-0449-CF45-B41A-915D31FF7919}" srcOrd="1" destOrd="0" presId="urn:microsoft.com/office/officeart/2005/8/layout/default"/>
    <dgm:cxn modelId="{94281924-D5C8-C346-955A-C1206B495621}" type="presParOf" srcId="{59898941-FEBA-254D-BE3B-8EE5652E9A35}" destId="{02AE7404-DBF7-134A-9E5B-3283D5A58C18}"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C11476CA-EB19-4541-8C8E-BCD258F91E47}" type="doc">
      <dgm:prSet loTypeId="urn:microsoft.com/office/officeart/2005/8/layout/chevron2" loCatId="process" qsTypeId="urn:microsoft.com/office/officeart/2005/8/quickstyle/simple1" qsCatId="simple" csTypeId="urn:microsoft.com/office/officeart/2005/8/colors/colorful2" csCatId="colorful" phldr="1"/>
      <dgm:spPr/>
      <dgm:t>
        <a:bodyPr/>
        <a:lstStyle/>
        <a:p>
          <a:endParaRPr lang="en-US"/>
        </a:p>
      </dgm:t>
    </dgm:pt>
    <dgm:pt modelId="{40AE6693-6DD3-47C8-A9CF-F8A7109AA0C6}">
      <dgm:prSet/>
      <dgm:spPr/>
      <dgm:t>
        <a:bodyPr/>
        <a:lstStyle/>
        <a:p>
          <a:pPr rtl="0"/>
          <a:r>
            <a:rPr lang="en-US" b="1" dirty="0"/>
            <a:t>1.</a:t>
          </a:r>
          <a:endParaRPr lang="en-US" dirty="0"/>
        </a:p>
      </dgm:t>
    </dgm:pt>
    <dgm:pt modelId="{0DCE4575-9037-41C4-A686-747FA590CD31}" type="parTrans" cxnId="{B66423F8-51A1-4907-9624-B1E8C45F452C}">
      <dgm:prSet/>
      <dgm:spPr/>
      <dgm:t>
        <a:bodyPr/>
        <a:lstStyle/>
        <a:p>
          <a:endParaRPr lang="en-US"/>
        </a:p>
      </dgm:t>
    </dgm:pt>
    <dgm:pt modelId="{BD8A2EC5-3BA5-4407-8392-615821BF6796}" type="sibTrans" cxnId="{B66423F8-51A1-4907-9624-B1E8C45F452C}">
      <dgm:prSet/>
      <dgm:spPr/>
      <dgm:t>
        <a:bodyPr/>
        <a:lstStyle/>
        <a:p>
          <a:endParaRPr lang="en-US"/>
        </a:p>
      </dgm:t>
    </dgm:pt>
    <dgm:pt modelId="{FBC7ECDE-2E82-4EA8-A067-3DD5333A484F}">
      <dgm:prSet/>
      <dgm:spPr/>
      <dgm:t>
        <a:bodyPr/>
        <a:lstStyle/>
        <a:p>
          <a:pPr rtl="0"/>
          <a:r>
            <a:rPr lang="en-US" b="1" dirty="0"/>
            <a:t>Character is ethics in action.</a:t>
          </a:r>
          <a:endParaRPr lang="en-US" dirty="0"/>
        </a:p>
      </dgm:t>
    </dgm:pt>
    <dgm:pt modelId="{7032E356-E231-4BD3-8572-424819D395D9}" type="parTrans" cxnId="{FD0A9605-B141-432C-8C91-56983AD32EE9}">
      <dgm:prSet/>
      <dgm:spPr/>
      <dgm:t>
        <a:bodyPr/>
        <a:lstStyle/>
        <a:p>
          <a:endParaRPr lang="en-US"/>
        </a:p>
      </dgm:t>
    </dgm:pt>
    <dgm:pt modelId="{1ECFF34B-5A09-494F-B0D6-7393263C7B98}" type="sibTrans" cxnId="{FD0A9605-B141-432C-8C91-56983AD32EE9}">
      <dgm:prSet/>
      <dgm:spPr/>
      <dgm:t>
        <a:bodyPr/>
        <a:lstStyle/>
        <a:p>
          <a:endParaRPr lang="en-US"/>
        </a:p>
      </dgm:t>
    </dgm:pt>
    <dgm:pt modelId="{63C5182B-1306-4FFC-8A91-04D459EB25CE}">
      <dgm:prSet/>
      <dgm:spPr/>
      <dgm:t>
        <a:bodyPr/>
        <a:lstStyle/>
        <a:p>
          <a:pPr rtl="0"/>
          <a:r>
            <a:rPr lang="en-US" b="1" dirty="0"/>
            <a:t>2.</a:t>
          </a:r>
          <a:endParaRPr lang="en-US" dirty="0"/>
        </a:p>
      </dgm:t>
    </dgm:pt>
    <dgm:pt modelId="{C90BD7BA-E5BB-482F-8C47-02695F2681C7}" type="parTrans" cxnId="{D0A7A4E1-FD0E-43B6-9696-7DB91F6E9770}">
      <dgm:prSet/>
      <dgm:spPr/>
      <dgm:t>
        <a:bodyPr/>
        <a:lstStyle/>
        <a:p>
          <a:endParaRPr lang="en-US"/>
        </a:p>
      </dgm:t>
    </dgm:pt>
    <dgm:pt modelId="{6BD18C37-0E61-45CA-AC2F-77BD7370D3C8}" type="sibTrans" cxnId="{D0A7A4E1-FD0E-43B6-9696-7DB91F6E9770}">
      <dgm:prSet/>
      <dgm:spPr/>
      <dgm:t>
        <a:bodyPr/>
        <a:lstStyle/>
        <a:p>
          <a:endParaRPr lang="en-US"/>
        </a:p>
      </dgm:t>
    </dgm:pt>
    <dgm:pt modelId="{8739319A-DC79-435A-A221-D4A02C814A69}">
      <dgm:prSet/>
      <dgm:spPr/>
      <dgm:t>
        <a:bodyPr/>
        <a:lstStyle/>
        <a:p>
          <a:pPr rtl="0"/>
          <a:r>
            <a:rPr lang="en-US" b="1" dirty="0"/>
            <a:t>Character is the moral strength to do the right thing even if it costs more than you want to pay.</a:t>
          </a:r>
          <a:endParaRPr lang="en-US" dirty="0"/>
        </a:p>
      </dgm:t>
    </dgm:pt>
    <dgm:pt modelId="{F133E8D2-5D65-4DB0-8AE0-4FA26703546E}" type="parTrans" cxnId="{BDFC8F00-C6AC-46E9-B251-532BB0D17DED}">
      <dgm:prSet/>
      <dgm:spPr/>
      <dgm:t>
        <a:bodyPr/>
        <a:lstStyle/>
        <a:p>
          <a:endParaRPr lang="en-US"/>
        </a:p>
      </dgm:t>
    </dgm:pt>
    <dgm:pt modelId="{3C0A579B-1744-4EF6-9208-9E43F3C3F537}" type="sibTrans" cxnId="{BDFC8F00-C6AC-46E9-B251-532BB0D17DED}">
      <dgm:prSet/>
      <dgm:spPr/>
      <dgm:t>
        <a:bodyPr/>
        <a:lstStyle/>
        <a:p>
          <a:endParaRPr lang="en-US"/>
        </a:p>
      </dgm:t>
    </dgm:pt>
    <dgm:pt modelId="{F821883D-4907-4A76-B707-FF645D6E4C8C}">
      <dgm:prSet/>
      <dgm:spPr/>
      <dgm:t>
        <a:bodyPr/>
        <a:lstStyle/>
        <a:p>
          <a:pPr rtl="0"/>
          <a:r>
            <a:rPr lang="en-US" b="1" dirty="0"/>
            <a:t>3.</a:t>
          </a:r>
          <a:endParaRPr lang="en-US" dirty="0"/>
        </a:p>
      </dgm:t>
    </dgm:pt>
    <dgm:pt modelId="{AC2F80E6-C14C-443E-999F-E934C5A2D8FF}" type="parTrans" cxnId="{31EAACAE-6E78-46E9-B4DF-2EA3ACA5AAD5}">
      <dgm:prSet/>
      <dgm:spPr/>
      <dgm:t>
        <a:bodyPr/>
        <a:lstStyle/>
        <a:p>
          <a:endParaRPr lang="en-US"/>
        </a:p>
      </dgm:t>
    </dgm:pt>
    <dgm:pt modelId="{A1833B81-44F2-442F-88E8-249E0915D210}" type="sibTrans" cxnId="{31EAACAE-6E78-46E9-B4DF-2EA3ACA5AAD5}">
      <dgm:prSet/>
      <dgm:spPr/>
      <dgm:t>
        <a:bodyPr/>
        <a:lstStyle/>
        <a:p>
          <a:endParaRPr lang="en-US"/>
        </a:p>
      </dgm:t>
    </dgm:pt>
    <dgm:pt modelId="{FC144998-57AC-4A7D-A74A-8448DD1F5B0D}">
      <dgm:prSet/>
      <dgm:spPr/>
      <dgm:t>
        <a:bodyPr/>
        <a:lstStyle/>
        <a:p>
          <a:pPr rtl="0"/>
          <a:r>
            <a:rPr lang="en-US" b="1" dirty="0"/>
            <a:t>Character is how you behave when no one is looking.</a:t>
          </a:r>
          <a:endParaRPr lang="en-US" dirty="0"/>
        </a:p>
      </dgm:t>
    </dgm:pt>
    <dgm:pt modelId="{0A8EC9E4-6409-4E17-8CAF-FBCC882D6A1C}" type="parTrans" cxnId="{81FA579F-C494-4701-AB9A-BF1BA1203BAA}">
      <dgm:prSet/>
      <dgm:spPr/>
      <dgm:t>
        <a:bodyPr/>
        <a:lstStyle/>
        <a:p>
          <a:endParaRPr lang="en-US"/>
        </a:p>
      </dgm:t>
    </dgm:pt>
    <dgm:pt modelId="{82FEFAFD-D3B8-486A-A616-A2BB8C4889A5}" type="sibTrans" cxnId="{81FA579F-C494-4701-AB9A-BF1BA1203BAA}">
      <dgm:prSet/>
      <dgm:spPr/>
      <dgm:t>
        <a:bodyPr/>
        <a:lstStyle/>
        <a:p>
          <a:endParaRPr lang="en-US"/>
        </a:p>
      </dgm:t>
    </dgm:pt>
    <dgm:pt modelId="{CE5325D8-CC62-421C-A867-EA6F063AA7FB}">
      <dgm:prSet/>
      <dgm:spPr/>
      <dgm:t>
        <a:bodyPr/>
        <a:lstStyle/>
        <a:p>
          <a:pPr rtl="0"/>
          <a:r>
            <a:rPr lang="en-US" b="1" dirty="0"/>
            <a:t>4.</a:t>
          </a:r>
          <a:endParaRPr lang="en-US" dirty="0"/>
        </a:p>
      </dgm:t>
    </dgm:pt>
    <dgm:pt modelId="{77148843-EDB7-4EBC-864C-99E4042D1E22}" type="parTrans" cxnId="{59423561-E9A0-48BD-AEB0-469FC9C17B65}">
      <dgm:prSet/>
      <dgm:spPr/>
      <dgm:t>
        <a:bodyPr/>
        <a:lstStyle/>
        <a:p>
          <a:endParaRPr lang="en-US"/>
        </a:p>
      </dgm:t>
    </dgm:pt>
    <dgm:pt modelId="{C02859C9-0066-4FA2-8B51-9CE4B9165E88}" type="sibTrans" cxnId="{59423561-E9A0-48BD-AEB0-469FC9C17B65}">
      <dgm:prSet/>
      <dgm:spPr/>
      <dgm:t>
        <a:bodyPr/>
        <a:lstStyle/>
        <a:p>
          <a:endParaRPr lang="en-US"/>
        </a:p>
      </dgm:t>
    </dgm:pt>
    <dgm:pt modelId="{C0127655-6DCE-45DA-9E1E-56C9F0246170}">
      <dgm:prSet/>
      <dgm:spPr/>
      <dgm:t>
        <a:bodyPr/>
        <a:lstStyle/>
        <a:p>
          <a:pPr rtl="0"/>
          <a:r>
            <a:rPr lang="en-US" b="1" dirty="0"/>
            <a:t>Character is the sum total of a person’s traits and qualities.</a:t>
          </a:r>
          <a:endParaRPr lang="en-US" dirty="0"/>
        </a:p>
      </dgm:t>
    </dgm:pt>
    <dgm:pt modelId="{E521EC58-230F-4B2F-BEEA-C370383654E4}" type="parTrans" cxnId="{34E2780F-A88A-4FA3-8136-13E0C2D4AC21}">
      <dgm:prSet/>
      <dgm:spPr/>
      <dgm:t>
        <a:bodyPr/>
        <a:lstStyle/>
        <a:p>
          <a:endParaRPr lang="en-US"/>
        </a:p>
      </dgm:t>
    </dgm:pt>
    <dgm:pt modelId="{DCC0C78B-1E54-43F3-A37F-21B0B0289619}" type="sibTrans" cxnId="{34E2780F-A88A-4FA3-8136-13E0C2D4AC21}">
      <dgm:prSet/>
      <dgm:spPr/>
      <dgm:t>
        <a:bodyPr/>
        <a:lstStyle/>
        <a:p>
          <a:endParaRPr lang="en-US"/>
        </a:p>
      </dgm:t>
    </dgm:pt>
    <dgm:pt modelId="{FF9113AC-0C9F-4B39-B828-3155A2597FDC}" type="pres">
      <dgm:prSet presAssocID="{C11476CA-EB19-4541-8C8E-BCD258F91E47}" presName="linearFlow" presStyleCnt="0">
        <dgm:presLayoutVars>
          <dgm:dir/>
          <dgm:animLvl val="lvl"/>
          <dgm:resizeHandles val="exact"/>
        </dgm:presLayoutVars>
      </dgm:prSet>
      <dgm:spPr/>
    </dgm:pt>
    <dgm:pt modelId="{6F115481-6EC7-4BB9-93B6-7F4775842E92}" type="pres">
      <dgm:prSet presAssocID="{40AE6693-6DD3-47C8-A9CF-F8A7109AA0C6}" presName="composite" presStyleCnt="0"/>
      <dgm:spPr/>
    </dgm:pt>
    <dgm:pt modelId="{F0279209-5608-4774-B095-5C676B9C13A1}" type="pres">
      <dgm:prSet presAssocID="{40AE6693-6DD3-47C8-A9CF-F8A7109AA0C6}" presName="parentText" presStyleLbl="alignNode1" presStyleIdx="0" presStyleCnt="4">
        <dgm:presLayoutVars>
          <dgm:chMax val="1"/>
          <dgm:bulletEnabled val="1"/>
        </dgm:presLayoutVars>
      </dgm:prSet>
      <dgm:spPr/>
    </dgm:pt>
    <dgm:pt modelId="{D548D519-C0A4-4130-BE84-7476A35A0F91}" type="pres">
      <dgm:prSet presAssocID="{40AE6693-6DD3-47C8-A9CF-F8A7109AA0C6}" presName="descendantText" presStyleLbl="alignAcc1" presStyleIdx="0" presStyleCnt="4">
        <dgm:presLayoutVars>
          <dgm:bulletEnabled val="1"/>
        </dgm:presLayoutVars>
      </dgm:prSet>
      <dgm:spPr/>
    </dgm:pt>
    <dgm:pt modelId="{F66DAE9B-309D-4978-9B63-526C17C63460}" type="pres">
      <dgm:prSet presAssocID="{BD8A2EC5-3BA5-4407-8392-615821BF6796}" presName="sp" presStyleCnt="0"/>
      <dgm:spPr/>
    </dgm:pt>
    <dgm:pt modelId="{7F31E502-41FA-4CE1-A45F-A634C4B49EA6}" type="pres">
      <dgm:prSet presAssocID="{63C5182B-1306-4FFC-8A91-04D459EB25CE}" presName="composite" presStyleCnt="0"/>
      <dgm:spPr/>
    </dgm:pt>
    <dgm:pt modelId="{39336C6C-C3D1-4B60-B691-E8FF2AE0BF16}" type="pres">
      <dgm:prSet presAssocID="{63C5182B-1306-4FFC-8A91-04D459EB25CE}" presName="parentText" presStyleLbl="alignNode1" presStyleIdx="1" presStyleCnt="4">
        <dgm:presLayoutVars>
          <dgm:chMax val="1"/>
          <dgm:bulletEnabled val="1"/>
        </dgm:presLayoutVars>
      </dgm:prSet>
      <dgm:spPr/>
    </dgm:pt>
    <dgm:pt modelId="{92EC5ABE-670B-4B23-A949-0E353571250B}" type="pres">
      <dgm:prSet presAssocID="{63C5182B-1306-4FFC-8A91-04D459EB25CE}" presName="descendantText" presStyleLbl="alignAcc1" presStyleIdx="1" presStyleCnt="4">
        <dgm:presLayoutVars>
          <dgm:bulletEnabled val="1"/>
        </dgm:presLayoutVars>
      </dgm:prSet>
      <dgm:spPr/>
    </dgm:pt>
    <dgm:pt modelId="{2B0C97C1-9E35-46BE-BA4C-46A5646077E6}" type="pres">
      <dgm:prSet presAssocID="{6BD18C37-0E61-45CA-AC2F-77BD7370D3C8}" presName="sp" presStyleCnt="0"/>
      <dgm:spPr/>
    </dgm:pt>
    <dgm:pt modelId="{335C6CE4-6BC7-4B3E-B21D-1583F260E804}" type="pres">
      <dgm:prSet presAssocID="{F821883D-4907-4A76-B707-FF645D6E4C8C}" presName="composite" presStyleCnt="0"/>
      <dgm:spPr/>
    </dgm:pt>
    <dgm:pt modelId="{83E49D60-7430-44C4-9DCB-C0E44061DD62}" type="pres">
      <dgm:prSet presAssocID="{F821883D-4907-4A76-B707-FF645D6E4C8C}" presName="parentText" presStyleLbl="alignNode1" presStyleIdx="2" presStyleCnt="4">
        <dgm:presLayoutVars>
          <dgm:chMax val="1"/>
          <dgm:bulletEnabled val="1"/>
        </dgm:presLayoutVars>
      </dgm:prSet>
      <dgm:spPr/>
    </dgm:pt>
    <dgm:pt modelId="{E6EFE3F3-DE71-4194-BCA8-08C29B07E579}" type="pres">
      <dgm:prSet presAssocID="{F821883D-4907-4A76-B707-FF645D6E4C8C}" presName="descendantText" presStyleLbl="alignAcc1" presStyleIdx="2" presStyleCnt="4">
        <dgm:presLayoutVars>
          <dgm:bulletEnabled val="1"/>
        </dgm:presLayoutVars>
      </dgm:prSet>
      <dgm:spPr/>
    </dgm:pt>
    <dgm:pt modelId="{C0969CB6-80D6-4B01-8050-A498DEF08DEF}" type="pres">
      <dgm:prSet presAssocID="{A1833B81-44F2-442F-88E8-249E0915D210}" presName="sp" presStyleCnt="0"/>
      <dgm:spPr/>
    </dgm:pt>
    <dgm:pt modelId="{6FC1DBD2-350B-45A1-A8FA-F9B6C971BAC5}" type="pres">
      <dgm:prSet presAssocID="{CE5325D8-CC62-421C-A867-EA6F063AA7FB}" presName="composite" presStyleCnt="0"/>
      <dgm:spPr/>
    </dgm:pt>
    <dgm:pt modelId="{E366A97D-D479-44A2-9E78-244B252E9946}" type="pres">
      <dgm:prSet presAssocID="{CE5325D8-CC62-421C-A867-EA6F063AA7FB}" presName="parentText" presStyleLbl="alignNode1" presStyleIdx="3" presStyleCnt="4">
        <dgm:presLayoutVars>
          <dgm:chMax val="1"/>
          <dgm:bulletEnabled val="1"/>
        </dgm:presLayoutVars>
      </dgm:prSet>
      <dgm:spPr/>
    </dgm:pt>
    <dgm:pt modelId="{038DA5BA-C4AE-4C0A-87C4-51D1CA1E2A53}" type="pres">
      <dgm:prSet presAssocID="{CE5325D8-CC62-421C-A867-EA6F063AA7FB}" presName="descendantText" presStyleLbl="alignAcc1" presStyleIdx="3" presStyleCnt="4">
        <dgm:presLayoutVars>
          <dgm:bulletEnabled val="1"/>
        </dgm:presLayoutVars>
      </dgm:prSet>
      <dgm:spPr/>
    </dgm:pt>
  </dgm:ptLst>
  <dgm:cxnLst>
    <dgm:cxn modelId="{BDFC8F00-C6AC-46E9-B251-532BB0D17DED}" srcId="{63C5182B-1306-4FFC-8A91-04D459EB25CE}" destId="{8739319A-DC79-435A-A221-D4A02C814A69}" srcOrd="0" destOrd="0" parTransId="{F133E8D2-5D65-4DB0-8AE0-4FA26703546E}" sibTransId="{3C0A579B-1744-4EF6-9208-9E43F3C3F537}"/>
    <dgm:cxn modelId="{B62AE303-84E8-5A49-A90D-BF36D9DEFC30}" type="presOf" srcId="{8739319A-DC79-435A-A221-D4A02C814A69}" destId="{92EC5ABE-670B-4B23-A949-0E353571250B}" srcOrd="0" destOrd="0" presId="urn:microsoft.com/office/officeart/2005/8/layout/chevron2"/>
    <dgm:cxn modelId="{FD0A9605-B141-432C-8C91-56983AD32EE9}" srcId="{40AE6693-6DD3-47C8-A9CF-F8A7109AA0C6}" destId="{FBC7ECDE-2E82-4EA8-A067-3DD5333A484F}" srcOrd="0" destOrd="0" parTransId="{7032E356-E231-4BD3-8572-424819D395D9}" sibTransId="{1ECFF34B-5A09-494F-B0D6-7393263C7B98}"/>
    <dgm:cxn modelId="{28F51608-C284-0B47-BA75-55A5C97136C5}" type="presOf" srcId="{FC144998-57AC-4A7D-A74A-8448DD1F5B0D}" destId="{E6EFE3F3-DE71-4194-BCA8-08C29B07E579}" srcOrd="0" destOrd="0" presId="urn:microsoft.com/office/officeart/2005/8/layout/chevron2"/>
    <dgm:cxn modelId="{34E2780F-A88A-4FA3-8136-13E0C2D4AC21}" srcId="{CE5325D8-CC62-421C-A867-EA6F063AA7FB}" destId="{C0127655-6DCE-45DA-9E1E-56C9F0246170}" srcOrd="0" destOrd="0" parTransId="{E521EC58-230F-4B2F-BEEA-C370383654E4}" sibTransId="{DCC0C78B-1E54-43F3-A37F-21B0B0289619}"/>
    <dgm:cxn modelId="{5517F312-AA8C-2F40-B0C2-DCBC09802FF7}" type="presOf" srcId="{FBC7ECDE-2E82-4EA8-A067-3DD5333A484F}" destId="{D548D519-C0A4-4130-BE84-7476A35A0F91}" srcOrd="0" destOrd="0" presId="urn:microsoft.com/office/officeart/2005/8/layout/chevron2"/>
    <dgm:cxn modelId="{F10F9316-A687-A747-A9DF-CE4A40CD8294}" type="presOf" srcId="{C11476CA-EB19-4541-8C8E-BCD258F91E47}" destId="{FF9113AC-0C9F-4B39-B828-3155A2597FDC}" srcOrd="0" destOrd="0" presId="urn:microsoft.com/office/officeart/2005/8/layout/chevron2"/>
    <dgm:cxn modelId="{59423561-E9A0-48BD-AEB0-469FC9C17B65}" srcId="{C11476CA-EB19-4541-8C8E-BCD258F91E47}" destId="{CE5325D8-CC62-421C-A867-EA6F063AA7FB}" srcOrd="3" destOrd="0" parTransId="{77148843-EDB7-4EBC-864C-99E4042D1E22}" sibTransId="{C02859C9-0066-4FA2-8B51-9CE4B9165E88}"/>
    <dgm:cxn modelId="{69224564-018A-F946-86D2-AEC03A24FD19}" type="presOf" srcId="{63C5182B-1306-4FFC-8A91-04D459EB25CE}" destId="{39336C6C-C3D1-4B60-B691-E8FF2AE0BF16}" srcOrd="0" destOrd="0" presId="urn:microsoft.com/office/officeart/2005/8/layout/chevron2"/>
    <dgm:cxn modelId="{90F15E74-0FB4-7149-BF8F-FF05A528DAA9}" type="presOf" srcId="{40AE6693-6DD3-47C8-A9CF-F8A7109AA0C6}" destId="{F0279209-5608-4774-B095-5C676B9C13A1}" srcOrd="0" destOrd="0" presId="urn:microsoft.com/office/officeart/2005/8/layout/chevron2"/>
    <dgm:cxn modelId="{81FA579F-C494-4701-AB9A-BF1BA1203BAA}" srcId="{F821883D-4907-4A76-B707-FF645D6E4C8C}" destId="{FC144998-57AC-4A7D-A74A-8448DD1F5B0D}" srcOrd="0" destOrd="0" parTransId="{0A8EC9E4-6409-4E17-8CAF-FBCC882D6A1C}" sibTransId="{82FEFAFD-D3B8-486A-A616-A2BB8C4889A5}"/>
    <dgm:cxn modelId="{31EAACAE-6E78-46E9-B4DF-2EA3ACA5AAD5}" srcId="{C11476CA-EB19-4541-8C8E-BCD258F91E47}" destId="{F821883D-4907-4A76-B707-FF645D6E4C8C}" srcOrd="2" destOrd="0" parTransId="{AC2F80E6-C14C-443E-999F-E934C5A2D8FF}" sibTransId="{A1833B81-44F2-442F-88E8-249E0915D210}"/>
    <dgm:cxn modelId="{22D4F2DE-7851-0E41-9D11-57EAE1E31592}" type="presOf" srcId="{C0127655-6DCE-45DA-9E1E-56C9F0246170}" destId="{038DA5BA-C4AE-4C0A-87C4-51D1CA1E2A53}" srcOrd="0" destOrd="0" presId="urn:microsoft.com/office/officeart/2005/8/layout/chevron2"/>
    <dgm:cxn modelId="{D0A7A4E1-FD0E-43B6-9696-7DB91F6E9770}" srcId="{C11476CA-EB19-4541-8C8E-BCD258F91E47}" destId="{63C5182B-1306-4FFC-8A91-04D459EB25CE}" srcOrd="1" destOrd="0" parTransId="{C90BD7BA-E5BB-482F-8C47-02695F2681C7}" sibTransId="{6BD18C37-0E61-45CA-AC2F-77BD7370D3C8}"/>
    <dgm:cxn modelId="{27A39AE7-1431-FA4E-85C6-7CC6F655DD15}" type="presOf" srcId="{F821883D-4907-4A76-B707-FF645D6E4C8C}" destId="{83E49D60-7430-44C4-9DCB-C0E44061DD62}" srcOrd="0" destOrd="0" presId="urn:microsoft.com/office/officeart/2005/8/layout/chevron2"/>
    <dgm:cxn modelId="{47409EF0-7D67-2846-B7CC-95B7978241FC}" type="presOf" srcId="{CE5325D8-CC62-421C-A867-EA6F063AA7FB}" destId="{E366A97D-D479-44A2-9E78-244B252E9946}" srcOrd="0" destOrd="0" presId="urn:microsoft.com/office/officeart/2005/8/layout/chevron2"/>
    <dgm:cxn modelId="{B66423F8-51A1-4907-9624-B1E8C45F452C}" srcId="{C11476CA-EB19-4541-8C8E-BCD258F91E47}" destId="{40AE6693-6DD3-47C8-A9CF-F8A7109AA0C6}" srcOrd="0" destOrd="0" parTransId="{0DCE4575-9037-41C4-A686-747FA590CD31}" sibTransId="{BD8A2EC5-3BA5-4407-8392-615821BF6796}"/>
    <dgm:cxn modelId="{25804B91-76B5-1941-9A41-6F1EF4B1B5ED}" type="presParOf" srcId="{FF9113AC-0C9F-4B39-B828-3155A2597FDC}" destId="{6F115481-6EC7-4BB9-93B6-7F4775842E92}" srcOrd="0" destOrd="0" presId="urn:microsoft.com/office/officeart/2005/8/layout/chevron2"/>
    <dgm:cxn modelId="{5134ECD4-3AE1-3848-9202-8C89A6195F01}" type="presParOf" srcId="{6F115481-6EC7-4BB9-93B6-7F4775842E92}" destId="{F0279209-5608-4774-B095-5C676B9C13A1}" srcOrd="0" destOrd="0" presId="urn:microsoft.com/office/officeart/2005/8/layout/chevron2"/>
    <dgm:cxn modelId="{CFDA4E19-1320-F841-8BC6-7463896D21BA}" type="presParOf" srcId="{6F115481-6EC7-4BB9-93B6-7F4775842E92}" destId="{D548D519-C0A4-4130-BE84-7476A35A0F91}" srcOrd="1" destOrd="0" presId="urn:microsoft.com/office/officeart/2005/8/layout/chevron2"/>
    <dgm:cxn modelId="{82A284DD-880A-9943-866B-5A3159A92B06}" type="presParOf" srcId="{FF9113AC-0C9F-4B39-B828-3155A2597FDC}" destId="{F66DAE9B-309D-4978-9B63-526C17C63460}" srcOrd="1" destOrd="0" presId="urn:microsoft.com/office/officeart/2005/8/layout/chevron2"/>
    <dgm:cxn modelId="{111FD940-7918-8C4F-BBD2-74A29BA53F39}" type="presParOf" srcId="{FF9113AC-0C9F-4B39-B828-3155A2597FDC}" destId="{7F31E502-41FA-4CE1-A45F-A634C4B49EA6}" srcOrd="2" destOrd="0" presId="urn:microsoft.com/office/officeart/2005/8/layout/chevron2"/>
    <dgm:cxn modelId="{EB7A9ECA-7E49-E04D-A8A6-E5CDA1C599ED}" type="presParOf" srcId="{7F31E502-41FA-4CE1-A45F-A634C4B49EA6}" destId="{39336C6C-C3D1-4B60-B691-E8FF2AE0BF16}" srcOrd="0" destOrd="0" presId="urn:microsoft.com/office/officeart/2005/8/layout/chevron2"/>
    <dgm:cxn modelId="{4D0188E3-163F-B443-9C68-421495772480}" type="presParOf" srcId="{7F31E502-41FA-4CE1-A45F-A634C4B49EA6}" destId="{92EC5ABE-670B-4B23-A949-0E353571250B}" srcOrd="1" destOrd="0" presId="urn:microsoft.com/office/officeart/2005/8/layout/chevron2"/>
    <dgm:cxn modelId="{E8F5CA9D-6C88-7F45-AF0D-54ACD70FD437}" type="presParOf" srcId="{FF9113AC-0C9F-4B39-B828-3155A2597FDC}" destId="{2B0C97C1-9E35-46BE-BA4C-46A5646077E6}" srcOrd="3" destOrd="0" presId="urn:microsoft.com/office/officeart/2005/8/layout/chevron2"/>
    <dgm:cxn modelId="{E27ECC9F-681E-9E4B-AFA1-C72794D86E02}" type="presParOf" srcId="{FF9113AC-0C9F-4B39-B828-3155A2597FDC}" destId="{335C6CE4-6BC7-4B3E-B21D-1583F260E804}" srcOrd="4" destOrd="0" presId="urn:microsoft.com/office/officeart/2005/8/layout/chevron2"/>
    <dgm:cxn modelId="{87FAACA6-1ABA-CB4D-8E29-1BBD9305976F}" type="presParOf" srcId="{335C6CE4-6BC7-4B3E-B21D-1583F260E804}" destId="{83E49D60-7430-44C4-9DCB-C0E44061DD62}" srcOrd="0" destOrd="0" presId="urn:microsoft.com/office/officeart/2005/8/layout/chevron2"/>
    <dgm:cxn modelId="{EA2D1CFC-F14B-374C-833D-F7882B5A23CC}" type="presParOf" srcId="{335C6CE4-6BC7-4B3E-B21D-1583F260E804}" destId="{E6EFE3F3-DE71-4194-BCA8-08C29B07E579}" srcOrd="1" destOrd="0" presId="urn:microsoft.com/office/officeart/2005/8/layout/chevron2"/>
    <dgm:cxn modelId="{35EEB6C8-3246-E241-87FF-93140134C59D}" type="presParOf" srcId="{FF9113AC-0C9F-4B39-B828-3155A2597FDC}" destId="{C0969CB6-80D6-4B01-8050-A498DEF08DEF}" srcOrd="5" destOrd="0" presId="urn:microsoft.com/office/officeart/2005/8/layout/chevron2"/>
    <dgm:cxn modelId="{94831119-9CC6-5641-82A6-7E4467030C98}" type="presParOf" srcId="{FF9113AC-0C9F-4B39-B828-3155A2597FDC}" destId="{6FC1DBD2-350B-45A1-A8FA-F9B6C971BAC5}" srcOrd="6" destOrd="0" presId="urn:microsoft.com/office/officeart/2005/8/layout/chevron2"/>
    <dgm:cxn modelId="{118ADB30-91BE-1E49-80FF-EA07DC78505C}" type="presParOf" srcId="{6FC1DBD2-350B-45A1-A8FA-F9B6C971BAC5}" destId="{E366A97D-D479-44A2-9E78-244B252E9946}" srcOrd="0" destOrd="0" presId="urn:microsoft.com/office/officeart/2005/8/layout/chevron2"/>
    <dgm:cxn modelId="{0724853B-08B8-7D45-A461-4531728F9579}" type="presParOf" srcId="{6FC1DBD2-350B-45A1-A8FA-F9B6C971BAC5}" destId="{038DA5BA-C4AE-4C0A-87C4-51D1CA1E2A53}"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E16FEC81-CD8C-0345-B6EF-C293B46A44B1}" type="doc">
      <dgm:prSet loTypeId="urn:microsoft.com/office/officeart/2005/8/layout/radial4" loCatId="relationship" qsTypeId="urn:microsoft.com/office/officeart/2005/8/quickstyle/simple1" qsCatId="simple" csTypeId="urn:microsoft.com/office/officeart/2005/8/colors/colorful3" csCatId="colorful" phldr="1"/>
      <dgm:spPr/>
      <dgm:t>
        <a:bodyPr/>
        <a:lstStyle/>
        <a:p>
          <a:endParaRPr lang="en-US"/>
        </a:p>
      </dgm:t>
    </dgm:pt>
    <dgm:pt modelId="{F80F9AB8-13EF-CA4E-A626-29C7623C6D52}">
      <dgm:prSet phldrT="[Text]"/>
      <dgm:spPr>
        <a:solidFill>
          <a:srgbClr val="800000"/>
        </a:solidFill>
      </dgm:spPr>
      <dgm:t>
        <a:bodyPr/>
        <a:lstStyle/>
        <a:p>
          <a:r>
            <a:rPr lang="en-US" b="0" dirty="0"/>
            <a:t>Write a slogan that speaks clearly as to what is character.</a:t>
          </a:r>
          <a:endParaRPr lang="en-US" dirty="0"/>
        </a:p>
      </dgm:t>
    </dgm:pt>
    <dgm:pt modelId="{68DEDBEB-2230-2046-AA96-7D64EB6DA2BF}" type="parTrans" cxnId="{EB4F0FC6-A836-A442-9028-54B2D8CDC52B}">
      <dgm:prSet/>
      <dgm:spPr/>
      <dgm:t>
        <a:bodyPr/>
        <a:lstStyle/>
        <a:p>
          <a:endParaRPr lang="en-US"/>
        </a:p>
      </dgm:t>
    </dgm:pt>
    <dgm:pt modelId="{62300B91-3788-4A4D-9486-819DE58F2756}" type="sibTrans" cxnId="{EB4F0FC6-A836-A442-9028-54B2D8CDC52B}">
      <dgm:prSet/>
      <dgm:spPr/>
      <dgm:t>
        <a:bodyPr/>
        <a:lstStyle/>
        <a:p>
          <a:endParaRPr lang="en-US"/>
        </a:p>
      </dgm:t>
    </dgm:pt>
    <dgm:pt modelId="{5BDC78F0-B5B4-CB44-B49D-4910191AD111}">
      <dgm:prSet phldrT="[Text]"/>
      <dgm:spPr/>
      <dgm:t>
        <a:bodyPr/>
        <a:lstStyle/>
        <a:p>
          <a:endParaRPr lang="en-US" dirty="0"/>
        </a:p>
      </dgm:t>
    </dgm:pt>
    <dgm:pt modelId="{9A795713-FEED-084E-868E-ECB71FCCD35B}" type="parTrans" cxnId="{F6E16E6E-44C3-E443-B971-020897B40F9F}">
      <dgm:prSet/>
      <dgm:spPr/>
      <dgm:t>
        <a:bodyPr/>
        <a:lstStyle/>
        <a:p>
          <a:endParaRPr lang="en-US"/>
        </a:p>
      </dgm:t>
    </dgm:pt>
    <dgm:pt modelId="{FEE37B8E-0DD0-9D4E-9248-69ABF2C5C195}" type="sibTrans" cxnId="{F6E16E6E-44C3-E443-B971-020897B40F9F}">
      <dgm:prSet/>
      <dgm:spPr/>
      <dgm:t>
        <a:bodyPr/>
        <a:lstStyle/>
        <a:p>
          <a:endParaRPr lang="en-US"/>
        </a:p>
      </dgm:t>
    </dgm:pt>
    <dgm:pt modelId="{74B5710B-7D35-D149-88E4-50647E6860FB}" type="pres">
      <dgm:prSet presAssocID="{E16FEC81-CD8C-0345-B6EF-C293B46A44B1}" presName="cycle" presStyleCnt="0">
        <dgm:presLayoutVars>
          <dgm:chMax val="1"/>
          <dgm:dir/>
          <dgm:animLvl val="ctr"/>
          <dgm:resizeHandles val="exact"/>
        </dgm:presLayoutVars>
      </dgm:prSet>
      <dgm:spPr/>
    </dgm:pt>
    <dgm:pt modelId="{D7154390-4321-1E44-B8C9-7C38B3D4AE24}" type="pres">
      <dgm:prSet presAssocID="{F80F9AB8-13EF-CA4E-A626-29C7623C6D52}" presName="centerShape" presStyleLbl="node0" presStyleIdx="0" presStyleCnt="1"/>
      <dgm:spPr/>
    </dgm:pt>
  </dgm:ptLst>
  <dgm:cxnLst>
    <dgm:cxn modelId="{F6E16E6E-44C3-E443-B971-020897B40F9F}" srcId="{E16FEC81-CD8C-0345-B6EF-C293B46A44B1}" destId="{5BDC78F0-B5B4-CB44-B49D-4910191AD111}" srcOrd="1" destOrd="0" parTransId="{9A795713-FEED-084E-868E-ECB71FCCD35B}" sibTransId="{FEE37B8E-0DD0-9D4E-9248-69ABF2C5C195}"/>
    <dgm:cxn modelId="{24D4DA7B-1859-9A42-A942-F6FDEDBF9688}" type="presOf" srcId="{E16FEC81-CD8C-0345-B6EF-C293B46A44B1}" destId="{74B5710B-7D35-D149-88E4-50647E6860FB}" srcOrd="0" destOrd="0" presId="urn:microsoft.com/office/officeart/2005/8/layout/radial4"/>
    <dgm:cxn modelId="{EB4F0FC6-A836-A442-9028-54B2D8CDC52B}" srcId="{E16FEC81-CD8C-0345-B6EF-C293B46A44B1}" destId="{F80F9AB8-13EF-CA4E-A626-29C7623C6D52}" srcOrd="0" destOrd="0" parTransId="{68DEDBEB-2230-2046-AA96-7D64EB6DA2BF}" sibTransId="{62300B91-3788-4A4D-9486-819DE58F2756}"/>
    <dgm:cxn modelId="{501A72E2-57AE-6F40-8ED2-0C23806AF3BE}" type="presOf" srcId="{F80F9AB8-13EF-CA4E-A626-29C7623C6D52}" destId="{D7154390-4321-1E44-B8C9-7C38B3D4AE24}" srcOrd="0" destOrd="0" presId="urn:microsoft.com/office/officeart/2005/8/layout/radial4"/>
    <dgm:cxn modelId="{B397B595-E189-0940-91FD-A0CF1FBF229E}" type="presParOf" srcId="{74B5710B-7D35-D149-88E4-50647E6860FB}" destId="{D7154390-4321-1E44-B8C9-7C38B3D4AE24}" srcOrd="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449DCA51-DD97-4805-99F5-5269B7AFF05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A799FDD-BFC1-41C6-96E4-52F20B53900D}">
      <dgm:prSet custT="1"/>
      <dgm:spPr>
        <a:solidFill>
          <a:srgbClr val="776453"/>
        </a:solidFill>
      </dgm:spPr>
      <dgm:t>
        <a:bodyPr/>
        <a:lstStyle/>
        <a:p>
          <a:pPr algn="ctr" rtl="0"/>
          <a:r>
            <a:rPr lang="en-US" sz="3600" b="1" dirty="0">
              <a:effectLst>
                <a:outerShdw blurRad="38100" dist="38100" dir="2700000" algn="tl">
                  <a:srgbClr val="000000">
                    <a:alpha val="43137"/>
                  </a:srgbClr>
                </a:outerShdw>
              </a:effectLst>
            </a:rPr>
            <a:t>CHARACTER</a:t>
          </a:r>
          <a:endParaRPr lang="en-US" sz="3600" dirty="0">
            <a:effectLst>
              <a:outerShdw blurRad="38100" dist="38100" dir="2700000" algn="tl">
                <a:srgbClr val="000000">
                  <a:alpha val="43137"/>
                </a:srgbClr>
              </a:outerShdw>
            </a:effectLst>
          </a:endParaRPr>
        </a:p>
      </dgm:t>
    </dgm:pt>
    <dgm:pt modelId="{BDE943B4-E3EB-43F6-97EE-025D15FCC727}" type="parTrans" cxnId="{473010F1-51AB-4BFD-9FE9-7990D46F37EB}">
      <dgm:prSet/>
      <dgm:spPr/>
      <dgm:t>
        <a:bodyPr/>
        <a:lstStyle/>
        <a:p>
          <a:endParaRPr lang="en-US"/>
        </a:p>
      </dgm:t>
    </dgm:pt>
    <dgm:pt modelId="{484A11E9-37D0-448D-9410-02F9825A95E9}" type="sibTrans" cxnId="{473010F1-51AB-4BFD-9FE9-7990D46F37EB}">
      <dgm:prSet/>
      <dgm:spPr/>
      <dgm:t>
        <a:bodyPr/>
        <a:lstStyle/>
        <a:p>
          <a:endParaRPr lang="en-US"/>
        </a:p>
      </dgm:t>
    </dgm:pt>
    <dgm:pt modelId="{B7412025-9A44-494B-A353-550AFC163D1B}" type="pres">
      <dgm:prSet presAssocID="{449DCA51-DD97-4805-99F5-5269B7AFF055}" presName="linear" presStyleCnt="0">
        <dgm:presLayoutVars>
          <dgm:animLvl val="lvl"/>
          <dgm:resizeHandles val="exact"/>
        </dgm:presLayoutVars>
      </dgm:prSet>
      <dgm:spPr/>
    </dgm:pt>
    <dgm:pt modelId="{A38DF5B8-A1B6-4CF6-93B8-3C33C77C9FF0}" type="pres">
      <dgm:prSet presAssocID="{4A799FDD-BFC1-41C6-96E4-52F20B53900D}" presName="parentText" presStyleLbl="node1" presStyleIdx="0" presStyleCnt="1">
        <dgm:presLayoutVars>
          <dgm:chMax val="0"/>
          <dgm:bulletEnabled val="1"/>
        </dgm:presLayoutVars>
      </dgm:prSet>
      <dgm:spPr/>
    </dgm:pt>
  </dgm:ptLst>
  <dgm:cxnLst>
    <dgm:cxn modelId="{FFFA2648-FDA8-3441-AF2D-52DBA5BFF41E}" type="presOf" srcId="{4A799FDD-BFC1-41C6-96E4-52F20B53900D}" destId="{A38DF5B8-A1B6-4CF6-93B8-3C33C77C9FF0}" srcOrd="0" destOrd="0" presId="urn:microsoft.com/office/officeart/2005/8/layout/vList2"/>
    <dgm:cxn modelId="{C8CFFBB4-100F-7B47-A10E-0909730C1632}" type="presOf" srcId="{449DCA51-DD97-4805-99F5-5269B7AFF055}" destId="{B7412025-9A44-494B-A353-550AFC163D1B}" srcOrd="0" destOrd="0" presId="urn:microsoft.com/office/officeart/2005/8/layout/vList2"/>
    <dgm:cxn modelId="{473010F1-51AB-4BFD-9FE9-7990D46F37EB}" srcId="{449DCA51-DD97-4805-99F5-5269B7AFF055}" destId="{4A799FDD-BFC1-41C6-96E4-52F20B53900D}" srcOrd="0" destOrd="0" parTransId="{BDE943B4-E3EB-43F6-97EE-025D15FCC727}" sibTransId="{484A11E9-37D0-448D-9410-02F9825A95E9}"/>
    <dgm:cxn modelId="{4DF2157D-1FB5-5B42-9B56-2637D4B4A6A3}" type="presParOf" srcId="{B7412025-9A44-494B-A353-550AFC163D1B}" destId="{A38DF5B8-A1B6-4CF6-93B8-3C33C77C9FF0}"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542C4211-417E-47C4-90AA-C4345BBE858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594460A-A313-4D47-BDE5-40DB2BE69781}">
      <dgm:prSet custT="1"/>
      <dgm:spPr>
        <a:solidFill>
          <a:schemeClr val="tx2">
            <a:lumMod val="75000"/>
          </a:schemeClr>
        </a:solidFill>
      </dgm:spPr>
      <dgm:t>
        <a:bodyPr/>
        <a:lstStyle/>
        <a:p>
          <a:pPr rtl="0"/>
          <a:r>
            <a:rPr lang="en-US" sz="2200" b="0" dirty="0"/>
            <a:t>Step 1: Divide chart paper in half. On one side list the words or phrases that represent your Pillar; on the other side list or draw symbols that represent your Pillar.  </a:t>
          </a:r>
        </a:p>
      </dgm:t>
    </dgm:pt>
    <dgm:pt modelId="{759C9B4B-7190-4FBB-BF00-47A9EEB37310}" type="parTrans" cxnId="{57FFC487-A468-4F34-BDDC-B7516F308542}">
      <dgm:prSet/>
      <dgm:spPr/>
      <dgm:t>
        <a:bodyPr/>
        <a:lstStyle/>
        <a:p>
          <a:endParaRPr lang="en-US"/>
        </a:p>
      </dgm:t>
    </dgm:pt>
    <dgm:pt modelId="{67828E81-0CDC-49E8-809E-B316694BFDAF}" type="sibTrans" cxnId="{57FFC487-A468-4F34-BDDC-B7516F308542}">
      <dgm:prSet/>
      <dgm:spPr/>
      <dgm:t>
        <a:bodyPr/>
        <a:lstStyle/>
        <a:p>
          <a:endParaRPr lang="en-US"/>
        </a:p>
      </dgm:t>
    </dgm:pt>
    <dgm:pt modelId="{56CFFDD7-4A39-43F3-9B84-EC27F72C08D7}">
      <dgm:prSet custT="1"/>
      <dgm:spPr>
        <a:solidFill>
          <a:srgbClr val="008000"/>
        </a:solidFill>
      </dgm:spPr>
      <dgm:t>
        <a:bodyPr/>
        <a:lstStyle/>
        <a:p>
          <a:pPr rtl="0">
            <a:spcAft>
              <a:spcPct val="35000"/>
            </a:spcAft>
          </a:pPr>
          <a:r>
            <a:rPr lang="en-US" sz="2100" b="0" dirty="0"/>
            <a:t>Step 3: Using one of the key beliefs, prepare a learning experience.</a:t>
          </a:r>
        </a:p>
        <a:p>
          <a:pPr rtl="0">
            <a:spcAft>
              <a:spcPts val="0"/>
            </a:spcAft>
          </a:pPr>
          <a:r>
            <a:rPr lang="en-US" sz="2100" b="0" dirty="0"/>
            <a:t>A. </a:t>
          </a:r>
          <a:r>
            <a:rPr lang="en-US" sz="2100" dirty="0"/>
            <a:t>THE WHAT - WHAT do you want your students to know (or do). Identify the content or skill to be learned. </a:t>
          </a:r>
        </a:p>
        <a:p>
          <a:pPr rtl="0">
            <a:spcAft>
              <a:spcPts val="0"/>
            </a:spcAft>
          </a:pPr>
          <a:r>
            <a:rPr lang="en-US" sz="2100" b="0" dirty="0"/>
            <a:t>B. </a:t>
          </a:r>
          <a:r>
            <a:rPr lang="en-US" sz="2100" dirty="0"/>
            <a:t>THE HOW - HOW will students learn? What methods, strategies, tools or activities will you use to make sure they get it? </a:t>
          </a:r>
        </a:p>
        <a:p>
          <a:pPr rtl="0">
            <a:spcAft>
              <a:spcPts val="0"/>
            </a:spcAft>
          </a:pPr>
          <a:r>
            <a:rPr lang="en-US" sz="2100" b="0" dirty="0"/>
            <a:t>C. </a:t>
          </a:r>
          <a:r>
            <a:rPr lang="en-US" sz="2100" dirty="0"/>
            <a:t>THE WHY - WHY are students learning this skill? Why do students need to know or do this? What’s in it for them? How do they benefit?</a:t>
          </a:r>
          <a:r>
            <a:rPr lang="en-US" sz="2100" b="0" dirty="0"/>
            <a:t>  </a:t>
          </a:r>
        </a:p>
      </dgm:t>
    </dgm:pt>
    <dgm:pt modelId="{4403A303-0DDB-4960-9000-94BC5DA06BAE}" type="parTrans" cxnId="{6FC692A3-F267-411A-AC13-2D9766ABD454}">
      <dgm:prSet/>
      <dgm:spPr/>
      <dgm:t>
        <a:bodyPr/>
        <a:lstStyle/>
        <a:p>
          <a:endParaRPr lang="en-US"/>
        </a:p>
      </dgm:t>
    </dgm:pt>
    <dgm:pt modelId="{1C275B29-AFEB-40C7-B440-D3FB861067F6}" type="sibTrans" cxnId="{6FC692A3-F267-411A-AC13-2D9766ABD454}">
      <dgm:prSet/>
      <dgm:spPr/>
      <dgm:t>
        <a:bodyPr/>
        <a:lstStyle/>
        <a:p>
          <a:endParaRPr lang="en-US"/>
        </a:p>
      </dgm:t>
    </dgm:pt>
    <dgm:pt modelId="{C9916F2C-E0CB-E44B-B03E-1ECB4533BBDD}">
      <dgm:prSet custT="1"/>
      <dgm:spPr>
        <a:solidFill>
          <a:srgbClr val="800000"/>
        </a:solidFill>
      </dgm:spPr>
      <dgm:t>
        <a:bodyPr/>
        <a:lstStyle/>
        <a:p>
          <a:pPr rtl="0"/>
          <a:r>
            <a:rPr lang="en-US" sz="2100" b="0" dirty="0"/>
            <a:t>Step 2: Using the words and symbols, write key beliefs for students.  </a:t>
          </a:r>
        </a:p>
      </dgm:t>
    </dgm:pt>
    <dgm:pt modelId="{15A2937D-AEBF-C64E-85DB-E7D0F35839C4}" type="parTrans" cxnId="{B5E1FD12-3F1C-AF41-9B15-05F76624A137}">
      <dgm:prSet/>
      <dgm:spPr/>
      <dgm:t>
        <a:bodyPr/>
        <a:lstStyle/>
        <a:p>
          <a:endParaRPr lang="en-US"/>
        </a:p>
      </dgm:t>
    </dgm:pt>
    <dgm:pt modelId="{C5E0272F-AF41-1D4F-9CEA-B0CD0BD7D07B}" type="sibTrans" cxnId="{B5E1FD12-3F1C-AF41-9B15-05F76624A137}">
      <dgm:prSet/>
      <dgm:spPr/>
      <dgm:t>
        <a:bodyPr/>
        <a:lstStyle/>
        <a:p>
          <a:endParaRPr lang="en-US"/>
        </a:p>
      </dgm:t>
    </dgm:pt>
    <dgm:pt modelId="{D83EFA8A-61D7-43C2-9121-917DF615E38B}" type="pres">
      <dgm:prSet presAssocID="{542C4211-417E-47C4-90AA-C4345BBE8582}" presName="linear" presStyleCnt="0">
        <dgm:presLayoutVars>
          <dgm:animLvl val="lvl"/>
          <dgm:resizeHandles val="exact"/>
        </dgm:presLayoutVars>
      </dgm:prSet>
      <dgm:spPr/>
    </dgm:pt>
    <dgm:pt modelId="{2A3E6AEF-C49E-48FD-A6C6-2353E003D23C}" type="pres">
      <dgm:prSet presAssocID="{D594460A-A313-4D47-BDE5-40DB2BE69781}" presName="parentText" presStyleLbl="node1" presStyleIdx="0" presStyleCnt="3" custScaleY="67418" custLinFactY="-31968" custLinFactNeighborX="-90" custLinFactNeighborY="-100000">
        <dgm:presLayoutVars>
          <dgm:chMax val="0"/>
          <dgm:bulletEnabled val="1"/>
        </dgm:presLayoutVars>
      </dgm:prSet>
      <dgm:spPr/>
    </dgm:pt>
    <dgm:pt modelId="{797EEE07-4B41-41AD-B03C-F1843BED8440}" type="pres">
      <dgm:prSet presAssocID="{67828E81-0CDC-49E8-809E-B316694BFDAF}" presName="spacer" presStyleCnt="0"/>
      <dgm:spPr/>
    </dgm:pt>
    <dgm:pt modelId="{081202A0-E3C7-3447-9418-DBE5EC00A9FD}" type="pres">
      <dgm:prSet presAssocID="{C9916F2C-E0CB-E44B-B03E-1ECB4533BBDD}" presName="parentText" presStyleLbl="node1" presStyleIdx="1" presStyleCnt="3" custScaleX="100000" custScaleY="38361" custLinFactNeighborX="-90" custLinFactNeighborY="-57143">
        <dgm:presLayoutVars>
          <dgm:chMax val="0"/>
          <dgm:bulletEnabled val="1"/>
        </dgm:presLayoutVars>
      </dgm:prSet>
      <dgm:spPr/>
    </dgm:pt>
    <dgm:pt modelId="{55E195D3-3C4A-7442-A3AC-0B575F109029}" type="pres">
      <dgm:prSet presAssocID="{C5E0272F-AF41-1D4F-9CEA-B0CD0BD7D07B}" presName="spacer" presStyleCnt="0"/>
      <dgm:spPr/>
    </dgm:pt>
    <dgm:pt modelId="{92E6C21C-76B0-4209-AE47-7FD52093FEA5}" type="pres">
      <dgm:prSet presAssocID="{56CFFDD7-4A39-43F3-9B84-EC27F72C08D7}" presName="parentText" presStyleLbl="node1" presStyleIdx="2" presStyleCnt="3" custScaleY="154586" custLinFactNeighborX="791" custLinFactNeighborY="-72180">
        <dgm:presLayoutVars>
          <dgm:chMax val="0"/>
          <dgm:bulletEnabled val="1"/>
        </dgm:presLayoutVars>
      </dgm:prSet>
      <dgm:spPr/>
    </dgm:pt>
  </dgm:ptLst>
  <dgm:cxnLst>
    <dgm:cxn modelId="{DBF82705-A68D-3540-9D29-DEE08C204F1A}" type="presOf" srcId="{C9916F2C-E0CB-E44B-B03E-1ECB4533BBDD}" destId="{081202A0-E3C7-3447-9418-DBE5EC00A9FD}" srcOrd="0" destOrd="0" presId="urn:microsoft.com/office/officeart/2005/8/layout/vList2"/>
    <dgm:cxn modelId="{3BF0000D-9116-EB49-B289-BBC3E1E19369}" type="presOf" srcId="{56CFFDD7-4A39-43F3-9B84-EC27F72C08D7}" destId="{92E6C21C-76B0-4209-AE47-7FD52093FEA5}" srcOrd="0" destOrd="0" presId="urn:microsoft.com/office/officeart/2005/8/layout/vList2"/>
    <dgm:cxn modelId="{B5E1FD12-3F1C-AF41-9B15-05F76624A137}" srcId="{542C4211-417E-47C4-90AA-C4345BBE8582}" destId="{C9916F2C-E0CB-E44B-B03E-1ECB4533BBDD}" srcOrd="1" destOrd="0" parTransId="{15A2937D-AEBF-C64E-85DB-E7D0F35839C4}" sibTransId="{C5E0272F-AF41-1D4F-9CEA-B0CD0BD7D07B}"/>
    <dgm:cxn modelId="{86DE5523-90F8-BB49-A80C-C4DD0ED8E69F}" type="presOf" srcId="{D594460A-A313-4D47-BDE5-40DB2BE69781}" destId="{2A3E6AEF-C49E-48FD-A6C6-2353E003D23C}" srcOrd="0" destOrd="0" presId="urn:microsoft.com/office/officeart/2005/8/layout/vList2"/>
    <dgm:cxn modelId="{57FFC487-A468-4F34-BDDC-B7516F308542}" srcId="{542C4211-417E-47C4-90AA-C4345BBE8582}" destId="{D594460A-A313-4D47-BDE5-40DB2BE69781}" srcOrd="0" destOrd="0" parTransId="{759C9B4B-7190-4FBB-BF00-47A9EEB37310}" sibTransId="{67828E81-0CDC-49E8-809E-B316694BFDAF}"/>
    <dgm:cxn modelId="{6FC692A3-F267-411A-AC13-2D9766ABD454}" srcId="{542C4211-417E-47C4-90AA-C4345BBE8582}" destId="{56CFFDD7-4A39-43F3-9B84-EC27F72C08D7}" srcOrd="2" destOrd="0" parTransId="{4403A303-0DDB-4960-9000-94BC5DA06BAE}" sibTransId="{1C275B29-AFEB-40C7-B440-D3FB861067F6}"/>
    <dgm:cxn modelId="{0A2362B6-A8B0-4E45-B1C3-DE3DCD416858}" type="presOf" srcId="{542C4211-417E-47C4-90AA-C4345BBE8582}" destId="{D83EFA8A-61D7-43C2-9121-917DF615E38B}" srcOrd="0" destOrd="0" presId="urn:microsoft.com/office/officeart/2005/8/layout/vList2"/>
    <dgm:cxn modelId="{98BA9287-18CF-D445-9B8D-5D4BD659A221}" type="presParOf" srcId="{D83EFA8A-61D7-43C2-9121-917DF615E38B}" destId="{2A3E6AEF-C49E-48FD-A6C6-2353E003D23C}" srcOrd="0" destOrd="0" presId="urn:microsoft.com/office/officeart/2005/8/layout/vList2"/>
    <dgm:cxn modelId="{99C21DB1-28F8-DA46-8481-B7415979E72C}" type="presParOf" srcId="{D83EFA8A-61D7-43C2-9121-917DF615E38B}" destId="{797EEE07-4B41-41AD-B03C-F1843BED8440}" srcOrd="1" destOrd="0" presId="urn:microsoft.com/office/officeart/2005/8/layout/vList2"/>
    <dgm:cxn modelId="{B74CEF21-BFC3-E14D-BCCF-F9BF470E9F56}" type="presParOf" srcId="{D83EFA8A-61D7-43C2-9121-917DF615E38B}" destId="{081202A0-E3C7-3447-9418-DBE5EC00A9FD}" srcOrd="2" destOrd="0" presId="urn:microsoft.com/office/officeart/2005/8/layout/vList2"/>
    <dgm:cxn modelId="{624D2E51-4361-1846-853B-ADB8CC028CE5}" type="presParOf" srcId="{D83EFA8A-61D7-43C2-9121-917DF615E38B}" destId="{55E195D3-3C4A-7442-A3AC-0B575F109029}" srcOrd="3" destOrd="0" presId="urn:microsoft.com/office/officeart/2005/8/layout/vList2"/>
    <dgm:cxn modelId="{AE668FD3-DACA-F844-8087-B81AE5614F5A}" type="presParOf" srcId="{D83EFA8A-61D7-43C2-9121-917DF615E38B}" destId="{92E6C21C-76B0-4209-AE47-7FD52093FEA5}"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958AEDC3-6BA9-4F70-9F66-1BBB28CC4985}" type="doc">
      <dgm:prSet loTypeId="urn:microsoft.com/office/officeart/2005/8/layout/vProcess5" loCatId="process" qsTypeId="urn:microsoft.com/office/officeart/2005/8/quickstyle/simple4" qsCatId="simple" csTypeId="urn:microsoft.com/office/officeart/2005/8/colors/colorful2" csCatId="colorful" phldr="1"/>
      <dgm:spPr/>
      <dgm:t>
        <a:bodyPr/>
        <a:lstStyle/>
        <a:p>
          <a:endParaRPr lang="en-US"/>
        </a:p>
      </dgm:t>
    </dgm:pt>
    <dgm:pt modelId="{602A685E-30B0-4C6F-A9B4-6C3CE2226553}">
      <dgm:prSet custT="1"/>
      <dgm:spPr/>
      <dgm:t>
        <a:bodyPr/>
        <a:lstStyle/>
        <a:p>
          <a:pPr rtl="0"/>
          <a:r>
            <a:rPr lang="en-US" sz="2200" b="0" dirty="0"/>
            <a:t>Using what you learned from the Six Pillar Poster Activity, pick out the most significant aspects of your Pillar. </a:t>
          </a:r>
        </a:p>
      </dgm:t>
    </dgm:pt>
    <dgm:pt modelId="{6EDA8BD8-7D02-4E4D-95BD-0B62B317D9E2}" type="parTrans" cxnId="{80E383EC-706E-46B0-96E6-DA3343557DE3}">
      <dgm:prSet/>
      <dgm:spPr/>
      <dgm:t>
        <a:bodyPr/>
        <a:lstStyle/>
        <a:p>
          <a:endParaRPr lang="en-US"/>
        </a:p>
      </dgm:t>
    </dgm:pt>
    <dgm:pt modelId="{9FAFF7B7-92D6-443A-AF1A-BD78661F9B68}" type="sibTrans" cxnId="{80E383EC-706E-46B0-96E6-DA3343557DE3}">
      <dgm:prSet/>
      <dgm:spPr/>
      <dgm:t>
        <a:bodyPr/>
        <a:lstStyle/>
        <a:p>
          <a:endParaRPr lang="en-US" dirty="0"/>
        </a:p>
      </dgm:t>
    </dgm:pt>
    <dgm:pt modelId="{31180612-CEC1-495D-813C-DEFAE985068E}">
      <dgm:prSet custT="1"/>
      <dgm:spPr/>
      <dgm:t>
        <a:bodyPr/>
        <a:lstStyle/>
        <a:p>
          <a:pPr rtl="0"/>
          <a:r>
            <a:rPr lang="en-US" sz="2200" b="0" dirty="0"/>
            <a:t>As a Pillar Team, please create a “commercial” no longer than 2 minutes to “sell” the value.</a:t>
          </a:r>
        </a:p>
      </dgm:t>
    </dgm:pt>
    <dgm:pt modelId="{F628E14E-4E9D-4BA7-B26A-57EBB3B12892}" type="parTrans" cxnId="{4CAB6FCD-1B1F-4AF7-B466-52BB8EA69FA5}">
      <dgm:prSet/>
      <dgm:spPr/>
      <dgm:t>
        <a:bodyPr/>
        <a:lstStyle/>
        <a:p>
          <a:endParaRPr lang="en-US"/>
        </a:p>
      </dgm:t>
    </dgm:pt>
    <dgm:pt modelId="{50D45F37-9DD5-4683-B9B2-46C996F6C25E}" type="sibTrans" cxnId="{4CAB6FCD-1B1F-4AF7-B466-52BB8EA69FA5}">
      <dgm:prSet/>
      <dgm:spPr/>
      <dgm:t>
        <a:bodyPr/>
        <a:lstStyle/>
        <a:p>
          <a:endParaRPr lang="en-US" dirty="0"/>
        </a:p>
      </dgm:t>
    </dgm:pt>
    <dgm:pt modelId="{3413ABCA-4CDC-4A0C-97A1-30DABBAE4B2F}">
      <dgm:prSet custT="1"/>
      <dgm:spPr>
        <a:solidFill>
          <a:schemeClr val="tx2">
            <a:lumMod val="60000"/>
            <a:lumOff val="40000"/>
          </a:schemeClr>
        </a:solidFill>
      </dgm:spPr>
      <dgm:t>
        <a:bodyPr/>
        <a:lstStyle/>
        <a:p>
          <a:pPr rtl="0"/>
          <a:r>
            <a:rPr lang="en-US" sz="2200" b="0" dirty="0"/>
            <a:t>You may use material(s) in the room.</a:t>
          </a:r>
        </a:p>
      </dgm:t>
    </dgm:pt>
    <dgm:pt modelId="{BFBA3F13-5E0B-44A4-9D82-BDE334AAA404}" type="parTrans" cxnId="{89D808F0-7815-4DA8-A46D-15E3CC02648B}">
      <dgm:prSet/>
      <dgm:spPr/>
      <dgm:t>
        <a:bodyPr/>
        <a:lstStyle/>
        <a:p>
          <a:endParaRPr lang="en-US"/>
        </a:p>
      </dgm:t>
    </dgm:pt>
    <dgm:pt modelId="{577AC4F4-62AB-4949-B5B7-810AA1149551}" type="sibTrans" cxnId="{89D808F0-7815-4DA8-A46D-15E3CC02648B}">
      <dgm:prSet/>
      <dgm:spPr/>
      <dgm:t>
        <a:bodyPr/>
        <a:lstStyle/>
        <a:p>
          <a:endParaRPr lang="en-US" dirty="0"/>
        </a:p>
      </dgm:t>
    </dgm:pt>
    <dgm:pt modelId="{AFF5E47A-233A-4652-B125-AACDA3107EC8}">
      <dgm:prSet custT="1"/>
      <dgm:spPr>
        <a:solidFill>
          <a:schemeClr val="tx2">
            <a:lumMod val="75000"/>
          </a:schemeClr>
        </a:solidFill>
      </dgm:spPr>
      <dgm:t>
        <a:bodyPr/>
        <a:lstStyle/>
        <a:p>
          <a:pPr rtl="0"/>
          <a:r>
            <a:rPr lang="en-US" sz="2200" b="0" dirty="0"/>
            <a:t>All members of the group must participate.</a:t>
          </a:r>
        </a:p>
      </dgm:t>
    </dgm:pt>
    <dgm:pt modelId="{E35491C4-91BD-4520-AE0A-E156806A74F9}" type="parTrans" cxnId="{D5A1301A-F49A-4502-AE06-3179F770BEC2}">
      <dgm:prSet/>
      <dgm:spPr/>
      <dgm:t>
        <a:bodyPr/>
        <a:lstStyle/>
        <a:p>
          <a:endParaRPr lang="en-US"/>
        </a:p>
      </dgm:t>
    </dgm:pt>
    <dgm:pt modelId="{C59FE95A-CC4D-4DE1-A04A-DD0889C40C3F}" type="sibTrans" cxnId="{D5A1301A-F49A-4502-AE06-3179F770BEC2}">
      <dgm:prSet/>
      <dgm:spPr/>
      <dgm:t>
        <a:bodyPr/>
        <a:lstStyle/>
        <a:p>
          <a:endParaRPr lang="en-US" dirty="0"/>
        </a:p>
      </dgm:t>
    </dgm:pt>
    <dgm:pt modelId="{F24F2AB1-7DD7-4AE3-8654-C7ABCDE73123}">
      <dgm:prSet custT="1"/>
      <dgm:spPr>
        <a:solidFill>
          <a:srgbClr val="008000"/>
        </a:solidFill>
      </dgm:spPr>
      <dgm:t>
        <a:bodyPr/>
        <a:lstStyle/>
        <a:p>
          <a:pPr rtl="0"/>
          <a:r>
            <a:rPr lang="en-US" sz="2200" b="0" dirty="0"/>
            <a:t>You may practice in any space where your team can work effectively together.</a:t>
          </a:r>
        </a:p>
      </dgm:t>
    </dgm:pt>
    <dgm:pt modelId="{E56C13A8-3242-4459-A560-CFB7D6C45188}" type="parTrans" cxnId="{7AAE5CF5-8EAE-4DAA-AC15-EAB803B17BCD}">
      <dgm:prSet/>
      <dgm:spPr/>
      <dgm:t>
        <a:bodyPr/>
        <a:lstStyle/>
        <a:p>
          <a:endParaRPr lang="en-US"/>
        </a:p>
      </dgm:t>
    </dgm:pt>
    <dgm:pt modelId="{CFA2B899-77BF-45E1-B92C-EBE45BFBA1AC}" type="sibTrans" cxnId="{7AAE5CF5-8EAE-4DAA-AC15-EAB803B17BCD}">
      <dgm:prSet/>
      <dgm:spPr/>
      <dgm:t>
        <a:bodyPr/>
        <a:lstStyle/>
        <a:p>
          <a:endParaRPr lang="en-US"/>
        </a:p>
      </dgm:t>
    </dgm:pt>
    <dgm:pt modelId="{6EF8A306-EE1F-4D83-9435-470C8006720C}" type="pres">
      <dgm:prSet presAssocID="{958AEDC3-6BA9-4F70-9F66-1BBB28CC4985}" presName="outerComposite" presStyleCnt="0">
        <dgm:presLayoutVars>
          <dgm:chMax val="5"/>
          <dgm:dir/>
          <dgm:resizeHandles val="exact"/>
        </dgm:presLayoutVars>
      </dgm:prSet>
      <dgm:spPr/>
    </dgm:pt>
    <dgm:pt modelId="{3561E543-6017-405E-8792-501E498CDE01}" type="pres">
      <dgm:prSet presAssocID="{958AEDC3-6BA9-4F70-9F66-1BBB28CC4985}" presName="dummyMaxCanvas" presStyleCnt="0">
        <dgm:presLayoutVars/>
      </dgm:prSet>
      <dgm:spPr/>
    </dgm:pt>
    <dgm:pt modelId="{AC8AA74E-ED16-4C6A-9542-73AEC1CD2225}" type="pres">
      <dgm:prSet presAssocID="{958AEDC3-6BA9-4F70-9F66-1BBB28CC4985}" presName="FiveNodes_1" presStyleLbl="node1" presStyleIdx="0" presStyleCnt="5">
        <dgm:presLayoutVars>
          <dgm:bulletEnabled val="1"/>
        </dgm:presLayoutVars>
      </dgm:prSet>
      <dgm:spPr/>
    </dgm:pt>
    <dgm:pt modelId="{DD6F0E88-4B4A-4532-9021-C13F25510260}" type="pres">
      <dgm:prSet presAssocID="{958AEDC3-6BA9-4F70-9F66-1BBB28CC4985}" presName="FiveNodes_2" presStyleLbl="node1" presStyleIdx="1" presStyleCnt="5" custScaleX="105599">
        <dgm:presLayoutVars>
          <dgm:bulletEnabled val="1"/>
        </dgm:presLayoutVars>
      </dgm:prSet>
      <dgm:spPr/>
    </dgm:pt>
    <dgm:pt modelId="{675CC3AC-1DCE-4B84-8AE8-F47C546BBB5D}" type="pres">
      <dgm:prSet presAssocID="{958AEDC3-6BA9-4F70-9F66-1BBB28CC4985}" presName="FiveNodes_3" presStyleLbl="node1" presStyleIdx="2" presStyleCnt="5" custScaleX="106203">
        <dgm:presLayoutVars>
          <dgm:bulletEnabled val="1"/>
        </dgm:presLayoutVars>
      </dgm:prSet>
      <dgm:spPr/>
    </dgm:pt>
    <dgm:pt modelId="{62905299-666A-4AB3-A8F5-B359053FFAAD}" type="pres">
      <dgm:prSet presAssocID="{958AEDC3-6BA9-4F70-9F66-1BBB28CC4985}" presName="FiveNodes_4" presStyleLbl="node1" presStyleIdx="3" presStyleCnt="5">
        <dgm:presLayoutVars>
          <dgm:bulletEnabled val="1"/>
        </dgm:presLayoutVars>
      </dgm:prSet>
      <dgm:spPr/>
    </dgm:pt>
    <dgm:pt modelId="{0239A2CD-AA62-4FD3-AF29-A3FF0396B49D}" type="pres">
      <dgm:prSet presAssocID="{958AEDC3-6BA9-4F70-9F66-1BBB28CC4985}" presName="FiveNodes_5" presStyleLbl="node1" presStyleIdx="4" presStyleCnt="5">
        <dgm:presLayoutVars>
          <dgm:bulletEnabled val="1"/>
        </dgm:presLayoutVars>
      </dgm:prSet>
      <dgm:spPr/>
    </dgm:pt>
    <dgm:pt modelId="{A1B9EB94-0A39-4833-9014-AFB8AE7A09F6}" type="pres">
      <dgm:prSet presAssocID="{958AEDC3-6BA9-4F70-9F66-1BBB28CC4985}" presName="FiveConn_1-2" presStyleLbl="fgAccFollowNode1" presStyleIdx="0" presStyleCnt="4">
        <dgm:presLayoutVars>
          <dgm:bulletEnabled val="1"/>
        </dgm:presLayoutVars>
      </dgm:prSet>
      <dgm:spPr/>
    </dgm:pt>
    <dgm:pt modelId="{BED3DB25-9C3A-4CB6-8D23-A8D14BE0B273}" type="pres">
      <dgm:prSet presAssocID="{958AEDC3-6BA9-4F70-9F66-1BBB28CC4985}" presName="FiveConn_2-3" presStyleLbl="fgAccFollowNode1" presStyleIdx="1" presStyleCnt="4">
        <dgm:presLayoutVars>
          <dgm:bulletEnabled val="1"/>
        </dgm:presLayoutVars>
      </dgm:prSet>
      <dgm:spPr/>
    </dgm:pt>
    <dgm:pt modelId="{67B6CFB2-8EE1-4700-9BC2-337724F0E0AC}" type="pres">
      <dgm:prSet presAssocID="{958AEDC3-6BA9-4F70-9F66-1BBB28CC4985}" presName="FiveConn_3-4" presStyleLbl="fgAccFollowNode1" presStyleIdx="2" presStyleCnt="4">
        <dgm:presLayoutVars>
          <dgm:bulletEnabled val="1"/>
        </dgm:presLayoutVars>
      </dgm:prSet>
      <dgm:spPr/>
    </dgm:pt>
    <dgm:pt modelId="{3CEB6958-8A65-4925-B6CD-431702402201}" type="pres">
      <dgm:prSet presAssocID="{958AEDC3-6BA9-4F70-9F66-1BBB28CC4985}" presName="FiveConn_4-5" presStyleLbl="fgAccFollowNode1" presStyleIdx="3" presStyleCnt="4">
        <dgm:presLayoutVars>
          <dgm:bulletEnabled val="1"/>
        </dgm:presLayoutVars>
      </dgm:prSet>
      <dgm:spPr/>
    </dgm:pt>
    <dgm:pt modelId="{9CB334D8-C60E-477D-B507-353213C21A59}" type="pres">
      <dgm:prSet presAssocID="{958AEDC3-6BA9-4F70-9F66-1BBB28CC4985}" presName="FiveNodes_1_text" presStyleLbl="node1" presStyleIdx="4" presStyleCnt="5">
        <dgm:presLayoutVars>
          <dgm:bulletEnabled val="1"/>
        </dgm:presLayoutVars>
      </dgm:prSet>
      <dgm:spPr/>
    </dgm:pt>
    <dgm:pt modelId="{856AB07B-3BFB-4F97-A2B5-22FF3A0626BC}" type="pres">
      <dgm:prSet presAssocID="{958AEDC3-6BA9-4F70-9F66-1BBB28CC4985}" presName="FiveNodes_2_text" presStyleLbl="node1" presStyleIdx="4" presStyleCnt="5">
        <dgm:presLayoutVars>
          <dgm:bulletEnabled val="1"/>
        </dgm:presLayoutVars>
      </dgm:prSet>
      <dgm:spPr/>
    </dgm:pt>
    <dgm:pt modelId="{DD412EE1-8D98-4D2A-AC9E-9393EA66FB03}" type="pres">
      <dgm:prSet presAssocID="{958AEDC3-6BA9-4F70-9F66-1BBB28CC4985}" presName="FiveNodes_3_text" presStyleLbl="node1" presStyleIdx="4" presStyleCnt="5">
        <dgm:presLayoutVars>
          <dgm:bulletEnabled val="1"/>
        </dgm:presLayoutVars>
      </dgm:prSet>
      <dgm:spPr/>
    </dgm:pt>
    <dgm:pt modelId="{C161233C-8C3A-420B-9133-2EBCB6B4B62D}" type="pres">
      <dgm:prSet presAssocID="{958AEDC3-6BA9-4F70-9F66-1BBB28CC4985}" presName="FiveNodes_4_text" presStyleLbl="node1" presStyleIdx="4" presStyleCnt="5">
        <dgm:presLayoutVars>
          <dgm:bulletEnabled val="1"/>
        </dgm:presLayoutVars>
      </dgm:prSet>
      <dgm:spPr/>
    </dgm:pt>
    <dgm:pt modelId="{97CDD07C-93A5-40D7-B587-C23DCA39704D}" type="pres">
      <dgm:prSet presAssocID="{958AEDC3-6BA9-4F70-9F66-1BBB28CC4985}" presName="FiveNodes_5_text" presStyleLbl="node1" presStyleIdx="4" presStyleCnt="5">
        <dgm:presLayoutVars>
          <dgm:bulletEnabled val="1"/>
        </dgm:presLayoutVars>
      </dgm:prSet>
      <dgm:spPr/>
    </dgm:pt>
  </dgm:ptLst>
  <dgm:cxnLst>
    <dgm:cxn modelId="{90BB3B0D-3DF1-3A45-A648-690D86DAE311}" type="presOf" srcId="{3413ABCA-4CDC-4A0C-97A1-30DABBAE4B2F}" destId="{DD412EE1-8D98-4D2A-AC9E-9393EA66FB03}" srcOrd="1" destOrd="0" presId="urn:microsoft.com/office/officeart/2005/8/layout/vProcess5"/>
    <dgm:cxn modelId="{612E7318-5E59-4F40-B86F-3763AB2FDD7B}" type="presOf" srcId="{C59FE95A-CC4D-4DE1-A04A-DD0889C40C3F}" destId="{3CEB6958-8A65-4925-B6CD-431702402201}" srcOrd="0" destOrd="0" presId="urn:microsoft.com/office/officeart/2005/8/layout/vProcess5"/>
    <dgm:cxn modelId="{D5A1301A-F49A-4502-AE06-3179F770BEC2}" srcId="{958AEDC3-6BA9-4F70-9F66-1BBB28CC4985}" destId="{AFF5E47A-233A-4652-B125-AACDA3107EC8}" srcOrd="3" destOrd="0" parTransId="{E35491C4-91BD-4520-AE0A-E156806A74F9}" sibTransId="{C59FE95A-CC4D-4DE1-A04A-DD0889C40C3F}"/>
    <dgm:cxn modelId="{87508327-AD5D-4243-BE3C-B310C3FBE6D7}" type="presOf" srcId="{AFF5E47A-233A-4652-B125-AACDA3107EC8}" destId="{62905299-666A-4AB3-A8F5-B359053FFAAD}" srcOrd="0" destOrd="0" presId="urn:microsoft.com/office/officeart/2005/8/layout/vProcess5"/>
    <dgm:cxn modelId="{BA332E2F-5A87-694C-843A-CEDF31184112}" type="presOf" srcId="{AFF5E47A-233A-4652-B125-AACDA3107EC8}" destId="{C161233C-8C3A-420B-9133-2EBCB6B4B62D}" srcOrd="1" destOrd="0" presId="urn:microsoft.com/office/officeart/2005/8/layout/vProcess5"/>
    <dgm:cxn modelId="{4643E734-0B67-8D4D-A8A4-E5A60D21890C}" type="presOf" srcId="{958AEDC3-6BA9-4F70-9F66-1BBB28CC4985}" destId="{6EF8A306-EE1F-4D83-9435-470C8006720C}" srcOrd="0" destOrd="0" presId="urn:microsoft.com/office/officeart/2005/8/layout/vProcess5"/>
    <dgm:cxn modelId="{46E6E75C-E2B3-E848-A265-13AAD5C81B1E}" type="presOf" srcId="{F24F2AB1-7DD7-4AE3-8654-C7ABCDE73123}" destId="{0239A2CD-AA62-4FD3-AF29-A3FF0396B49D}" srcOrd="0" destOrd="0" presId="urn:microsoft.com/office/officeart/2005/8/layout/vProcess5"/>
    <dgm:cxn modelId="{4FF5AB5D-4B5D-7948-8FB3-F756DE4C18F9}" type="presOf" srcId="{3413ABCA-4CDC-4A0C-97A1-30DABBAE4B2F}" destId="{675CC3AC-1DCE-4B84-8AE8-F47C546BBB5D}" srcOrd="0" destOrd="0" presId="urn:microsoft.com/office/officeart/2005/8/layout/vProcess5"/>
    <dgm:cxn modelId="{74B8B964-1DB8-2D48-8456-89E3F642FBB8}" type="presOf" srcId="{50D45F37-9DD5-4683-B9B2-46C996F6C25E}" destId="{BED3DB25-9C3A-4CB6-8D23-A8D14BE0B273}" srcOrd="0" destOrd="0" presId="urn:microsoft.com/office/officeart/2005/8/layout/vProcess5"/>
    <dgm:cxn modelId="{4FC06B65-68BC-0B44-9B0A-2B989310739C}" type="presOf" srcId="{F24F2AB1-7DD7-4AE3-8654-C7ABCDE73123}" destId="{97CDD07C-93A5-40D7-B587-C23DCA39704D}" srcOrd="1" destOrd="0" presId="urn:microsoft.com/office/officeart/2005/8/layout/vProcess5"/>
    <dgm:cxn modelId="{8448D77B-0F16-9941-A3ED-BE4EBBB15B1F}" type="presOf" srcId="{31180612-CEC1-495D-813C-DEFAE985068E}" destId="{DD6F0E88-4B4A-4532-9021-C13F25510260}" srcOrd="0" destOrd="0" presId="urn:microsoft.com/office/officeart/2005/8/layout/vProcess5"/>
    <dgm:cxn modelId="{209A2F83-C738-6C4F-BE9F-C6FE5B93E848}" type="presOf" srcId="{31180612-CEC1-495D-813C-DEFAE985068E}" destId="{856AB07B-3BFB-4F97-A2B5-22FF3A0626BC}" srcOrd="1" destOrd="0" presId="urn:microsoft.com/office/officeart/2005/8/layout/vProcess5"/>
    <dgm:cxn modelId="{D115259A-0D56-BD46-B5BE-7AF85EB1141E}" type="presOf" srcId="{602A685E-30B0-4C6F-A9B4-6C3CE2226553}" destId="{9CB334D8-C60E-477D-B507-353213C21A59}" srcOrd="1" destOrd="0" presId="urn:microsoft.com/office/officeart/2005/8/layout/vProcess5"/>
    <dgm:cxn modelId="{CFFA37B7-7F28-0941-B996-C9C55E17ACE8}" type="presOf" srcId="{602A685E-30B0-4C6F-A9B4-6C3CE2226553}" destId="{AC8AA74E-ED16-4C6A-9542-73AEC1CD2225}" srcOrd="0" destOrd="0" presId="urn:microsoft.com/office/officeart/2005/8/layout/vProcess5"/>
    <dgm:cxn modelId="{0ED9ABBF-E5CE-1C4F-98C7-57D7C5EA08C4}" type="presOf" srcId="{9FAFF7B7-92D6-443A-AF1A-BD78661F9B68}" destId="{A1B9EB94-0A39-4833-9014-AFB8AE7A09F6}" srcOrd="0" destOrd="0" presId="urn:microsoft.com/office/officeart/2005/8/layout/vProcess5"/>
    <dgm:cxn modelId="{4CAB6FCD-1B1F-4AF7-B466-52BB8EA69FA5}" srcId="{958AEDC3-6BA9-4F70-9F66-1BBB28CC4985}" destId="{31180612-CEC1-495D-813C-DEFAE985068E}" srcOrd="1" destOrd="0" parTransId="{F628E14E-4E9D-4BA7-B26A-57EBB3B12892}" sibTransId="{50D45F37-9DD5-4683-B9B2-46C996F6C25E}"/>
    <dgm:cxn modelId="{80E383EC-706E-46B0-96E6-DA3343557DE3}" srcId="{958AEDC3-6BA9-4F70-9F66-1BBB28CC4985}" destId="{602A685E-30B0-4C6F-A9B4-6C3CE2226553}" srcOrd="0" destOrd="0" parTransId="{6EDA8BD8-7D02-4E4D-95BD-0B62B317D9E2}" sibTransId="{9FAFF7B7-92D6-443A-AF1A-BD78661F9B68}"/>
    <dgm:cxn modelId="{F2DAE4EE-2D0B-1549-B698-834F00890176}" type="presOf" srcId="{577AC4F4-62AB-4949-B5B7-810AA1149551}" destId="{67B6CFB2-8EE1-4700-9BC2-337724F0E0AC}" srcOrd="0" destOrd="0" presId="urn:microsoft.com/office/officeart/2005/8/layout/vProcess5"/>
    <dgm:cxn modelId="{89D808F0-7815-4DA8-A46D-15E3CC02648B}" srcId="{958AEDC3-6BA9-4F70-9F66-1BBB28CC4985}" destId="{3413ABCA-4CDC-4A0C-97A1-30DABBAE4B2F}" srcOrd="2" destOrd="0" parTransId="{BFBA3F13-5E0B-44A4-9D82-BDE334AAA404}" sibTransId="{577AC4F4-62AB-4949-B5B7-810AA1149551}"/>
    <dgm:cxn modelId="{7AAE5CF5-8EAE-4DAA-AC15-EAB803B17BCD}" srcId="{958AEDC3-6BA9-4F70-9F66-1BBB28CC4985}" destId="{F24F2AB1-7DD7-4AE3-8654-C7ABCDE73123}" srcOrd="4" destOrd="0" parTransId="{E56C13A8-3242-4459-A560-CFB7D6C45188}" sibTransId="{CFA2B899-77BF-45E1-B92C-EBE45BFBA1AC}"/>
    <dgm:cxn modelId="{5F2F00F8-A5F8-4A4A-99EE-5795D7904237}" type="presParOf" srcId="{6EF8A306-EE1F-4D83-9435-470C8006720C}" destId="{3561E543-6017-405E-8792-501E498CDE01}" srcOrd="0" destOrd="0" presId="urn:microsoft.com/office/officeart/2005/8/layout/vProcess5"/>
    <dgm:cxn modelId="{90D28168-9CC8-C348-81F9-049E5D96503E}" type="presParOf" srcId="{6EF8A306-EE1F-4D83-9435-470C8006720C}" destId="{AC8AA74E-ED16-4C6A-9542-73AEC1CD2225}" srcOrd="1" destOrd="0" presId="urn:microsoft.com/office/officeart/2005/8/layout/vProcess5"/>
    <dgm:cxn modelId="{ADB27B7E-BB1E-F44C-AC98-5021AEADDCB2}" type="presParOf" srcId="{6EF8A306-EE1F-4D83-9435-470C8006720C}" destId="{DD6F0E88-4B4A-4532-9021-C13F25510260}" srcOrd="2" destOrd="0" presId="urn:microsoft.com/office/officeart/2005/8/layout/vProcess5"/>
    <dgm:cxn modelId="{202C052F-63C5-F84E-9132-5C7138927041}" type="presParOf" srcId="{6EF8A306-EE1F-4D83-9435-470C8006720C}" destId="{675CC3AC-1DCE-4B84-8AE8-F47C546BBB5D}" srcOrd="3" destOrd="0" presId="urn:microsoft.com/office/officeart/2005/8/layout/vProcess5"/>
    <dgm:cxn modelId="{5C8DEB6E-3EC9-5542-905B-5E9D359D8290}" type="presParOf" srcId="{6EF8A306-EE1F-4D83-9435-470C8006720C}" destId="{62905299-666A-4AB3-A8F5-B359053FFAAD}" srcOrd="4" destOrd="0" presId="urn:microsoft.com/office/officeart/2005/8/layout/vProcess5"/>
    <dgm:cxn modelId="{138822F6-627B-EA40-95A2-0CA3FF0D633C}" type="presParOf" srcId="{6EF8A306-EE1F-4D83-9435-470C8006720C}" destId="{0239A2CD-AA62-4FD3-AF29-A3FF0396B49D}" srcOrd="5" destOrd="0" presId="urn:microsoft.com/office/officeart/2005/8/layout/vProcess5"/>
    <dgm:cxn modelId="{87C97DD0-317D-7F4A-8422-3979B1EA19A5}" type="presParOf" srcId="{6EF8A306-EE1F-4D83-9435-470C8006720C}" destId="{A1B9EB94-0A39-4833-9014-AFB8AE7A09F6}" srcOrd="6" destOrd="0" presId="urn:microsoft.com/office/officeart/2005/8/layout/vProcess5"/>
    <dgm:cxn modelId="{998D6F10-5CC5-D14C-A9D4-DCC03561F7A1}" type="presParOf" srcId="{6EF8A306-EE1F-4D83-9435-470C8006720C}" destId="{BED3DB25-9C3A-4CB6-8D23-A8D14BE0B273}" srcOrd="7" destOrd="0" presId="urn:microsoft.com/office/officeart/2005/8/layout/vProcess5"/>
    <dgm:cxn modelId="{23E4F7E0-31F9-6C4D-94BC-292880A02D0B}" type="presParOf" srcId="{6EF8A306-EE1F-4D83-9435-470C8006720C}" destId="{67B6CFB2-8EE1-4700-9BC2-337724F0E0AC}" srcOrd="8" destOrd="0" presId="urn:microsoft.com/office/officeart/2005/8/layout/vProcess5"/>
    <dgm:cxn modelId="{975BD582-453F-044A-AD23-07FDE25A3F4E}" type="presParOf" srcId="{6EF8A306-EE1F-4D83-9435-470C8006720C}" destId="{3CEB6958-8A65-4925-B6CD-431702402201}" srcOrd="9" destOrd="0" presId="urn:microsoft.com/office/officeart/2005/8/layout/vProcess5"/>
    <dgm:cxn modelId="{BAEEA788-36B8-884A-964D-752CFCD0B6AC}" type="presParOf" srcId="{6EF8A306-EE1F-4D83-9435-470C8006720C}" destId="{9CB334D8-C60E-477D-B507-353213C21A59}" srcOrd="10" destOrd="0" presId="urn:microsoft.com/office/officeart/2005/8/layout/vProcess5"/>
    <dgm:cxn modelId="{E98C368B-2F4A-4249-9FE2-E4015590F5A0}" type="presParOf" srcId="{6EF8A306-EE1F-4D83-9435-470C8006720C}" destId="{856AB07B-3BFB-4F97-A2B5-22FF3A0626BC}" srcOrd="11" destOrd="0" presId="urn:microsoft.com/office/officeart/2005/8/layout/vProcess5"/>
    <dgm:cxn modelId="{2B887854-0978-BB41-BC90-EF263563ABC3}" type="presParOf" srcId="{6EF8A306-EE1F-4D83-9435-470C8006720C}" destId="{DD412EE1-8D98-4D2A-AC9E-9393EA66FB03}" srcOrd="12" destOrd="0" presId="urn:microsoft.com/office/officeart/2005/8/layout/vProcess5"/>
    <dgm:cxn modelId="{A0219B87-9ED3-7849-9479-15D39786B49F}" type="presParOf" srcId="{6EF8A306-EE1F-4D83-9435-470C8006720C}" destId="{C161233C-8C3A-420B-9133-2EBCB6B4B62D}" srcOrd="13" destOrd="0" presId="urn:microsoft.com/office/officeart/2005/8/layout/vProcess5"/>
    <dgm:cxn modelId="{19ECDCA1-4B9A-DA4D-8524-A0DA0EA31B0C}" type="presParOf" srcId="{6EF8A306-EE1F-4D83-9435-470C8006720C}" destId="{97CDD07C-93A5-40D7-B587-C23DCA39704D}"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39AEA730-5A56-4F97-AAF3-11E29E41898E}"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92D8BF8E-A816-43C3-903D-1F0CBB589B7C}">
      <dgm:prSet/>
      <dgm:spPr/>
      <dgm:t>
        <a:bodyPr/>
        <a:lstStyle/>
        <a:p>
          <a:pPr algn="ctr" rtl="0"/>
          <a:r>
            <a:rPr lang="en-US" b="1" dirty="0"/>
            <a:t>C2. TRUSTWORTHINESS  </a:t>
          </a:r>
          <a:endParaRPr lang="en-US" dirty="0"/>
        </a:p>
      </dgm:t>
    </dgm:pt>
    <dgm:pt modelId="{DE11E157-52A9-4102-816A-CF653A17B7CB}" type="parTrans" cxnId="{862D515D-58D2-45C2-93E2-2F5C3772AE11}">
      <dgm:prSet/>
      <dgm:spPr/>
      <dgm:t>
        <a:bodyPr/>
        <a:lstStyle/>
        <a:p>
          <a:endParaRPr lang="en-US"/>
        </a:p>
      </dgm:t>
    </dgm:pt>
    <dgm:pt modelId="{374BA4BE-C603-4FF6-93BF-FDCC2B15F967}" type="sibTrans" cxnId="{862D515D-58D2-45C2-93E2-2F5C3772AE11}">
      <dgm:prSet/>
      <dgm:spPr/>
      <dgm:t>
        <a:bodyPr/>
        <a:lstStyle/>
        <a:p>
          <a:endParaRPr lang="en-US"/>
        </a:p>
      </dgm:t>
    </dgm:pt>
    <dgm:pt modelId="{9AFE1099-F92F-4998-ACA2-1FD42C511049}" type="pres">
      <dgm:prSet presAssocID="{39AEA730-5A56-4F97-AAF3-11E29E41898E}" presName="linear" presStyleCnt="0">
        <dgm:presLayoutVars>
          <dgm:animLvl val="lvl"/>
          <dgm:resizeHandles val="exact"/>
        </dgm:presLayoutVars>
      </dgm:prSet>
      <dgm:spPr/>
    </dgm:pt>
    <dgm:pt modelId="{D4A60668-5B8C-4A1E-9FB2-13ED4DAA3930}" type="pres">
      <dgm:prSet presAssocID="{92D8BF8E-A816-43C3-903D-1F0CBB589B7C}" presName="parentText" presStyleLbl="node1" presStyleIdx="0" presStyleCnt="1" custLinFactNeighborX="1282" custLinFactNeighborY="11091">
        <dgm:presLayoutVars>
          <dgm:chMax val="0"/>
          <dgm:bulletEnabled val="1"/>
        </dgm:presLayoutVars>
      </dgm:prSet>
      <dgm:spPr/>
    </dgm:pt>
  </dgm:ptLst>
  <dgm:cxnLst>
    <dgm:cxn modelId="{6A08805C-C398-9A49-8C7A-9A8BA3DE771D}" type="presOf" srcId="{39AEA730-5A56-4F97-AAF3-11E29E41898E}" destId="{9AFE1099-F92F-4998-ACA2-1FD42C511049}" srcOrd="0" destOrd="0" presId="urn:microsoft.com/office/officeart/2005/8/layout/vList2"/>
    <dgm:cxn modelId="{862D515D-58D2-45C2-93E2-2F5C3772AE11}" srcId="{39AEA730-5A56-4F97-AAF3-11E29E41898E}" destId="{92D8BF8E-A816-43C3-903D-1F0CBB589B7C}" srcOrd="0" destOrd="0" parTransId="{DE11E157-52A9-4102-816A-CF653A17B7CB}" sibTransId="{374BA4BE-C603-4FF6-93BF-FDCC2B15F967}"/>
    <dgm:cxn modelId="{1D175EDB-9196-F84A-88A8-0FBBA0FA2066}" type="presOf" srcId="{92D8BF8E-A816-43C3-903D-1F0CBB589B7C}" destId="{D4A60668-5B8C-4A1E-9FB2-13ED4DAA3930}" srcOrd="0" destOrd="0" presId="urn:microsoft.com/office/officeart/2005/8/layout/vList2"/>
    <dgm:cxn modelId="{1C2CE14E-2900-5847-BD38-3E8A7F5F3DA2}" type="presParOf" srcId="{9AFE1099-F92F-4998-ACA2-1FD42C511049}" destId="{D4A60668-5B8C-4A1E-9FB2-13ED4DAA3930}"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E50F8E4F-4436-4C75-9C7F-B242891ABE4B}" type="doc">
      <dgm:prSet loTypeId="urn:microsoft.com/office/officeart/2005/8/layout/vList2" loCatId="list" qsTypeId="urn:microsoft.com/office/officeart/2005/8/quickstyle/3d3" qsCatId="3D" csTypeId="urn:microsoft.com/office/officeart/2005/8/colors/colorful2" csCatId="colorful" phldr="1"/>
      <dgm:spPr/>
      <dgm:t>
        <a:bodyPr/>
        <a:lstStyle/>
        <a:p>
          <a:endParaRPr lang="en-US"/>
        </a:p>
      </dgm:t>
    </dgm:pt>
    <dgm:pt modelId="{1B6E4156-5ED1-4D6C-953C-FC1A9D3C9AD1}">
      <dgm:prSet custT="1"/>
      <dgm:spPr>
        <a:solidFill>
          <a:schemeClr val="accent1">
            <a:lumMod val="75000"/>
          </a:schemeClr>
        </a:solidFill>
      </dgm:spPr>
      <dgm:t>
        <a:bodyPr/>
        <a:lstStyle/>
        <a:p>
          <a:pPr rtl="0"/>
          <a:r>
            <a:rPr lang="en-US" sz="2800" b="1" dirty="0"/>
            <a:t>Students recognize both the moral and practical significance of trustworthiness as an essential ingredient in meaningful  relationships and career success.  They strive to earn and maintain the trust of others by consistently demonstrating the integrity, honesty, promise-keeping and loyalty.</a:t>
          </a:r>
          <a:endParaRPr lang="en-US" sz="2800" b="1" dirty="0">
            <a:effectLst>
              <a:outerShdw blurRad="38100" dist="38100" dir="2700000" algn="tl">
                <a:srgbClr val="000000">
                  <a:alpha val="43137"/>
                </a:srgbClr>
              </a:outerShdw>
            </a:effectLst>
          </a:endParaRPr>
        </a:p>
      </dgm:t>
    </dgm:pt>
    <dgm:pt modelId="{E3B10F86-B86B-49A8-8DFF-EDEA077A183E}" type="parTrans" cxnId="{4652CCD8-42B1-4FEB-8A2A-17EC43E5EB01}">
      <dgm:prSet/>
      <dgm:spPr/>
      <dgm:t>
        <a:bodyPr/>
        <a:lstStyle/>
        <a:p>
          <a:endParaRPr lang="en-US"/>
        </a:p>
      </dgm:t>
    </dgm:pt>
    <dgm:pt modelId="{C6127A7B-602D-4BE2-B743-E87A252768AC}" type="sibTrans" cxnId="{4652CCD8-42B1-4FEB-8A2A-17EC43E5EB01}">
      <dgm:prSet/>
      <dgm:spPr/>
      <dgm:t>
        <a:bodyPr/>
        <a:lstStyle/>
        <a:p>
          <a:endParaRPr lang="en-US"/>
        </a:p>
      </dgm:t>
    </dgm:pt>
    <dgm:pt modelId="{55591AC3-352A-48C9-BEA4-E24C90CE345A}" type="pres">
      <dgm:prSet presAssocID="{E50F8E4F-4436-4C75-9C7F-B242891ABE4B}" presName="linear" presStyleCnt="0">
        <dgm:presLayoutVars>
          <dgm:animLvl val="lvl"/>
          <dgm:resizeHandles val="exact"/>
        </dgm:presLayoutVars>
      </dgm:prSet>
      <dgm:spPr/>
    </dgm:pt>
    <dgm:pt modelId="{D68E3E4F-D7C9-4B86-8635-2A2D61AFE5D7}" type="pres">
      <dgm:prSet presAssocID="{1B6E4156-5ED1-4D6C-953C-FC1A9D3C9AD1}" presName="parentText" presStyleLbl="node1" presStyleIdx="0" presStyleCnt="1">
        <dgm:presLayoutVars>
          <dgm:chMax val="0"/>
          <dgm:bulletEnabled val="1"/>
        </dgm:presLayoutVars>
      </dgm:prSet>
      <dgm:spPr/>
    </dgm:pt>
  </dgm:ptLst>
  <dgm:cxnLst>
    <dgm:cxn modelId="{44DC1A62-6195-AE45-9433-DE6E9D6459CF}" type="presOf" srcId="{1B6E4156-5ED1-4D6C-953C-FC1A9D3C9AD1}" destId="{D68E3E4F-D7C9-4B86-8635-2A2D61AFE5D7}" srcOrd="0" destOrd="0" presId="urn:microsoft.com/office/officeart/2005/8/layout/vList2"/>
    <dgm:cxn modelId="{4652CCD8-42B1-4FEB-8A2A-17EC43E5EB01}" srcId="{E50F8E4F-4436-4C75-9C7F-B242891ABE4B}" destId="{1B6E4156-5ED1-4D6C-953C-FC1A9D3C9AD1}" srcOrd="0" destOrd="0" parTransId="{E3B10F86-B86B-49A8-8DFF-EDEA077A183E}" sibTransId="{C6127A7B-602D-4BE2-B743-E87A252768AC}"/>
    <dgm:cxn modelId="{A5870AEE-0943-F04C-A70A-5731DAD3AE24}" type="presOf" srcId="{E50F8E4F-4436-4C75-9C7F-B242891ABE4B}" destId="{55591AC3-352A-48C9-BEA4-E24C90CE345A}" srcOrd="0" destOrd="0" presId="urn:microsoft.com/office/officeart/2005/8/layout/vList2"/>
    <dgm:cxn modelId="{90FEEF1A-C424-A94E-9C06-15F87B18DD8D}" type="presParOf" srcId="{55591AC3-352A-48C9-BEA4-E24C90CE345A}" destId="{D68E3E4F-D7C9-4B86-8635-2A2D61AFE5D7}"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91C34923-23C7-43E5-95B1-202D5F5C77A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6273F94-C1CD-4AA4-927B-C196F6A11B1E}">
      <dgm:prSet custT="1"/>
      <dgm:spPr/>
      <dgm:t>
        <a:bodyPr/>
        <a:lstStyle/>
        <a:p>
          <a:pPr algn="ctr" rtl="0"/>
          <a:r>
            <a:rPr lang="en-US" sz="3200" b="0" dirty="0">
              <a:effectLst>
                <a:outerShdw blurRad="38100" dist="38100" dir="2700000" algn="tl">
                  <a:srgbClr val="000000">
                    <a:alpha val="43137"/>
                  </a:srgbClr>
                </a:outerShdw>
              </a:effectLst>
              <a:latin typeface="Arial Black"/>
              <a:cs typeface="Arial Black"/>
            </a:rPr>
            <a:t>Aspects of Trustworthiness</a:t>
          </a:r>
        </a:p>
      </dgm:t>
    </dgm:pt>
    <dgm:pt modelId="{4AC65D91-60E8-4070-A03C-493CE0D7CD26}" type="parTrans" cxnId="{932B6DED-29E5-4AD3-BD5E-8320C1ADED3C}">
      <dgm:prSet/>
      <dgm:spPr/>
      <dgm:t>
        <a:bodyPr/>
        <a:lstStyle/>
        <a:p>
          <a:endParaRPr lang="en-US"/>
        </a:p>
      </dgm:t>
    </dgm:pt>
    <dgm:pt modelId="{4189527F-D18B-43D8-A7DC-93D7E43A34C8}" type="sibTrans" cxnId="{932B6DED-29E5-4AD3-BD5E-8320C1ADED3C}">
      <dgm:prSet/>
      <dgm:spPr/>
      <dgm:t>
        <a:bodyPr/>
        <a:lstStyle/>
        <a:p>
          <a:endParaRPr lang="en-US"/>
        </a:p>
      </dgm:t>
    </dgm:pt>
    <dgm:pt modelId="{5D64722C-11E6-49D0-B68A-AC295EB42DBA}" type="pres">
      <dgm:prSet presAssocID="{91C34923-23C7-43E5-95B1-202D5F5C77A4}" presName="linear" presStyleCnt="0">
        <dgm:presLayoutVars>
          <dgm:animLvl val="lvl"/>
          <dgm:resizeHandles val="exact"/>
        </dgm:presLayoutVars>
      </dgm:prSet>
      <dgm:spPr/>
    </dgm:pt>
    <dgm:pt modelId="{EBAFC501-5419-48B6-ACFC-EC8718E6A09C}" type="pres">
      <dgm:prSet presAssocID="{96273F94-C1CD-4AA4-927B-C196F6A11B1E}" presName="parentText" presStyleLbl="node1" presStyleIdx="0" presStyleCnt="1">
        <dgm:presLayoutVars>
          <dgm:chMax val="0"/>
          <dgm:bulletEnabled val="1"/>
        </dgm:presLayoutVars>
      </dgm:prSet>
      <dgm:spPr/>
    </dgm:pt>
  </dgm:ptLst>
  <dgm:cxnLst>
    <dgm:cxn modelId="{1CCACD46-2964-3544-B109-BCC44A00686D}" type="presOf" srcId="{91C34923-23C7-43E5-95B1-202D5F5C77A4}" destId="{5D64722C-11E6-49D0-B68A-AC295EB42DBA}" srcOrd="0" destOrd="0" presId="urn:microsoft.com/office/officeart/2005/8/layout/vList2"/>
    <dgm:cxn modelId="{1F23DA53-0E04-0E41-BD4A-177D895E15FE}" type="presOf" srcId="{96273F94-C1CD-4AA4-927B-C196F6A11B1E}" destId="{EBAFC501-5419-48B6-ACFC-EC8718E6A09C}" srcOrd="0" destOrd="0" presId="urn:microsoft.com/office/officeart/2005/8/layout/vList2"/>
    <dgm:cxn modelId="{932B6DED-29E5-4AD3-BD5E-8320C1ADED3C}" srcId="{91C34923-23C7-43E5-95B1-202D5F5C77A4}" destId="{96273F94-C1CD-4AA4-927B-C196F6A11B1E}" srcOrd="0" destOrd="0" parTransId="{4AC65D91-60E8-4070-A03C-493CE0D7CD26}" sibTransId="{4189527F-D18B-43D8-A7DC-93D7E43A34C8}"/>
    <dgm:cxn modelId="{D427C964-02B9-2745-92E2-C0261163EC3A}" type="presParOf" srcId="{5D64722C-11E6-49D0-B68A-AC295EB42DBA}" destId="{EBAFC501-5419-48B6-ACFC-EC8718E6A09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4C682B97-B97D-450A-810B-79CE65DBEB0C}" type="doc">
      <dgm:prSet loTypeId="urn:microsoft.com/office/officeart/2005/8/layout/process4" loCatId="list" qsTypeId="urn:microsoft.com/office/officeart/2005/8/quickstyle/simple4" qsCatId="simple" csTypeId="urn:microsoft.com/office/officeart/2005/8/colors/colorful1#21" csCatId="colorful" phldr="1"/>
      <dgm:spPr/>
      <dgm:t>
        <a:bodyPr/>
        <a:lstStyle/>
        <a:p>
          <a:endParaRPr lang="en-US"/>
        </a:p>
      </dgm:t>
    </dgm:pt>
    <dgm:pt modelId="{FC7D1893-2315-C445-AB29-D095D1F92C8F}">
      <dgm:prSet custT="1"/>
      <dgm:spPr/>
      <dgm:t>
        <a:bodyPr/>
        <a:lstStyle/>
        <a:p>
          <a:pPr algn="l"/>
          <a:r>
            <a:rPr lang="en-US" sz="2200" dirty="0"/>
            <a:t>C2.1. Integrity </a:t>
          </a:r>
        </a:p>
      </dgm:t>
    </dgm:pt>
    <dgm:pt modelId="{296858A3-BD40-B949-869F-03B9FF48BC39}" type="parTrans" cxnId="{8E6AEB35-BE71-564B-B37F-8AAF69BFD599}">
      <dgm:prSet/>
      <dgm:spPr/>
      <dgm:t>
        <a:bodyPr/>
        <a:lstStyle/>
        <a:p>
          <a:endParaRPr lang="en-US"/>
        </a:p>
      </dgm:t>
    </dgm:pt>
    <dgm:pt modelId="{293B2A9B-37BF-8047-92D6-BE66B584F916}" type="sibTrans" cxnId="{8E6AEB35-BE71-564B-B37F-8AAF69BFD599}">
      <dgm:prSet/>
      <dgm:spPr/>
      <dgm:t>
        <a:bodyPr/>
        <a:lstStyle/>
        <a:p>
          <a:endParaRPr lang="en-US"/>
        </a:p>
      </dgm:t>
    </dgm:pt>
    <dgm:pt modelId="{625C5E96-F02D-EF42-A542-398FFD0A2E05}">
      <dgm:prSet custT="1"/>
      <dgm:spPr>
        <a:solidFill>
          <a:schemeClr val="accent6">
            <a:lumMod val="50000"/>
          </a:schemeClr>
        </a:solidFill>
      </dgm:spPr>
      <dgm:t>
        <a:bodyPr/>
        <a:lstStyle/>
        <a:p>
          <a:pPr algn="l"/>
          <a:r>
            <a:rPr lang="en-US" sz="2200" dirty="0"/>
            <a:t>C2.2. Honest Communications </a:t>
          </a:r>
        </a:p>
      </dgm:t>
    </dgm:pt>
    <dgm:pt modelId="{BD533960-EF47-2244-96A7-A574D91D7995}" type="parTrans" cxnId="{84F6EFCB-540B-A842-934D-835F4E46380C}">
      <dgm:prSet/>
      <dgm:spPr/>
      <dgm:t>
        <a:bodyPr/>
        <a:lstStyle/>
        <a:p>
          <a:endParaRPr lang="en-US"/>
        </a:p>
      </dgm:t>
    </dgm:pt>
    <dgm:pt modelId="{3DA41CBE-733A-8748-9CED-719DDA1AD71D}" type="sibTrans" cxnId="{84F6EFCB-540B-A842-934D-835F4E46380C}">
      <dgm:prSet/>
      <dgm:spPr/>
      <dgm:t>
        <a:bodyPr/>
        <a:lstStyle/>
        <a:p>
          <a:endParaRPr lang="en-US"/>
        </a:p>
      </dgm:t>
    </dgm:pt>
    <dgm:pt modelId="{777828DB-8CDB-B545-9E7B-0C92FEFA0B66}">
      <dgm:prSet custT="1"/>
      <dgm:spPr>
        <a:solidFill>
          <a:schemeClr val="accent1">
            <a:lumMod val="75000"/>
          </a:schemeClr>
        </a:solidFill>
      </dgm:spPr>
      <dgm:t>
        <a:bodyPr/>
        <a:lstStyle/>
        <a:p>
          <a:pPr algn="l"/>
          <a:r>
            <a:rPr lang="en-US" sz="2200" dirty="0"/>
            <a:t>C2.3. Honest Actions</a:t>
          </a:r>
        </a:p>
      </dgm:t>
    </dgm:pt>
    <dgm:pt modelId="{8B7E7CA2-2144-D045-B798-17D5C4903719}" type="parTrans" cxnId="{D23BF9DF-CB0F-6B48-AEC3-D60B5B3F4799}">
      <dgm:prSet/>
      <dgm:spPr/>
      <dgm:t>
        <a:bodyPr/>
        <a:lstStyle/>
        <a:p>
          <a:endParaRPr lang="en-US"/>
        </a:p>
      </dgm:t>
    </dgm:pt>
    <dgm:pt modelId="{B57294CF-5645-4E4F-8297-EAC8E3C994C6}" type="sibTrans" cxnId="{D23BF9DF-CB0F-6B48-AEC3-D60B5B3F4799}">
      <dgm:prSet/>
      <dgm:spPr/>
      <dgm:t>
        <a:bodyPr/>
        <a:lstStyle/>
        <a:p>
          <a:endParaRPr lang="en-US"/>
        </a:p>
      </dgm:t>
    </dgm:pt>
    <dgm:pt modelId="{BB946343-594B-6241-B7A4-15C47ABD26D8}">
      <dgm:prSet custT="1"/>
      <dgm:spPr/>
      <dgm:t>
        <a:bodyPr/>
        <a:lstStyle/>
        <a:p>
          <a:pPr algn="l"/>
          <a:r>
            <a:rPr lang="en-US" sz="2200" dirty="0"/>
            <a:t>C2.4. Belief That Honesty Pays </a:t>
          </a:r>
        </a:p>
      </dgm:t>
    </dgm:pt>
    <dgm:pt modelId="{8C7BD5A5-5E63-F44D-A131-7DB79517C2AE}" type="parTrans" cxnId="{3268D0AA-7350-CD45-AD6C-738237D95EF8}">
      <dgm:prSet/>
      <dgm:spPr/>
      <dgm:t>
        <a:bodyPr/>
        <a:lstStyle/>
        <a:p>
          <a:endParaRPr lang="en-US"/>
        </a:p>
      </dgm:t>
    </dgm:pt>
    <dgm:pt modelId="{8B989AF8-256E-E047-97D0-8C7A48B2A717}" type="sibTrans" cxnId="{3268D0AA-7350-CD45-AD6C-738237D95EF8}">
      <dgm:prSet/>
      <dgm:spPr/>
      <dgm:t>
        <a:bodyPr/>
        <a:lstStyle/>
        <a:p>
          <a:endParaRPr lang="en-US"/>
        </a:p>
      </dgm:t>
    </dgm:pt>
    <dgm:pt modelId="{D8425F49-D764-6A47-B044-8935C3B86D3A}">
      <dgm:prSet custT="1"/>
      <dgm:spPr>
        <a:solidFill>
          <a:srgbClr val="008000"/>
        </a:solidFill>
      </dgm:spPr>
      <dgm:t>
        <a:bodyPr/>
        <a:lstStyle/>
        <a:p>
          <a:pPr algn="l"/>
          <a:r>
            <a:rPr lang="en-US" sz="2200" dirty="0"/>
            <a:t>C2.5. Promise-Keeping &amp; Reliability </a:t>
          </a:r>
        </a:p>
      </dgm:t>
    </dgm:pt>
    <dgm:pt modelId="{53722A79-96BE-204C-B6B5-A33CADBCBD31}" type="parTrans" cxnId="{A2B01FCF-E709-6643-8933-4ED6E62C4BCD}">
      <dgm:prSet/>
      <dgm:spPr/>
      <dgm:t>
        <a:bodyPr/>
        <a:lstStyle/>
        <a:p>
          <a:endParaRPr lang="en-US"/>
        </a:p>
      </dgm:t>
    </dgm:pt>
    <dgm:pt modelId="{A1E8D503-F114-2B4A-A5D7-4911C6A6B97A}" type="sibTrans" cxnId="{A2B01FCF-E709-6643-8933-4ED6E62C4BCD}">
      <dgm:prSet/>
      <dgm:spPr/>
      <dgm:t>
        <a:bodyPr/>
        <a:lstStyle/>
        <a:p>
          <a:endParaRPr lang="en-US"/>
        </a:p>
      </dgm:t>
    </dgm:pt>
    <dgm:pt modelId="{C8305438-70AF-3E4F-AA66-FE1117B0BF42}">
      <dgm:prSet custT="1"/>
      <dgm:spPr/>
      <dgm:t>
        <a:bodyPr/>
        <a:lstStyle/>
        <a:p>
          <a:pPr algn="l"/>
          <a:r>
            <a:rPr lang="en-US" sz="2200" dirty="0"/>
            <a:t>C2.6. Loyalty</a:t>
          </a:r>
        </a:p>
      </dgm:t>
    </dgm:pt>
    <dgm:pt modelId="{73C9ED90-FB6D-374B-9018-C73877C3E60F}" type="parTrans" cxnId="{4C36FD39-7EAA-F444-A205-19916A471BBA}">
      <dgm:prSet/>
      <dgm:spPr/>
      <dgm:t>
        <a:bodyPr/>
        <a:lstStyle/>
        <a:p>
          <a:endParaRPr lang="en-US"/>
        </a:p>
      </dgm:t>
    </dgm:pt>
    <dgm:pt modelId="{F9DA4F23-FBD2-7047-9E51-4B0E628FE93F}" type="sibTrans" cxnId="{4C36FD39-7EAA-F444-A205-19916A471BBA}">
      <dgm:prSet/>
      <dgm:spPr/>
      <dgm:t>
        <a:bodyPr/>
        <a:lstStyle/>
        <a:p>
          <a:endParaRPr lang="en-US"/>
        </a:p>
      </dgm:t>
    </dgm:pt>
    <dgm:pt modelId="{0DF3C1DB-B45F-4172-A20C-1F1504C9452F}" type="pres">
      <dgm:prSet presAssocID="{4C682B97-B97D-450A-810B-79CE65DBEB0C}" presName="Name0" presStyleCnt="0">
        <dgm:presLayoutVars>
          <dgm:dir/>
          <dgm:animLvl val="lvl"/>
          <dgm:resizeHandles val="exact"/>
        </dgm:presLayoutVars>
      </dgm:prSet>
      <dgm:spPr/>
    </dgm:pt>
    <dgm:pt modelId="{EEB7FB9A-CA35-1345-8AAD-62AC46E1C8BD}" type="pres">
      <dgm:prSet presAssocID="{C8305438-70AF-3E4F-AA66-FE1117B0BF42}" presName="boxAndChildren" presStyleCnt="0"/>
      <dgm:spPr/>
    </dgm:pt>
    <dgm:pt modelId="{48E94220-FDDD-4A4E-812F-43E4ABC7F8DC}" type="pres">
      <dgm:prSet presAssocID="{C8305438-70AF-3E4F-AA66-FE1117B0BF42}" presName="parentTextBox" presStyleLbl="node1" presStyleIdx="0" presStyleCnt="6"/>
      <dgm:spPr/>
    </dgm:pt>
    <dgm:pt modelId="{6AB17774-C190-C449-9FE5-4FEE2180DE5B}" type="pres">
      <dgm:prSet presAssocID="{A1E8D503-F114-2B4A-A5D7-4911C6A6B97A}" presName="sp" presStyleCnt="0"/>
      <dgm:spPr/>
    </dgm:pt>
    <dgm:pt modelId="{169EEC5B-716C-DE45-9BC7-98B4501860F7}" type="pres">
      <dgm:prSet presAssocID="{D8425F49-D764-6A47-B044-8935C3B86D3A}" presName="arrowAndChildren" presStyleCnt="0"/>
      <dgm:spPr/>
    </dgm:pt>
    <dgm:pt modelId="{5173F16F-F93F-5849-8364-213D7AACB121}" type="pres">
      <dgm:prSet presAssocID="{D8425F49-D764-6A47-B044-8935C3B86D3A}" presName="parentTextArrow" presStyleLbl="node1" presStyleIdx="1" presStyleCnt="6"/>
      <dgm:spPr/>
    </dgm:pt>
    <dgm:pt modelId="{CEAD6C08-325E-A448-8730-BE446489A772}" type="pres">
      <dgm:prSet presAssocID="{8B989AF8-256E-E047-97D0-8C7A48B2A717}" presName="sp" presStyleCnt="0"/>
      <dgm:spPr/>
    </dgm:pt>
    <dgm:pt modelId="{3A879843-C305-C844-A387-7580FAAC00F4}" type="pres">
      <dgm:prSet presAssocID="{BB946343-594B-6241-B7A4-15C47ABD26D8}" presName="arrowAndChildren" presStyleCnt="0"/>
      <dgm:spPr/>
    </dgm:pt>
    <dgm:pt modelId="{D8EBF6F1-C228-474B-BC7D-977FE4F4F48B}" type="pres">
      <dgm:prSet presAssocID="{BB946343-594B-6241-B7A4-15C47ABD26D8}" presName="parentTextArrow" presStyleLbl="node1" presStyleIdx="2" presStyleCnt="6"/>
      <dgm:spPr/>
    </dgm:pt>
    <dgm:pt modelId="{730FF1CA-5045-1E49-81D6-A28B270C32B5}" type="pres">
      <dgm:prSet presAssocID="{B57294CF-5645-4E4F-8297-EAC8E3C994C6}" presName="sp" presStyleCnt="0"/>
      <dgm:spPr/>
    </dgm:pt>
    <dgm:pt modelId="{1898A32C-9064-A54B-9439-9427F1002494}" type="pres">
      <dgm:prSet presAssocID="{777828DB-8CDB-B545-9E7B-0C92FEFA0B66}" presName="arrowAndChildren" presStyleCnt="0"/>
      <dgm:spPr/>
    </dgm:pt>
    <dgm:pt modelId="{07AB71FF-E0F0-4F4D-A1E4-8BE2672EEBF7}" type="pres">
      <dgm:prSet presAssocID="{777828DB-8CDB-B545-9E7B-0C92FEFA0B66}" presName="parentTextArrow" presStyleLbl="node1" presStyleIdx="3" presStyleCnt="6"/>
      <dgm:spPr/>
    </dgm:pt>
    <dgm:pt modelId="{B55A6580-5476-7B45-9E85-40E0AE895672}" type="pres">
      <dgm:prSet presAssocID="{3DA41CBE-733A-8748-9CED-719DDA1AD71D}" presName="sp" presStyleCnt="0"/>
      <dgm:spPr/>
    </dgm:pt>
    <dgm:pt modelId="{537E1605-3711-1A43-A52B-3E31A042A613}" type="pres">
      <dgm:prSet presAssocID="{625C5E96-F02D-EF42-A542-398FFD0A2E05}" presName="arrowAndChildren" presStyleCnt="0"/>
      <dgm:spPr/>
    </dgm:pt>
    <dgm:pt modelId="{A8A5F2A0-5DBB-FC44-BF12-C5A4D34A674C}" type="pres">
      <dgm:prSet presAssocID="{625C5E96-F02D-EF42-A542-398FFD0A2E05}" presName="parentTextArrow" presStyleLbl="node1" presStyleIdx="4" presStyleCnt="6"/>
      <dgm:spPr/>
    </dgm:pt>
    <dgm:pt modelId="{63BFAE72-FCCF-BA4F-9956-0AB5E626FC51}" type="pres">
      <dgm:prSet presAssocID="{293B2A9B-37BF-8047-92D6-BE66B584F916}" presName="sp" presStyleCnt="0"/>
      <dgm:spPr/>
    </dgm:pt>
    <dgm:pt modelId="{F126322B-DD4F-E140-A7FF-4520010BC852}" type="pres">
      <dgm:prSet presAssocID="{FC7D1893-2315-C445-AB29-D095D1F92C8F}" presName="arrowAndChildren" presStyleCnt="0"/>
      <dgm:spPr/>
    </dgm:pt>
    <dgm:pt modelId="{1D12345F-F05A-E544-A4B2-85F4704A0163}" type="pres">
      <dgm:prSet presAssocID="{FC7D1893-2315-C445-AB29-D095D1F92C8F}" presName="parentTextArrow" presStyleLbl="node1" presStyleIdx="5" presStyleCnt="6"/>
      <dgm:spPr/>
    </dgm:pt>
  </dgm:ptLst>
  <dgm:cxnLst>
    <dgm:cxn modelId="{8E6AEB35-BE71-564B-B37F-8AAF69BFD599}" srcId="{4C682B97-B97D-450A-810B-79CE65DBEB0C}" destId="{FC7D1893-2315-C445-AB29-D095D1F92C8F}" srcOrd="0" destOrd="0" parTransId="{296858A3-BD40-B949-869F-03B9FF48BC39}" sibTransId="{293B2A9B-37BF-8047-92D6-BE66B584F916}"/>
    <dgm:cxn modelId="{05C3A936-6FC4-C146-936C-6203D41EE0A7}" type="presOf" srcId="{C8305438-70AF-3E4F-AA66-FE1117B0BF42}" destId="{48E94220-FDDD-4A4E-812F-43E4ABC7F8DC}" srcOrd="0" destOrd="0" presId="urn:microsoft.com/office/officeart/2005/8/layout/process4"/>
    <dgm:cxn modelId="{4C36FD39-7EAA-F444-A205-19916A471BBA}" srcId="{4C682B97-B97D-450A-810B-79CE65DBEB0C}" destId="{C8305438-70AF-3E4F-AA66-FE1117B0BF42}" srcOrd="5" destOrd="0" parTransId="{73C9ED90-FB6D-374B-9018-C73877C3E60F}" sibTransId="{F9DA4F23-FBD2-7047-9E51-4B0E628FE93F}"/>
    <dgm:cxn modelId="{9E71085B-1194-2B45-B0B8-DB4E5A2AC8CB}" type="presOf" srcId="{625C5E96-F02D-EF42-A542-398FFD0A2E05}" destId="{A8A5F2A0-5DBB-FC44-BF12-C5A4D34A674C}" srcOrd="0" destOrd="0" presId="urn:microsoft.com/office/officeart/2005/8/layout/process4"/>
    <dgm:cxn modelId="{58310E9E-AB42-764C-99F6-EE5213D3BFB1}" type="presOf" srcId="{777828DB-8CDB-B545-9E7B-0C92FEFA0B66}" destId="{07AB71FF-E0F0-4F4D-A1E4-8BE2672EEBF7}" srcOrd="0" destOrd="0" presId="urn:microsoft.com/office/officeart/2005/8/layout/process4"/>
    <dgm:cxn modelId="{3268D0AA-7350-CD45-AD6C-738237D95EF8}" srcId="{4C682B97-B97D-450A-810B-79CE65DBEB0C}" destId="{BB946343-594B-6241-B7A4-15C47ABD26D8}" srcOrd="3" destOrd="0" parTransId="{8C7BD5A5-5E63-F44D-A131-7DB79517C2AE}" sibTransId="{8B989AF8-256E-E047-97D0-8C7A48B2A717}"/>
    <dgm:cxn modelId="{B3EEF7AC-09FB-1441-A1A8-36D1D4CCD58A}" type="presOf" srcId="{4C682B97-B97D-450A-810B-79CE65DBEB0C}" destId="{0DF3C1DB-B45F-4172-A20C-1F1504C9452F}" srcOrd="0" destOrd="0" presId="urn:microsoft.com/office/officeart/2005/8/layout/process4"/>
    <dgm:cxn modelId="{832370B7-C1F2-F744-A943-819A2B824C92}" type="presOf" srcId="{BB946343-594B-6241-B7A4-15C47ABD26D8}" destId="{D8EBF6F1-C228-474B-BC7D-977FE4F4F48B}" srcOrd="0" destOrd="0" presId="urn:microsoft.com/office/officeart/2005/8/layout/process4"/>
    <dgm:cxn modelId="{9B4DDCB8-3E61-B346-8157-256B953E6740}" type="presOf" srcId="{D8425F49-D764-6A47-B044-8935C3B86D3A}" destId="{5173F16F-F93F-5849-8364-213D7AACB121}" srcOrd="0" destOrd="0" presId="urn:microsoft.com/office/officeart/2005/8/layout/process4"/>
    <dgm:cxn modelId="{84F6EFCB-540B-A842-934D-835F4E46380C}" srcId="{4C682B97-B97D-450A-810B-79CE65DBEB0C}" destId="{625C5E96-F02D-EF42-A542-398FFD0A2E05}" srcOrd="1" destOrd="0" parTransId="{BD533960-EF47-2244-96A7-A574D91D7995}" sibTransId="{3DA41CBE-733A-8748-9CED-719DDA1AD71D}"/>
    <dgm:cxn modelId="{A2B01FCF-E709-6643-8933-4ED6E62C4BCD}" srcId="{4C682B97-B97D-450A-810B-79CE65DBEB0C}" destId="{D8425F49-D764-6A47-B044-8935C3B86D3A}" srcOrd="4" destOrd="0" parTransId="{53722A79-96BE-204C-B6B5-A33CADBCBD31}" sibTransId="{A1E8D503-F114-2B4A-A5D7-4911C6A6B97A}"/>
    <dgm:cxn modelId="{D23BF9DF-CB0F-6B48-AEC3-D60B5B3F4799}" srcId="{4C682B97-B97D-450A-810B-79CE65DBEB0C}" destId="{777828DB-8CDB-B545-9E7B-0C92FEFA0B66}" srcOrd="2" destOrd="0" parTransId="{8B7E7CA2-2144-D045-B798-17D5C4903719}" sibTransId="{B57294CF-5645-4E4F-8297-EAC8E3C994C6}"/>
    <dgm:cxn modelId="{4C237EE0-08A2-3747-A431-B490D869DE4D}" type="presOf" srcId="{FC7D1893-2315-C445-AB29-D095D1F92C8F}" destId="{1D12345F-F05A-E544-A4B2-85F4704A0163}" srcOrd="0" destOrd="0" presId="urn:microsoft.com/office/officeart/2005/8/layout/process4"/>
    <dgm:cxn modelId="{3291FB3A-567A-A74B-A210-BB10BB56EA02}" type="presParOf" srcId="{0DF3C1DB-B45F-4172-A20C-1F1504C9452F}" destId="{EEB7FB9A-CA35-1345-8AAD-62AC46E1C8BD}" srcOrd="0" destOrd="0" presId="urn:microsoft.com/office/officeart/2005/8/layout/process4"/>
    <dgm:cxn modelId="{19B0E1AA-C483-FB43-8CA1-BCA5CB1D8019}" type="presParOf" srcId="{EEB7FB9A-CA35-1345-8AAD-62AC46E1C8BD}" destId="{48E94220-FDDD-4A4E-812F-43E4ABC7F8DC}" srcOrd="0" destOrd="0" presId="urn:microsoft.com/office/officeart/2005/8/layout/process4"/>
    <dgm:cxn modelId="{6E48564E-4DA5-8E43-9569-B1E39F5E0543}" type="presParOf" srcId="{0DF3C1DB-B45F-4172-A20C-1F1504C9452F}" destId="{6AB17774-C190-C449-9FE5-4FEE2180DE5B}" srcOrd="1" destOrd="0" presId="urn:microsoft.com/office/officeart/2005/8/layout/process4"/>
    <dgm:cxn modelId="{68708762-97C4-FA4E-9689-86714F8E1AB8}" type="presParOf" srcId="{0DF3C1DB-B45F-4172-A20C-1F1504C9452F}" destId="{169EEC5B-716C-DE45-9BC7-98B4501860F7}" srcOrd="2" destOrd="0" presId="urn:microsoft.com/office/officeart/2005/8/layout/process4"/>
    <dgm:cxn modelId="{C05CF5EA-9383-954D-8D20-ACBFC3135CDB}" type="presParOf" srcId="{169EEC5B-716C-DE45-9BC7-98B4501860F7}" destId="{5173F16F-F93F-5849-8364-213D7AACB121}" srcOrd="0" destOrd="0" presId="urn:microsoft.com/office/officeart/2005/8/layout/process4"/>
    <dgm:cxn modelId="{2AE2F80B-ED6A-3042-9A05-94000494B19E}" type="presParOf" srcId="{0DF3C1DB-B45F-4172-A20C-1F1504C9452F}" destId="{CEAD6C08-325E-A448-8730-BE446489A772}" srcOrd="3" destOrd="0" presId="urn:microsoft.com/office/officeart/2005/8/layout/process4"/>
    <dgm:cxn modelId="{76193047-7DD6-9C47-B957-BE84581B3CFD}" type="presParOf" srcId="{0DF3C1DB-B45F-4172-A20C-1F1504C9452F}" destId="{3A879843-C305-C844-A387-7580FAAC00F4}" srcOrd="4" destOrd="0" presId="urn:microsoft.com/office/officeart/2005/8/layout/process4"/>
    <dgm:cxn modelId="{4F83B9A5-AD27-E84C-BDA9-F588D7D5CA74}" type="presParOf" srcId="{3A879843-C305-C844-A387-7580FAAC00F4}" destId="{D8EBF6F1-C228-474B-BC7D-977FE4F4F48B}" srcOrd="0" destOrd="0" presId="urn:microsoft.com/office/officeart/2005/8/layout/process4"/>
    <dgm:cxn modelId="{082A553F-7F5A-4648-83B1-B5774774DF1B}" type="presParOf" srcId="{0DF3C1DB-B45F-4172-A20C-1F1504C9452F}" destId="{730FF1CA-5045-1E49-81D6-A28B270C32B5}" srcOrd="5" destOrd="0" presId="urn:microsoft.com/office/officeart/2005/8/layout/process4"/>
    <dgm:cxn modelId="{7A331CA8-029C-324F-9932-44E4C1D926AD}" type="presParOf" srcId="{0DF3C1DB-B45F-4172-A20C-1F1504C9452F}" destId="{1898A32C-9064-A54B-9439-9427F1002494}" srcOrd="6" destOrd="0" presId="urn:microsoft.com/office/officeart/2005/8/layout/process4"/>
    <dgm:cxn modelId="{4182EB66-F56B-A44E-908E-2414A15A99F1}" type="presParOf" srcId="{1898A32C-9064-A54B-9439-9427F1002494}" destId="{07AB71FF-E0F0-4F4D-A1E4-8BE2672EEBF7}" srcOrd="0" destOrd="0" presId="urn:microsoft.com/office/officeart/2005/8/layout/process4"/>
    <dgm:cxn modelId="{D0DE7C37-2167-904A-915C-ED4B5B17BAB6}" type="presParOf" srcId="{0DF3C1DB-B45F-4172-A20C-1F1504C9452F}" destId="{B55A6580-5476-7B45-9E85-40E0AE895672}" srcOrd="7" destOrd="0" presId="urn:microsoft.com/office/officeart/2005/8/layout/process4"/>
    <dgm:cxn modelId="{FF50B7DD-987A-D945-A97B-86FC89E85521}" type="presParOf" srcId="{0DF3C1DB-B45F-4172-A20C-1F1504C9452F}" destId="{537E1605-3711-1A43-A52B-3E31A042A613}" srcOrd="8" destOrd="0" presId="urn:microsoft.com/office/officeart/2005/8/layout/process4"/>
    <dgm:cxn modelId="{587DFB9D-17FC-C545-840B-391A50D4CC69}" type="presParOf" srcId="{537E1605-3711-1A43-A52B-3E31A042A613}" destId="{A8A5F2A0-5DBB-FC44-BF12-C5A4D34A674C}" srcOrd="0" destOrd="0" presId="urn:microsoft.com/office/officeart/2005/8/layout/process4"/>
    <dgm:cxn modelId="{AF0346D1-A4B9-314B-90B4-F4F686E6FAE4}" type="presParOf" srcId="{0DF3C1DB-B45F-4172-A20C-1F1504C9452F}" destId="{63BFAE72-FCCF-BA4F-9956-0AB5E626FC51}" srcOrd="9" destOrd="0" presId="urn:microsoft.com/office/officeart/2005/8/layout/process4"/>
    <dgm:cxn modelId="{26E86A58-842E-AA43-B616-B7D443FC0168}" type="presParOf" srcId="{0DF3C1DB-B45F-4172-A20C-1F1504C9452F}" destId="{F126322B-DD4F-E140-A7FF-4520010BC852}" srcOrd="10" destOrd="0" presId="urn:microsoft.com/office/officeart/2005/8/layout/process4"/>
    <dgm:cxn modelId="{07D5893E-A655-284B-AD46-E7AF760E0857}" type="presParOf" srcId="{F126322B-DD4F-E140-A7FF-4520010BC852}" destId="{1D12345F-F05A-E544-A4B2-85F4704A0163}" srcOrd="0" destOrd="0" presId="urn:microsoft.com/office/officeart/2005/8/layout/process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0B30F08B-A6A1-1D44-9532-1679742E08B4}" type="doc">
      <dgm:prSet loTypeId="urn:microsoft.com/office/officeart/2005/8/layout/vList3#1" loCatId="list" qsTypeId="urn:microsoft.com/office/officeart/2005/8/quickstyle/simple4" qsCatId="simple" csTypeId="urn:microsoft.com/office/officeart/2005/8/colors/colorful1#19" csCatId="colorful" phldr="1"/>
      <dgm:spPr/>
    </dgm:pt>
    <dgm:pt modelId="{362B778E-26F9-304C-A69C-9214007179F6}">
      <dgm:prSet phldrT="[Text]" custT="1"/>
      <dgm:spPr/>
      <dgm:t>
        <a:bodyPr/>
        <a:lstStyle/>
        <a:p>
          <a:r>
            <a:rPr lang="en-US" sz="2400" dirty="0"/>
            <a:t>Trust is essential to all of my important relationships. </a:t>
          </a:r>
        </a:p>
      </dgm:t>
    </dgm:pt>
    <dgm:pt modelId="{CCF2B3D3-54F9-E947-BDEC-933D5B7ABA06}" type="parTrans" cxnId="{0A8D632A-0AB7-8A43-ACC1-13183D175C24}">
      <dgm:prSet/>
      <dgm:spPr/>
      <dgm:t>
        <a:bodyPr/>
        <a:lstStyle/>
        <a:p>
          <a:endParaRPr lang="en-US"/>
        </a:p>
      </dgm:t>
    </dgm:pt>
    <dgm:pt modelId="{21682CDC-8FB7-B14D-9E77-E93EFE19B724}" type="sibTrans" cxnId="{0A8D632A-0AB7-8A43-ACC1-13183D175C24}">
      <dgm:prSet/>
      <dgm:spPr/>
      <dgm:t>
        <a:bodyPr/>
        <a:lstStyle/>
        <a:p>
          <a:endParaRPr lang="en-US"/>
        </a:p>
      </dgm:t>
    </dgm:pt>
    <dgm:pt modelId="{2F49A71A-BE8B-D045-BAF5-49409758E348}">
      <dgm:prSet custT="1"/>
      <dgm:spPr>
        <a:solidFill>
          <a:srgbClr val="008000"/>
        </a:solidFill>
      </dgm:spPr>
      <dgm:t>
        <a:bodyPr/>
        <a:lstStyle/>
        <a:p>
          <a:r>
            <a:rPr lang="en-US" sz="2400" dirty="0"/>
            <a:t>Honesty is the best policy. </a:t>
          </a:r>
        </a:p>
      </dgm:t>
    </dgm:pt>
    <dgm:pt modelId="{F4D9ED1D-3407-CF4D-A518-112CB87408D0}" type="parTrans" cxnId="{CAE3D72D-2137-B84D-B041-73F2CD927DD6}">
      <dgm:prSet/>
      <dgm:spPr/>
      <dgm:t>
        <a:bodyPr/>
        <a:lstStyle/>
        <a:p>
          <a:endParaRPr lang="en-US"/>
        </a:p>
      </dgm:t>
    </dgm:pt>
    <dgm:pt modelId="{E14F601E-358E-AA42-B391-F82B98819F56}" type="sibTrans" cxnId="{CAE3D72D-2137-B84D-B041-73F2CD927DD6}">
      <dgm:prSet/>
      <dgm:spPr/>
      <dgm:t>
        <a:bodyPr/>
        <a:lstStyle/>
        <a:p>
          <a:endParaRPr lang="en-US"/>
        </a:p>
      </dgm:t>
    </dgm:pt>
    <dgm:pt modelId="{E6EFB99A-A291-3D40-93A0-67C54254A773}">
      <dgm:prSet custT="1"/>
      <dgm:spPr/>
      <dgm:t>
        <a:bodyPr/>
        <a:lstStyle/>
        <a:p>
          <a:r>
            <a:rPr lang="en-US" sz="2400" dirty="0"/>
            <a:t>I should keep my promises. </a:t>
          </a:r>
        </a:p>
      </dgm:t>
    </dgm:pt>
    <dgm:pt modelId="{70F2BC72-58AC-9744-96EB-3088CF7EEC0B}" type="parTrans" cxnId="{F6CA8D8B-CF2B-1F4C-B3CE-99EFD218583C}">
      <dgm:prSet/>
      <dgm:spPr/>
      <dgm:t>
        <a:bodyPr/>
        <a:lstStyle/>
        <a:p>
          <a:endParaRPr lang="en-US"/>
        </a:p>
      </dgm:t>
    </dgm:pt>
    <dgm:pt modelId="{5B577B26-DE3B-9545-92A3-E4527CE558BF}" type="sibTrans" cxnId="{F6CA8D8B-CF2B-1F4C-B3CE-99EFD218583C}">
      <dgm:prSet/>
      <dgm:spPr/>
      <dgm:t>
        <a:bodyPr/>
        <a:lstStyle/>
        <a:p>
          <a:endParaRPr lang="en-US"/>
        </a:p>
      </dgm:t>
    </dgm:pt>
    <dgm:pt modelId="{18491C6C-ED3C-8248-B524-C1F82D35F832}">
      <dgm:prSet custT="1"/>
      <dgm:spPr/>
      <dgm:t>
        <a:bodyPr/>
        <a:lstStyle/>
        <a:p>
          <a:r>
            <a:rPr lang="en-US" sz="2400" dirty="0"/>
            <a:t>It’s not worth it to lie or cheat because it hurts my character.</a:t>
          </a:r>
        </a:p>
      </dgm:t>
    </dgm:pt>
    <dgm:pt modelId="{6CA22130-943C-5549-84A8-12FC7D155C51}" type="parTrans" cxnId="{7AFE7C7B-1606-3349-9CF3-ADC4D8DFFBAA}">
      <dgm:prSet/>
      <dgm:spPr/>
      <dgm:t>
        <a:bodyPr/>
        <a:lstStyle/>
        <a:p>
          <a:endParaRPr lang="en-US"/>
        </a:p>
      </dgm:t>
    </dgm:pt>
    <dgm:pt modelId="{0657CCF0-F951-094D-B20A-C83C0E665080}" type="sibTrans" cxnId="{7AFE7C7B-1606-3349-9CF3-ADC4D8DFFBAA}">
      <dgm:prSet/>
      <dgm:spPr/>
      <dgm:t>
        <a:bodyPr/>
        <a:lstStyle/>
        <a:p>
          <a:endParaRPr lang="en-US"/>
        </a:p>
      </dgm:t>
    </dgm:pt>
    <dgm:pt modelId="{C31DE40C-4D01-4740-A97B-32B9F98E9F37}" type="pres">
      <dgm:prSet presAssocID="{0B30F08B-A6A1-1D44-9532-1679742E08B4}" presName="linearFlow" presStyleCnt="0">
        <dgm:presLayoutVars>
          <dgm:dir/>
          <dgm:resizeHandles val="exact"/>
        </dgm:presLayoutVars>
      </dgm:prSet>
      <dgm:spPr/>
    </dgm:pt>
    <dgm:pt modelId="{3A04F6EC-741C-7946-8F00-E283A09AB646}" type="pres">
      <dgm:prSet presAssocID="{362B778E-26F9-304C-A69C-9214007179F6}" presName="composite" presStyleCnt="0"/>
      <dgm:spPr/>
    </dgm:pt>
    <dgm:pt modelId="{42BF4D25-CB38-664E-A012-50E05CF97A13}" type="pres">
      <dgm:prSet presAssocID="{362B778E-26F9-304C-A69C-9214007179F6}" presName="imgShp" presStyleLbl="fgImgPlace1" presStyleIdx="0" presStyleCnt="4" custLinFactNeighborX="-59070" custLinFactNeighborY="21926"/>
      <dgm:spPr/>
    </dgm:pt>
    <dgm:pt modelId="{6DE9410F-CE0E-B844-AAC5-87C699907DAE}" type="pres">
      <dgm:prSet presAssocID="{362B778E-26F9-304C-A69C-9214007179F6}" presName="txShp" presStyleLbl="node1" presStyleIdx="0" presStyleCnt="4" custScaleX="131716" custLinFactNeighborY="22026">
        <dgm:presLayoutVars>
          <dgm:bulletEnabled val="1"/>
        </dgm:presLayoutVars>
      </dgm:prSet>
      <dgm:spPr/>
    </dgm:pt>
    <dgm:pt modelId="{E108D1F0-85E9-EB44-B7A7-23E311D1B39C}" type="pres">
      <dgm:prSet presAssocID="{21682CDC-8FB7-B14D-9E77-E93EFE19B724}" presName="spacing" presStyleCnt="0"/>
      <dgm:spPr/>
    </dgm:pt>
    <dgm:pt modelId="{54A080BC-6ABB-8944-9753-4AB0BE7CF4DE}" type="pres">
      <dgm:prSet presAssocID="{2F49A71A-BE8B-D045-BAF5-49409758E348}" presName="composite" presStyleCnt="0"/>
      <dgm:spPr/>
    </dgm:pt>
    <dgm:pt modelId="{053A72FF-1A3E-E34C-98AC-F3589EFADD34}" type="pres">
      <dgm:prSet presAssocID="{2F49A71A-BE8B-D045-BAF5-49409758E348}" presName="imgShp" presStyleLbl="fgImgPlace1" presStyleIdx="1" presStyleCnt="4" custLinFactNeighborX="-59070" custLinFactNeighborY="13020"/>
      <dgm:spPr/>
    </dgm:pt>
    <dgm:pt modelId="{B00DD605-3CF4-5841-8B05-D87A1027FA89}" type="pres">
      <dgm:prSet presAssocID="{2F49A71A-BE8B-D045-BAF5-49409758E348}" presName="txShp" presStyleLbl="node1" presStyleIdx="1" presStyleCnt="4" custScaleX="131716" custLinFactNeighborY="13554">
        <dgm:presLayoutVars>
          <dgm:bulletEnabled val="1"/>
        </dgm:presLayoutVars>
      </dgm:prSet>
      <dgm:spPr/>
    </dgm:pt>
    <dgm:pt modelId="{A48E7BB9-98AE-C641-A1EE-6392C7722AB9}" type="pres">
      <dgm:prSet presAssocID="{E14F601E-358E-AA42-B391-F82B98819F56}" presName="spacing" presStyleCnt="0"/>
      <dgm:spPr/>
    </dgm:pt>
    <dgm:pt modelId="{5EEE6847-07A5-2440-92D4-4CE7F9483F7A}" type="pres">
      <dgm:prSet presAssocID="{E6EFB99A-A291-3D40-93A0-67C54254A773}" presName="composite" presStyleCnt="0"/>
      <dgm:spPr/>
    </dgm:pt>
    <dgm:pt modelId="{6726A820-2188-6141-B64E-3079E757F69A}" type="pres">
      <dgm:prSet presAssocID="{E6EFB99A-A291-3D40-93A0-67C54254A773}" presName="imgShp" presStyleLbl="fgImgPlace1" presStyleIdx="2" presStyleCnt="4" custLinFactNeighborX="-59070" custLinFactNeighborY="-534"/>
      <dgm:spPr/>
    </dgm:pt>
    <dgm:pt modelId="{0CB10B27-7E28-FA47-BDCB-6C35D42D5E92}" type="pres">
      <dgm:prSet presAssocID="{E6EFB99A-A291-3D40-93A0-67C54254A773}" presName="txShp" presStyleLbl="node1" presStyleIdx="2" presStyleCnt="4" custScaleX="131716" custLinFactNeighborY="11860">
        <dgm:presLayoutVars>
          <dgm:bulletEnabled val="1"/>
        </dgm:presLayoutVars>
      </dgm:prSet>
      <dgm:spPr/>
    </dgm:pt>
    <dgm:pt modelId="{2CF5BB45-A093-EB4E-908C-72135839BF95}" type="pres">
      <dgm:prSet presAssocID="{5B577B26-DE3B-9545-92A3-E4527CE558BF}" presName="spacing" presStyleCnt="0"/>
      <dgm:spPr/>
    </dgm:pt>
    <dgm:pt modelId="{BCD600B7-EBBD-A44B-8728-014BB8B6A6DF}" type="pres">
      <dgm:prSet presAssocID="{18491C6C-ED3C-8248-B524-C1F82D35F832}" presName="composite" presStyleCnt="0"/>
      <dgm:spPr/>
    </dgm:pt>
    <dgm:pt modelId="{1CC57C06-328F-3541-A6C9-B8EDD1867A59}" type="pres">
      <dgm:prSet presAssocID="{18491C6C-ED3C-8248-B524-C1F82D35F832}" presName="imgShp" presStyleLbl="fgImgPlace1" presStyleIdx="3" presStyleCnt="4" custLinFactNeighborX="-59070" custLinFactNeighborY="-534"/>
      <dgm:spPr/>
    </dgm:pt>
    <dgm:pt modelId="{1365BE0D-CD10-5049-9649-5F6703012801}" type="pres">
      <dgm:prSet presAssocID="{18491C6C-ED3C-8248-B524-C1F82D35F832}" presName="txShp" presStyleLbl="node1" presStyleIdx="3" presStyleCnt="4" custScaleX="131716">
        <dgm:presLayoutVars>
          <dgm:bulletEnabled val="1"/>
        </dgm:presLayoutVars>
      </dgm:prSet>
      <dgm:spPr/>
    </dgm:pt>
  </dgm:ptLst>
  <dgm:cxnLst>
    <dgm:cxn modelId="{0A8D632A-0AB7-8A43-ACC1-13183D175C24}" srcId="{0B30F08B-A6A1-1D44-9532-1679742E08B4}" destId="{362B778E-26F9-304C-A69C-9214007179F6}" srcOrd="0" destOrd="0" parTransId="{CCF2B3D3-54F9-E947-BDEC-933D5B7ABA06}" sibTransId="{21682CDC-8FB7-B14D-9E77-E93EFE19B724}"/>
    <dgm:cxn modelId="{CAE3D72D-2137-B84D-B041-73F2CD927DD6}" srcId="{0B30F08B-A6A1-1D44-9532-1679742E08B4}" destId="{2F49A71A-BE8B-D045-BAF5-49409758E348}" srcOrd="1" destOrd="0" parTransId="{F4D9ED1D-3407-CF4D-A518-112CB87408D0}" sibTransId="{E14F601E-358E-AA42-B391-F82B98819F56}"/>
    <dgm:cxn modelId="{65965E38-BF56-8149-9996-33E19AD646C9}" type="presOf" srcId="{362B778E-26F9-304C-A69C-9214007179F6}" destId="{6DE9410F-CE0E-B844-AAC5-87C699907DAE}" srcOrd="0" destOrd="0" presId="urn:microsoft.com/office/officeart/2005/8/layout/vList3#1"/>
    <dgm:cxn modelId="{7C00343B-5D8E-C948-83E9-61268EDA0E75}" type="presOf" srcId="{2F49A71A-BE8B-D045-BAF5-49409758E348}" destId="{B00DD605-3CF4-5841-8B05-D87A1027FA89}" srcOrd="0" destOrd="0" presId="urn:microsoft.com/office/officeart/2005/8/layout/vList3#1"/>
    <dgm:cxn modelId="{7280D83F-4A73-314D-BC6F-3B12AFC5FBDB}" type="presOf" srcId="{0B30F08B-A6A1-1D44-9532-1679742E08B4}" destId="{C31DE40C-4D01-4740-A97B-32B9F98E9F37}" srcOrd="0" destOrd="0" presId="urn:microsoft.com/office/officeart/2005/8/layout/vList3#1"/>
    <dgm:cxn modelId="{D6136955-6CB4-0742-A32F-D8A79871676B}" type="presOf" srcId="{18491C6C-ED3C-8248-B524-C1F82D35F832}" destId="{1365BE0D-CD10-5049-9649-5F6703012801}" srcOrd="0" destOrd="0" presId="urn:microsoft.com/office/officeart/2005/8/layout/vList3#1"/>
    <dgm:cxn modelId="{7AFE7C7B-1606-3349-9CF3-ADC4D8DFFBAA}" srcId="{0B30F08B-A6A1-1D44-9532-1679742E08B4}" destId="{18491C6C-ED3C-8248-B524-C1F82D35F832}" srcOrd="3" destOrd="0" parTransId="{6CA22130-943C-5549-84A8-12FC7D155C51}" sibTransId="{0657CCF0-F951-094D-B20A-C83C0E665080}"/>
    <dgm:cxn modelId="{F6CA8D8B-CF2B-1F4C-B3CE-99EFD218583C}" srcId="{0B30F08B-A6A1-1D44-9532-1679742E08B4}" destId="{E6EFB99A-A291-3D40-93A0-67C54254A773}" srcOrd="2" destOrd="0" parTransId="{70F2BC72-58AC-9744-96EB-3088CF7EEC0B}" sibTransId="{5B577B26-DE3B-9545-92A3-E4527CE558BF}"/>
    <dgm:cxn modelId="{CA2E27EB-F2C6-B54B-B726-16EDCD0C14B1}" type="presOf" srcId="{E6EFB99A-A291-3D40-93A0-67C54254A773}" destId="{0CB10B27-7E28-FA47-BDCB-6C35D42D5E92}" srcOrd="0" destOrd="0" presId="urn:microsoft.com/office/officeart/2005/8/layout/vList3#1"/>
    <dgm:cxn modelId="{8862302B-EC7B-F241-AF8C-B91966B81AB0}" type="presParOf" srcId="{C31DE40C-4D01-4740-A97B-32B9F98E9F37}" destId="{3A04F6EC-741C-7946-8F00-E283A09AB646}" srcOrd="0" destOrd="0" presId="urn:microsoft.com/office/officeart/2005/8/layout/vList3#1"/>
    <dgm:cxn modelId="{9A1F0030-F781-A845-9525-C3F9AB922F1B}" type="presParOf" srcId="{3A04F6EC-741C-7946-8F00-E283A09AB646}" destId="{42BF4D25-CB38-664E-A012-50E05CF97A13}" srcOrd="0" destOrd="0" presId="urn:microsoft.com/office/officeart/2005/8/layout/vList3#1"/>
    <dgm:cxn modelId="{C62533AE-903A-8843-8AB0-83BD79738ED0}" type="presParOf" srcId="{3A04F6EC-741C-7946-8F00-E283A09AB646}" destId="{6DE9410F-CE0E-B844-AAC5-87C699907DAE}" srcOrd="1" destOrd="0" presId="urn:microsoft.com/office/officeart/2005/8/layout/vList3#1"/>
    <dgm:cxn modelId="{7E755E2B-AAB4-0246-8FF7-BFD81C229EE5}" type="presParOf" srcId="{C31DE40C-4D01-4740-A97B-32B9F98E9F37}" destId="{E108D1F0-85E9-EB44-B7A7-23E311D1B39C}" srcOrd="1" destOrd="0" presId="urn:microsoft.com/office/officeart/2005/8/layout/vList3#1"/>
    <dgm:cxn modelId="{4110FE6C-3592-3745-B2B9-5B001CDD8FE5}" type="presParOf" srcId="{C31DE40C-4D01-4740-A97B-32B9F98E9F37}" destId="{54A080BC-6ABB-8944-9753-4AB0BE7CF4DE}" srcOrd="2" destOrd="0" presId="urn:microsoft.com/office/officeart/2005/8/layout/vList3#1"/>
    <dgm:cxn modelId="{1740FF07-7F52-0946-BFE4-1D746FBAD283}" type="presParOf" srcId="{54A080BC-6ABB-8944-9753-4AB0BE7CF4DE}" destId="{053A72FF-1A3E-E34C-98AC-F3589EFADD34}" srcOrd="0" destOrd="0" presId="urn:microsoft.com/office/officeart/2005/8/layout/vList3#1"/>
    <dgm:cxn modelId="{2F4D46DC-A994-D44A-936D-81432E58B807}" type="presParOf" srcId="{54A080BC-6ABB-8944-9753-4AB0BE7CF4DE}" destId="{B00DD605-3CF4-5841-8B05-D87A1027FA89}" srcOrd="1" destOrd="0" presId="urn:microsoft.com/office/officeart/2005/8/layout/vList3#1"/>
    <dgm:cxn modelId="{6A9E78DC-0E4E-6A45-90B4-5B8DC04D2404}" type="presParOf" srcId="{C31DE40C-4D01-4740-A97B-32B9F98E9F37}" destId="{A48E7BB9-98AE-C641-A1EE-6392C7722AB9}" srcOrd="3" destOrd="0" presId="urn:microsoft.com/office/officeart/2005/8/layout/vList3#1"/>
    <dgm:cxn modelId="{C368E9BC-E090-CF4C-A4A5-B2BC9A214F1F}" type="presParOf" srcId="{C31DE40C-4D01-4740-A97B-32B9F98E9F37}" destId="{5EEE6847-07A5-2440-92D4-4CE7F9483F7A}" srcOrd="4" destOrd="0" presId="urn:microsoft.com/office/officeart/2005/8/layout/vList3#1"/>
    <dgm:cxn modelId="{3976C589-3E3C-6941-82EA-F0F0450DD960}" type="presParOf" srcId="{5EEE6847-07A5-2440-92D4-4CE7F9483F7A}" destId="{6726A820-2188-6141-B64E-3079E757F69A}" srcOrd="0" destOrd="0" presId="urn:microsoft.com/office/officeart/2005/8/layout/vList3#1"/>
    <dgm:cxn modelId="{A67E1F6A-14A2-E14E-93D7-351FA72A473A}" type="presParOf" srcId="{5EEE6847-07A5-2440-92D4-4CE7F9483F7A}" destId="{0CB10B27-7E28-FA47-BDCB-6C35D42D5E92}" srcOrd="1" destOrd="0" presId="urn:microsoft.com/office/officeart/2005/8/layout/vList3#1"/>
    <dgm:cxn modelId="{5EE86ED4-AFB1-1441-B415-CBAEFC739E42}" type="presParOf" srcId="{C31DE40C-4D01-4740-A97B-32B9F98E9F37}" destId="{2CF5BB45-A093-EB4E-908C-72135839BF95}" srcOrd="5" destOrd="0" presId="urn:microsoft.com/office/officeart/2005/8/layout/vList3#1"/>
    <dgm:cxn modelId="{3BAA799E-2EA6-ED44-B560-ACD867407D82}" type="presParOf" srcId="{C31DE40C-4D01-4740-A97B-32B9F98E9F37}" destId="{BCD600B7-EBBD-A44B-8728-014BB8B6A6DF}" srcOrd="6" destOrd="0" presId="urn:microsoft.com/office/officeart/2005/8/layout/vList3#1"/>
    <dgm:cxn modelId="{8C6A24B3-2F8E-AA41-A137-ACC3F65FCD70}" type="presParOf" srcId="{BCD600B7-EBBD-A44B-8728-014BB8B6A6DF}" destId="{1CC57C06-328F-3541-A6C9-B8EDD1867A59}" srcOrd="0" destOrd="0" presId="urn:microsoft.com/office/officeart/2005/8/layout/vList3#1"/>
    <dgm:cxn modelId="{09A88F72-6356-8C49-BDD2-E223C7C6E15F}" type="presParOf" srcId="{BCD600B7-EBBD-A44B-8728-014BB8B6A6DF}" destId="{1365BE0D-CD10-5049-9649-5F6703012801}" srcOrd="1" destOrd="0" presId="urn:microsoft.com/office/officeart/2005/8/layout/vList3#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F63527F-4659-4E8E-BD89-CF31F5E45F06}"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D461172B-A663-4FC8-B8BD-62A9EEC9AAFF}">
      <dgm:prSet custT="1"/>
      <dgm:spPr/>
      <dgm:t>
        <a:bodyPr/>
        <a:lstStyle/>
        <a:p>
          <a:pPr rtl="0"/>
          <a:r>
            <a:rPr lang="en-US" sz="2400" b="1" dirty="0"/>
            <a:t>A student acts in a way that is consistent with Six Pillars and desired character traits </a:t>
          </a:r>
          <a:endParaRPr lang="en-US" sz="2500" b="1" dirty="0"/>
        </a:p>
      </dgm:t>
    </dgm:pt>
    <dgm:pt modelId="{C73A3B5C-6337-46CE-9775-ED13CD23BD08}" type="parTrans" cxnId="{8B872A72-8681-499C-AE15-601758F99639}">
      <dgm:prSet/>
      <dgm:spPr/>
      <dgm:t>
        <a:bodyPr/>
        <a:lstStyle/>
        <a:p>
          <a:endParaRPr lang="en-US"/>
        </a:p>
      </dgm:t>
    </dgm:pt>
    <dgm:pt modelId="{D706AF72-0EC5-4407-9BB4-B5E90DCC867E}" type="sibTrans" cxnId="{8B872A72-8681-499C-AE15-601758F99639}">
      <dgm:prSet/>
      <dgm:spPr/>
      <dgm:t>
        <a:bodyPr/>
        <a:lstStyle/>
        <a:p>
          <a:endParaRPr lang="en-US"/>
        </a:p>
      </dgm:t>
    </dgm:pt>
    <dgm:pt modelId="{22B416E1-70FB-4748-95F1-2BFEDE9A2830}">
      <dgm:prSet/>
      <dgm:spPr>
        <a:solidFill>
          <a:srgbClr val="008000"/>
        </a:solidFill>
      </dgm:spPr>
      <dgm:t>
        <a:bodyPr/>
        <a:lstStyle/>
        <a:p>
          <a:pPr marL="0" marR="0" indent="0" defTabSz="914400" rtl="0" eaLnBrk="1" fontAlgn="auto" latinLnBrk="0" hangingPunct="1">
            <a:lnSpc>
              <a:spcPct val="100000"/>
            </a:lnSpc>
            <a:spcBef>
              <a:spcPts val="0"/>
            </a:spcBef>
            <a:spcAft>
              <a:spcPts val="0"/>
            </a:spcAft>
            <a:buClrTx/>
            <a:buSzTx/>
            <a:buFontTx/>
            <a:buNone/>
            <a:tabLst/>
            <a:defRPr/>
          </a:pPr>
          <a:endParaRPr lang="en-US" b="1" dirty="0">
            <a:effectLst>
              <a:outerShdw blurRad="38100" dist="38100" dir="2700000" algn="tl">
                <a:srgbClr val="000000">
                  <a:alpha val="43137"/>
                </a:srgbClr>
              </a:outerShdw>
            </a:effectLst>
          </a:endParaRPr>
        </a:p>
        <a:p>
          <a:pPr marL="0" marR="0" indent="0" defTabSz="914400" rtl="0" eaLnBrk="1" fontAlgn="auto" latinLnBrk="0" hangingPunct="1">
            <a:lnSpc>
              <a:spcPct val="100000"/>
            </a:lnSpc>
            <a:spcBef>
              <a:spcPts val="0"/>
            </a:spcBef>
            <a:spcAft>
              <a:spcPts val="0"/>
            </a:spcAft>
            <a:buClrTx/>
            <a:buSzTx/>
            <a:buFontTx/>
            <a:buNone/>
            <a:tabLst/>
            <a:defRPr/>
          </a:pPr>
          <a:r>
            <a:rPr lang="en-US" b="1" dirty="0">
              <a:effectLst>
                <a:outerShdw blurRad="38100" dist="38100" dir="2700000" algn="tl">
                  <a:srgbClr val="000000">
                    <a:alpha val="43137"/>
                  </a:srgbClr>
                </a:outerShdw>
              </a:effectLst>
            </a:rPr>
            <a:t>Behavior</a:t>
          </a:r>
          <a:endParaRPr lang="en-US" dirty="0">
            <a:effectLst>
              <a:outerShdw blurRad="38100" dist="38100" dir="2700000" algn="tl">
                <a:srgbClr val="000000">
                  <a:alpha val="43137"/>
                </a:srgbClr>
              </a:outerShdw>
            </a:effectLst>
          </a:endParaRPr>
        </a:p>
        <a:p>
          <a:pPr defTabSz="844550">
            <a:lnSpc>
              <a:spcPct val="90000"/>
            </a:lnSpc>
            <a:spcBef>
              <a:spcPct val="0"/>
            </a:spcBef>
            <a:spcAft>
              <a:spcPct val="35000"/>
            </a:spcAft>
          </a:pPr>
          <a:endParaRPr lang="en-US" dirty="0"/>
        </a:p>
      </dgm:t>
    </dgm:pt>
    <dgm:pt modelId="{DBC27235-DAE8-4728-8A34-858941F06CD5}" type="parTrans" cxnId="{E4E24DB4-6F56-421C-9F7F-3EB8FB88BDFD}">
      <dgm:prSet/>
      <dgm:spPr/>
      <dgm:t>
        <a:bodyPr/>
        <a:lstStyle/>
        <a:p>
          <a:endParaRPr lang="en-US"/>
        </a:p>
      </dgm:t>
    </dgm:pt>
    <dgm:pt modelId="{84812A40-5A74-4A92-B361-A3384A71DCB3}" type="sibTrans" cxnId="{E4E24DB4-6F56-421C-9F7F-3EB8FB88BDFD}">
      <dgm:prSet/>
      <dgm:spPr/>
      <dgm:t>
        <a:bodyPr/>
        <a:lstStyle/>
        <a:p>
          <a:endParaRPr lang="en-US"/>
        </a:p>
      </dgm:t>
    </dgm:pt>
    <dgm:pt modelId="{21D1F08F-3DA7-4C73-9577-17383B3074AA}">
      <dgm:prSet custT="1"/>
      <dgm:spPr/>
      <dgm:t>
        <a:bodyPr/>
        <a:lstStyle/>
        <a:p>
          <a:pPr rtl="0"/>
          <a:r>
            <a:rPr lang="en-US" sz="2400" b="1" dirty="0"/>
            <a:t>Demonstrates the ability to make a good decision</a:t>
          </a:r>
          <a:endParaRPr lang="en-US" sz="2400" dirty="0"/>
        </a:p>
      </dgm:t>
    </dgm:pt>
    <dgm:pt modelId="{C2459855-D8DD-4156-8B9E-FA9414861024}">
      <dgm:prSet/>
      <dgm:spPr>
        <a:solidFill>
          <a:srgbClr val="E11B22"/>
        </a:solidFill>
      </dgm:spPr>
      <dgm:t>
        <a:bodyPr/>
        <a:lstStyle/>
        <a:p>
          <a:r>
            <a:rPr lang="en-US" b="1" dirty="0">
              <a:effectLst>
                <a:outerShdw blurRad="38100" dist="38100" dir="2700000" algn="tl">
                  <a:srgbClr val="000000">
                    <a:alpha val="43137"/>
                  </a:srgbClr>
                </a:outerShdw>
              </a:effectLst>
            </a:rPr>
            <a:t>Choices</a:t>
          </a:r>
          <a:endParaRPr lang="en-US" dirty="0"/>
        </a:p>
      </dgm:t>
    </dgm:pt>
    <dgm:pt modelId="{6D044ADE-DB7A-42C7-878F-3AB52D74217F}" type="sibTrans" cxnId="{D3D83014-6605-4887-AC31-50355E3440E4}">
      <dgm:prSet/>
      <dgm:spPr/>
      <dgm:t>
        <a:bodyPr/>
        <a:lstStyle/>
        <a:p>
          <a:endParaRPr lang="en-US"/>
        </a:p>
      </dgm:t>
    </dgm:pt>
    <dgm:pt modelId="{EA011FEA-0E90-4071-A22A-908C2BF24C10}" type="parTrans" cxnId="{D3D83014-6605-4887-AC31-50355E3440E4}">
      <dgm:prSet/>
      <dgm:spPr/>
      <dgm:t>
        <a:bodyPr/>
        <a:lstStyle/>
        <a:p>
          <a:endParaRPr lang="en-US"/>
        </a:p>
      </dgm:t>
    </dgm:pt>
    <dgm:pt modelId="{5DE222BE-2E96-4DBB-AA7C-B763AF78091A}" type="sibTrans" cxnId="{65631BF1-80FE-4EE5-8773-96E7956DB7F3}">
      <dgm:prSet/>
      <dgm:spPr/>
      <dgm:t>
        <a:bodyPr/>
        <a:lstStyle/>
        <a:p>
          <a:endParaRPr lang="en-US"/>
        </a:p>
      </dgm:t>
    </dgm:pt>
    <dgm:pt modelId="{5936CF73-12FB-4FE5-BF9B-ED90348BBAEB}" type="parTrans" cxnId="{65631BF1-80FE-4EE5-8773-96E7956DB7F3}">
      <dgm:prSet/>
      <dgm:spPr/>
      <dgm:t>
        <a:bodyPr/>
        <a:lstStyle/>
        <a:p>
          <a:endParaRPr lang="en-US"/>
        </a:p>
      </dgm:t>
    </dgm:pt>
    <dgm:pt modelId="{5B5371C4-11D4-4677-8A99-EDCC82F9BD67}">
      <dgm:prSet custT="1"/>
      <dgm:spPr/>
      <dgm:t>
        <a:bodyPr/>
        <a:lstStyle/>
        <a:p>
          <a:pPr rtl="0"/>
          <a:r>
            <a:rPr lang="en-US" sz="2400" b="1" dirty="0"/>
            <a:t>The beliefs and attitudes that drive the choices a student makes</a:t>
          </a:r>
        </a:p>
      </dgm:t>
    </dgm:pt>
    <dgm:pt modelId="{312600D4-17A5-4B19-B61F-7E1DC8607285}">
      <dgm:prSet/>
      <dgm:spPr/>
      <dgm:t>
        <a:bodyPr/>
        <a:lstStyle/>
        <a:p>
          <a:pPr rtl="0"/>
          <a:r>
            <a:rPr lang="en-US" b="1" dirty="0">
              <a:effectLst>
                <a:outerShdw blurRad="38100" dist="38100" dir="2700000" algn="tl">
                  <a:srgbClr val="000000">
                    <a:alpha val="43137"/>
                  </a:srgbClr>
                </a:outerShdw>
              </a:effectLst>
            </a:rPr>
            <a:t>Values</a:t>
          </a:r>
          <a:endParaRPr lang="en-US" dirty="0">
            <a:effectLst>
              <a:outerShdw blurRad="38100" dist="38100" dir="2700000" algn="tl">
                <a:srgbClr val="000000">
                  <a:alpha val="43137"/>
                </a:srgbClr>
              </a:outerShdw>
            </a:effectLst>
          </a:endParaRPr>
        </a:p>
      </dgm:t>
    </dgm:pt>
    <dgm:pt modelId="{26ACBE1D-FFF6-4F92-8D84-34A6C282D687}" type="sibTrans" cxnId="{CE2B8859-8E94-4312-A528-CDCD87DCC23A}">
      <dgm:prSet/>
      <dgm:spPr/>
      <dgm:t>
        <a:bodyPr/>
        <a:lstStyle/>
        <a:p>
          <a:endParaRPr lang="en-US"/>
        </a:p>
      </dgm:t>
    </dgm:pt>
    <dgm:pt modelId="{2F44ABC3-50B4-42C7-A163-51105B79AF6F}" type="parTrans" cxnId="{CE2B8859-8E94-4312-A528-CDCD87DCC23A}">
      <dgm:prSet/>
      <dgm:spPr/>
      <dgm:t>
        <a:bodyPr/>
        <a:lstStyle/>
        <a:p>
          <a:endParaRPr lang="en-US"/>
        </a:p>
      </dgm:t>
    </dgm:pt>
    <dgm:pt modelId="{1F87A1A4-3B34-44A9-8A7C-A436629B8F3F}" type="sibTrans" cxnId="{952691FC-35EE-4F78-80B4-000DC1EF37E6}">
      <dgm:prSet/>
      <dgm:spPr/>
      <dgm:t>
        <a:bodyPr/>
        <a:lstStyle/>
        <a:p>
          <a:endParaRPr lang="en-US"/>
        </a:p>
      </dgm:t>
    </dgm:pt>
    <dgm:pt modelId="{A582A4AD-C5A8-485C-B12B-373FE9DD77D8}" type="parTrans" cxnId="{952691FC-35EE-4F78-80B4-000DC1EF37E6}">
      <dgm:prSet/>
      <dgm:spPr/>
      <dgm:t>
        <a:bodyPr/>
        <a:lstStyle/>
        <a:p>
          <a:endParaRPr lang="en-US"/>
        </a:p>
      </dgm:t>
    </dgm:pt>
    <dgm:pt modelId="{2F93374C-D66E-4871-9864-C4FF5395DC92}" type="pres">
      <dgm:prSet presAssocID="{1F63527F-4659-4E8E-BD89-CF31F5E45F06}" presName="rootnode" presStyleCnt="0">
        <dgm:presLayoutVars>
          <dgm:chMax/>
          <dgm:chPref/>
          <dgm:dir/>
          <dgm:animLvl val="lvl"/>
        </dgm:presLayoutVars>
      </dgm:prSet>
      <dgm:spPr/>
    </dgm:pt>
    <dgm:pt modelId="{B37765BC-2106-4CDF-A687-344DF9CDF52A}" type="pres">
      <dgm:prSet presAssocID="{312600D4-17A5-4B19-B61F-7E1DC8607285}" presName="composite" presStyleCnt="0"/>
      <dgm:spPr/>
    </dgm:pt>
    <dgm:pt modelId="{F5E15C16-8D7F-4153-A813-5D067E908259}" type="pres">
      <dgm:prSet presAssocID="{312600D4-17A5-4B19-B61F-7E1DC8607285}" presName="bentUpArrow1" presStyleLbl="alignImgPlace1" presStyleIdx="0" presStyleCnt="2" custLinFactNeighborX="40756" custLinFactNeighborY="-59081"/>
      <dgm:spPr/>
    </dgm:pt>
    <dgm:pt modelId="{DB005366-1F07-4942-A4BF-AF7B86819318}" type="pres">
      <dgm:prSet presAssocID="{312600D4-17A5-4B19-B61F-7E1DC8607285}" presName="ParentText" presStyleLbl="node1" presStyleIdx="0" presStyleCnt="3" custScaleX="110931" custScaleY="171443" custLinFactNeighborX="-3141" custLinFactNeighborY="10200">
        <dgm:presLayoutVars>
          <dgm:chMax val="1"/>
          <dgm:chPref val="1"/>
          <dgm:bulletEnabled val="1"/>
        </dgm:presLayoutVars>
      </dgm:prSet>
      <dgm:spPr/>
    </dgm:pt>
    <dgm:pt modelId="{458FAD76-4673-4A76-903F-BCCC809297CE}" type="pres">
      <dgm:prSet presAssocID="{312600D4-17A5-4B19-B61F-7E1DC8607285}" presName="ChildText" presStyleLbl="revTx" presStyleIdx="0" presStyleCnt="3" custScaleX="322513" custLinFactX="25108" custLinFactNeighborX="100000" custLinFactNeighborY="-61545">
        <dgm:presLayoutVars>
          <dgm:chMax val="0"/>
          <dgm:chPref val="0"/>
          <dgm:bulletEnabled val="1"/>
        </dgm:presLayoutVars>
      </dgm:prSet>
      <dgm:spPr/>
    </dgm:pt>
    <dgm:pt modelId="{5D5333F2-5B37-49B7-B623-9D259E71AD16}" type="pres">
      <dgm:prSet presAssocID="{26ACBE1D-FFF6-4F92-8D84-34A6C282D687}" presName="sibTrans" presStyleCnt="0"/>
      <dgm:spPr/>
    </dgm:pt>
    <dgm:pt modelId="{63AB9AF4-E14A-4A82-8DA9-369683B8E0A4}" type="pres">
      <dgm:prSet presAssocID="{C2459855-D8DD-4156-8B9E-FA9414861024}" presName="composite" presStyleCnt="0"/>
      <dgm:spPr/>
    </dgm:pt>
    <dgm:pt modelId="{4F5C0F1A-10AD-40E8-A7EE-8A4A2A5F8525}" type="pres">
      <dgm:prSet presAssocID="{C2459855-D8DD-4156-8B9E-FA9414861024}" presName="bentUpArrow1" presStyleLbl="alignImgPlace1" presStyleIdx="1" presStyleCnt="2" custAng="0" custLinFactNeighborX="-7263" custLinFactNeighborY="47747"/>
      <dgm:spPr/>
    </dgm:pt>
    <dgm:pt modelId="{25E082A4-4B27-4FEB-A594-F60D82550E38}" type="pres">
      <dgm:prSet presAssocID="{C2459855-D8DD-4156-8B9E-FA9414861024}" presName="ParentText" presStyleLbl="node1" presStyleIdx="1" presStyleCnt="3" custScaleX="110931" custScaleY="171443" custLinFactNeighborX="-7815" custLinFactNeighborY="-39826">
        <dgm:presLayoutVars>
          <dgm:chMax val="1"/>
          <dgm:chPref val="1"/>
          <dgm:bulletEnabled val="1"/>
        </dgm:presLayoutVars>
      </dgm:prSet>
      <dgm:spPr/>
    </dgm:pt>
    <dgm:pt modelId="{C30597D2-BFFC-4F2D-8652-837AD83950C4}" type="pres">
      <dgm:prSet presAssocID="{C2459855-D8DD-4156-8B9E-FA9414861024}" presName="ChildText" presStyleLbl="revTx" presStyleIdx="1" presStyleCnt="3" custScaleX="275756" custScaleY="114558" custLinFactNeighborX="93210" custLinFactNeighborY="-62278">
        <dgm:presLayoutVars>
          <dgm:chMax val="0"/>
          <dgm:chPref val="0"/>
          <dgm:bulletEnabled val="1"/>
        </dgm:presLayoutVars>
      </dgm:prSet>
      <dgm:spPr/>
    </dgm:pt>
    <dgm:pt modelId="{B42C8E7B-194F-402A-B12C-27CA183FB645}" type="pres">
      <dgm:prSet presAssocID="{6D044ADE-DB7A-42C7-878F-3AB52D74217F}" presName="sibTrans" presStyleCnt="0"/>
      <dgm:spPr/>
    </dgm:pt>
    <dgm:pt modelId="{65227310-8AE7-4A7A-BC75-7A9D9CE9F83D}" type="pres">
      <dgm:prSet presAssocID="{22B416E1-70FB-4748-95F1-2BFEDE9A2830}" presName="composite" presStyleCnt="0"/>
      <dgm:spPr/>
    </dgm:pt>
    <dgm:pt modelId="{876CB9D2-4FAF-44F6-AF62-F160B1CBAC80}" type="pres">
      <dgm:prSet presAssocID="{22B416E1-70FB-4748-95F1-2BFEDE9A2830}" presName="ParentText" presStyleLbl="node1" presStyleIdx="2" presStyleCnt="3" custScaleX="110931" custScaleY="171443" custLinFactNeighborX="-35052" custLinFactNeighborY="-17133">
        <dgm:presLayoutVars>
          <dgm:chMax val="1"/>
          <dgm:chPref val="1"/>
          <dgm:bulletEnabled val="1"/>
        </dgm:presLayoutVars>
      </dgm:prSet>
      <dgm:spPr/>
    </dgm:pt>
    <dgm:pt modelId="{6D78FDFA-617A-44DC-BC64-1BCB2D7DDE99}" type="pres">
      <dgm:prSet presAssocID="{22B416E1-70FB-4748-95F1-2BFEDE9A2830}" presName="FinalChildText" presStyleLbl="revTx" presStyleIdx="2" presStyleCnt="3" custScaleX="199716" custLinFactNeighborX="12123" custLinFactNeighborY="-6022">
        <dgm:presLayoutVars>
          <dgm:chMax val="0"/>
          <dgm:chPref val="0"/>
          <dgm:bulletEnabled val="1"/>
        </dgm:presLayoutVars>
      </dgm:prSet>
      <dgm:spPr/>
    </dgm:pt>
  </dgm:ptLst>
  <dgm:cxnLst>
    <dgm:cxn modelId="{D3D83014-6605-4887-AC31-50355E3440E4}" srcId="{1F63527F-4659-4E8E-BD89-CF31F5E45F06}" destId="{C2459855-D8DD-4156-8B9E-FA9414861024}" srcOrd="1" destOrd="0" parTransId="{EA011FEA-0E90-4071-A22A-908C2BF24C10}" sibTransId="{6D044ADE-DB7A-42C7-878F-3AB52D74217F}"/>
    <dgm:cxn modelId="{4F786429-13FE-2347-9D48-67ADF0AADFB9}" type="presOf" srcId="{312600D4-17A5-4B19-B61F-7E1DC8607285}" destId="{DB005366-1F07-4942-A4BF-AF7B86819318}" srcOrd="0" destOrd="0" presId="urn:microsoft.com/office/officeart/2005/8/layout/StepDownProcess"/>
    <dgm:cxn modelId="{BE912E3E-1BF4-EC47-A26B-F523BF095173}" type="presOf" srcId="{21D1F08F-3DA7-4C73-9577-17383B3074AA}" destId="{C30597D2-BFFC-4F2D-8652-837AD83950C4}" srcOrd="0" destOrd="0" presId="urn:microsoft.com/office/officeart/2005/8/layout/StepDownProcess"/>
    <dgm:cxn modelId="{CE2B8859-8E94-4312-A528-CDCD87DCC23A}" srcId="{1F63527F-4659-4E8E-BD89-CF31F5E45F06}" destId="{312600D4-17A5-4B19-B61F-7E1DC8607285}" srcOrd="0" destOrd="0" parTransId="{2F44ABC3-50B4-42C7-A163-51105B79AF6F}" sibTransId="{26ACBE1D-FFF6-4F92-8D84-34A6C282D687}"/>
    <dgm:cxn modelId="{31043865-68F8-4F46-84E8-D29354C109B1}" type="presOf" srcId="{22B416E1-70FB-4748-95F1-2BFEDE9A2830}" destId="{876CB9D2-4FAF-44F6-AF62-F160B1CBAC80}" srcOrd="0" destOrd="0" presId="urn:microsoft.com/office/officeart/2005/8/layout/StepDownProcess"/>
    <dgm:cxn modelId="{1EF60072-31FA-C84D-9C09-D8182FA3FA55}" type="presOf" srcId="{5B5371C4-11D4-4677-8A99-EDCC82F9BD67}" destId="{458FAD76-4673-4A76-903F-BCCC809297CE}" srcOrd="0" destOrd="0" presId="urn:microsoft.com/office/officeart/2005/8/layout/StepDownProcess"/>
    <dgm:cxn modelId="{8B872A72-8681-499C-AE15-601758F99639}" srcId="{22B416E1-70FB-4748-95F1-2BFEDE9A2830}" destId="{D461172B-A663-4FC8-B8BD-62A9EEC9AAFF}" srcOrd="0" destOrd="0" parTransId="{C73A3B5C-6337-46CE-9775-ED13CD23BD08}" sibTransId="{D706AF72-0EC5-4407-9BB4-B5E90DCC867E}"/>
    <dgm:cxn modelId="{BD7B008A-2A38-2249-947A-B1668351BED7}" type="presOf" srcId="{D461172B-A663-4FC8-B8BD-62A9EEC9AAFF}" destId="{6D78FDFA-617A-44DC-BC64-1BCB2D7DDE99}" srcOrd="0" destOrd="0" presId="urn:microsoft.com/office/officeart/2005/8/layout/StepDownProcess"/>
    <dgm:cxn modelId="{E4E24DB4-6F56-421C-9F7F-3EB8FB88BDFD}" srcId="{1F63527F-4659-4E8E-BD89-CF31F5E45F06}" destId="{22B416E1-70FB-4748-95F1-2BFEDE9A2830}" srcOrd="2" destOrd="0" parTransId="{DBC27235-DAE8-4728-8A34-858941F06CD5}" sibTransId="{84812A40-5A74-4A92-B361-A3384A71DCB3}"/>
    <dgm:cxn modelId="{EC9B80C3-5A4F-144C-B541-351CC8596835}" type="presOf" srcId="{1F63527F-4659-4E8E-BD89-CF31F5E45F06}" destId="{2F93374C-D66E-4871-9864-C4FF5395DC92}" srcOrd="0" destOrd="0" presId="urn:microsoft.com/office/officeart/2005/8/layout/StepDownProcess"/>
    <dgm:cxn modelId="{39FC92CB-CE0D-8649-AD0D-349FDD5F705E}" type="presOf" srcId="{C2459855-D8DD-4156-8B9E-FA9414861024}" destId="{25E082A4-4B27-4FEB-A594-F60D82550E38}" srcOrd="0" destOrd="0" presId="urn:microsoft.com/office/officeart/2005/8/layout/StepDownProcess"/>
    <dgm:cxn modelId="{65631BF1-80FE-4EE5-8773-96E7956DB7F3}" srcId="{C2459855-D8DD-4156-8B9E-FA9414861024}" destId="{21D1F08F-3DA7-4C73-9577-17383B3074AA}" srcOrd="0" destOrd="0" parTransId="{5936CF73-12FB-4FE5-BF9B-ED90348BBAEB}" sibTransId="{5DE222BE-2E96-4DBB-AA7C-B763AF78091A}"/>
    <dgm:cxn modelId="{952691FC-35EE-4F78-80B4-000DC1EF37E6}" srcId="{312600D4-17A5-4B19-B61F-7E1DC8607285}" destId="{5B5371C4-11D4-4677-8A99-EDCC82F9BD67}" srcOrd="0" destOrd="0" parTransId="{A582A4AD-C5A8-485C-B12B-373FE9DD77D8}" sibTransId="{1F87A1A4-3B34-44A9-8A7C-A436629B8F3F}"/>
    <dgm:cxn modelId="{ABEC94A8-7509-2F4D-BC08-F8D0C0CBF477}" type="presParOf" srcId="{2F93374C-D66E-4871-9864-C4FF5395DC92}" destId="{B37765BC-2106-4CDF-A687-344DF9CDF52A}" srcOrd="0" destOrd="0" presId="urn:microsoft.com/office/officeart/2005/8/layout/StepDownProcess"/>
    <dgm:cxn modelId="{463CF4E8-3BAD-024C-89CD-FC4F6D4361FC}" type="presParOf" srcId="{B37765BC-2106-4CDF-A687-344DF9CDF52A}" destId="{F5E15C16-8D7F-4153-A813-5D067E908259}" srcOrd="0" destOrd="0" presId="urn:microsoft.com/office/officeart/2005/8/layout/StepDownProcess"/>
    <dgm:cxn modelId="{60AA2699-4D67-7646-9087-AF08364A3F04}" type="presParOf" srcId="{B37765BC-2106-4CDF-A687-344DF9CDF52A}" destId="{DB005366-1F07-4942-A4BF-AF7B86819318}" srcOrd="1" destOrd="0" presId="urn:microsoft.com/office/officeart/2005/8/layout/StepDownProcess"/>
    <dgm:cxn modelId="{41686F2D-C01F-8E4C-80B9-09B6793F4CC7}" type="presParOf" srcId="{B37765BC-2106-4CDF-A687-344DF9CDF52A}" destId="{458FAD76-4673-4A76-903F-BCCC809297CE}" srcOrd="2" destOrd="0" presId="urn:microsoft.com/office/officeart/2005/8/layout/StepDownProcess"/>
    <dgm:cxn modelId="{D6450F83-6E9F-1D46-A796-92DB2B10ED62}" type="presParOf" srcId="{2F93374C-D66E-4871-9864-C4FF5395DC92}" destId="{5D5333F2-5B37-49B7-B623-9D259E71AD16}" srcOrd="1" destOrd="0" presId="urn:microsoft.com/office/officeart/2005/8/layout/StepDownProcess"/>
    <dgm:cxn modelId="{1D88370E-3960-FA42-AF39-F43AEED0DA43}" type="presParOf" srcId="{2F93374C-D66E-4871-9864-C4FF5395DC92}" destId="{63AB9AF4-E14A-4A82-8DA9-369683B8E0A4}" srcOrd="2" destOrd="0" presId="urn:microsoft.com/office/officeart/2005/8/layout/StepDownProcess"/>
    <dgm:cxn modelId="{FB85034F-1A71-3D4A-9552-18A4428DE68F}" type="presParOf" srcId="{63AB9AF4-E14A-4A82-8DA9-369683B8E0A4}" destId="{4F5C0F1A-10AD-40E8-A7EE-8A4A2A5F8525}" srcOrd="0" destOrd="0" presId="urn:microsoft.com/office/officeart/2005/8/layout/StepDownProcess"/>
    <dgm:cxn modelId="{38586B85-AC64-7C47-9398-7794797082EC}" type="presParOf" srcId="{63AB9AF4-E14A-4A82-8DA9-369683B8E0A4}" destId="{25E082A4-4B27-4FEB-A594-F60D82550E38}" srcOrd="1" destOrd="0" presId="urn:microsoft.com/office/officeart/2005/8/layout/StepDownProcess"/>
    <dgm:cxn modelId="{CCF7DE4E-9E2A-7645-9253-BA093C750522}" type="presParOf" srcId="{63AB9AF4-E14A-4A82-8DA9-369683B8E0A4}" destId="{C30597D2-BFFC-4F2D-8652-837AD83950C4}" srcOrd="2" destOrd="0" presId="urn:microsoft.com/office/officeart/2005/8/layout/StepDownProcess"/>
    <dgm:cxn modelId="{7A761A70-E703-244E-A7ED-970EDEB71E99}" type="presParOf" srcId="{2F93374C-D66E-4871-9864-C4FF5395DC92}" destId="{B42C8E7B-194F-402A-B12C-27CA183FB645}" srcOrd="3" destOrd="0" presId="urn:microsoft.com/office/officeart/2005/8/layout/StepDownProcess"/>
    <dgm:cxn modelId="{169A67BC-9C0E-DB47-8163-D539BD8EF917}" type="presParOf" srcId="{2F93374C-D66E-4871-9864-C4FF5395DC92}" destId="{65227310-8AE7-4A7A-BC75-7A9D9CE9F83D}" srcOrd="4" destOrd="0" presId="urn:microsoft.com/office/officeart/2005/8/layout/StepDownProcess"/>
    <dgm:cxn modelId="{87443EDC-2248-AC4B-A473-38719CD07CF2}" type="presParOf" srcId="{65227310-8AE7-4A7A-BC75-7A9D9CE9F83D}" destId="{876CB9D2-4FAF-44F6-AF62-F160B1CBAC80}" srcOrd="0" destOrd="0" presId="urn:microsoft.com/office/officeart/2005/8/layout/StepDownProcess"/>
    <dgm:cxn modelId="{EDD3B8AA-C96E-1D4F-9B99-281D89261715}" type="presParOf" srcId="{65227310-8AE7-4A7A-BC75-7A9D9CE9F83D}" destId="{6D78FDFA-617A-44DC-BC64-1BCB2D7DDE99}"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350AB0AD-85F5-7A47-80E1-CF953D010441}"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en-US"/>
        </a:p>
      </dgm:t>
    </dgm:pt>
    <dgm:pt modelId="{678D5547-7BB1-7242-AE7E-AFD1779EFA30}">
      <dgm:prSet custT="1"/>
      <dgm:spPr>
        <a:solidFill>
          <a:srgbClr val="800000"/>
        </a:solidFill>
      </dgm:spPr>
      <dgm:t>
        <a:bodyPr/>
        <a:lstStyle/>
        <a:p>
          <a:pPr algn="ctr" rtl="0"/>
          <a:r>
            <a:rPr lang="en-US" sz="2800" dirty="0"/>
            <a:t>The process to integrate CHARACTER COUNTS! is T.E.A.M. (Teach, Enforce, Advocate, Model)</a:t>
          </a:r>
        </a:p>
      </dgm:t>
    </dgm:pt>
    <dgm:pt modelId="{40C730FC-4CCE-1E42-9F1E-A4560AA2EDE8}" type="parTrans" cxnId="{3B199BA1-5FA5-B44B-B9B5-05AD900CA11B}">
      <dgm:prSet/>
      <dgm:spPr/>
      <dgm:t>
        <a:bodyPr/>
        <a:lstStyle/>
        <a:p>
          <a:endParaRPr lang="en-US"/>
        </a:p>
      </dgm:t>
    </dgm:pt>
    <dgm:pt modelId="{6AD873F7-21F5-4243-81E7-80753D590D19}" type="sibTrans" cxnId="{3B199BA1-5FA5-B44B-B9B5-05AD900CA11B}">
      <dgm:prSet/>
      <dgm:spPr/>
      <dgm:t>
        <a:bodyPr/>
        <a:lstStyle/>
        <a:p>
          <a:endParaRPr lang="en-US"/>
        </a:p>
      </dgm:t>
    </dgm:pt>
    <dgm:pt modelId="{70B50F83-1E3E-3F40-A001-D6DB4D734E18}" type="pres">
      <dgm:prSet presAssocID="{350AB0AD-85F5-7A47-80E1-CF953D010441}" presName="linear" presStyleCnt="0">
        <dgm:presLayoutVars>
          <dgm:dir/>
          <dgm:animLvl val="lvl"/>
          <dgm:resizeHandles val="exact"/>
        </dgm:presLayoutVars>
      </dgm:prSet>
      <dgm:spPr/>
    </dgm:pt>
    <dgm:pt modelId="{3DCC8764-70FF-104D-842C-63CD9A11F2BA}" type="pres">
      <dgm:prSet presAssocID="{678D5547-7BB1-7242-AE7E-AFD1779EFA30}" presName="parentLin" presStyleCnt="0"/>
      <dgm:spPr/>
    </dgm:pt>
    <dgm:pt modelId="{9B68A423-8C67-AC47-97C6-262E615B960E}" type="pres">
      <dgm:prSet presAssocID="{678D5547-7BB1-7242-AE7E-AFD1779EFA30}" presName="parentLeftMargin" presStyleLbl="node1" presStyleIdx="0" presStyleCnt="1"/>
      <dgm:spPr/>
    </dgm:pt>
    <dgm:pt modelId="{866E6822-D504-1744-A9FE-0AE4543184A8}" type="pres">
      <dgm:prSet presAssocID="{678D5547-7BB1-7242-AE7E-AFD1779EFA30}" presName="parentText" presStyleLbl="node1" presStyleIdx="0" presStyleCnt="1" custScaleX="142857" custScaleY="213388" custLinFactNeighborX="515" custLinFactNeighborY="36442">
        <dgm:presLayoutVars>
          <dgm:chMax val="0"/>
          <dgm:bulletEnabled val="1"/>
        </dgm:presLayoutVars>
      </dgm:prSet>
      <dgm:spPr/>
    </dgm:pt>
    <dgm:pt modelId="{78755280-5C5E-A145-906F-90607446EFD2}" type="pres">
      <dgm:prSet presAssocID="{678D5547-7BB1-7242-AE7E-AFD1779EFA30}" presName="negativeSpace" presStyleCnt="0"/>
      <dgm:spPr/>
    </dgm:pt>
    <dgm:pt modelId="{18DF7EDD-03CA-EE44-905C-3012BC377EC8}" type="pres">
      <dgm:prSet presAssocID="{678D5547-7BB1-7242-AE7E-AFD1779EFA30}" presName="childText" presStyleLbl="conFgAcc1" presStyleIdx="0" presStyleCnt="1">
        <dgm:presLayoutVars>
          <dgm:bulletEnabled val="1"/>
        </dgm:presLayoutVars>
      </dgm:prSet>
      <dgm:spPr/>
    </dgm:pt>
  </dgm:ptLst>
  <dgm:cxnLst>
    <dgm:cxn modelId="{373AE378-CA69-9D43-9DCB-9E2728082BC5}" type="presOf" srcId="{678D5547-7BB1-7242-AE7E-AFD1779EFA30}" destId="{866E6822-D504-1744-A9FE-0AE4543184A8}" srcOrd="1" destOrd="0" presId="urn:microsoft.com/office/officeart/2005/8/layout/list1"/>
    <dgm:cxn modelId="{3B199BA1-5FA5-B44B-B9B5-05AD900CA11B}" srcId="{350AB0AD-85F5-7A47-80E1-CF953D010441}" destId="{678D5547-7BB1-7242-AE7E-AFD1779EFA30}" srcOrd="0" destOrd="0" parTransId="{40C730FC-4CCE-1E42-9F1E-A4560AA2EDE8}" sibTransId="{6AD873F7-21F5-4243-81E7-80753D590D19}"/>
    <dgm:cxn modelId="{2EA6C9D6-52CF-D14F-BF6D-E41ACE27FCF1}" type="presOf" srcId="{350AB0AD-85F5-7A47-80E1-CF953D010441}" destId="{70B50F83-1E3E-3F40-A001-D6DB4D734E18}" srcOrd="0" destOrd="0" presId="urn:microsoft.com/office/officeart/2005/8/layout/list1"/>
    <dgm:cxn modelId="{64A225EC-AC2A-3A47-AA60-FA60E718A727}" type="presOf" srcId="{678D5547-7BB1-7242-AE7E-AFD1779EFA30}" destId="{9B68A423-8C67-AC47-97C6-262E615B960E}" srcOrd="0" destOrd="0" presId="urn:microsoft.com/office/officeart/2005/8/layout/list1"/>
    <dgm:cxn modelId="{FD4F68D4-E00C-A943-BCC1-151F70D9681F}" type="presParOf" srcId="{70B50F83-1E3E-3F40-A001-D6DB4D734E18}" destId="{3DCC8764-70FF-104D-842C-63CD9A11F2BA}" srcOrd="0" destOrd="0" presId="urn:microsoft.com/office/officeart/2005/8/layout/list1"/>
    <dgm:cxn modelId="{4C65409A-477F-C840-9940-BAFBC15257D1}" type="presParOf" srcId="{3DCC8764-70FF-104D-842C-63CD9A11F2BA}" destId="{9B68A423-8C67-AC47-97C6-262E615B960E}" srcOrd="0" destOrd="0" presId="urn:microsoft.com/office/officeart/2005/8/layout/list1"/>
    <dgm:cxn modelId="{A4705F86-9E34-EA40-AD1A-DC9747898DC6}" type="presParOf" srcId="{3DCC8764-70FF-104D-842C-63CD9A11F2BA}" destId="{866E6822-D504-1744-A9FE-0AE4543184A8}" srcOrd="1" destOrd="0" presId="urn:microsoft.com/office/officeart/2005/8/layout/list1"/>
    <dgm:cxn modelId="{0C7CD049-6B92-1543-9C38-DA8F1E33032B}" type="presParOf" srcId="{70B50F83-1E3E-3F40-A001-D6DB4D734E18}" destId="{78755280-5C5E-A145-906F-90607446EFD2}" srcOrd="1" destOrd="0" presId="urn:microsoft.com/office/officeart/2005/8/layout/list1"/>
    <dgm:cxn modelId="{408AC574-7928-3047-9186-8727B1742D28}" type="presParOf" srcId="{70B50F83-1E3E-3F40-A001-D6DB4D734E18}" destId="{18DF7EDD-03CA-EE44-905C-3012BC377EC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39AEA730-5A56-4F97-AAF3-11E29E41898E}"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92D8BF8E-A816-43C3-903D-1F0CBB589B7C}">
      <dgm:prSet custT="1"/>
      <dgm:spPr>
        <a:solidFill>
          <a:srgbClr val="FFFF00"/>
        </a:solidFill>
      </dgm:spPr>
      <dgm:t>
        <a:bodyPr/>
        <a:lstStyle/>
        <a:p>
          <a:pPr algn="ctr" rtl="0"/>
          <a:r>
            <a:rPr lang="en-US" sz="4000" b="1" dirty="0">
              <a:solidFill>
                <a:srgbClr val="000000"/>
              </a:solidFill>
            </a:rPr>
            <a:t>C3. RESPECT</a:t>
          </a:r>
          <a:endParaRPr lang="en-US" sz="4000" dirty="0">
            <a:solidFill>
              <a:srgbClr val="000000"/>
            </a:solidFill>
          </a:endParaRPr>
        </a:p>
      </dgm:t>
    </dgm:pt>
    <dgm:pt modelId="{DE11E157-52A9-4102-816A-CF653A17B7CB}" type="parTrans" cxnId="{862D515D-58D2-45C2-93E2-2F5C3772AE11}">
      <dgm:prSet/>
      <dgm:spPr/>
      <dgm:t>
        <a:bodyPr/>
        <a:lstStyle/>
        <a:p>
          <a:endParaRPr lang="en-US"/>
        </a:p>
      </dgm:t>
    </dgm:pt>
    <dgm:pt modelId="{374BA4BE-C603-4FF6-93BF-FDCC2B15F967}" type="sibTrans" cxnId="{862D515D-58D2-45C2-93E2-2F5C3772AE11}">
      <dgm:prSet/>
      <dgm:spPr/>
      <dgm:t>
        <a:bodyPr/>
        <a:lstStyle/>
        <a:p>
          <a:endParaRPr lang="en-US"/>
        </a:p>
      </dgm:t>
    </dgm:pt>
    <dgm:pt modelId="{9AFE1099-F92F-4998-ACA2-1FD42C511049}" type="pres">
      <dgm:prSet presAssocID="{39AEA730-5A56-4F97-AAF3-11E29E41898E}" presName="linear" presStyleCnt="0">
        <dgm:presLayoutVars>
          <dgm:animLvl val="lvl"/>
          <dgm:resizeHandles val="exact"/>
        </dgm:presLayoutVars>
      </dgm:prSet>
      <dgm:spPr/>
    </dgm:pt>
    <dgm:pt modelId="{D4A60668-5B8C-4A1E-9FB2-13ED4DAA3930}" type="pres">
      <dgm:prSet presAssocID="{92D8BF8E-A816-43C3-903D-1F0CBB589B7C}" presName="parentText" presStyleLbl="node1" presStyleIdx="0" presStyleCnt="1" custLinFactNeighborX="1282" custLinFactNeighborY="11091">
        <dgm:presLayoutVars>
          <dgm:chMax val="0"/>
          <dgm:bulletEnabled val="1"/>
        </dgm:presLayoutVars>
      </dgm:prSet>
      <dgm:spPr/>
    </dgm:pt>
  </dgm:ptLst>
  <dgm:cxnLst>
    <dgm:cxn modelId="{0EBB8F58-4859-F24C-A7AC-AFF59FDD2FD7}" type="presOf" srcId="{92D8BF8E-A816-43C3-903D-1F0CBB589B7C}" destId="{D4A60668-5B8C-4A1E-9FB2-13ED4DAA3930}" srcOrd="0" destOrd="0" presId="urn:microsoft.com/office/officeart/2005/8/layout/vList2"/>
    <dgm:cxn modelId="{862D515D-58D2-45C2-93E2-2F5C3772AE11}" srcId="{39AEA730-5A56-4F97-AAF3-11E29E41898E}" destId="{92D8BF8E-A816-43C3-903D-1F0CBB589B7C}" srcOrd="0" destOrd="0" parTransId="{DE11E157-52A9-4102-816A-CF653A17B7CB}" sibTransId="{374BA4BE-C603-4FF6-93BF-FDCC2B15F967}"/>
    <dgm:cxn modelId="{B06D8C97-1324-B24B-ACE1-0414B998E72B}" type="presOf" srcId="{39AEA730-5A56-4F97-AAF3-11E29E41898E}" destId="{9AFE1099-F92F-4998-ACA2-1FD42C511049}" srcOrd="0" destOrd="0" presId="urn:microsoft.com/office/officeart/2005/8/layout/vList2"/>
    <dgm:cxn modelId="{5C881492-5B3F-6149-80CA-9C860966F864}" type="presParOf" srcId="{9AFE1099-F92F-4998-ACA2-1FD42C511049}" destId="{D4A60668-5B8C-4A1E-9FB2-13ED4DAA3930}"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E50F8E4F-4436-4C75-9C7F-B242891ABE4B}" type="doc">
      <dgm:prSet loTypeId="urn:microsoft.com/office/officeart/2005/8/layout/vList2" loCatId="list" qsTypeId="urn:microsoft.com/office/officeart/2005/8/quickstyle/3d3" qsCatId="3D" csTypeId="urn:microsoft.com/office/officeart/2005/8/colors/colorful2" csCatId="colorful" phldr="1"/>
      <dgm:spPr/>
      <dgm:t>
        <a:bodyPr/>
        <a:lstStyle/>
        <a:p>
          <a:endParaRPr lang="en-US"/>
        </a:p>
      </dgm:t>
    </dgm:pt>
    <dgm:pt modelId="{1B6E4156-5ED1-4D6C-953C-FC1A9D3C9AD1}">
      <dgm:prSet custT="1"/>
      <dgm:spPr>
        <a:solidFill>
          <a:srgbClr val="FFFF00"/>
        </a:solidFill>
      </dgm:spPr>
      <dgm:t>
        <a:bodyPr/>
        <a:lstStyle/>
        <a:p>
          <a:pPr rtl="0"/>
          <a:r>
            <a:rPr lang="en-US" sz="2800" b="1" dirty="0">
              <a:solidFill>
                <a:srgbClr val="000000"/>
              </a:solidFill>
            </a:rPr>
            <a:t>Students treat every individual with respect and judge others on their character and ability without regard to physical or personal characteristics based on the belief that all individuals are worthy and that their well-being and dignity is important simply because they are fellow human beings.</a:t>
          </a:r>
          <a:endParaRPr lang="en-US" sz="2800" b="1" dirty="0">
            <a:solidFill>
              <a:srgbClr val="000000"/>
            </a:solidFill>
            <a:effectLst>
              <a:outerShdw blurRad="38100" dist="38100" dir="2700000" algn="tl">
                <a:srgbClr val="000000">
                  <a:alpha val="43137"/>
                </a:srgbClr>
              </a:outerShdw>
            </a:effectLst>
          </a:endParaRPr>
        </a:p>
      </dgm:t>
    </dgm:pt>
    <dgm:pt modelId="{E3B10F86-B86B-49A8-8DFF-EDEA077A183E}" type="parTrans" cxnId="{4652CCD8-42B1-4FEB-8A2A-17EC43E5EB01}">
      <dgm:prSet/>
      <dgm:spPr/>
      <dgm:t>
        <a:bodyPr/>
        <a:lstStyle/>
        <a:p>
          <a:endParaRPr lang="en-US"/>
        </a:p>
      </dgm:t>
    </dgm:pt>
    <dgm:pt modelId="{C6127A7B-602D-4BE2-B743-E87A252768AC}" type="sibTrans" cxnId="{4652CCD8-42B1-4FEB-8A2A-17EC43E5EB01}">
      <dgm:prSet/>
      <dgm:spPr/>
      <dgm:t>
        <a:bodyPr/>
        <a:lstStyle/>
        <a:p>
          <a:endParaRPr lang="en-US"/>
        </a:p>
      </dgm:t>
    </dgm:pt>
    <dgm:pt modelId="{55591AC3-352A-48C9-BEA4-E24C90CE345A}" type="pres">
      <dgm:prSet presAssocID="{E50F8E4F-4436-4C75-9C7F-B242891ABE4B}" presName="linear" presStyleCnt="0">
        <dgm:presLayoutVars>
          <dgm:animLvl val="lvl"/>
          <dgm:resizeHandles val="exact"/>
        </dgm:presLayoutVars>
      </dgm:prSet>
      <dgm:spPr/>
    </dgm:pt>
    <dgm:pt modelId="{D68E3E4F-D7C9-4B86-8635-2A2D61AFE5D7}" type="pres">
      <dgm:prSet presAssocID="{1B6E4156-5ED1-4D6C-953C-FC1A9D3C9AD1}" presName="parentText" presStyleLbl="node1" presStyleIdx="0" presStyleCnt="1">
        <dgm:presLayoutVars>
          <dgm:chMax val="0"/>
          <dgm:bulletEnabled val="1"/>
        </dgm:presLayoutVars>
      </dgm:prSet>
      <dgm:spPr/>
    </dgm:pt>
  </dgm:ptLst>
  <dgm:cxnLst>
    <dgm:cxn modelId="{80C27329-8A92-264A-8592-88B28639D944}" type="presOf" srcId="{E50F8E4F-4436-4C75-9C7F-B242891ABE4B}" destId="{55591AC3-352A-48C9-BEA4-E24C90CE345A}" srcOrd="0" destOrd="0" presId="urn:microsoft.com/office/officeart/2005/8/layout/vList2"/>
    <dgm:cxn modelId="{6C3DF988-6914-544C-B09B-5B157797A5E7}" type="presOf" srcId="{1B6E4156-5ED1-4D6C-953C-FC1A9D3C9AD1}" destId="{D68E3E4F-D7C9-4B86-8635-2A2D61AFE5D7}" srcOrd="0" destOrd="0" presId="urn:microsoft.com/office/officeart/2005/8/layout/vList2"/>
    <dgm:cxn modelId="{4652CCD8-42B1-4FEB-8A2A-17EC43E5EB01}" srcId="{E50F8E4F-4436-4C75-9C7F-B242891ABE4B}" destId="{1B6E4156-5ED1-4D6C-953C-FC1A9D3C9AD1}" srcOrd="0" destOrd="0" parTransId="{E3B10F86-B86B-49A8-8DFF-EDEA077A183E}" sibTransId="{C6127A7B-602D-4BE2-B743-E87A252768AC}"/>
    <dgm:cxn modelId="{4D2783B0-CBA9-4942-8534-CAC36DEB29D2}" type="presParOf" srcId="{55591AC3-352A-48C9-BEA4-E24C90CE345A}" destId="{D68E3E4F-D7C9-4B86-8635-2A2D61AFE5D7}"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449DCA51-DD97-4805-99F5-5269B7AFF05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A799FDD-BFC1-41C6-96E4-52F20B53900D}">
      <dgm:prSet/>
      <dgm:spPr>
        <a:solidFill>
          <a:srgbClr val="FFCD1E"/>
        </a:solidFill>
      </dgm:spPr>
      <dgm:t>
        <a:bodyPr/>
        <a:lstStyle/>
        <a:p>
          <a:pPr algn="ctr" rtl="0"/>
          <a:r>
            <a:rPr lang="en-US" b="1" dirty="0">
              <a:solidFill>
                <a:srgbClr val="000000"/>
              </a:solidFill>
              <a:effectLst>
                <a:outerShdw blurRad="38100" dist="38100" dir="2700000" algn="tl">
                  <a:srgbClr val="000000">
                    <a:alpha val="43137"/>
                  </a:srgbClr>
                </a:outerShdw>
              </a:effectLst>
            </a:rPr>
            <a:t>RESPECT</a:t>
          </a:r>
          <a:endParaRPr lang="en-US" dirty="0">
            <a:solidFill>
              <a:srgbClr val="000000"/>
            </a:solidFill>
            <a:effectLst>
              <a:outerShdw blurRad="38100" dist="38100" dir="2700000" algn="tl">
                <a:srgbClr val="000000">
                  <a:alpha val="43137"/>
                </a:srgbClr>
              </a:outerShdw>
            </a:effectLst>
          </a:endParaRPr>
        </a:p>
      </dgm:t>
    </dgm:pt>
    <dgm:pt modelId="{BDE943B4-E3EB-43F6-97EE-025D15FCC727}" type="parTrans" cxnId="{473010F1-51AB-4BFD-9FE9-7990D46F37EB}">
      <dgm:prSet/>
      <dgm:spPr/>
      <dgm:t>
        <a:bodyPr/>
        <a:lstStyle/>
        <a:p>
          <a:endParaRPr lang="en-US"/>
        </a:p>
      </dgm:t>
    </dgm:pt>
    <dgm:pt modelId="{484A11E9-37D0-448D-9410-02F9825A95E9}" type="sibTrans" cxnId="{473010F1-51AB-4BFD-9FE9-7990D46F37EB}">
      <dgm:prSet/>
      <dgm:spPr/>
      <dgm:t>
        <a:bodyPr/>
        <a:lstStyle/>
        <a:p>
          <a:endParaRPr lang="en-US"/>
        </a:p>
      </dgm:t>
    </dgm:pt>
    <dgm:pt modelId="{B7412025-9A44-494B-A353-550AFC163D1B}" type="pres">
      <dgm:prSet presAssocID="{449DCA51-DD97-4805-99F5-5269B7AFF055}" presName="linear" presStyleCnt="0">
        <dgm:presLayoutVars>
          <dgm:animLvl val="lvl"/>
          <dgm:resizeHandles val="exact"/>
        </dgm:presLayoutVars>
      </dgm:prSet>
      <dgm:spPr/>
    </dgm:pt>
    <dgm:pt modelId="{A38DF5B8-A1B6-4CF6-93B8-3C33C77C9FF0}" type="pres">
      <dgm:prSet presAssocID="{4A799FDD-BFC1-41C6-96E4-52F20B53900D}" presName="parentText" presStyleLbl="node1" presStyleIdx="0" presStyleCnt="1" custLinFactNeighborX="-244" custLinFactNeighborY="-3004">
        <dgm:presLayoutVars>
          <dgm:chMax val="0"/>
          <dgm:bulletEnabled val="1"/>
        </dgm:presLayoutVars>
      </dgm:prSet>
      <dgm:spPr/>
    </dgm:pt>
  </dgm:ptLst>
  <dgm:cxnLst>
    <dgm:cxn modelId="{E2757926-5A5B-D441-88F6-833169B20805}" type="presOf" srcId="{449DCA51-DD97-4805-99F5-5269B7AFF055}" destId="{B7412025-9A44-494B-A353-550AFC163D1B}" srcOrd="0" destOrd="0" presId="urn:microsoft.com/office/officeart/2005/8/layout/vList2"/>
    <dgm:cxn modelId="{24E6D6C3-70DF-8048-9057-C853276BAF71}" type="presOf" srcId="{4A799FDD-BFC1-41C6-96E4-52F20B53900D}" destId="{A38DF5B8-A1B6-4CF6-93B8-3C33C77C9FF0}" srcOrd="0" destOrd="0" presId="urn:microsoft.com/office/officeart/2005/8/layout/vList2"/>
    <dgm:cxn modelId="{473010F1-51AB-4BFD-9FE9-7990D46F37EB}" srcId="{449DCA51-DD97-4805-99F5-5269B7AFF055}" destId="{4A799FDD-BFC1-41C6-96E4-52F20B53900D}" srcOrd="0" destOrd="0" parTransId="{BDE943B4-E3EB-43F6-97EE-025D15FCC727}" sibTransId="{484A11E9-37D0-448D-9410-02F9825A95E9}"/>
    <dgm:cxn modelId="{EE974DB1-139A-C84F-B4ED-3A194383C585}" type="presParOf" srcId="{B7412025-9A44-494B-A353-550AFC163D1B}" destId="{A38DF5B8-A1B6-4CF6-93B8-3C33C77C9FF0}"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27644026-7B60-C040-9F4F-5C22BC7FB3FA}" type="doc">
      <dgm:prSet loTypeId="urn:microsoft.com/office/officeart/2005/8/layout/vList3#24" loCatId="list" qsTypeId="urn:microsoft.com/office/officeart/2005/8/quickstyle/simple4" qsCatId="simple" csTypeId="urn:microsoft.com/office/officeart/2005/8/colors/colorful2" csCatId="colorful" phldr="1"/>
      <dgm:spPr/>
    </dgm:pt>
    <dgm:pt modelId="{053792D8-C3EE-7840-82EB-65C7D0CEDB1A}">
      <dgm:prSet custT="1"/>
      <dgm:spPr/>
      <dgm:t>
        <a:bodyPr/>
        <a:lstStyle/>
        <a:p>
          <a:r>
            <a:rPr lang="en-US" sz="2400" dirty="0"/>
            <a:t>I should be courteous and have good manners.</a:t>
          </a:r>
        </a:p>
      </dgm:t>
    </dgm:pt>
    <dgm:pt modelId="{56C807EC-A488-154C-8947-E2887E03D420}" type="parTrans" cxnId="{784B78F4-AA0A-9F4D-9B4B-F1A92ECFA22C}">
      <dgm:prSet/>
      <dgm:spPr/>
      <dgm:t>
        <a:bodyPr/>
        <a:lstStyle/>
        <a:p>
          <a:endParaRPr lang="en-US"/>
        </a:p>
      </dgm:t>
    </dgm:pt>
    <dgm:pt modelId="{8A58874D-2DD1-6749-AC91-EE9E752F9711}" type="sibTrans" cxnId="{784B78F4-AA0A-9F4D-9B4B-F1A92ECFA22C}">
      <dgm:prSet/>
      <dgm:spPr/>
      <dgm:t>
        <a:bodyPr/>
        <a:lstStyle/>
        <a:p>
          <a:endParaRPr lang="en-US"/>
        </a:p>
      </dgm:t>
    </dgm:pt>
    <dgm:pt modelId="{8A3FB84C-43B7-134D-9C03-C78D475B6B49}">
      <dgm:prSet custT="1"/>
      <dgm:spPr/>
      <dgm:t>
        <a:bodyPr/>
        <a:lstStyle/>
        <a:p>
          <a:r>
            <a:rPr lang="en-US" sz="2400" dirty="0"/>
            <a:t>I should live by the Golden Rule: Treat others the way I want to be treated.</a:t>
          </a:r>
        </a:p>
      </dgm:t>
    </dgm:pt>
    <dgm:pt modelId="{A4AF8D4C-A34B-494D-9314-8A62AE34549E}" type="parTrans" cxnId="{DFD58F3B-ABC9-B147-9363-37FDE8C085A7}">
      <dgm:prSet/>
      <dgm:spPr/>
      <dgm:t>
        <a:bodyPr/>
        <a:lstStyle/>
        <a:p>
          <a:endParaRPr lang="en-US"/>
        </a:p>
      </dgm:t>
    </dgm:pt>
    <dgm:pt modelId="{8A0C3AB3-DE7D-B344-8B74-D019C6E6E35A}" type="sibTrans" cxnId="{DFD58F3B-ABC9-B147-9363-37FDE8C085A7}">
      <dgm:prSet/>
      <dgm:spPr/>
      <dgm:t>
        <a:bodyPr/>
        <a:lstStyle/>
        <a:p>
          <a:endParaRPr lang="en-US"/>
        </a:p>
      </dgm:t>
    </dgm:pt>
    <dgm:pt modelId="{F680F38A-BDDD-7447-B902-B238614DD154}">
      <dgm:prSet custT="1"/>
      <dgm:spPr>
        <a:solidFill>
          <a:srgbClr val="008000"/>
        </a:solidFill>
      </dgm:spPr>
      <dgm:t>
        <a:bodyPr/>
        <a:lstStyle/>
        <a:p>
          <a:r>
            <a:rPr lang="en-US" sz="2400" dirty="0"/>
            <a:t>Avoid being a bully or fighting with others.</a:t>
          </a:r>
        </a:p>
      </dgm:t>
    </dgm:pt>
    <dgm:pt modelId="{DE333D1F-0197-3D40-9EA7-F701E58D9247}" type="parTrans" cxnId="{94A876DF-C24F-8F46-8530-5BE3E1643C25}">
      <dgm:prSet/>
      <dgm:spPr/>
      <dgm:t>
        <a:bodyPr/>
        <a:lstStyle/>
        <a:p>
          <a:endParaRPr lang="en-US"/>
        </a:p>
      </dgm:t>
    </dgm:pt>
    <dgm:pt modelId="{14BCFA12-D559-EB42-AFCC-A5386C3715DF}" type="sibTrans" cxnId="{94A876DF-C24F-8F46-8530-5BE3E1643C25}">
      <dgm:prSet/>
      <dgm:spPr/>
      <dgm:t>
        <a:bodyPr/>
        <a:lstStyle/>
        <a:p>
          <a:endParaRPr lang="en-US"/>
        </a:p>
      </dgm:t>
    </dgm:pt>
    <dgm:pt modelId="{18C65A4B-C9EB-5249-A78D-788CFDB79718}">
      <dgm:prSet phldrT="[Text]" custT="1"/>
      <dgm:spPr/>
      <dgm:t>
        <a:bodyPr/>
        <a:lstStyle/>
        <a:p>
          <a:r>
            <a:rPr lang="en-US" sz="2400" dirty="0"/>
            <a:t>Treat everyone the same whether they are my friend or someone I don’t know very well.</a:t>
          </a:r>
        </a:p>
      </dgm:t>
    </dgm:pt>
    <dgm:pt modelId="{365259F1-DCF8-1148-AD64-6FD2F24FE4E0}" type="sibTrans" cxnId="{D395C201-08A1-7743-AF40-577E35AA2772}">
      <dgm:prSet/>
      <dgm:spPr/>
      <dgm:t>
        <a:bodyPr/>
        <a:lstStyle/>
        <a:p>
          <a:endParaRPr lang="en-US"/>
        </a:p>
      </dgm:t>
    </dgm:pt>
    <dgm:pt modelId="{BA98129A-9CC9-BE4D-B58E-30DD542263F9}" type="parTrans" cxnId="{D395C201-08A1-7743-AF40-577E35AA2772}">
      <dgm:prSet/>
      <dgm:spPr/>
      <dgm:t>
        <a:bodyPr/>
        <a:lstStyle/>
        <a:p>
          <a:endParaRPr lang="en-US"/>
        </a:p>
      </dgm:t>
    </dgm:pt>
    <dgm:pt modelId="{3F2F0B47-0F0A-7F45-B2A1-E3C9F8A70A9E}" type="pres">
      <dgm:prSet presAssocID="{27644026-7B60-C040-9F4F-5C22BC7FB3FA}" presName="linearFlow" presStyleCnt="0">
        <dgm:presLayoutVars>
          <dgm:dir/>
          <dgm:resizeHandles val="exact"/>
        </dgm:presLayoutVars>
      </dgm:prSet>
      <dgm:spPr/>
    </dgm:pt>
    <dgm:pt modelId="{695FACA5-3D83-EA49-B8AB-8FE482ACBE20}" type="pres">
      <dgm:prSet presAssocID="{18C65A4B-C9EB-5249-A78D-788CFDB79718}" presName="composite" presStyleCnt="0"/>
      <dgm:spPr/>
    </dgm:pt>
    <dgm:pt modelId="{D8EEB18A-0C62-A141-AA8B-61F16C95C44D}" type="pres">
      <dgm:prSet presAssocID="{18C65A4B-C9EB-5249-A78D-788CFDB79718}" presName="imgShp" presStyleLbl="fgImgPlace1" presStyleIdx="0" presStyleCnt="4" custLinFactNeighborX="-66670" custLinFactNeighborY="30556"/>
      <dgm:spPr/>
    </dgm:pt>
    <dgm:pt modelId="{1A05645E-19A7-B947-B5EC-BBA71679B66A}" type="pres">
      <dgm:prSet presAssocID="{18C65A4B-C9EB-5249-A78D-788CFDB79718}" presName="txShp" presStyleLbl="node1" presStyleIdx="0" presStyleCnt="4" custScaleX="122204" custLinFactNeighborX="-1738" custLinFactNeighborY="45388">
        <dgm:presLayoutVars>
          <dgm:bulletEnabled val="1"/>
        </dgm:presLayoutVars>
      </dgm:prSet>
      <dgm:spPr/>
    </dgm:pt>
    <dgm:pt modelId="{2785F112-696B-E049-A7F6-01B46761E6C4}" type="pres">
      <dgm:prSet presAssocID="{365259F1-DCF8-1148-AD64-6FD2F24FE4E0}" presName="spacing" presStyleCnt="0"/>
      <dgm:spPr/>
    </dgm:pt>
    <dgm:pt modelId="{2E9FCB4A-08C2-504A-96E3-118B3C967E3D}" type="pres">
      <dgm:prSet presAssocID="{053792D8-C3EE-7840-82EB-65C7D0CEDB1A}" presName="composite" presStyleCnt="0"/>
      <dgm:spPr/>
    </dgm:pt>
    <dgm:pt modelId="{D444E7C1-A77B-A649-988C-69BD15990FE5}" type="pres">
      <dgm:prSet presAssocID="{053792D8-C3EE-7840-82EB-65C7D0CEDB1A}" presName="imgShp" presStyleLbl="fgImgPlace1" presStyleIdx="1" presStyleCnt="4" custLinFactNeighborX="-67546" custLinFactNeighborY="9872"/>
      <dgm:spPr/>
    </dgm:pt>
    <dgm:pt modelId="{A2F891D0-DDD9-5049-9F54-757492290F15}" type="pres">
      <dgm:prSet presAssocID="{053792D8-C3EE-7840-82EB-65C7D0CEDB1A}" presName="txShp" presStyleLbl="node1" presStyleIdx="1" presStyleCnt="4" custScaleX="122204" custLinFactNeighborX="-1848" custLinFactNeighborY="24704">
        <dgm:presLayoutVars>
          <dgm:bulletEnabled val="1"/>
        </dgm:presLayoutVars>
      </dgm:prSet>
      <dgm:spPr/>
    </dgm:pt>
    <dgm:pt modelId="{5DB5E369-8D86-2D47-9114-1772B321FA64}" type="pres">
      <dgm:prSet presAssocID="{8A58874D-2DD1-6749-AC91-EE9E752F9711}" presName="spacing" presStyleCnt="0"/>
      <dgm:spPr/>
    </dgm:pt>
    <dgm:pt modelId="{C0DFCB9F-A9BD-4D42-824A-336D01440D4C}" type="pres">
      <dgm:prSet presAssocID="{8A3FB84C-43B7-134D-9C03-C78D475B6B49}" presName="composite" presStyleCnt="0"/>
      <dgm:spPr/>
    </dgm:pt>
    <dgm:pt modelId="{ADE308E2-E651-0643-A33A-BE14B310D78C}" type="pres">
      <dgm:prSet presAssocID="{8A3FB84C-43B7-134D-9C03-C78D475B6B49}" presName="imgShp" presStyleLbl="fgImgPlace1" presStyleIdx="2" presStyleCnt="4" custLinFactNeighborX="-67108" custLinFactNeighborY="-9975"/>
      <dgm:spPr/>
    </dgm:pt>
    <dgm:pt modelId="{8116F407-7969-0E4C-8D7C-DE40ECB44E5A}" type="pres">
      <dgm:prSet presAssocID="{8A3FB84C-43B7-134D-9C03-C78D475B6B49}" presName="txShp" presStyleLbl="node1" presStyleIdx="2" presStyleCnt="4" custScaleX="122204" custLinFactNeighborX="-1793" custLinFactNeighborY="4857">
        <dgm:presLayoutVars>
          <dgm:bulletEnabled val="1"/>
        </dgm:presLayoutVars>
      </dgm:prSet>
      <dgm:spPr/>
    </dgm:pt>
    <dgm:pt modelId="{AB4E3860-E68F-1C46-B6DB-5FB0D4DC0F56}" type="pres">
      <dgm:prSet presAssocID="{8A0C3AB3-DE7D-B344-8B74-D019C6E6E35A}" presName="spacing" presStyleCnt="0"/>
      <dgm:spPr/>
    </dgm:pt>
    <dgm:pt modelId="{A728DA8F-3ACE-1941-B5D0-22EEF57A22A2}" type="pres">
      <dgm:prSet presAssocID="{F680F38A-BDDD-7447-B902-B238614DD154}" presName="composite" presStyleCnt="0"/>
      <dgm:spPr/>
    </dgm:pt>
    <dgm:pt modelId="{885AE1E2-AFE4-F84A-98E5-1D92812AD273}" type="pres">
      <dgm:prSet presAssocID="{F680F38A-BDDD-7447-B902-B238614DD154}" presName="imgShp" presStyleLbl="fgImgPlace1" presStyleIdx="3" presStyleCnt="4" custLinFactNeighborX="-64407" custLinFactNeighborY="-27620"/>
      <dgm:spPr/>
    </dgm:pt>
    <dgm:pt modelId="{604642AD-2B06-4942-8183-391AF0D032AC}" type="pres">
      <dgm:prSet presAssocID="{F680F38A-BDDD-7447-B902-B238614DD154}" presName="txShp" presStyleLbl="node1" presStyleIdx="3" presStyleCnt="4" custScaleX="122204" custLinFactNeighborX="-1362" custLinFactNeighborY="-12788">
        <dgm:presLayoutVars>
          <dgm:bulletEnabled val="1"/>
        </dgm:presLayoutVars>
      </dgm:prSet>
      <dgm:spPr/>
    </dgm:pt>
  </dgm:ptLst>
  <dgm:cxnLst>
    <dgm:cxn modelId="{D395C201-08A1-7743-AF40-577E35AA2772}" srcId="{27644026-7B60-C040-9F4F-5C22BC7FB3FA}" destId="{18C65A4B-C9EB-5249-A78D-788CFDB79718}" srcOrd="0" destOrd="0" parTransId="{BA98129A-9CC9-BE4D-B58E-30DD542263F9}" sibTransId="{365259F1-DCF8-1148-AD64-6FD2F24FE4E0}"/>
    <dgm:cxn modelId="{CBD2E316-A90E-B749-910F-9CECEB902A4D}" type="presOf" srcId="{8A3FB84C-43B7-134D-9C03-C78D475B6B49}" destId="{8116F407-7969-0E4C-8D7C-DE40ECB44E5A}" srcOrd="0" destOrd="0" presId="urn:microsoft.com/office/officeart/2005/8/layout/vList3#24"/>
    <dgm:cxn modelId="{B0F0E019-016A-2440-AF55-4AFBE04BCF59}" type="presOf" srcId="{053792D8-C3EE-7840-82EB-65C7D0CEDB1A}" destId="{A2F891D0-DDD9-5049-9F54-757492290F15}" srcOrd="0" destOrd="0" presId="urn:microsoft.com/office/officeart/2005/8/layout/vList3#24"/>
    <dgm:cxn modelId="{DFD58F3B-ABC9-B147-9363-37FDE8C085A7}" srcId="{27644026-7B60-C040-9F4F-5C22BC7FB3FA}" destId="{8A3FB84C-43B7-134D-9C03-C78D475B6B49}" srcOrd="2" destOrd="0" parTransId="{A4AF8D4C-A34B-494D-9314-8A62AE34549E}" sibTransId="{8A0C3AB3-DE7D-B344-8B74-D019C6E6E35A}"/>
    <dgm:cxn modelId="{BE45A3C3-21BA-1641-95A4-DF1C2277D02E}" type="presOf" srcId="{27644026-7B60-C040-9F4F-5C22BC7FB3FA}" destId="{3F2F0B47-0F0A-7F45-B2A1-E3C9F8A70A9E}" srcOrd="0" destOrd="0" presId="urn:microsoft.com/office/officeart/2005/8/layout/vList3#24"/>
    <dgm:cxn modelId="{94A876DF-C24F-8F46-8530-5BE3E1643C25}" srcId="{27644026-7B60-C040-9F4F-5C22BC7FB3FA}" destId="{F680F38A-BDDD-7447-B902-B238614DD154}" srcOrd="3" destOrd="0" parTransId="{DE333D1F-0197-3D40-9EA7-F701E58D9247}" sibTransId="{14BCFA12-D559-EB42-AFCC-A5386C3715DF}"/>
    <dgm:cxn modelId="{47FDECF1-3055-EB42-B11F-822993D90311}" type="presOf" srcId="{18C65A4B-C9EB-5249-A78D-788CFDB79718}" destId="{1A05645E-19A7-B947-B5EC-BBA71679B66A}" srcOrd="0" destOrd="0" presId="urn:microsoft.com/office/officeart/2005/8/layout/vList3#24"/>
    <dgm:cxn modelId="{784B78F4-AA0A-9F4D-9B4B-F1A92ECFA22C}" srcId="{27644026-7B60-C040-9F4F-5C22BC7FB3FA}" destId="{053792D8-C3EE-7840-82EB-65C7D0CEDB1A}" srcOrd="1" destOrd="0" parTransId="{56C807EC-A488-154C-8947-E2887E03D420}" sibTransId="{8A58874D-2DD1-6749-AC91-EE9E752F9711}"/>
    <dgm:cxn modelId="{F426A4F8-0AE5-7D45-89EA-891AE37C0C93}" type="presOf" srcId="{F680F38A-BDDD-7447-B902-B238614DD154}" destId="{604642AD-2B06-4942-8183-391AF0D032AC}" srcOrd="0" destOrd="0" presId="urn:microsoft.com/office/officeart/2005/8/layout/vList3#24"/>
    <dgm:cxn modelId="{5E0247CF-B73A-B84B-A250-2D16812A0244}" type="presParOf" srcId="{3F2F0B47-0F0A-7F45-B2A1-E3C9F8A70A9E}" destId="{695FACA5-3D83-EA49-B8AB-8FE482ACBE20}" srcOrd="0" destOrd="0" presId="urn:microsoft.com/office/officeart/2005/8/layout/vList3#24"/>
    <dgm:cxn modelId="{8C8A7662-DDA9-B949-8C3A-1773E6852FA0}" type="presParOf" srcId="{695FACA5-3D83-EA49-B8AB-8FE482ACBE20}" destId="{D8EEB18A-0C62-A141-AA8B-61F16C95C44D}" srcOrd="0" destOrd="0" presId="urn:microsoft.com/office/officeart/2005/8/layout/vList3#24"/>
    <dgm:cxn modelId="{56633D95-D390-2C47-960B-BFB09A6CD5AF}" type="presParOf" srcId="{695FACA5-3D83-EA49-B8AB-8FE482ACBE20}" destId="{1A05645E-19A7-B947-B5EC-BBA71679B66A}" srcOrd="1" destOrd="0" presId="urn:microsoft.com/office/officeart/2005/8/layout/vList3#24"/>
    <dgm:cxn modelId="{D4FFF25A-7CC6-3645-80B7-B2E78FF059E2}" type="presParOf" srcId="{3F2F0B47-0F0A-7F45-B2A1-E3C9F8A70A9E}" destId="{2785F112-696B-E049-A7F6-01B46761E6C4}" srcOrd="1" destOrd="0" presId="urn:microsoft.com/office/officeart/2005/8/layout/vList3#24"/>
    <dgm:cxn modelId="{95E7A2CA-4D46-2C46-9148-E0CBA0195E3B}" type="presParOf" srcId="{3F2F0B47-0F0A-7F45-B2A1-E3C9F8A70A9E}" destId="{2E9FCB4A-08C2-504A-96E3-118B3C967E3D}" srcOrd="2" destOrd="0" presId="urn:microsoft.com/office/officeart/2005/8/layout/vList3#24"/>
    <dgm:cxn modelId="{8B87AF50-AE92-D34F-8085-228C56B62D85}" type="presParOf" srcId="{2E9FCB4A-08C2-504A-96E3-118B3C967E3D}" destId="{D444E7C1-A77B-A649-988C-69BD15990FE5}" srcOrd="0" destOrd="0" presId="urn:microsoft.com/office/officeart/2005/8/layout/vList3#24"/>
    <dgm:cxn modelId="{327B8357-E02E-6342-9C00-047CBCF53669}" type="presParOf" srcId="{2E9FCB4A-08C2-504A-96E3-118B3C967E3D}" destId="{A2F891D0-DDD9-5049-9F54-757492290F15}" srcOrd="1" destOrd="0" presId="urn:microsoft.com/office/officeart/2005/8/layout/vList3#24"/>
    <dgm:cxn modelId="{8A789722-9392-FF47-AED0-1BC368BD4C43}" type="presParOf" srcId="{3F2F0B47-0F0A-7F45-B2A1-E3C9F8A70A9E}" destId="{5DB5E369-8D86-2D47-9114-1772B321FA64}" srcOrd="3" destOrd="0" presId="urn:microsoft.com/office/officeart/2005/8/layout/vList3#24"/>
    <dgm:cxn modelId="{5A6EB6E9-951C-4E4F-861F-35A011CDF90A}" type="presParOf" srcId="{3F2F0B47-0F0A-7F45-B2A1-E3C9F8A70A9E}" destId="{C0DFCB9F-A9BD-4D42-824A-336D01440D4C}" srcOrd="4" destOrd="0" presId="urn:microsoft.com/office/officeart/2005/8/layout/vList3#24"/>
    <dgm:cxn modelId="{2EA1BD81-1FDA-6941-AE42-450470BEDEC3}" type="presParOf" srcId="{C0DFCB9F-A9BD-4D42-824A-336D01440D4C}" destId="{ADE308E2-E651-0643-A33A-BE14B310D78C}" srcOrd="0" destOrd="0" presId="urn:microsoft.com/office/officeart/2005/8/layout/vList3#24"/>
    <dgm:cxn modelId="{F668BCC6-7341-E54C-A5A8-416C56D31D37}" type="presParOf" srcId="{C0DFCB9F-A9BD-4D42-824A-336D01440D4C}" destId="{8116F407-7969-0E4C-8D7C-DE40ECB44E5A}" srcOrd="1" destOrd="0" presId="urn:microsoft.com/office/officeart/2005/8/layout/vList3#24"/>
    <dgm:cxn modelId="{C36EF082-26B4-BC4B-8BF3-FE12A013F561}" type="presParOf" srcId="{3F2F0B47-0F0A-7F45-B2A1-E3C9F8A70A9E}" destId="{AB4E3860-E68F-1C46-B6DB-5FB0D4DC0F56}" srcOrd="5" destOrd="0" presId="urn:microsoft.com/office/officeart/2005/8/layout/vList3#24"/>
    <dgm:cxn modelId="{FAD13602-BF94-4C44-83A5-B9420D6A229A}" type="presParOf" srcId="{3F2F0B47-0F0A-7F45-B2A1-E3C9F8A70A9E}" destId="{A728DA8F-3ACE-1941-B5D0-22EEF57A22A2}" srcOrd="6" destOrd="0" presId="urn:microsoft.com/office/officeart/2005/8/layout/vList3#24"/>
    <dgm:cxn modelId="{DA5C2772-0D70-C441-AC3E-B4903FFCACC1}" type="presParOf" srcId="{A728DA8F-3ACE-1941-B5D0-22EEF57A22A2}" destId="{885AE1E2-AFE4-F84A-98E5-1D92812AD273}" srcOrd="0" destOrd="0" presId="urn:microsoft.com/office/officeart/2005/8/layout/vList3#24"/>
    <dgm:cxn modelId="{956268EF-9503-984B-AEC7-51E0F355EF9A}" type="presParOf" srcId="{A728DA8F-3ACE-1941-B5D0-22EEF57A22A2}" destId="{604642AD-2B06-4942-8183-391AF0D032AC}" srcOrd="1" destOrd="0" presId="urn:microsoft.com/office/officeart/2005/8/layout/vList3#2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FCB3384C-D9FF-4E54-9055-F86D429BF884}" type="doc">
      <dgm:prSet loTypeId="urn:microsoft.com/office/officeart/2005/8/layout/vList6" loCatId="process" qsTypeId="urn:microsoft.com/office/officeart/2005/8/quickstyle/simple4" qsCatId="simple" csTypeId="urn:microsoft.com/office/officeart/2005/8/colors/colorful2" csCatId="colorful" phldr="1"/>
      <dgm:spPr/>
      <dgm:t>
        <a:bodyPr/>
        <a:lstStyle/>
        <a:p>
          <a:endParaRPr lang="en-US"/>
        </a:p>
      </dgm:t>
    </dgm:pt>
    <dgm:pt modelId="{CAA69567-EA75-4859-A5CA-AEF5F68CBA13}">
      <dgm:prSet custT="1"/>
      <dgm:spPr/>
      <dgm:t>
        <a:bodyPr/>
        <a:lstStyle/>
        <a:p>
          <a:pPr rtl="0"/>
          <a:r>
            <a:rPr lang="en-US" sz="2400" b="1" dirty="0"/>
            <a:t>Confucius:</a:t>
          </a:r>
        </a:p>
      </dgm:t>
    </dgm:pt>
    <dgm:pt modelId="{3A4484E7-10F3-489C-AD8E-E7DC9E5C56C5}" type="parTrans" cxnId="{DB33E235-3059-4796-A708-5FC1A2876C1B}">
      <dgm:prSet/>
      <dgm:spPr/>
      <dgm:t>
        <a:bodyPr/>
        <a:lstStyle/>
        <a:p>
          <a:endParaRPr lang="en-US"/>
        </a:p>
      </dgm:t>
    </dgm:pt>
    <dgm:pt modelId="{0D6E0242-4F3B-4C87-8E5B-A55568E035DB}" type="sibTrans" cxnId="{DB33E235-3059-4796-A708-5FC1A2876C1B}">
      <dgm:prSet/>
      <dgm:spPr/>
      <dgm:t>
        <a:bodyPr/>
        <a:lstStyle/>
        <a:p>
          <a:endParaRPr lang="en-US"/>
        </a:p>
      </dgm:t>
    </dgm:pt>
    <dgm:pt modelId="{FB20E6D2-4B3A-430E-B80B-90A997E2967C}">
      <dgm:prSet custT="1"/>
      <dgm:spPr/>
      <dgm:t>
        <a:bodyPr/>
        <a:lstStyle/>
        <a:p>
          <a:pPr rtl="0"/>
          <a:r>
            <a:rPr lang="en-US" sz="2400" b="1" dirty="0"/>
            <a:t>Aristotle</a:t>
          </a:r>
          <a:r>
            <a:rPr lang="en-US" sz="3000" b="1" dirty="0"/>
            <a:t>:</a:t>
          </a:r>
        </a:p>
      </dgm:t>
    </dgm:pt>
    <dgm:pt modelId="{97FE6763-05C3-4C43-B445-F5522A7D2D6B}" type="parTrans" cxnId="{2FBC96AE-E82B-4F1F-9354-917E40D64779}">
      <dgm:prSet/>
      <dgm:spPr/>
      <dgm:t>
        <a:bodyPr/>
        <a:lstStyle/>
        <a:p>
          <a:endParaRPr lang="en-US"/>
        </a:p>
      </dgm:t>
    </dgm:pt>
    <dgm:pt modelId="{C05FAF03-9B5C-4CBF-B0CE-899B6FD7A01B}" type="sibTrans" cxnId="{2FBC96AE-E82B-4F1F-9354-917E40D64779}">
      <dgm:prSet/>
      <dgm:spPr/>
      <dgm:t>
        <a:bodyPr/>
        <a:lstStyle/>
        <a:p>
          <a:endParaRPr lang="en-US"/>
        </a:p>
      </dgm:t>
    </dgm:pt>
    <dgm:pt modelId="{F89D8E10-14B2-42D3-8296-19B5FE02978E}">
      <dgm:prSet custT="1"/>
      <dgm:spPr/>
      <dgm:t>
        <a:bodyPr/>
        <a:lstStyle/>
        <a:p>
          <a:pPr rtl="0"/>
          <a:r>
            <a:rPr lang="en-US" sz="2400" b="1" dirty="0"/>
            <a:t>Judaism</a:t>
          </a:r>
          <a:r>
            <a:rPr lang="en-US" sz="3000" b="1" dirty="0"/>
            <a:t>:</a:t>
          </a:r>
        </a:p>
      </dgm:t>
    </dgm:pt>
    <dgm:pt modelId="{FF2150E4-1682-4EC6-B4D3-3AC0CB2D964A}" type="parTrans" cxnId="{0C9552DA-D904-4564-A2C3-718B9B8204C0}">
      <dgm:prSet/>
      <dgm:spPr/>
      <dgm:t>
        <a:bodyPr/>
        <a:lstStyle/>
        <a:p>
          <a:endParaRPr lang="en-US"/>
        </a:p>
      </dgm:t>
    </dgm:pt>
    <dgm:pt modelId="{01F74FC9-C4BE-4A3F-A21B-11F5521F7475}" type="sibTrans" cxnId="{0C9552DA-D904-4564-A2C3-718B9B8204C0}">
      <dgm:prSet/>
      <dgm:spPr/>
      <dgm:t>
        <a:bodyPr/>
        <a:lstStyle/>
        <a:p>
          <a:endParaRPr lang="en-US"/>
        </a:p>
      </dgm:t>
    </dgm:pt>
    <dgm:pt modelId="{5E22E407-0E5D-448A-A951-7E1BE6221A4A}">
      <dgm:prSet custT="1"/>
      <dgm:spPr/>
      <dgm:t>
        <a:bodyPr/>
        <a:lstStyle/>
        <a:p>
          <a:pPr rtl="0"/>
          <a:r>
            <a:rPr lang="en-US" sz="2400" b="1" dirty="0"/>
            <a:t>Hinduism</a:t>
          </a:r>
          <a:r>
            <a:rPr lang="en-US" sz="3000" b="1" dirty="0"/>
            <a:t>:</a:t>
          </a:r>
        </a:p>
      </dgm:t>
    </dgm:pt>
    <dgm:pt modelId="{F6C12B6E-AFDC-4CBC-A34F-32CF7E8F7068}" type="parTrans" cxnId="{9F9E6496-26C9-4589-AD6E-EB1D347BF0FD}">
      <dgm:prSet/>
      <dgm:spPr/>
      <dgm:t>
        <a:bodyPr/>
        <a:lstStyle/>
        <a:p>
          <a:endParaRPr lang="en-US"/>
        </a:p>
      </dgm:t>
    </dgm:pt>
    <dgm:pt modelId="{82480EC5-BEA0-4D57-A556-BC670971EA17}" type="sibTrans" cxnId="{9F9E6496-26C9-4589-AD6E-EB1D347BF0FD}">
      <dgm:prSet/>
      <dgm:spPr/>
      <dgm:t>
        <a:bodyPr/>
        <a:lstStyle/>
        <a:p>
          <a:endParaRPr lang="en-US"/>
        </a:p>
      </dgm:t>
    </dgm:pt>
    <dgm:pt modelId="{E478E4B8-FC38-417B-ACDD-5795C899D3C3}">
      <dgm:prSet custT="1"/>
      <dgm:spPr/>
      <dgm:t>
        <a:bodyPr/>
        <a:lstStyle/>
        <a:p>
          <a:pPr rtl="0"/>
          <a:r>
            <a:rPr lang="en-US" sz="2400" b="1" dirty="0"/>
            <a:t>Islam</a:t>
          </a:r>
          <a:r>
            <a:rPr lang="en-US" sz="3000" b="1" dirty="0"/>
            <a:t>:</a:t>
          </a:r>
        </a:p>
      </dgm:t>
    </dgm:pt>
    <dgm:pt modelId="{612E21A4-E9D3-428E-B9D8-CE4F60852064}" type="parTrans" cxnId="{7F76A628-CA0B-4AB6-83C9-9A92B0225FFE}">
      <dgm:prSet/>
      <dgm:spPr/>
      <dgm:t>
        <a:bodyPr/>
        <a:lstStyle/>
        <a:p>
          <a:endParaRPr lang="en-US"/>
        </a:p>
      </dgm:t>
    </dgm:pt>
    <dgm:pt modelId="{963355EF-EB92-4283-B015-D1E163D9C7D2}" type="sibTrans" cxnId="{7F76A628-CA0B-4AB6-83C9-9A92B0225FFE}">
      <dgm:prSet/>
      <dgm:spPr/>
      <dgm:t>
        <a:bodyPr/>
        <a:lstStyle/>
        <a:p>
          <a:endParaRPr lang="en-US"/>
        </a:p>
      </dgm:t>
    </dgm:pt>
    <dgm:pt modelId="{EEB661FA-85AA-4F7F-94A3-EBFB221FE3A4}">
      <dgm:prSet custT="1"/>
      <dgm:spPr/>
      <dgm:t>
        <a:bodyPr/>
        <a:lstStyle/>
        <a:p>
          <a:pPr rtl="0"/>
          <a:r>
            <a:rPr lang="en-US" sz="2400" b="1" dirty="0"/>
            <a:t>Buddhism</a:t>
          </a:r>
          <a:r>
            <a:rPr lang="en-US" sz="3000" b="1" dirty="0"/>
            <a:t>:</a:t>
          </a:r>
        </a:p>
      </dgm:t>
    </dgm:pt>
    <dgm:pt modelId="{22F28D61-E6A1-403B-ABEF-5F6496A83C7D}" type="parTrans" cxnId="{97111F36-9F24-4169-90ED-8501A3C08BEA}">
      <dgm:prSet/>
      <dgm:spPr/>
      <dgm:t>
        <a:bodyPr/>
        <a:lstStyle/>
        <a:p>
          <a:endParaRPr lang="en-US"/>
        </a:p>
      </dgm:t>
    </dgm:pt>
    <dgm:pt modelId="{0450B5F8-7446-4863-BD43-DE580271D9C9}" type="sibTrans" cxnId="{97111F36-9F24-4169-90ED-8501A3C08BEA}">
      <dgm:prSet/>
      <dgm:spPr/>
      <dgm:t>
        <a:bodyPr/>
        <a:lstStyle/>
        <a:p>
          <a:endParaRPr lang="en-US"/>
        </a:p>
      </dgm:t>
    </dgm:pt>
    <dgm:pt modelId="{1C60BC7D-336E-4645-BD64-E18D21449124}">
      <dgm:prSet custT="1"/>
      <dgm:spPr/>
      <dgm:t>
        <a:bodyPr/>
        <a:lstStyle/>
        <a:p>
          <a:pPr rtl="0"/>
          <a:r>
            <a:rPr lang="en-US" sz="2400" b="1" dirty="0"/>
            <a:t>Christianity</a:t>
          </a:r>
          <a:r>
            <a:rPr lang="en-US" sz="3000" b="1" dirty="0"/>
            <a:t>:</a:t>
          </a:r>
        </a:p>
      </dgm:t>
    </dgm:pt>
    <dgm:pt modelId="{7742645F-6D33-43A8-A515-D19FE153109F}" type="parTrans" cxnId="{C7666E00-173C-487B-A5EE-9C8A98AB5016}">
      <dgm:prSet/>
      <dgm:spPr/>
      <dgm:t>
        <a:bodyPr/>
        <a:lstStyle/>
        <a:p>
          <a:endParaRPr lang="en-US"/>
        </a:p>
      </dgm:t>
    </dgm:pt>
    <dgm:pt modelId="{DB8E5803-6DBE-4F02-A41C-B3BBB2F9F5E8}" type="sibTrans" cxnId="{C7666E00-173C-487B-A5EE-9C8A98AB5016}">
      <dgm:prSet/>
      <dgm:spPr/>
      <dgm:t>
        <a:bodyPr/>
        <a:lstStyle/>
        <a:p>
          <a:endParaRPr lang="en-US"/>
        </a:p>
      </dgm:t>
    </dgm:pt>
    <dgm:pt modelId="{25153F90-A1EE-4962-82C9-713D54AA0F10}">
      <dgm:prSet/>
      <dgm:spPr/>
      <dgm:t>
        <a:bodyPr/>
        <a:lstStyle/>
        <a:p>
          <a:pPr rtl="0"/>
          <a:r>
            <a:rPr lang="en-US" dirty="0"/>
            <a:t>What you do not want done to yourself, do not do unto others.</a:t>
          </a:r>
        </a:p>
      </dgm:t>
    </dgm:pt>
    <dgm:pt modelId="{66E2116B-C210-49F3-84D0-DE110CE2090E}" type="parTrans" cxnId="{BB9EFFBD-6F5D-41A3-8F23-089C29D0B5E6}">
      <dgm:prSet/>
      <dgm:spPr/>
      <dgm:t>
        <a:bodyPr/>
        <a:lstStyle/>
        <a:p>
          <a:endParaRPr lang="en-US"/>
        </a:p>
      </dgm:t>
    </dgm:pt>
    <dgm:pt modelId="{2C56B9D6-557E-4E41-B915-509B2E22F911}" type="sibTrans" cxnId="{BB9EFFBD-6F5D-41A3-8F23-089C29D0B5E6}">
      <dgm:prSet/>
      <dgm:spPr/>
      <dgm:t>
        <a:bodyPr/>
        <a:lstStyle/>
        <a:p>
          <a:endParaRPr lang="en-US"/>
        </a:p>
      </dgm:t>
    </dgm:pt>
    <dgm:pt modelId="{668342BC-84F7-4782-8F4E-67E6C11006D4}">
      <dgm:prSet/>
      <dgm:spPr/>
      <dgm:t>
        <a:bodyPr/>
        <a:lstStyle/>
        <a:p>
          <a:pPr rtl="0"/>
          <a:r>
            <a:rPr lang="en-US" dirty="0"/>
            <a:t>We should behave to others as we wish others to behave to us. </a:t>
          </a:r>
        </a:p>
      </dgm:t>
    </dgm:pt>
    <dgm:pt modelId="{2C907F6A-7B6D-4C8C-AEF6-63CC17DBB687}" type="parTrans" cxnId="{B5BB1E03-EE40-49DE-A3B9-7198BAE74FF9}">
      <dgm:prSet/>
      <dgm:spPr/>
      <dgm:t>
        <a:bodyPr/>
        <a:lstStyle/>
        <a:p>
          <a:endParaRPr lang="en-US"/>
        </a:p>
      </dgm:t>
    </dgm:pt>
    <dgm:pt modelId="{49FD87DC-2BD6-444B-BD8B-5C7D00D6F966}" type="sibTrans" cxnId="{B5BB1E03-EE40-49DE-A3B9-7198BAE74FF9}">
      <dgm:prSet/>
      <dgm:spPr/>
      <dgm:t>
        <a:bodyPr/>
        <a:lstStyle/>
        <a:p>
          <a:endParaRPr lang="en-US"/>
        </a:p>
      </dgm:t>
    </dgm:pt>
    <dgm:pt modelId="{C5DDEBBA-C7BE-45D0-8E7F-12CC1E85AD5D}">
      <dgm:prSet/>
      <dgm:spPr/>
      <dgm:t>
        <a:bodyPr/>
        <a:lstStyle/>
        <a:p>
          <a:pPr rtl="0"/>
          <a:r>
            <a:rPr lang="en-US" dirty="0"/>
            <a:t>What you dislike for yourself, do not do to anyone.</a:t>
          </a:r>
        </a:p>
      </dgm:t>
    </dgm:pt>
    <dgm:pt modelId="{57F44E85-2B19-4394-852E-C7B279D02A7E}" type="parTrans" cxnId="{571C8879-556F-4647-8519-DC25C96B5ED4}">
      <dgm:prSet/>
      <dgm:spPr/>
      <dgm:t>
        <a:bodyPr/>
        <a:lstStyle/>
        <a:p>
          <a:endParaRPr lang="en-US"/>
        </a:p>
      </dgm:t>
    </dgm:pt>
    <dgm:pt modelId="{325AF350-97FE-4C04-911F-1A0C21EB5998}" type="sibTrans" cxnId="{571C8879-556F-4647-8519-DC25C96B5ED4}">
      <dgm:prSet/>
      <dgm:spPr/>
      <dgm:t>
        <a:bodyPr/>
        <a:lstStyle/>
        <a:p>
          <a:endParaRPr lang="en-US"/>
        </a:p>
      </dgm:t>
    </dgm:pt>
    <dgm:pt modelId="{5534CAA3-B4FF-4902-BE5B-51EB7011249D}">
      <dgm:prSet/>
      <dgm:spPr/>
      <dgm:t>
        <a:bodyPr/>
        <a:lstStyle/>
        <a:p>
          <a:pPr rtl="0"/>
          <a:r>
            <a:rPr lang="en-US" dirty="0"/>
            <a:t>Do nothing to thy neighbor which thou wouldst not have him do to thee thereafter.</a:t>
          </a:r>
        </a:p>
      </dgm:t>
    </dgm:pt>
    <dgm:pt modelId="{C22E6A0F-5BB8-4DA0-966A-DF460E1333AE}" type="parTrans" cxnId="{4121867A-601B-4AB4-A807-C0A7F3ECCB65}">
      <dgm:prSet/>
      <dgm:spPr/>
      <dgm:t>
        <a:bodyPr/>
        <a:lstStyle/>
        <a:p>
          <a:endParaRPr lang="en-US"/>
        </a:p>
      </dgm:t>
    </dgm:pt>
    <dgm:pt modelId="{8214E5BE-85D6-4EA5-A70C-23D41DA43CF6}" type="sibTrans" cxnId="{4121867A-601B-4AB4-A807-C0A7F3ECCB65}">
      <dgm:prSet/>
      <dgm:spPr/>
      <dgm:t>
        <a:bodyPr/>
        <a:lstStyle/>
        <a:p>
          <a:endParaRPr lang="en-US"/>
        </a:p>
      </dgm:t>
    </dgm:pt>
    <dgm:pt modelId="{BAF16FFF-A16B-4953-9241-3C729EA174B8}">
      <dgm:prSet/>
      <dgm:spPr/>
      <dgm:t>
        <a:bodyPr/>
        <a:lstStyle/>
        <a:p>
          <a:pPr rtl="0"/>
          <a:r>
            <a:rPr lang="en-US" dirty="0"/>
            <a:t>No one of you is a believer unless he loves for his brother what he loves for himself.</a:t>
          </a:r>
        </a:p>
      </dgm:t>
    </dgm:pt>
    <dgm:pt modelId="{7CD4229F-CF4A-4342-A25E-8C2DC74CA3DB}" type="parTrans" cxnId="{9E328906-11F4-49ED-8E9B-253C55B8F29F}">
      <dgm:prSet/>
      <dgm:spPr/>
      <dgm:t>
        <a:bodyPr/>
        <a:lstStyle/>
        <a:p>
          <a:endParaRPr lang="en-US"/>
        </a:p>
      </dgm:t>
    </dgm:pt>
    <dgm:pt modelId="{9B75EAFE-E3F7-450A-B45D-E877E1AA6775}" type="sibTrans" cxnId="{9E328906-11F4-49ED-8E9B-253C55B8F29F}">
      <dgm:prSet/>
      <dgm:spPr/>
      <dgm:t>
        <a:bodyPr/>
        <a:lstStyle/>
        <a:p>
          <a:endParaRPr lang="en-US"/>
        </a:p>
      </dgm:t>
    </dgm:pt>
    <dgm:pt modelId="{298FF41A-FFC5-412B-83DA-822C137F9AA9}">
      <dgm:prSet/>
      <dgm:spPr/>
      <dgm:t>
        <a:bodyPr/>
        <a:lstStyle/>
        <a:p>
          <a:pPr rtl="0"/>
          <a:r>
            <a:rPr lang="en-US" dirty="0"/>
            <a:t>Hurt not others with that which pains thyself.</a:t>
          </a:r>
        </a:p>
      </dgm:t>
    </dgm:pt>
    <dgm:pt modelId="{A5D8A2F2-3FA2-4DF9-9FB6-83415E3C0F57}" type="parTrans" cxnId="{6D72E0A3-6C9F-4BE6-B847-64B1033D7A7D}">
      <dgm:prSet/>
      <dgm:spPr/>
      <dgm:t>
        <a:bodyPr/>
        <a:lstStyle/>
        <a:p>
          <a:endParaRPr lang="en-US"/>
        </a:p>
      </dgm:t>
    </dgm:pt>
    <dgm:pt modelId="{C3C101BD-CA2F-469A-8490-E82C04AABCEF}" type="sibTrans" cxnId="{6D72E0A3-6C9F-4BE6-B847-64B1033D7A7D}">
      <dgm:prSet/>
      <dgm:spPr/>
      <dgm:t>
        <a:bodyPr/>
        <a:lstStyle/>
        <a:p>
          <a:endParaRPr lang="en-US"/>
        </a:p>
      </dgm:t>
    </dgm:pt>
    <dgm:pt modelId="{E739F3E8-1AD9-49BC-B376-657532DDAFF4}">
      <dgm:prSet/>
      <dgm:spPr/>
      <dgm:t>
        <a:bodyPr/>
        <a:lstStyle/>
        <a:p>
          <a:pPr rtl="0"/>
          <a:r>
            <a:rPr lang="en-US" dirty="0"/>
            <a:t>Do unto others as you would have them do unto you.</a:t>
          </a:r>
        </a:p>
      </dgm:t>
    </dgm:pt>
    <dgm:pt modelId="{A2B3A2F7-9E8D-4090-975F-ADDC91420D90}" type="parTrans" cxnId="{0A41115B-50A0-4934-84DD-ED208FE7136E}">
      <dgm:prSet/>
      <dgm:spPr/>
      <dgm:t>
        <a:bodyPr/>
        <a:lstStyle/>
        <a:p>
          <a:endParaRPr lang="en-US"/>
        </a:p>
      </dgm:t>
    </dgm:pt>
    <dgm:pt modelId="{20D280BD-4FC2-423B-9EE8-CD5B70290795}" type="sibTrans" cxnId="{0A41115B-50A0-4934-84DD-ED208FE7136E}">
      <dgm:prSet/>
      <dgm:spPr/>
      <dgm:t>
        <a:bodyPr/>
        <a:lstStyle/>
        <a:p>
          <a:endParaRPr lang="en-US"/>
        </a:p>
      </dgm:t>
    </dgm:pt>
    <dgm:pt modelId="{3440A6C5-B75A-4C00-B343-07362AA1637B}" type="pres">
      <dgm:prSet presAssocID="{FCB3384C-D9FF-4E54-9055-F86D429BF884}" presName="Name0" presStyleCnt="0">
        <dgm:presLayoutVars>
          <dgm:dir/>
          <dgm:animLvl val="lvl"/>
          <dgm:resizeHandles/>
        </dgm:presLayoutVars>
      </dgm:prSet>
      <dgm:spPr/>
    </dgm:pt>
    <dgm:pt modelId="{57EDBCA7-454C-4062-9580-C99B107AC24F}" type="pres">
      <dgm:prSet presAssocID="{CAA69567-EA75-4859-A5CA-AEF5F68CBA13}" presName="linNode" presStyleCnt="0"/>
      <dgm:spPr/>
    </dgm:pt>
    <dgm:pt modelId="{BCE68E97-3617-45A9-9E8E-C84D5B6B755B}" type="pres">
      <dgm:prSet presAssocID="{CAA69567-EA75-4859-A5CA-AEF5F68CBA13}" presName="parentShp" presStyleLbl="node1" presStyleIdx="0" presStyleCnt="7" custScaleX="72897">
        <dgm:presLayoutVars>
          <dgm:bulletEnabled val="1"/>
        </dgm:presLayoutVars>
      </dgm:prSet>
      <dgm:spPr/>
    </dgm:pt>
    <dgm:pt modelId="{B00EE1D2-7B8E-402E-A2A8-B4039165BE60}" type="pres">
      <dgm:prSet presAssocID="{CAA69567-EA75-4859-A5CA-AEF5F68CBA13}" presName="childShp" presStyleLbl="bgAccFollowNode1" presStyleIdx="0" presStyleCnt="7" custScaleX="108723">
        <dgm:presLayoutVars>
          <dgm:bulletEnabled val="1"/>
        </dgm:presLayoutVars>
      </dgm:prSet>
      <dgm:spPr>
        <a:prstGeom prst="round2SameRect">
          <a:avLst/>
        </a:prstGeom>
      </dgm:spPr>
    </dgm:pt>
    <dgm:pt modelId="{D811730F-86E1-4AC8-9BD3-0478819A8A6B}" type="pres">
      <dgm:prSet presAssocID="{0D6E0242-4F3B-4C87-8E5B-A55568E035DB}" presName="spacing" presStyleCnt="0"/>
      <dgm:spPr/>
    </dgm:pt>
    <dgm:pt modelId="{358E93B0-7622-4296-92B6-D4B9BC1A0818}" type="pres">
      <dgm:prSet presAssocID="{FB20E6D2-4B3A-430E-B80B-90A997E2967C}" presName="linNode" presStyleCnt="0"/>
      <dgm:spPr/>
    </dgm:pt>
    <dgm:pt modelId="{491C0CC5-DAB5-42A5-A9C4-0A974D80BFFF}" type="pres">
      <dgm:prSet presAssocID="{FB20E6D2-4B3A-430E-B80B-90A997E2967C}" presName="parentShp" presStyleLbl="node1" presStyleIdx="1" presStyleCnt="7" custScaleX="72897">
        <dgm:presLayoutVars>
          <dgm:bulletEnabled val="1"/>
        </dgm:presLayoutVars>
      </dgm:prSet>
      <dgm:spPr/>
    </dgm:pt>
    <dgm:pt modelId="{C14F46C0-B36C-4A02-B802-AF21AE233786}" type="pres">
      <dgm:prSet presAssocID="{FB20E6D2-4B3A-430E-B80B-90A997E2967C}" presName="childShp" presStyleLbl="bgAccFollowNode1" presStyleIdx="1" presStyleCnt="7" custScaleX="108723">
        <dgm:presLayoutVars>
          <dgm:bulletEnabled val="1"/>
        </dgm:presLayoutVars>
      </dgm:prSet>
      <dgm:spPr>
        <a:prstGeom prst="round2SameRect">
          <a:avLst/>
        </a:prstGeom>
      </dgm:spPr>
    </dgm:pt>
    <dgm:pt modelId="{1A3726FD-5402-4772-97BB-A2103BA4C66A}" type="pres">
      <dgm:prSet presAssocID="{C05FAF03-9B5C-4CBF-B0CE-899B6FD7A01B}" presName="spacing" presStyleCnt="0"/>
      <dgm:spPr/>
    </dgm:pt>
    <dgm:pt modelId="{5A242A27-A13E-4984-BFD3-0E5E7488E61D}" type="pres">
      <dgm:prSet presAssocID="{F89D8E10-14B2-42D3-8296-19B5FE02978E}" presName="linNode" presStyleCnt="0"/>
      <dgm:spPr/>
    </dgm:pt>
    <dgm:pt modelId="{8D8DD633-0D30-4990-A494-1C6A12E297C3}" type="pres">
      <dgm:prSet presAssocID="{F89D8E10-14B2-42D3-8296-19B5FE02978E}" presName="parentShp" presStyleLbl="node1" presStyleIdx="2" presStyleCnt="7" custScaleX="72897">
        <dgm:presLayoutVars>
          <dgm:bulletEnabled val="1"/>
        </dgm:presLayoutVars>
      </dgm:prSet>
      <dgm:spPr/>
    </dgm:pt>
    <dgm:pt modelId="{B7F7C429-3F8B-47D2-8545-3D3C5BB4306D}" type="pres">
      <dgm:prSet presAssocID="{F89D8E10-14B2-42D3-8296-19B5FE02978E}" presName="childShp" presStyleLbl="bgAccFollowNode1" presStyleIdx="2" presStyleCnt="7" custScaleX="108723">
        <dgm:presLayoutVars>
          <dgm:bulletEnabled val="1"/>
        </dgm:presLayoutVars>
      </dgm:prSet>
      <dgm:spPr>
        <a:prstGeom prst="round2SameRect">
          <a:avLst/>
        </a:prstGeom>
      </dgm:spPr>
    </dgm:pt>
    <dgm:pt modelId="{E8D4B199-1FAC-436A-ADD8-73E6FD24D102}" type="pres">
      <dgm:prSet presAssocID="{01F74FC9-C4BE-4A3F-A21B-11F5521F7475}" presName="spacing" presStyleCnt="0"/>
      <dgm:spPr/>
    </dgm:pt>
    <dgm:pt modelId="{1CE759F9-DB30-4439-B463-2003428D4381}" type="pres">
      <dgm:prSet presAssocID="{5E22E407-0E5D-448A-A951-7E1BE6221A4A}" presName="linNode" presStyleCnt="0"/>
      <dgm:spPr/>
    </dgm:pt>
    <dgm:pt modelId="{DC8D5BA7-9F87-4724-BCC3-4F366D39E384}" type="pres">
      <dgm:prSet presAssocID="{5E22E407-0E5D-448A-A951-7E1BE6221A4A}" presName="parentShp" presStyleLbl="node1" presStyleIdx="3" presStyleCnt="7" custScaleX="72897">
        <dgm:presLayoutVars>
          <dgm:bulletEnabled val="1"/>
        </dgm:presLayoutVars>
      </dgm:prSet>
      <dgm:spPr/>
    </dgm:pt>
    <dgm:pt modelId="{3E2B17F3-91D1-4131-8270-51CAF5BDAD7A}" type="pres">
      <dgm:prSet presAssocID="{5E22E407-0E5D-448A-A951-7E1BE6221A4A}" presName="childShp" presStyleLbl="bgAccFollowNode1" presStyleIdx="3" presStyleCnt="7" custScaleX="108723">
        <dgm:presLayoutVars>
          <dgm:bulletEnabled val="1"/>
        </dgm:presLayoutVars>
      </dgm:prSet>
      <dgm:spPr>
        <a:prstGeom prst="round2SameRect">
          <a:avLst/>
        </a:prstGeom>
      </dgm:spPr>
    </dgm:pt>
    <dgm:pt modelId="{B52411AA-BEE2-4111-8506-B6061EAA6658}" type="pres">
      <dgm:prSet presAssocID="{82480EC5-BEA0-4D57-A556-BC670971EA17}" presName="spacing" presStyleCnt="0"/>
      <dgm:spPr/>
    </dgm:pt>
    <dgm:pt modelId="{83B9790F-94D7-409C-9BE5-1E2AF8939FFA}" type="pres">
      <dgm:prSet presAssocID="{E478E4B8-FC38-417B-ACDD-5795C899D3C3}" presName="linNode" presStyleCnt="0"/>
      <dgm:spPr/>
    </dgm:pt>
    <dgm:pt modelId="{FFB82D01-3659-433B-8390-88F214F2629C}" type="pres">
      <dgm:prSet presAssocID="{E478E4B8-FC38-417B-ACDD-5795C899D3C3}" presName="parentShp" presStyleLbl="node1" presStyleIdx="4" presStyleCnt="7" custScaleX="72897">
        <dgm:presLayoutVars>
          <dgm:bulletEnabled val="1"/>
        </dgm:presLayoutVars>
      </dgm:prSet>
      <dgm:spPr/>
    </dgm:pt>
    <dgm:pt modelId="{33E501B0-E1F8-46A1-A36B-B5105C766DE4}" type="pres">
      <dgm:prSet presAssocID="{E478E4B8-FC38-417B-ACDD-5795C899D3C3}" presName="childShp" presStyleLbl="bgAccFollowNode1" presStyleIdx="4" presStyleCnt="7" custScaleX="108723">
        <dgm:presLayoutVars>
          <dgm:bulletEnabled val="1"/>
        </dgm:presLayoutVars>
      </dgm:prSet>
      <dgm:spPr>
        <a:prstGeom prst="round2SameRect">
          <a:avLst/>
        </a:prstGeom>
      </dgm:spPr>
    </dgm:pt>
    <dgm:pt modelId="{21787312-104C-448D-9813-7CB533ED951A}" type="pres">
      <dgm:prSet presAssocID="{963355EF-EB92-4283-B015-D1E163D9C7D2}" presName="spacing" presStyleCnt="0"/>
      <dgm:spPr/>
    </dgm:pt>
    <dgm:pt modelId="{B99A5130-A02B-4437-9498-CD48D581F65D}" type="pres">
      <dgm:prSet presAssocID="{EEB661FA-85AA-4F7F-94A3-EBFB221FE3A4}" presName="linNode" presStyleCnt="0"/>
      <dgm:spPr/>
    </dgm:pt>
    <dgm:pt modelId="{04A36F3A-D318-40BB-9092-939495EE3F9F}" type="pres">
      <dgm:prSet presAssocID="{EEB661FA-85AA-4F7F-94A3-EBFB221FE3A4}" presName="parentShp" presStyleLbl="node1" presStyleIdx="5" presStyleCnt="7" custScaleX="72897">
        <dgm:presLayoutVars>
          <dgm:bulletEnabled val="1"/>
        </dgm:presLayoutVars>
      </dgm:prSet>
      <dgm:spPr/>
    </dgm:pt>
    <dgm:pt modelId="{C7A44D5D-2A2E-45B5-AE31-783C7E0039D9}" type="pres">
      <dgm:prSet presAssocID="{EEB661FA-85AA-4F7F-94A3-EBFB221FE3A4}" presName="childShp" presStyleLbl="bgAccFollowNode1" presStyleIdx="5" presStyleCnt="7" custScaleX="108723">
        <dgm:presLayoutVars>
          <dgm:bulletEnabled val="1"/>
        </dgm:presLayoutVars>
      </dgm:prSet>
      <dgm:spPr>
        <a:prstGeom prst="round2SameRect">
          <a:avLst/>
        </a:prstGeom>
      </dgm:spPr>
    </dgm:pt>
    <dgm:pt modelId="{D489AB97-231F-4F93-8FAB-35F50A43030A}" type="pres">
      <dgm:prSet presAssocID="{0450B5F8-7446-4863-BD43-DE580271D9C9}" presName="spacing" presStyleCnt="0"/>
      <dgm:spPr/>
    </dgm:pt>
    <dgm:pt modelId="{8B1CFA5C-D2D9-4538-967D-C8B433E4FDD1}" type="pres">
      <dgm:prSet presAssocID="{1C60BC7D-336E-4645-BD64-E18D21449124}" presName="linNode" presStyleCnt="0"/>
      <dgm:spPr/>
    </dgm:pt>
    <dgm:pt modelId="{559F7E76-6D58-4461-BB03-76943ECBCEE6}" type="pres">
      <dgm:prSet presAssocID="{1C60BC7D-336E-4645-BD64-E18D21449124}" presName="parentShp" presStyleLbl="node1" presStyleIdx="6" presStyleCnt="7" custScaleX="72897">
        <dgm:presLayoutVars>
          <dgm:bulletEnabled val="1"/>
        </dgm:presLayoutVars>
      </dgm:prSet>
      <dgm:spPr/>
    </dgm:pt>
    <dgm:pt modelId="{37B492DB-200C-4B75-BE62-25816A9ED46F}" type="pres">
      <dgm:prSet presAssocID="{1C60BC7D-336E-4645-BD64-E18D21449124}" presName="childShp" presStyleLbl="bgAccFollowNode1" presStyleIdx="6" presStyleCnt="7" custScaleX="108723">
        <dgm:presLayoutVars>
          <dgm:bulletEnabled val="1"/>
        </dgm:presLayoutVars>
      </dgm:prSet>
      <dgm:spPr>
        <a:prstGeom prst="round2SameRect">
          <a:avLst/>
        </a:prstGeom>
      </dgm:spPr>
    </dgm:pt>
  </dgm:ptLst>
  <dgm:cxnLst>
    <dgm:cxn modelId="{C7666E00-173C-487B-A5EE-9C8A98AB5016}" srcId="{FCB3384C-D9FF-4E54-9055-F86D429BF884}" destId="{1C60BC7D-336E-4645-BD64-E18D21449124}" srcOrd="6" destOrd="0" parTransId="{7742645F-6D33-43A8-A515-D19FE153109F}" sibTransId="{DB8E5803-6DBE-4F02-A41C-B3BBB2F9F5E8}"/>
    <dgm:cxn modelId="{B5BB1E03-EE40-49DE-A3B9-7198BAE74FF9}" srcId="{FB20E6D2-4B3A-430E-B80B-90A997E2967C}" destId="{668342BC-84F7-4782-8F4E-67E6C11006D4}" srcOrd="0" destOrd="0" parTransId="{2C907F6A-7B6D-4C8C-AEF6-63CC17DBB687}" sibTransId="{49FD87DC-2BD6-444B-BD8B-5C7D00D6F966}"/>
    <dgm:cxn modelId="{9E328906-11F4-49ED-8E9B-253C55B8F29F}" srcId="{E478E4B8-FC38-417B-ACDD-5795C899D3C3}" destId="{BAF16FFF-A16B-4953-9241-3C729EA174B8}" srcOrd="0" destOrd="0" parTransId="{7CD4229F-CF4A-4342-A25E-8C2DC74CA3DB}" sibTransId="{9B75EAFE-E3F7-450A-B45D-E877E1AA6775}"/>
    <dgm:cxn modelId="{3590B60A-7972-F046-93E3-44B4CB0A7738}" type="presOf" srcId="{E478E4B8-FC38-417B-ACDD-5795C899D3C3}" destId="{FFB82D01-3659-433B-8390-88F214F2629C}" srcOrd="0" destOrd="0" presId="urn:microsoft.com/office/officeart/2005/8/layout/vList6"/>
    <dgm:cxn modelId="{8A215B0C-517C-9B4D-939A-FC3C477EF6D7}" type="presOf" srcId="{5E22E407-0E5D-448A-A951-7E1BE6221A4A}" destId="{DC8D5BA7-9F87-4724-BCC3-4F366D39E384}" srcOrd="0" destOrd="0" presId="urn:microsoft.com/office/officeart/2005/8/layout/vList6"/>
    <dgm:cxn modelId="{C4126613-6392-8C43-9B75-32D0B1CFB236}" type="presOf" srcId="{5534CAA3-B4FF-4902-BE5B-51EB7011249D}" destId="{3E2B17F3-91D1-4131-8270-51CAF5BDAD7A}" srcOrd="0" destOrd="0" presId="urn:microsoft.com/office/officeart/2005/8/layout/vList6"/>
    <dgm:cxn modelId="{E0DB871A-0BDD-BC4F-87A0-4CF7C91909FF}" type="presOf" srcId="{BAF16FFF-A16B-4953-9241-3C729EA174B8}" destId="{33E501B0-E1F8-46A1-A36B-B5105C766DE4}" srcOrd="0" destOrd="0" presId="urn:microsoft.com/office/officeart/2005/8/layout/vList6"/>
    <dgm:cxn modelId="{7F76A628-CA0B-4AB6-83C9-9A92B0225FFE}" srcId="{FCB3384C-D9FF-4E54-9055-F86D429BF884}" destId="{E478E4B8-FC38-417B-ACDD-5795C899D3C3}" srcOrd="4" destOrd="0" parTransId="{612E21A4-E9D3-428E-B9D8-CE4F60852064}" sibTransId="{963355EF-EB92-4283-B015-D1E163D9C7D2}"/>
    <dgm:cxn modelId="{BBFDEB33-DBAF-6841-A0B0-B6EC576214A3}" type="presOf" srcId="{FCB3384C-D9FF-4E54-9055-F86D429BF884}" destId="{3440A6C5-B75A-4C00-B343-07362AA1637B}" srcOrd="0" destOrd="0" presId="urn:microsoft.com/office/officeart/2005/8/layout/vList6"/>
    <dgm:cxn modelId="{DB33E235-3059-4796-A708-5FC1A2876C1B}" srcId="{FCB3384C-D9FF-4E54-9055-F86D429BF884}" destId="{CAA69567-EA75-4859-A5CA-AEF5F68CBA13}" srcOrd="0" destOrd="0" parTransId="{3A4484E7-10F3-489C-AD8E-E7DC9E5C56C5}" sibTransId="{0D6E0242-4F3B-4C87-8E5B-A55568E035DB}"/>
    <dgm:cxn modelId="{97111F36-9F24-4169-90ED-8501A3C08BEA}" srcId="{FCB3384C-D9FF-4E54-9055-F86D429BF884}" destId="{EEB661FA-85AA-4F7F-94A3-EBFB221FE3A4}" srcOrd="5" destOrd="0" parTransId="{22F28D61-E6A1-403B-ABEF-5F6496A83C7D}" sibTransId="{0450B5F8-7446-4863-BD43-DE580271D9C9}"/>
    <dgm:cxn modelId="{0A41115B-50A0-4934-84DD-ED208FE7136E}" srcId="{1C60BC7D-336E-4645-BD64-E18D21449124}" destId="{E739F3E8-1AD9-49BC-B376-657532DDAFF4}" srcOrd="0" destOrd="0" parTransId="{A2B3A2F7-9E8D-4090-975F-ADDC91420D90}" sibTransId="{20D280BD-4FC2-423B-9EE8-CD5B70290795}"/>
    <dgm:cxn modelId="{7E498C65-1C91-EB4A-804E-A00C2AAC48A3}" type="presOf" srcId="{C5DDEBBA-C7BE-45D0-8E7F-12CC1E85AD5D}" destId="{B7F7C429-3F8B-47D2-8545-3D3C5BB4306D}" srcOrd="0" destOrd="0" presId="urn:microsoft.com/office/officeart/2005/8/layout/vList6"/>
    <dgm:cxn modelId="{25919C67-A625-FB4A-BC5E-C87B5D004C36}" type="presOf" srcId="{CAA69567-EA75-4859-A5CA-AEF5F68CBA13}" destId="{BCE68E97-3617-45A9-9E8E-C84D5B6B755B}" srcOrd="0" destOrd="0" presId="urn:microsoft.com/office/officeart/2005/8/layout/vList6"/>
    <dgm:cxn modelId="{9E89096C-79EB-134A-9816-D177EABAF54D}" type="presOf" srcId="{25153F90-A1EE-4962-82C9-713D54AA0F10}" destId="{B00EE1D2-7B8E-402E-A2A8-B4039165BE60}" srcOrd="0" destOrd="0" presId="urn:microsoft.com/office/officeart/2005/8/layout/vList6"/>
    <dgm:cxn modelId="{539F4871-5103-0E42-ABE7-B27F9730323A}" type="presOf" srcId="{1C60BC7D-336E-4645-BD64-E18D21449124}" destId="{559F7E76-6D58-4461-BB03-76943ECBCEE6}" srcOrd="0" destOrd="0" presId="urn:microsoft.com/office/officeart/2005/8/layout/vList6"/>
    <dgm:cxn modelId="{571C8879-556F-4647-8519-DC25C96B5ED4}" srcId="{F89D8E10-14B2-42D3-8296-19B5FE02978E}" destId="{C5DDEBBA-C7BE-45D0-8E7F-12CC1E85AD5D}" srcOrd="0" destOrd="0" parTransId="{57F44E85-2B19-4394-852E-C7B279D02A7E}" sibTransId="{325AF350-97FE-4C04-911F-1A0C21EB5998}"/>
    <dgm:cxn modelId="{4121867A-601B-4AB4-A807-C0A7F3ECCB65}" srcId="{5E22E407-0E5D-448A-A951-7E1BE6221A4A}" destId="{5534CAA3-B4FF-4902-BE5B-51EB7011249D}" srcOrd="0" destOrd="0" parTransId="{C22E6A0F-5BB8-4DA0-966A-DF460E1333AE}" sibTransId="{8214E5BE-85D6-4EA5-A70C-23D41DA43CF6}"/>
    <dgm:cxn modelId="{F15DBC7B-B764-BE4A-A430-DCFB337EF38B}" type="presOf" srcId="{668342BC-84F7-4782-8F4E-67E6C11006D4}" destId="{C14F46C0-B36C-4A02-B802-AF21AE233786}" srcOrd="0" destOrd="0" presId="urn:microsoft.com/office/officeart/2005/8/layout/vList6"/>
    <dgm:cxn modelId="{9737BE83-505F-D249-B5AA-0E1E49A20BF1}" type="presOf" srcId="{F89D8E10-14B2-42D3-8296-19B5FE02978E}" destId="{8D8DD633-0D30-4990-A494-1C6A12E297C3}" srcOrd="0" destOrd="0" presId="urn:microsoft.com/office/officeart/2005/8/layout/vList6"/>
    <dgm:cxn modelId="{B6294585-5A43-3E4B-8222-6B8DA9F5A590}" type="presOf" srcId="{FB20E6D2-4B3A-430E-B80B-90A997E2967C}" destId="{491C0CC5-DAB5-42A5-A9C4-0A974D80BFFF}" srcOrd="0" destOrd="0" presId="urn:microsoft.com/office/officeart/2005/8/layout/vList6"/>
    <dgm:cxn modelId="{D5DC7B88-87CE-4A49-B550-AF90572E847F}" type="presOf" srcId="{298FF41A-FFC5-412B-83DA-822C137F9AA9}" destId="{C7A44D5D-2A2E-45B5-AE31-783C7E0039D9}" srcOrd="0" destOrd="0" presId="urn:microsoft.com/office/officeart/2005/8/layout/vList6"/>
    <dgm:cxn modelId="{9F9E6496-26C9-4589-AD6E-EB1D347BF0FD}" srcId="{FCB3384C-D9FF-4E54-9055-F86D429BF884}" destId="{5E22E407-0E5D-448A-A951-7E1BE6221A4A}" srcOrd="3" destOrd="0" parTransId="{F6C12B6E-AFDC-4CBC-A34F-32CF7E8F7068}" sibTransId="{82480EC5-BEA0-4D57-A556-BC670971EA17}"/>
    <dgm:cxn modelId="{6250249C-EC9D-3B42-AB18-BC4D4100B492}" type="presOf" srcId="{E739F3E8-1AD9-49BC-B376-657532DDAFF4}" destId="{37B492DB-200C-4B75-BE62-25816A9ED46F}" srcOrd="0" destOrd="0" presId="urn:microsoft.com/office/officeart/2005/8/layout/vList6"/>
    <dgm:cxn modelId="{6D72E0A3-6C9F-4BE6-B847-64B1033D7A7D}" srcId="{EEB661FA-85AA-4F7F-94A3-EBFB221FE3A4}" destId="{298FF41A-FFC5-412B-83DA-822C137F9AA9}" srcOrd="0" destOrd="0" parTransId="{A5D8A2F2-3FA2-4DF9-9FB6-83415E3C0F57}" sibTransId="{C3C101BD-CA2F-469A-8490-E82C04AABCEF}"/>
    <dgm:cxn modelId="{5E0493A9-8A15-9247-9596-F81C3E3E1431}" type="presOf" srcId="{EEB661FA-85AA-4F7F-94A3-EBFB221FE3A4}" destId="{04A36F3A-D318-40BB-9092-939495EE3F9F}" srcOrd="0" destOrd="0" presId="urn:microsoft.com/office/officeart/2005/8/layout/vList6"/>
    <dgm:cxn modelId="{2FBC96AE-E82B-4F1F-9354-917E40D64779}" srcId="{FCB3384C-D9FF-4E54-9055-F86D429BF884}" destId="{FB20E6D2-4B3A-430E-B80B-90A997E2967C}" srcOrd="1" destOrd="0" parTransId="{97FE6763-05C3-4C43-B445-F5522A7D2D6B}" sibTransId="{C05FAF03-9B5C-4CBF-B0CE-899B6FD7A01B}"/>
    <dgm:cxn modelId="{BB9EFFBD-6F5D-41A3-8F23-089C29D0B5E6}" srcId="{CAA69567-EA75-4859-A5CA-AEF5F68CBA13}" destId="{25153F90-A1EE-4962-82C9-713D54AA0F10}" srcOrd="0" destOrd="0" parTransId="{66E2116B-C210-49F3-84D0-DE110CE2090E}" sibTransId="{2C56B9D6-557E-4E41-B915-509B2E22F911}"/>
    <dgm:cxn modelId="{0C9552DA-D904-4564-A2C3-718B9B8204C0}" srcId="{FCB3384C-D9FF-4E54-9055-F86D429BF884}" destId="{F89D8E10-14B2-42D3-8296-19B5FE02978E}" srcOrd="2" destOrd="0" parTransId="{FF2150E4-1682-4EC6-B4D3-3AC0CB2D964A}" sibTransId="{01F74FC9-C4BE-4A3F-A21B-11F5521F7475}"/>
    <dgm:cxn modelId="{5C229DE7-DAEE-2347-8772-02C6441EBF3C}" type="presParOf" srcId="{3440A6C5-B75A-4C00-B343-07362AA1637B}" destId="{57EDBCA7-454C-4062-9580-C99B107AC24F}" srcOrd="0" destOrd="0" presId="urn:microsoft.com/office/officeart/2005/8/layout/vList6"/>
    <dgm:cxn modelId="{EC3E2019-9C10-874E-9AB7-AFB662AAA172}" type="presParOf" srcId="{57EDBCA7-454C-4062-9580-C99B107AC24F}" destId="{BCE68E97-3617-45A9-9E8E-C84D5B6B755B}" srcOrd="0" destOrd="0" presId="urn:microsoft.com/office/officeart/2005/8/layout/vList6"/>
    <dgm:cxn modelId="{AA8E10FA-DF43-9346-B290-238EA683F06A}" type="presParOf" srcId="{57EDBCA7-454C-4062-9580-C99B107AC24F}" destId="{B00EE1D2-7B8E-402E-A2A8-B4039165BE60}" srcOrd="1" destOrd="0" presId="urn:microsoft.com/office/officeart/2005/8/layout/vList6"/>
    <dgm:cxn modelId="{E5C52DAA-D524-5649-903C-B09C12DD5D3F}" type="presParOf" srcId="{3440A6C5-B75A-4C00-B343-07362AA1637B}" destId="{D811730F-86E1-4AC8-9BD3-0478819A8A6B}" srcOrd="1" destOrd="0" presId="urn:microsoft.com/office/officeart/2005/8/layout/vList6"/>
    <dgm:cxn modelId="{9B0DFF18-5614-D442-A32E-172CDE5FF295}" type="presParOf" srcId="{3440A6C5-B75A-4C00-B343-07362AA1637B}" destId="{358E93B0-7622-4296-92B6-D4B9BC1A0818}" srcOrd="2" destOrd="0" presId="urn:microsoft.com/office/officeart/2005/8/layout/vList6"/>
    <dgm:cxn modelId="{B8D90FE2-4288-DA48-B64C-FF1E6BCA2649}" type="presParOf" srcId="{358E93B0-7622-4296-92B6-D4B9BC1A0818}" destId="{491C0CC5-DAB5-42A5-A9C4-0A974D80BFFF}" srcOrd="0" destOrd="0" presId="urn:microsoft.com/office/officeart/2005/8/layout/vList6"/>
    <dgm:cxn modelId="{7812DA98-07D4-8E4A-9E4B-F5EC8D8CF8DE}" type="presParOf" srcId="{358E93B0-7622-4296-92B6-D4B9BC1A0818}" destId="{C14F46C0-B36C-4A02-B802-AF21AE233786}" srcOrd="1" destOrd="0" presId="urn:microsoft.com/office/officeart/2005/8/layout/vList6"/>
    <dgm:cxn modelId="{2D88179B-BADD-F949-BF8D-EE7EFF589CB8}" type="presParOf" srcId="{3440A6C5-B75A-4C00-B343-07362AA1637B}" destId="{1A3726FD-5402-4772-97BB-A2103BA4C66A}" srcOrd="3" destOrd="0" presId="urn:microsoft.com/office/officeart/2005/8/layout/vList6"/>
    <dgm:cxn modelId="{745A2F0C-1B6F-E640-A2C5-EF708363B420}" type="presParOf" srcId="{3440A6C5-B75A-4C00-B343-07362AA1637B}" destId="{5A242A27-A13E-4984-BFD3-0E5E7488E61D}" srcOrd="4" destOrd="0" presId="urn:microsoft.com/office/officeart/2005/8/layout/vList6"/>
    <dgm:cxn modelId="{E232FE05-C73B-D747-896B-A5001F9F5C87}" type="presParOf" srcId="{5A242A27-A13E-4984-BFD3-0E5E7488E61D}" destId="{8D8DD633-0D30-4990-A494-1C6A12E297C3}" srcOrd="0" destOrd="0" presId="urn:microsoft.com/office/officeart/2005/8/layout/vList6"/>
    <dgm:cxn modelId="{3E280622-2E5B-EE4C-A86D-0463B901CA2C}" type="presParOf" srcId="{5A242A27-A13E-4984-BFD3-0E5E7488E61D}" destId="{B7F7C429-3F8B-47D2-8545-3D3C5BB4306D}" srcOrd="1" destOrd="0" presId="urn:microsoft.com/office/officeart/2005/8/layout/vList6"/>
    <dgm:cxn modelId="{8D1D1E53-8A84-8845-A977-3AFE317FAEA7}" type="presParOf" srcId="{3440A6C5-B75A-4C00-B343-07362AA1637B}" destId="{E8D4B199-1FAC-436A-ADD8-73E6FD24D102}" srcOrd="5" destOrd="0" presId="urn:microsoft.com/office/officeart/2005/8/layout/vList6"/>
    <dgm:cxn modelId="{C34E45E4-973A-8544-A0D5-286F0D7B0660}" type="presParOf" srcId="{3440A6C5-B75A-4C00-B343-07362AA1637B}" destId="{1CE759F9-DB30-4439-B463-2003428D4381}" srcOrd="6" destOrd="0" presId="urn:microsoft.com/office/officeart/2005/8/layout/vList6"/>
    <dgm:cxn modelId="{80B1949E-78F4-FE4E-8E1D-CB9CD4FE9AB3}" type="presParOf" srcId="{1CE759F9-DB30-4439-B463-2003428D4381}" destId="{DC8D5BA7-9F87-4724-BCC3-4F366D39E384}" srcOrd="0" destOrd="0" presId="urn:microsoft.com/office/officeart/2005/8/layout/vList6"/>
    <dgm:cxn modelId="{9A84482C-414E-C34B-BDAA-A4AB877FCC97}" type="presParOf" srcId="{1CE759F9-DB30-4439-B463-2003428D4381}" destId="{3E2B17F3-91D1-4131-8270-51CAF5BDAD7A}" srcOrd="1" destOrd="0" presId="urn:microsoft.com/office/officeart/2005/8/layout/vList6"/>
    <dgm:cxn modelId="{CBE6B15B-9929-244B-A4D1-FAB0360D0754}" type="presParOf" srcId="{3440A6C5-B75A-4C00-B343-07362AA1637B}" destId="{B52411AA-BEE2-4111-8506-B6061EAA6658}" srcOrd="7" destOrd="0" presId="urn:microsoft.com/office/officeart/2005/8/layout/vList6"/>
    <dgm:cxn modelId="{C59B8544-3785-1246-9ED1-8242E7FEB946}" type="presParOf" srcId="{3440A6C5-B75A-4C00-B343-07362AA1637B}" destId="{83B9790F-94D7-409C-9BE5-1E2AF8939FFA}" srcOrd="8" destOrd="0" presId="urn:microsoft.com/office/officeart/2005/8/layout/vList6"/>
    <dgm:cxn modelId="{87DCA04B-E4FD-AC4E-8D63-2E06F73EA513}" type="presParOf" srcId="{83B9790F-94D7-409C-9BE5-1E2AF8939FFA}" destId="{FFB82D01-3659-433B-8390-88F214F2629C}" srcOrd="0" destOrd="0" presId="urn:microsoft.com/office/officeart/2005/8/layout/vList6"/>
    <dgm:cxn modelId="{2EB4371A-D310-DE41-9186-E6C95FB610FA}" type="presParOf" srcId="{83B9790F-94D7-409C-9BE5-1E2AF8939FFA}" destId="{33E501B0-E1F8-46A1-A36B-B5105C766DE4}" srcOrd="1" destOrd="0" presId="urn:microsoft.com/office/officeart/2005/8/layout/vList6"/>
    <dgm:cxn modelId="{0BD06443-B538-7640-8226-61BCDCF043C7}" type="presParOf" srcId="{3440A6C5-B75A-4C00-B343-07362AA1637B}" destId="{21787312-104C-448D-9813-7CB533ED951A}" srcOrd="9" destOrd="0" presId="urn:microsoft.com/office/officeart/2005/8/layout/vList6"/>
    <dgm:cxn modelId="{18EA2D16-2EE9-DC46-8ADF-8C7B5B5B9506}" type="presParOf" srcId="{3440A6C5-B75A-4C00-B343-07362AA1637B}" destId="{B99A5130-A02B-4437-9498-CD48D581F65D}" srcOrd="10" destOrd="0" presId="urn:microsoft.com/office/officeart/2005/8/layout/vList6"/>
    <dgm:cxn modelId="{475D4DB2-7AD4-7045-98E9-A0901AB2636B}" type="presParOf" srcId="{B99A5130-A02B-4437-9498-CD48D581F65D}" destId="{04A36F3A-D318-40BB-9092-939495EE3F9F}" srcOrd="0" destOrd="0" presId="urn:microsoft.com/office/officeart/2005/8/layout/vList6"/>
    <dgm:cxn modelId="{54E3C43D-D9DA-C048-A1F1-752840D5EB99}" type="presParOf" srcId="{B99A5130-A02B-4437-9498-CD48D581F65D}" destId="{C7A44D5D-2A2E-45B5-AE31-783C7E0039D9}" srcOrd="1" destOrd="0" presId="urn:microsoft.com/office/officeart/2005/8/layout/vList6"/>
    <dgm:cxn modelId="{FAC7D6F2-E5A8-A84C-B7A2-DF4876E34B10}" type="presParOf" srcId="{3440A6C5-B75A-4C00-B343-07362AA1637B}" destId="{D489AB97-231F-4F93-8FAB-35F50A43030A}" srcOrd="11" destOrd="0" presId="urn:microsoft.com/office/officeart/2005/8/layout/vList6"/>
    <dgm:cxn modelId="{4EEB8461-C3CB-9740-960B-2A22DA6DE846}" type="presParOf" srcId="{3440A6C5-B75A-4C00-B343-07362AA1637B}" destId="{8B1CFA5C-D2D9-4538-967D-C8B433E4FDD1}" srcOrd="12" destOrd="0" presId="urn:microsoft.com/office/officeart/2005/8/layout/vList6"/>
    <dgm:cxn modelId="{C3E8AB9E-2995-FF4F-9804-E67D05B6AC6A}" type="presParOf" srcId="{8B1CFA5C-D2D9-4538-967D-C8B433E4FDD1}" destId="{559F7E76-6D58-4461-BB03-76943ECBCEE6}" srcOrd="0" destOrd="0" presId="urn:microsoft.com/office/officeart/2005/8/layout/vList6"/>
    <dgm:cxn modelId="{75B3B8E1-44BC-C448-8BB0-ABA59E1AA320}" type="presParOf" srcId="{8B1CFA5C-D2D9-4538-967D-C8B433E4FDD1}" destId="{37B492DB-200C-4B75-BE62-25816A9ED46F}"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350AB0AD-85F5-7A47-80E1-CF953D010441}"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en-US"/>
        </a:p>
      </dgm:t>
    </dgm:pt>
    <dgm:pt modelId="{678D5547-7BB1-7242-AE7E-AFD1779EFA30}">
      <dgm:prSet custT="1"/>
      <dgm:spPr>
        <a:solidFill>
          <a:srgbClr val="800000"/>
        </a:solidFill>
      </dgm:spPr>
      <dgm:t>
        <a:bodyPr/>
        <a:lstStyle/>
        <a:p>
          <a:pPr algn="ctr" rtl="0"/>
          <a:r>
            <a:rPr lang="en-US" sz="2800" dirty="0"/>
            <a:t>The process to integrate CHARACTER COUNTS is T.E.A.M. (Teach, Enforce, Advocate, Model)</a:t>
          </a:r>
        </a:p>
      </dgm:t>
    </dgm:pt>
    <dgm:pt modelId="{40C730FC-4CCE-1E42-9F1E-A4560AA2EDE8}" type="parTrans" cxnId="{3B199BA1-5FA5-B44B-B9B5-05AD900CA11B}">
      <dgm:prSet/>
      <dgm:spPr/>
      <dgm:t>
        <a:bodyPr/>
        <a:lstStyle/>
        <a:p>
          <a:endParaRPr lang="en-US"/>
        </a:p>
      </dgm:t>
    </dgm:pt>
    <dgm:pt modelId="{6AD873F7-21F5-4243-81E7-80753D590D19}" type="sibTrans" cxnId="{3B199BA1-5FA5-B44B-B9B5-05AD900CA11B}">
      <dgm:prSet/>
      <dgm:spPr/>
      <dgm:t>
        <a:bodyPr/>
        <a:lstStyle/>
        <a:p>
          <a:endParaRPr lang="en-US"/>
        </a:p>
      </dgm:t>
    </dgm:pt>
    <dgm:pt modelId="{70B50F83-1E3E-3F40-A001-D6DB4D734E18}" type="pres">
      <dgm:prSet presAssocID="{350AB0AD-85F5-7A47-80E1-CF953D010441}" presName="linear" presStyleCnt="0">
        <dgm:presLayoutVars>
          <dgm:dir/>
          <dgm:animLvl val="lvl"/>
          <dgm:resizeHandles val="exact"/>
        </dgm:presLayoutVars>
      </dgm:prSet>
      <dgm:spPr/>
    </dgm:pt>
    <dgm:pt modelId="{3DCC8764-70FF-104D-842C-63CD9A11F2BA}" type="pres">
      <dgm:prSet presAssocID="{678D5547-7BB1-7242-AE7E-AFD1779EFA30}" presName="parentLin" presStyleCnt="0"/>
      <dgm:spPr/>
    </dgm:pt>
    <dgm:pt modelId="{9B68A423-8C67-AC47-97C6-262E615B960E}" type="pres">
      <dgm:prSet presAssocID="{678D5547-7BB1-7242-AE7E-AFD1779EFA30}" presName="parentLeftMargin" presStyleLbl="node1" presStyleIdx="0" presStyleCnt="1"/>
      <dgm:spPr/>
    </dgm:pt>
    <dgm:pt modelId="{866E6822-D504-1744-A9FE-0AE4543184A8}" type="pres">
      <dgm:prSet presAssocID="{678D5547-7BB1-7242-AE7E-AFD1779EFA30}" presName="parentText" presStyleLbl="node1" presStyleIdx="0" presStyleCnt="1" custScaleX="142857" custScaleY="213388" custLinFactNeighborX="515" custLinFactNeighborY="36442">
        <dgm:presLayoutVars>
          <dgm:chMax val="0"/>
          <dgm:bulletEnabled val="1"/>
        </dgm:presLayoutVars>
      </dgm:prSet>
      <dgm:spPr/>
    </dgm:pt>
    <dgm:pt modelId="{78755280-5C5E-A145-906F-90607446EFD2}" type="pres">
      <dgm:prSet presAssocID="{678D5547-7BB1-7242-AE7E-AFD1779EFA30}" presName="negativeSpace" presStyleCnt="0"/>
      <dgm:spPr/>
    </dgm:pt>
    <dgm:pt modelId="{18DF7EDD-03CA-EE44-905C-3012BC377EC8}" type="pres">
      <dgm:prSet presAssocID="{678D5547-7BB1-7242-AE7E-AFD1779EFA30}" presName="childText" presStyleLbl="conFgAcc1" presStyleIdx="0" presStyleCnt="1">
        <dgm:presLayoutVars>
          <dgm:bulletEnabled val="1"/>
        </dgm:presLayoutVars>
      </dgm:prSet>
      <dgm:spPr/>
    </dgm:pt>
  </dgm:ptLst>
  <dgm:cxnLst>
    <dgm:cxn modelId="{F0AC171C-1137-F745-BBF6-2FE6DB8B5626}" type="presOf" srcId="{678D5547-7BB1-7242-AE7E-AFD1779EFA30}" destId="{866E6822-D504-1744-A9FE-0AE4543184A8}" srcOrd="1" destOrd="0" presId="urn:microsoft.com/office/officeart/2005/8/layout/list1"/>
    <dgm:cxn modelId="{0EC2342C-FAB6-4043-B367-D7440E803CEE}" type="presOf" srcId="{678D5547-7BB1-7242-AE7E-AFD1779EFA30}" destId="{9B68A423-8C67-AC47-97C6-262E615B960E}" srcOrd="0" destOrd="0" presId="urn:microsoft.com/office/officeart/2005/8/layout/list1"/>
    <dgm:cxn modelId="{D0BE805F-64F2-9E45-8482-395CD4398B2A}" type="presOf" srcId="{350AB0AD-85F5-7A47-80E1-CF953D010441}" destId="{70B50F83-1E3E-3F40-A001-D6DB4D734E18}" srcOrd="0" destOrd="0" presId="urn:microsoft.com/office/officeart/2005/8/layout/list1"/>
    <dgm:cxn modelId="{3B199BA1-5FA5-B44B-B9B5-05AD900CA11B}" srcId="{350AB0AD-85F5-7A47-80E1-CF953D010441}" destId="{678D5547-7BB1-7242-AE7E-AFD1779EFA30}" srcOrd="0" destOrd="0" parTransId="{40C730FC-4CCE-1E42-9F1E-A4560AA2EDE8}" sibTransId="{6AD873F7-21F5-4243-81E7-80753D590D19}"/>
    <dgm:cxn modelId="{394F7719-279C-0A43-8670-E96B0BF170F7}" type="presParOf" srcId="{70B50F83-1E3E-3F40-A001-D6DB4D734E18}" destId="{3DCC8764-70FF-104D-842C-63CD9A11F2BA}" srcOrd="0" destOrd="0" presId="urn:microsoft.com/office/officeart/2005/8/layout/list1"/>
    <dgm:cxn modelId="{CA2DEC35-D3A2-1A48-95EB-F2A3DFD4DF05}" type="presParOf" srcId="{3DCC8764-70FF-104D-842C-63CD9A11F2BA}" destId="{9B68A423-8C67-AC47-97C6-262E615B960E}" srcOrd="0" destOrd="0" presId="urn:microsoft.com/office/officeart/2005/8/layout/list1"/>
    <dgm:cxn modelId="{6BE44EA3-F09E-C24B-9B8A-8EEADC97D754}" type="presParOf" srcId="{3DCC8764-70FF-104D-842C-63CD9A11F2BA}" destId="{866E6822-D504-1744-A9FE-0AE4543184A8}" srcOrd="1" destOrd="0" presId="urn:microsoft.com/office/officeart/2005/8/layout/list1"/>
    <dgm:cxn modelId="{F3A72229-D052-EB47-B05D-CD222E9E771C}" type="presParOf" srcId="{70B50F83-1E3E-3F40-A001-D6DB4D734E18}" destId="{78755280-5C5E-A145-906F-90607446EFD2}" srcOrd="1" destOrd="0" presId="urn:microsoft.com/office/officeart/2005/8/layout/list1"/>
    <dgm:cxn modelId="{EE14201F-A168-7742-A445-DE1634147490}" type="presParOf" srcId="{70B50F83-1E3E-3F40-A001-D6DB4D734E18}" destId="{18DF7EDD-03CA-EE44-905C-3012BC377EC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39AEA730-5A56-4F97-AAF3-11E29E41898E}"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92D8BF8E-A816-43C3-903D-1F0CBB589B7C}">
      <dgm:prSet custT="1"/>
      <dgm:spPr>
        <a:solidFill>
          <a:srgbClr val="008000"/>
        </a:solidFill>
      </dgm:spPr>
      <dgm:t>
        <a:bodyPr/>
        <a:lstStyle/>
        <a:p>
          <a:pPr algn="ctr" rtl="0"/>
          <a:r>
            <a:rPr lang="en-US" sz="4000" b="1" dirty="0"/>
            <a:t>C3. RESPONSIBILITY </a:t>
          </a:r>
          <a:endParaRPr lang="en-US" sz="4000" dirty="0"/>
        </a:p>
      </dgm:t>
    </dgm:pt>
    <dgm:pt modelId="{DE11E157-52A9-4102-816A-CF653A17B7CB}" type="parTrans" cxnId="{862D515D-58D2-45C2-93E2-2F5C3772AE11}">
      <dgm:prSet/>
      <dgm:spPr/>
      <dgm:t>
        <a:bodyPr/>
        <a:lstStyle/>
        <a:p>
          <a:endParaRPr lang="en-US"/>
        </a:p>
      </dgm:t>
    </dgm:pt>
    <dgm:pt modelId="{374BA4BE-C603-4FF6-93BF-FDCC2B15F967}" type="sibTrans" cxnId="{862D515D-58D2-45C2-93E2-2F5C3772AE11}">
      <dgm:prSet/>
      <dgm:spPr/>
      <dgm:t>
        <a:bodyPr/>
        <a:lstStyle/>
        <a:p>
          <a:endParaRPr lang="en-US"/>
        </a:p>
      </dgm:t>
    </dgm:pt>
    <dgm:pt modelId="{9AFE1099-F92F-4998-ACA2-1FD42C511049}" type="pres">
      <dgm:prSet presAssocID="{39AEA730-5A56-4F97-AAF3-11E29E41898E}" presName="linear" presStyleCnt="0">
        <dgm:presLayoutVars>
          <dgm:animLvl val="lvl"/>
          <dgm:resizeHandles val="exact"/>
        </dgm:presLayoutVars>
      </dgm:prSet>
      <dgm:spPr/>
    </dgm:pt>
    <dgm:pt modelId="{D4A60668-5B8C-4A1E-9FB2-13ED4DAA3930}" type="pres">
      <dgm:prSet presAssocID="{92D8BF8E-A816-43C3-903D-1F0CBB589B7C}" presName="parentText" presStyleLbl="node1" presStyleIdx="0" presStyleCnt="1" custLinFactNeighborX="1282" custLinFactNeighborY="11091">
        <dgm:presLayoutVars>
          <dgm:chMax val="0"/>
          <dgm:bulletEnabled val="1"/>
        </dgm:presLayoutVars>
      </dgm:prSet>
      <dgm:spPr/>
    </dgm:pt>
  </dgm:ptLst>
  <dgm:cxnLst>
    <dgm:cxn modelId="{862D515D-58D2-45C2-93E2-2F5C3772AE11}" srcId="{39AEA730-5A56-4F97-AAF3-11E29E41898E}" destId="{92D8BF8E-A816-43C3-903D-1F0CBB589B7C}" srcOrd="0" destOrd="0" parTransId="{DE11E157-52A9-4102-816A-CF653A17B7CB}" sibTransId="{374BA4BE-C603-4FF6-93BF-FDCC2B15F967}"/>
    <dgm:cxn modelId="{AD68CBD2-2826-4640-B046-52DD114731B2}" type="presOf" srcId="{92D8BF8E-A816-43C3-903D-1F0CBB589B7C}" destId="{D4A60668-5B8C-4A1E-9FB2-13ED4DAA3930}" srcOrd="0" destOrd="0" presId="urn:microsoft.com/office/officeart/2005/8/layout/vList2"/>
    <dgm:cxn modelId="{7330B9D9-CCCE-6A41-8C2A-C04EABA11F22}" type="presOf" srcId="{39AEA730-5A56-4F97-AAF3-11E29E41898E}" destId="{9AFE1099-F92F-4998-ACA2-1FD42C511049}" srcOrd="0" destOrd="0" presId="urn:microsoft.com/office/officeart/2005/8/layout/vList2"/>
    <dgm:cxn modelId="{4739AAD3-4F03-D946-9302-6D5823FC2E42}" type="presParOf" srcId="{9AFE1099-F92F-4998-ACA2-1FD42C511049}" destId="{D4A60668-5B8C-4A1E-9FB2-13ED4DAA3930}"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E50F8E4F-4436-4C75-9C7F-B242891ABE4B}" type="doc">
      <dgm:prSet loTypeId="urn:microsoft.com/office/officeart/2005/8/layout/vList2" loCatId="list" qsTypeId="urn:microsoft.com/office/officeart/2005/8/quickstyle/3d3" qsCatId="3D" csTypeId="urn:microsoft.com/office/officeart/2005/8/colors/colorful2" csCatId="colorful" phldr="1"/>
      <dgm:spPr/>
      <dgm:t>
        <a:bodyPr/>
        <a:lstStyle/>
        <a:p>
          <a:endParaRPr lang="en-US"/>
        </a:p>
      </dgm:t>
    </dgm:pt>
    <dgm:pt modelId="{1B6E4156-5ED1-4D6C-953C-FC1A9D3C9AD1}">
      <dgm:prSet custT="1"/>
      <dgm:spPr>
        <a:solidFill>
          <a:srgbClr val="008000"/>
        </a:solidFill>
      </dgm:spPr>
      <dgm:t>
        <a:bodyPr/>
        <a:lstStyle/>
        <a:p>
          <a:pPr rtl="0"/>
          <a:r>
            <a:rPr lang="en-US" sz="3000" b="0" dirty="0"/>
            <a:t>Students display responsibility by: doing what they are required to do and accepting responsibility for the consequences for what they say, do and think; and using critical thinking (A4) and decision-making (A5) skills to avoid rationalizations and excuses and make rational, prudent choices</a:t>
          </a:r>
          <a:r>
            <a:rPr lang="en-US" sz="3000" b="1" dirty="0"/>
            <a:t>.</a:t>
          </a:r>
          <a:endParaRPr lang="en-US" sz="3000" b="1" dirty="0">
            <a:effectLst>
              <a:outerShdw blurRad="38100" dist="38100" dir="2700000" algn="tl">
                <a:srgbClr val="000000">
                  <a:alpha val="43137"/>
                </a:srgbClr>
              </a:outerShdw>
            </a:effectLst>
          </a:endParaRPr>
        </a:p>
      </dgm:t>
    </dgm:pt>
    <dgm:pt modelId="{E3B10F86-B86B-49A8-8DFF-EDEA077A183E}" type="parTrans" cxnId="{4652CCD8-42B1-4FEB-8A2A-17EC43E5EB01}">
      <dgm:prSet/>
      <dgm:spPr/>
      <dgm:t>
        <a:bodyPr/>
        <a:lstStyle/>
        <a:p>
          <a:endParaRPr lang="en-US"/>
        </a:p>
      </dgm:t>
    </dgm:pt>
    <dgm:pt modelId="{C6127A7B-602D-4BE2-B743-E87A252768AC}" type="sibTrans" cxnId="{4652CCD8-42B1-4FEB-8A2A-17EC43E5EB01}">
      <dgm:prSet/>
      <dgm:spPr/>
      <dgm:t>
        <a:bodyPr/>
        <a:lstStyle/>
        <a:p>
          <a:endParaRPr lang="en-US"/>
        </a:p>
      </dgm:t>
    </dgm:pt>
    <dgm:pt modelId="{55591AC3-352A-48C9-BEA4-E24C90CE345A}" type="pres">
      <dgm:prSet presAssocID="{E50F8E4F-4436-4C75-9C7F-B242891ABE4B}" presName="linear" presStyleCnt="0">
        <dgm:presLayoutVars>
          <dgm:animLvl val="lvl"/>
          <dgm:resizeHandles val="exact"/>
        </dgm:presLayoutVars>
      </dgm:prSet>
      <dgm:spPr/>
    </dgm:pt>
    <dgm:pt modelId="{D68E3E4F-D7C9-4B86-8635-2A2D61AFE5D7}" type="pres">
      <dgm:prSet presAssocID="{1B6E4156-5ED1-4D6C-953C-FC1A9D3C9AD1}" presName="parentText" presStyleLbl="node1" presStyleIdx="0" presStyleCnt="1">
        <dgm:presLayoutVars>
          <dgm:chMax val="0"/>
          <dgm:bulletEnabled val="1"/>
        </dgm:presLayoutVars>
      </dgm:prSet>
      <dgm:spPr/>
    </dgm:pt>
  </dgm:ptLst>
  <dgm:cxnLst>
    <dgm:cxn modelId="{F18D1A88-FF73-6347-89F6-57A684677430}" type="presOf" srcId="{1B6E4156-5ED1-4D6C-953C-FC1A9D3C9AD1}" destId="{D68E3E4F-D7C9-4B86-8635-2A2D61AFE5D7}" srcOrd="0" destOrd="0" presId="urn:microsoft.com/office/officeart/2005/8/layout/vList2"/>
    <dgm:cxn modelId="{891791B3-21D5-5C41-874A-B3AB846D0710}" type="presOf" srcId="{E50F8E4F-4436-4C75-9C7F-B242891ABE4B}" destId="{55591AC3-352A-48C9-BEA4-E24C90CE345A}" srcOrd="0" destOrd="0" presId="urn:microsoft.com/office/officeart/2005/8/layout/vList2"/>
    <dgm:cxn modelId="{4652CCD8-42B1-4FEB-8A2A-17EC43E5EB01}" srcId="{E50F8E4F-4436-4C75-9C7F-B242891ABE4B}" destId="{1B6E4156-5ED1-4D6C-953C-FC1A9D3C9AD1}" srcOrd="0" destOrd="0" parTransId="{E3B10F86-B86B-49A8-8DFF-EDEA077A183E}" sibTransId="{C6127A7B-602D-4BE2-B743-E87A252768AC}"/>
    <dgm:cxn modelId="{1DB8B8DB-303E-814D-A7DA-AD5399565724}" type="presParOf" srcId="{55591AC3-352A-48C9-BEA4-E24C90CE345A}" destId="{D68E3E4F-D7C9-4B86-8635-2A2D61AFE5D7}" srcOrd="0" destOrd="0" presId="urn:microsoft.com/office/officeart/2005/8/layout/vList2"/>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449DCA51-DD97-4805-99F5-5269B7AFF05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A799FDD-BFC1-41C6-96E4-52F20B53900D}">
      <dgm:prSet/>
      <dgm:spPr>
        <a:solidFill>
          <a:srgbClr val="056839"/>
        </a:solidFill>
      </dgm:spPr>
      <dgm:t>
        <a:bodyPr/>
        <a:lstStyle/>
        <a:p>
          <a:pPr algn="ctr" rtl="0"/>
          <a:r>
            <a:rPr lang="en-US" b="1" dirty="0">
              <a:effectLst>
                <a:outerShdw blurRad="38100" dist="38100" dir="2700000" algn="tl">
                  <a:srgbClr val="000000">
                    <a:alpha val="43137"/>
                  </a:srgbClr>
                </a:outerShdw>
              </a:effectLst>
            </a:rPr>
            <a:t>RESPONSIBILITY</a:t>
          </a:r>
          <a:endParaRPr lang="en-US" dirty="0">
            <a:effectLst>
              <a:outerShdw blurRad="38100" dist="38100" dir="2700000" algn="tl">
                <a:srgbClr val="000000">
                  <a:alpha val="43137"/>
                </a:srgbClr>
              </a:outerShdw>
            </a:effectLst>
          </a:endParaRPr>
        </a:p>
      </dgm:t>
    </dgm:pt>
    <dgm:pt modelId="{BDE943B4-E3EB-43F6-97EE-025D15FCC727}" type="parTrans" cxnId="{473010F1-51AB-4BFD-9FE9-7990D46F37EB}">
      <dgm:prSet/>
      <dgm:spPr/>
      <dgm:t>
        <a:bodyPr/>
        <a:lstStyle/>
        <a:p>
          <a:endParaRPr lang="en-US"/>
        </a:p>
      </dgm:t>
    </dgm:pt>
    <dgm:pt modelId="{484A11E9-37D0-448D-9410-02F9825A95E9}" type="sibTrans" cxnId="{473010F1-51AB-4BFD-9FE9-7990D46F37EB}">
      <dgm:prSet/>
      <dgm:spPr/>
      <dgm:t>
        <a:bodyPr/>
        <a:lstStyle/>
        <a:p>
          <a:endParaRPr lang="en-US"/>
        </a:p>
      </dgm:t>
    </dgm:pt>
    <dgm:pt modelId="{B7412025-9A44-494B-A353-550AFC163D1B}" type="pres">
      <dgm:prSet presAssocID="{449DCA51-DD97-4805-99F5-5269B7AFF055}" presName="linear" presStyleCnt="0">
        <dgm:presLayoutVars>
          <dgm:animLvl val="lvl"/>
          <dgm:resizeHandles val="exact"/>
        </dgm:presLayoutVars>
      </dgm:prSet>
      <dgm:spPr/>
    </dgm:pt>
    <dgm:pt modelId="{A38DF5B8-A1B6-4CF6-93B8-3C33C77C9FF0}" type="pres">
      <dgm:prSet presAssocID="{4A799FDD-BFC1-41C6-96E4-52F20B53900D}" presName="parentText" presStyleLbl="node1" presStyleIdx="0" presStyleCnt="1">
        <dgm:presLayoutVars>
          <dgm:chMax val="0"/>
          <dgm:bulletEnabled val="1"/>
        </dgm:presLayoutVars>
      </dgm:prSet>
      <dgm:spPr/>
    </dgm:pt>
  </dgm:ptLst>
  <dgm:cxnLst>
    <dgm:cxn modelId="{E60B0C14-DC7C-924E-9DE2-205DB6148EFF}" type="presOf" srcId="{4A799FDD-BFC1-41C6-96E4-52F20B53900D}" destId="{A38DF5B8-A1B6-4CF6-93B8-3C33C77C9FF0}" srcOrd="0" destOrd="0" presId="urn:microsoft.com/office/officeart/2005/8/layout/vList2"/>
    <dgm:cxn modelId="{8AC7628E-8FF5-7346-B250-C9AC44C70E20}" type="presOf" srcId="{449DCA51-DD97-4805-99F5-5269B7AFF055}" destId="{B7412025-9A44-494B-A353-550AFC163D1B}" srcOrd="0" destOrd="0" presId="urn:microsoft.com/office/officeart/2005/8/layout/vList2"/>
    <dgm:cxn modelId="{473010F1-51AB-4BFD-9FE9-7990D46F37EB}" srcId="{449DCA51-DD97-4805-99F5-5269B7AFF055}" destId="{4A799FDD-BFC1-41C6-96E4-52F20B53900D}" srcOrd="0" destOrd="0" parTransId="{BDE943B4-E3EB-43F6-97EE-025D15FCC727}" sibTransId="{484A11E9-37D0-448D-9410-02F9825A95E9}"/>
    <dgm:cxn modelId="{FF50355F-34D9-8749-9F73-1C8645451453}" type="presParOf" srcId="{B7412025-9A44-494B-A353-550AFC163D1B}" destId="{A38DF5B8-A1B6-4CF6-93B8-3C33C77C9FF0}"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C2A7489-6F53-E34D-BDD1-8CBAADE005C7}" type="doc">
      <dgm:prSet loTypeId="urn:microsoft.com/office/officeart/2005/8/layout/pyramid2" loCatId="pyramid" qsTypeId="urn:microsoft.com/office/officeart/2005/8/quickstyle/simple4" qsCatId="simple" csTypeId="urn:microsoft.com/office/officeart/2005/8/colors/accent1_2" csCatId="accent1" phldr="1"/>
      <dgm:spPr/>
      <dgm:t>
        <a:bodyPr/>
        <a:lstStyle/>
        <a:p>
          <a:endParaRPr lang="en-US"/>
        </a:p>
      </dgm:t>
    </dgm:pt>
    <dgm:pt modelId="{7608B2ED-5A91-7E4B-9825-654B581CFE21}">
      <dgm:prSet custT="1"/>
      <dgm:spPr/>
      <dgm:t>
        <a:bodyPr/>
        <a:lstStyle/>
        <a:p>
          <a:pPr rtl="0"/>
          <a:r>
            <a:rPr lang="en-US" sz="2400" dirty="0"/>
            <a:t>Our values shape our choices, which shape our behaviors</a:t>
          </a:r>
        </a:p>
      </dgm:t>
    </dgm:pt>
    <dgm:pt modelId="{0FE74B60-A8E8-994F-AB38-88F2C0BDA0BE}" type="parTrans" cxnId="{69E13228-3863-BB4E-B5B2-E9A6CFC1EE56}">
      <dgm:prSet/>
      <dgm:spPr/>
      <dgm:t>
        <a:bodyPr/>
        <a:lstStyle/>
        <a:p>
          <a:endParaRPr lang="en-US"/>
        </a:p>
      </dgm:t>
    </dgm:pt>
    <dgm:pt modelId="{38537690-1FD4-B842-875E-63E15FAD7F78}" type="sibTrans" cxnId="{69E13228-3863-BB4E-B5B2-E9A6CFC1EE56}">
      <dgm:prSet/>
      <dgm:spPr/>
      <dgm:t>
        <a:bodyPr/>
        <a:lstStyle/>
        <a:p>
          <a:endParaRPr lang="en-US"/>
        </a:p>
      </dgm:t>
    </dgm:pt>
    <dgm:pt modelId="{660F77C7-BB42-0148-9447-2A28EA19E514}">
      <dgm:prSet custT="1"/>
      <dgm:spPr/>
      <dgm:t>
        <a:bodyPr/>
        <a:lstStyle/>
        <a:p>
          <a:pPr rtl="0"/>
          <a:r>
            <a:rPr lang="en-US" sz="2400" dirty="0"/>
            <a:t>We need to believe we can change behaviors by the choices made, and ultimately values</a:t>
          </a:r>
        </a:p>
      </dgm:t>
    </dgm:pt>
    <dgm:pt modelId="{450213EC-7BAA-D34B-ACDE-47C1E8BE9A66}" type="parTrans" cxnId="{6FBD1EBB-D4F7-A140-B439-37AF61BA6AF9}">
      <dgm:prSet/>
      <dgm:spPr/>
      <dgm:t>
        <a:bodyPr/>
        <a:lstStyle/>
        <a:p>
          <a:endParaRPr lang="en-US"/>
        </a:p>
      </dgm:t>
    </dgm:pt>
    <dgm:pt modelId="{7759D30C-013C-B848-8476-7CC437DFF1BA}" type="sibTrans" cxnId="{6FBD1EBB-D4F7-A140-B439-37AF61BA6AF9}">
      <dgm:prSet/>
      <dgm:spPr/>
      <dgm:t>
        <a:bodyPr/>
        <a:lstStyle/>
        <a:p>
          <a:endParaRPr lang="en-US"/>
        </a:p>
      </dgm:t>
    </dgm:pt>
    <dgm:pt modelId="{5B727FAB-9032-414E-BBC6-F40011F42D4A}">
      <dgm:prSet custT="1"/>
      <dgm:spPr/>
      <dgm:t>
        <a:bodyPr/>
        <a:lstStyle/>
        <a:p>
          <a:pPr rtl="0"/>
          <a:r>
            <a:rPr lang="en-US" sz="2400" dirty="0"/>
            <a:t>All behavior is the result of choices</a:t>
          </a:r>
        </a:p>
      </dgm:t>
    </dgm:pt>
    <dgm:pt modelId="{D5461F63-179E-D145-9F13-C3FECE20F678}" type="parTrans" cxnId="{22F60210-1A0F-9646-BAC5-AF5B0A28A329}">
      <dgm:prSet/>
      <dgm:spPr/>
      <dgm:t>
        <a:bodyPr/>
        <a:lstStyle/>
        <a:p>
          <a:endParaRPr lang="en-US"/>
        </a:p>
      </dgm:t>
    </dgm:pt>
    <dgm:pt modelId="{79A8DE8B-B8FF-EE4A-BC77-422892434E71}" type="sibTrans" cxnId="{22F60210-1A0F-9646-BAC5-AF5B0A28A329}">
      <dgm:prSet/>
      <dgm:spPr/>
      <dgm:t>
        <a:bodyPr/>
        <a:lstStyle/>
        <a:p>
          <a:endParaRPr lang="en-US"/>
        </a:p>
      </dgm:t>
    </dgm:pt>
    <dgm:pt modelId="{0BCBBB1D-DEFB-7F42-8986-BC7758C4F219}">
      <dgm:prSet custT="1"/>
      <dgm:spPr/>
      <dgm:t>
        <a:bodyPr/>
        <a:lstStyle/>
        <a:p>
          <a:pPr rtl="0"/>
          <a:r>
            <a:rPr lang="en-US" sz="2400" dirty="0"/>
            <a:t>Choices create consequences </a:t>
          </a:r>
        </a:p>
      </dgm:t>
    </dgm:pt>
    <dgm:pt modelId="{15C5984D-21C4-E241-A93F-4E7F0B2A1B63}" type="parTrans" cxnId="{8AEFFBD1-77AC-D44B-8003-30991176EFC5}">
      <dgm:prSet/>
      <dgm:spPr/>
      <dgm:t>
        <a:bodyPr/>
        <a:lstStyle/>
        <a:p>
          <a:endParaRPr lang="en-US"/>
        </a:p>
      </dgm:t>
    </dgm:pt>
    <dgm:pt modelId="{76A2BD6D-ED69-B548-AE97-13D69042A155}" type="sibTrans" cxnId="{8AEFFBD1-77AC-D44B-8003-30991176EFC5}">
      <dgm:prSet/>
      <dgm:spPr/>
      <dgm:t>
        <a:bodyPr/>
        <a:lstStyle/>
        <a:p>
          <a:endParaRPr lang="en-US"/>
        </a:p>
      </dgm:t>
    </dgm:pt>
    <dgm:pt modelId="{FB501C68-0FAE-654F-AA6B-BCE5B5059724}">
      <dgm:prSet custT="1"/>
      <dgm:spPr/>
      <dgm:t>
        <a:bodyPr/>
        <a:lstStyle/>
        <a:p>
          <a:pPr rtl="0"/>
          <a:r>
            <a:rPr lang="en-US" sz="2400" dirty="0"/>
            <a:t>Choices of attitudes and behavior are determined by values</a:t>
          </a:r>
        </a:p>
      </dgm:t>
    </dgm:pt>
    <dgm:pt modelId="{7CA3A74A-BA90-CE49-9AEE-6BE5A19DE650}" type="sibTrans" cxnId="{F40E4B9F-2A33-E04E-85F2-91AA852A0F93}">
      <dgm:prSet/>
      <dgm:spPr/>
      <dgm:t>
        <a:bodyPr/>
        <a:lstStyle/>
        <a:p>
          <a:endParaRPr lang="en-US"/>
        </a:p>
      </dgm:t>
    </dgm:pt>
    <dgm:pt modelId="{141656AA-CFCB-7E45-9B53-6E8E808F0BE8}" type="parTrans" cxnId="{F40E4B9F-2A33-E04E-85F2-91AA852A0F93}">
      <dgm:prSet/>
      <dgm:spPr/>
      <dgm:t>
        <a:bodyPr/>
        <a:lstStyle/>
        <a:p>
          <a:endParaRPr lang="en-US"/>
        </a:p>
      </dgm:t>
    </dgm:pt>
    <dgm:pt modelId="{64DD26C1-CEC0-B441-A866-53C320EAF814}" type="pres">
      <dgm:prSet presAssocID="{9C2A7489-6F53-E34D-BDD1-8CBAADE005C7}" presName="compositeShape" presStyleCnt="0">
        <dgm:presLayoutVars>
          <dgm:dir/>
          <dgm:resizeHandles/>
        </dgm:presLayoutVars>
      </dgm:prSet>
      <dgm:spPr/>
    </dgm:pt>
    <dgm:pt modelId="{4B3D4B20-57CF-E041-83F4-EE53B00BF6CD}" type="pres">
      <dgm:prSet presAssocID="{9C2A7489-6F53-E34D-BDD1-8CBAADE005C7}" presName="pyramid" presStyleLbl="node1" presStyleIdx="0" presStyleCnt="1" custScaleY="100000" custLinFactNeighborX="-9310" custLinFactNeighborY="-1042"/>
      <dgm:spPr>
        <a:solidFill>
          <a:srgbClr val="DC3835"/>
        </a:solidFill>
      </dgm:spPr>
    </dgm:pt>
    <dgm:pt modelId="{2A7B15CC-93A6-114D-B919-4FB933DEF7FF}" type="pres">
      <dgm:prSet presAssocID="{9C2A7489-6F53-E34D-BDD1-8CBAADE005C7}" presName="theList" presStyleCnt="0"/>
      <dgm:spPr/>
    </dgm:pt>
    <dgm:pt modelId="{A1174920-0B88-7541-A6EF-746DDC76FBF9}" type="pres">
      <dgm:prSet presAssocID="{FB501C68-0FAE-654F-AA6B-BCE5B5059724}" presName="aNode" presStyleLbl="fgAcc1" presStyleIdx="0" presStyleCnt="1" custScaleX="207866" custScaleY="224589" custLinFactNeighborX="14724" custLinFactNeighborY="-7143">
        <dgm:presLayoutVars>
          <dgm:bulletEnabled val="1"/>
        </dgm:presLayoutVars>
      </dgm:prSet>
      <dgm:spPr/>
    </dgm:pt>
    <dgm:pt modelId="{271A2671-C54A-9541-B3F1-21FB7502AE00}" type="pres">
      <dgm:prSet presAssocID="{FB501C68-0FAE-654F-AA6B-BCE5B5059724}" presName="aSpace" presStyleCnt="0"/>
      <dgm:spPr/>
    </dgm:pt>
  </dgm:ptLst>
  <dgm:cxnLst>
    <dgm:cxn modelId="{22F60210-1A0F-9646-BAC5-AF5B0A28A329}" srcId="{FB501C68-0FAE-654F-AA6B-BCE5B5059724}" destId="{5B727FAB-9032-414E-BBC6-F40011F42D4A}" srcOrd="0" destOrd="0" parTransId="{D5461F63-179E-D145-9F13-C3FECE20F678}" sibTransId="{79A8DE8B-B8FF-EE4A-BC77-422892434E71}"/>
    <dgm:cxn modelId="{D6162F1B-7AE7-E449-9C1E-B726EBA5F7E0}" type="presOf" srcId="{FB501C68-0FAE-654F-AA6B-BCE5B5059724}" destId="{A1174920-0B88-7541-A6EF-746DDC76FBF9}" srcOrd="0" destOrd="0" presId="urn:microsoft.com/office/officeart/2005/8/layout/pyramid2"/>
    <dgm:cxn modelId="{69E13228-3863-BB4E-B5B2-E9A6CFC1EE56}" srcId="{FB501C68-0FAE-654F-AA6B-BCE5B5059724}" destId="{7608B2ED-5A91-7E4B-9825-654B581CFE21}" srcOrd="2" destOrd="0" parTransId="{0FE74B60-A8E8-994F-AB38-88F2C0BDA0BE}" sibTransId="{38537690-1FD4-B842-875E-63E15FAD7F78}"/>
    <dgm:cxn modelId="{1862F928-5552-D943-8021-19587A1E8120}" type="presOf" srcId="{0BCBBB1D-DEFB-7F42-8986-BC7758C4F219}" destId="{A1174920-0B88-7541-A6EF-746DDC76FBF9}" srcOrd="0" destOrd="2" presId="urn:microsoft.com/office/officeart/2005/8/layout/pyramid2"/>
    <dgm:cxn modelId="{F99EAB63-25F6-9F4D-AECC-F16EEA6FF5B8}" type="presOf" srcId="{660F77C7-BB42-0148-9447-2A28EA19E514}" destId="{A1174920-0B88-7541-A6EF-746DDC76FBF9}" srcOrd="0" destOrd="4" presId="urn:microsoft.com/office/officeart/2005/8/layout/pyramid2"/>
    <dgm:cxn modelId="{8E3B6C9B-FB65-9847-9388-3A55CF33EF73}" type="presOf" srcId="{9C2A7489-6F53-E34D-BDD1-8CBAADE005C7}" destId="{64DD26C1-CEC0-B441-A866-53C320EAF814}" srcOrd="0" destOrd="0" presId="urn:microsoft.com/office/officeart/2005/8/layout/pyramid2"/>
    <dgm:cxn modelId="{F40E4B9F-2A33-E04E-85F2-91AA852A0F93}" srcId="{9C2A7489-6F53-E34D-BDD1-8CBAADE005C7}" destId="{FB501C68-0FAE-654F-AA6B-BCE5B5059724}" srcOrd="0" destOrd="0" parTransId="{141656AA-CFCB-7E45-9B53-6E8E808F0BE8}" sibTransId="{7CA3A74A-BA90-CE49-9AEE-6BE5A19DE650}"/>
    <dgm:cxn modelId="{E1A197B5-308C-DD43-8C71-137E8D558B5C}" type="presOf" srcId="{7608B2ED-5A91-7E4B-9825-654B581CFE21}" destId="{A1174920-0B88-7541-A6EF-746DDC76FBF9}" srcOrd="0" destOrd="3" presId="urn:microsoft.com/office/officeart/2005/8/layout/pyramid2"/>
    <dgm:cxn modelId="{6FBD1EBB-D4F7-A140-B439-37AF61BA6AF9}" srcId="{FB501C68-0FAE-654F-AA6B-BCE5B5059724}" destId="{660F77C7-BB42-0148-9447-2A28EA19E514}" srcOrd="3" destOrd="0" parTransId="{450213EC-7BAA-D34B-ACDE-47C1E8BE9A66}" sibTransId="{7759D30C-013C-B848-8476-7CC437DFF1BA}"/>
    <dgm:cxn modelId="{8AEFFBD1-77AC-D44B-8003-30991176EFC5}" srcId="{FB501C68-0FAE-654F-AA6B-BCE5B5059724}" destId="{0BCBBB1D-DEFB-7F42-8986-BC7758C4F219}" srcOrd="1" destOrd="0" parTransId="{15C5984D-21C4-E241-A93F-4E7F0B2A1B63}" sibTransId="{76A2BD6D-ED69-B548-AE97-13D69042A155}"/>
    <dgm:cxn modelId="{6204CFD3-88D5-5F42-92CF-AD02C416F4DE}" type="presOf" srcId="{5B727FAB-9032-414E-BBC6-F40011F42D4A}" destId="{A1174920-0B88-7541-A6EF-746DDC76FBF9}" srcOrd="0" destOrd="1" presId="urn:microsoft.com/office/officeart/2005/8/layout/pyramid2"/>
    <dgm:cxn modelId="{C5035781-9B12-2D4E-9AC7-CF50D3B6EA13}" type="presParOf" srcId="{64DD26C1-CEC0-B441-A866-53C320EAF814}" destId="{4B3D4B20-57CF-E041-83F4-EE53B00BF6CD}" srcOrd="0" destOrd="0" presId="urn:microsoft.com/office/officeart/2005/8/layout/pyramid2"/>
    <dgm:cxn modelId="{E8F9D33C-944F-CF4B-B4CB-84516ADCF818}" type="presParOf" srcId="{64DD26C1-CEC0-B441-A866-53C320EAF814}" destId="{2A7B15CC-93A6-114D-B919-4FB933DEF7FF}" srcOrd="1" destOrd="0" presId="urn:microsoft.com/office/officeart/2005/8/layout/pyramid2"/>
    <dgm:cxn modelId="{B15FCD76-FA85-5E4F-9FFF-C2FA1F88A737}" type="presParOf" srcId="{2A7B15CC-93A6-114D-B919-4FB933DEF7FF}" destId="{A1174920-0B88-7541-A6EF-746DDC76FBF9}" srcOrd="0" destOrd="0" presId="urn:microsoft.com/office/officeart/2005/8/layout/pyramid2"/>
    <dgm:cxn modelId="{E7161112-0C41-B64F-AC31-9B45D2C25529}" type="presParOf" srcId="{2A7B15CC-93A6-114D-B919-4FB933DEF7FF}" destId="{271A2671-C54A-9541-B3F1-21FB7502AE00}" srcOrd="1"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F34F284D-230B-D545-A4C5-2C13902966F1}" type="doc">
      <dgm:prSet loTypeId="urn:microsoft.com/office/officeart/2005/8/layout/vList3#25" loCatId="list" qsTypeId="urn:microsoft.com/office/officeart/2005/8/quickstyle/simple4" qsCatId="simple" csTypeId="urn:microsoft.com/office/officeart/2005/8/colors/colorful2" csCatId="colorful" phldr="1"/>
      <dgm:spPr/>
    </dgm:pt>
    <dgm:pt modelId="{77144647-A241-8A44-AD62-3F2BC626A3CE}">
      <dgm:prSet phldrT="[Text]" custT="1"/>
      <dgm:spPr/>
      <dgm:t>
        <a:bodyPr/>
        <a:lstStyle/>
        <a:p>
          <a:r>
            <a:rPr lang="en-US" sz="2400" dirty="0"/>
            <a:t>I need to hold myself and others accountable for the consequences of words, actions and inactions.</a:t>
          </a:r>
        </a:p>
      </dgm:t>
    </dgm:pt>
    <dgm:pt modelId="{474C132A-0D05-8649-8AE4-9E72906F2681}" type="parTrans" cxnId="{ADFD792D-E74B-8043-99C2-F0858B404BD8}">
      <dgm:prSet/>
      <dgm:spPr/>
      <dgm:t>
        <a:bodyPr/>
        <a:lstStyle/>
        <a:p>
          <a:endParaRPr lang="en-US"/>
        </a:p>
      </dgm:t>
    </dgm:pt>
    <dgm:pt modelId="{C7877D0B-09C6-4C42-B744-4FC61DCAE167}" type="sibTrans" cxnId="{ADFD792D-E74B-8043-99C2-F0858B404BD8}">
      <dgm:prSet/>
      <dgm:spPr/>
      <dgm:t>
        <a:bodyPr/>
        <a:lstStyle/>
        <a:p>
          <a:endParaRPr lang="en-US"/>
        </a:p>
      </dgm:t>
    </dgm:pt>
    <dgm:pt modelId="{2580DA20-7F30-C44C-806D-24B6B939AF47}">
      <dgm:prSet custT="1"/>
      <dgm:spPr/>
      <dgm:t>
        <a:bodyPr/>
        <a:lstStyle/>
        <a:p>
          <a:r>
            <a:rPr lang="en-US" sz="2400" dirty="0"/>
            <a:t>I should exercise self-control and set a good example.</a:t>
          </a:r>
        </a:p>
      </dgm:t>
    </dgm:pt>
    <dgm:pt modelId="{21753850-27EE-EF4A-B77D-E8E82FD3034C}" type="parTrans" cxnId="{B0BC94F4-DE45-3244-8288-F80069640965}">
      <dgm:prSet/>
      <dgm:spPr/>
      <dgm:t>
        <a:bodyPr/>
        <a:lstStyle/>
        <a:p>
          <a:endParaRPr lang="en-US"/>
        </a:p>
      </dgm:t>
    </dgm:pt>
    <dgm:pt modelId="{72B32B28-3899-1141-8C25-EC839648B32A}" type="sibTrans" cxnId="{B0BC94F4-DE45-3244-8288-F80069640965}">
      <dgm:prSet/>
      <dgm:spPr/>
      <dgm:t>
        <a:bodyPr/>
        <a:lstStyle/>
        <a:p>
          <a:endParaRPr lang="en-US"/>
        </a:p>
      </dgm:t>
    </dgm:pt>
    <dgm:pt modelId="{B354D395-0D93-164C-AF20-2D8B32A02773}">
      <dgm:prSet custT="1"/>
      <dgm:spPr/>
      <dgm:t>
        <a:bodyPr/>
        <a:lstStyle/>
        <a:p>
          <a:r>
            <a:rPr lang="en-US" sz="2400" dirty="0"/>
            <a:t>It is important to plan, set goals, and persist in order to be successful.</a:t>
          </a:r>
        </a:p>
      </dgm:t>
    </dgm:pt>
    <dgm:pt modelId="{EC9F1D27-25FA-3246-9D67-937E1F96A9B7}" type="parTrans" cxnId="{2E742092-7703-6143-B466-E1AD756025D3}">
      <dgm:prSet/>
      <dgm:spPr/>
      <dgm:t>
        <a:bodyPr/>
        <a:lstStyle/>
        <a:p>
          <a:endParaRPr lang="en-US"/>
        </a:p>
      </dgm:t>
    </dgm:pt>
    <dgm:pt modelId="{DCA45017-7FA1-5A44-97D5-BEB45F288F89}" type="sibTrans" cxnId="{2E742092-7703-6143-B466-E1AD756025D3}">
      <dgm:prSet/>
      <dgm:spPr/>
      <dgm:t>
        <a:bodyPr/>
        <a:lstStyle/>
        <a:p>
          <a:endParaRPr lang="en-US"/>
        </a:p>
      </dgm:t>
    </dgm:pt>
    <dgm:pt modelId="{6408F546-DEAF-7D48-AC46-49EC1DB5AFA7}">
      <dgm:prSet custT="1"/>
      <dgm:spPr>
        <a:solidFill>
          <a:schemeClr val="tx2">
            <a:lumMod val="50000"/>
          </a:schemeClr>
        </a:solidFill>
      </dgm:spPr>
      <dgm:t>
        <a:bodyPr/>
        <a:lstStyle/>
        <a:p>
          <a:r>
            <a:rPr lang="en-US" sz="2400" dirty="0"/>
            <a:t>I should do what I have to do without whining or giving excuses.</a:t>
          </a:r>
        </a:p>
      </dgm:t>
    </dgm:pt>
    <dgm:pt modelId="{D5C4423F-7CF2-554A-BC62-D186E509B1B6}" type="parTrans" cxnId="{3076A7F0-2F33-1C46-ADA1-9C819ECADADB}">
      <dgm:prSet/>
      <dgm:spPr/>
      <dgm:t>
        <a:bodyPr/>
        <a:lstStyle/>
        <a:p>
          <a:endParaRPr lang="en-US"/>
        </a:p>
      </dgm:t>
    </dgm:pt>
    <dgm:pt modelId="{2F9436DA-1DD8-2744-AF0E-32F2F4A55652}" type="sibTrans" cxnId="{3076A7F0-2F33-1C46-ADA1-9C819ECADADB}">
      <dgm:prSet/>
      <dgm:spPr/>
      <dgm:t>
        <a:bodyPr/>
        <a:lstStyle/>
        <a:p>
          <a:endParaRPr lang="en-US"/>
        </a:p>
      </dgm:t>
    </dgm:pt>
    <dgm:pt modelId="{BD32288F-AFA0-BD48-8495-3EB70E554E9E}">
      <dgm:prSet custT="1"/>
      <dgm:spPr>
        <a:solidFill>
          <a:srgbClr val="008000"/>
        </a:solidFill>
      </dgm:spPr>
      <dgm:t>
        <a:bodyPr/>
        <a:lstStyle/>
        <a:p>
          <a:r>
            <a:rPr lang="en-US" sz="2400" baseline="0" dirty="0"/>
            <a:t>I should do my best work and be my best self.</a:t>
          </a:r>
          <a:endParaRPr lang="en-US" sz="2400" dirty="0"/>
        </a:p>
      </dgm:t>
    </dgm:pt>
    <dgm:pt modelId="{14D6EE43-4500-9140-950F-0991DCF1DEA2}" type="parTrans" cxnId="{98404484-E5E4-A048-8E56-1B31CDD6027B}">
      <dgm:prSet/>
      <dgm:spPr/>
      <dgm:t>
        <a:bodyPr/>
        <a:lstStyle/>
        <a:p>
          <a:endParaRPr lang="en-US"/>
        </a:p>
      </dgm:t>
    </dgm:pt>
    <dgm:pt modelId="{DF34A24C-94C1-854A-9982-9BB4273D86AC}" type="sibTrans" cxnId="{98404484-E5E4-A048-8E56-1B31CDD6027B}">
      <dgm:prSet/>
      <dgm:spPr/>
      <dgm:t>
        <a:bodyPr/>
        <a:lstStyle/>
        <a:p>
          <a:endParaRPr lang="en-US"/>
        </a:p>
      </dgm:t>
    </dgm:pt>
    <dgm:pt modelId="{E62E6120-FD46-6447-BBF3-90ECBF8EBC41}" type="pres">
      <dgm:prSet presAssocID="{F34F284D-230B-D545-A4C5-2C13902966F1}" presName="linearFlow" presStyleCnt="0">
        <dgm:presLayoutVars>
          <dgm:dir/>
          <dgm:resizeHandles val="exact"/>
        </dgm:presLayoutVars>
      </dgm:prSet>
      <dgm:spPr/>
    </dgm:pt>
    <dgm:pt modelId="{DC41768F-7FAC-534E-BF30-A3EC286B8789}" type="pres">
      <dgm:prSet presAssocID="{77144647-A241-8A44-AD62-3F2BC626A3CE}" presName="composite" presStyleCnt="0"/>
      <dgm:spPr/>
    </dgm:pt>
    <dgm:pt modelId="{6F171C4C-4952-904F-BA17-CE8EB9623E35}" type="pres">
      <dgm:prSet presAssocID="{77144647-A241-8A44-AD62-3F2BC626A3CE}" presName="imgShp" presStyleLbl="fgImgPlace1" presStyleIdx="0" presStyleCnt="5" custLinFactX="-8711" custLinFactNeighborX="-100000" custLinFactNeighborY="92736"/>
      <dgm:spPr/>
    </dgm:pt>
    <dgm:pt modelId="{BDCEE545-E9B8-E744-94C2-0A4B93F71E16}" type="pres">
      <dgm:prSet presAssocID="{77144647-A241-8A44-AD62-3F2BC626A3CE}" presName="txShp" presStyleLbl="node1" presStyleIdx="0" presStyleCnt="5" custScaleX="132832" custLinFactNeighborY="88014">
        <dgm:presLayoutVars>
          <dgm:bulletEnabled val="1"/>
        </dgm:presLayoutVars>
      </dgm:prSet>
      <dgm:spPr/>
    </dgm:pt>
    <dgm:pt modelId="{F4DFB45D-EA64-3A41-9D48-476F9DD58264}" type="pres">
      <dgm:prSet presAssocID="{C7877D0B-09C6-4C42-B744-4FC61DCAE167}" presName="spacing" presStyleCnt="0"/>
      <dgm:spPr/>
    </dgm:pt>
    <dgm:pt modelId="{127E5FC9-0AA7-ED4B-BB83-8331C97351F2}" type="pres">
      <dgm:prSet presAssocID="{2580DA20-7F30-C44C-806D-24B6B939AF47}" presName="composite" presStyleCnt="0"/>
      <dgm:spPr/>
    </dgm:pt>
    <dgm:pt modelId="{76D087C6-4F96-914F-80DB-14D24E21D91A}" type="pres">
      <dgm:prSet presAssocID="{2580DA20-7F30-C44C-806D-24B6B939AF47}" presName="imgShp" presStyleLbl="fgImgPlace1" presStyleIdx="1" presStyleCnt="5" custLinFactX="-8711" custLinFactNeighborX="-100000" custLinFactNeighborY="68310"/>
      <dgm:spPr/>
    </dgm:pt>
    <dgm:pt modelId="{CA257598-A6E2-434C-AFF1-9BB2D9CAB045}" type="pres">
      <dgm:prSet presAssocID="{2580DA20-7F30-C44C-806D-24B6B939AF47}" presName="txShp" presStyleLbl="node1" presStyleIdx="1" presStyleCnt="5" custScaleX="132832" custLinFactNeighborY="63588">
        <dgm:presLayoutVars>
          <dgm:bulletEnabled val="1"/>
        </dgm:presLayoutVars>
      </dgm:prSet>
      <dgm:spPr/>
    </dgm:pt>
    <dgm:pt modelId="{BACE00A7-EA0B-7B43-AD13-31CB63618C55}" type="pres">
      <dgm:prSet presAssocID="{72B32B28-3899-1141-8C25-EC839648B32A}" presName="spacing" presStyleCnt="0"/>
      <dgm:spPr/>
    </dgm:pt>
    <dgm:pt modelId="{A004B1E1-E9C6-4E41-8504-EE8A59228C02}" type="pres">
      <dgm:prSet presAssocID="{B354D395-0D93-164C-AF20-2D8B32A02773}" presName="composite" presStyleCnt="0"/>
      <dgm:spPr/>
    </dgm:pt>
    <dgm:pt modelId="{CAA1997C-6834-FB47-97C7-3E3234033C33}" type="pres">
      <dgm:prSet presAssocID="{B354D395-0D93-164C-AF20-2D8B32A02773}" presName="imgShp" presStyleLbl="fgImgPlace1" presStyleIdx="2" presStyleCnt="5" custLinFactX="-8711" custLinFactNeighborX="-100000" custLinFactNeighborY="48731"/>
      <dgm:spPr/>
    </dgm:pt>
    <dgm:pt modelId="{715982F2-3264-864C-813B-6500A3919103}" type="pres">
      <dgm:prSet presAssocID="{B354D395-0D93-164C-AF20-2D8B32A02773}" presName="txShp" presStyleLbl="node1" presStyleIdx="2" presStyleCnt="5" custScaleX="132832" custLinFactNeighborY="44009">
        <dgm:presLayoutVars>
          <dgm:bulletEnabled val="1"/>
        </dgm:presLayoutVars>
      </dgm:prSet>
      <dgm:spPr/>
    </dgm:pt>
    <dgm:pt modelId="{E2D78317-A9C5-A74D-924B-B3C9B6563A55}" type="pres">
      <dgm:prSet presAssocID="{DCA45017-7FA1-5A44-97D5-BEB45F288F89}" presName="spacing" presStyleCnt="0"/>
      <dgm:spPr/>
    </dgm:pt>
    <dgm:pt modelId="{A52065C1-C781-4B46-B8BF-9733837AE3BC}" type="pres">
      <dgm:prSet presAssocID="{6408F546-DEAF-7D48-AC46-49EC1DB5AFA7}" presName="composite" presStyleCnt="0"/>
      <dgm:spPr/>
    </dgm:pt>
    <dgm:pt modelId="{9B71B564-5CB2-B148-901A-40F165B6A430}" type="pres">
      <dgm:prSet presAssocID="{6408F546-DEAF-7D48-AC46-49EC1DB5AFA7}" presName="imgShp" presStyleLbl="fgImgPlace1" presStyleIdx="3" presStyleCnt="5" custLinFactX="-8711" custLinFactNeighborX="-100000" custLinFactNeighborY="24304"/>
      <dgm:spPr/>
    </dgm:pt>
    <dgm:pt modelId="{09D6192E-6A21-8A49-B46A-54A9A618D059}" type="pres">
      <dgm:prSet presAssocID="{6408F546-DEAF-7D48-AC46-49EC1DB5AFA7}" presName="txShp" presStyleLbl="node1" presStyleIdx="3" presStyleCnt="5" custScaleX="132832" custLinFactNeighborY="19582">
        <dgm:presLayoutVars>
          <dgm:bulletEnabled val="1"/>
        </dgm:presLayoutVars>
      </dgm:prSet>
      <dgm:spPr/>
    </dgm:pt>
    <dgm:pt modelId="{7ACC1074-53A9-3B47-91D8-9FD2833CBBA9}" type="pres">
      <dgm:prSet presAssocID="{2F9436DA-1DD8-2744-AF0E-32F2F4A55652}" presName="spacing" presStyleCnt="0"/>
      <dgm:spPr/>
    </dgm:pt>
    <dgm:pt modelId="{4253725D-F1E1-D14C-842E-6C790A773F23}" type="pres">
      <dgm:prSet presAssocID="{BD32288F-AFA0-BD48-8495-3EB70E554E9E}" presName="composite" presStyleCnt="0"/>
      <dgm:spPr/>
    </dgm:pt>
    <dgm:pt modelId="{D5493C1F-ABB4-5E40-8F84-2E6C57ECBAAB}" type="pres">
      <dgm:prSet presAssocID="{BD32288F-AFA0-BD48-8495-3EB70E554E9E}" presName="imgShp" presStyleLbl="fgImgPlace1" presStyleIdx="4" presStyleCnt="5" custLinFactX="-8711" custLinFactNeighborX="-100000" custLinFactNeighborY="-2544"/>
      <dgm:spPr/>
    </dgm:pt>
    <dgm:pt modelId="{FB829A05-2C76-DF44-AFFF-9F32769C6FBE}" type="pres">
      <dgm:prSet presAssocID="{BD32288F-AFA0-BD48-8495-3EB70E554E9E}" presName="txShp" presStyleLbl="node1" presStyleIdx="4" presStyleCnt="5" custScaleX="132832">
        <dgm:presLayoutVars>
          <dgm:bulletEnabled val="1"/>
        </dgm:presLayoutVars>
      </dgm:prSet>
      <dgm:spPr/>
    </dgm:pt>
  </dgm:ptLst>
  <dgm:cxnLst>
    <dgm:cxn modelId="{D48BA304-6990-B049-9317-7E9CA4CA084C}" type="presOf" srcId="{BD32288F-AFA0-BD48-8495-3EB70E554E9E}" destId="{FB829A05-2C76-DF44-AFFF-9F32769C6FBE}" srcOrd="0" destOrd="0" presId="urn:microsoft.com/office/officeart/2005/8/layout/vList3#25"/>
    <dgm:cxn modelId="{ADFD792D-E74B-8043-99C2-F0858B404BD8}" srcId="{F34F284D-230B-D545-A4C5-2C13902966F1}" destId="{77144647-A241-8A44-AD62-3F2BC626A3CE}" srcOrd="0" destOrd="0" parTransId="{474C132A-0D05-8649-8AE4-9E72906F2681}" sibTransId="{C7877D0B-09C6-4C42-B744-4FC61DCAE167}"/>
    <dgm:cxn modelId="{5B7C142E-9917-B242-9D9A-FAC7BE86DD0A}" type="presOf" srcId="{F34F284D-230B-D545-A4C5-2C13902966F1}" destId="{E62E6120-FD46-6447-BBF3-90ECBF8EBC41}" srcOrd="0" destOrd="0" presId="urn:microsoft.com/office/officeart/2005/8/layout/vList3#25"/>
    <dgm:cxn modelId="{D933EF3B-2427-7F4A-867B-9598F17F0849}" type="presOf" srcId="{2580DA20-7F30-C44C-806D-24B6B939AF47}" destId="{CA257598-A6E2-434C-AFF1-9BB2D9CAB045}" srcOrd="0" destOrd="0" presId="urn:microsoft.com/office/officeart/2005/8/layout/vList3#25"/>
    <dgm:cxn modelId="{9D5A2656-E29E-3A4C-993E-7898850E8633}" type="presOf" srcId="{77144647-A241-8A44-AD62-3F2BC626A3CE}" destId="{BDCEE545-E9B8-E744-94C2-0A4B93F71E16}" srcOrd="0" destOrd="0" presId="urn:microsoft.com/office/officeart/2005/8/layout/vList3#25"/>
    <dgm:cxn modelId="{98404484-E5E4-A048-8E56-1B31CDD6027B}" srcId="{F34F284D-230B-D545-A4C5-2C13902966F1}" destId="{BD32288F-AFA0-BD48-8495-3EB70E554E9E}" srcOrd="4" destOrd="0" parTransId="{14D6EE43-4500-9140-950F-0991DCF1DEA2}" sibTransId="{DF34A24C-94C1-854A-9982-9BB4273D86AC}"/>
    <dgm:cxn modelId="{2E742092-7703-6143-B466-E1AD756025D3}" srcId="{F34F284D-230B-D545-A4C5-2C13902966F1}" destId="{B354D395-0D93-164C-AF20-2D8B32A02773}" srcOrd="2" destOrd="0" parTransId="{EC9F1D27-25FA-3246-9D67-937E1F96A9B7}" sibTransId="{DCA45017-7FA1-5A44-97D5-BEB45F288F89}"/>
    <dgm:cxn modelId="{F8F49F92-A62B-DB4C-9ECA-D1AF468FDF07}" type="presOf" srcId="{6408F546-DEAF-7D48-AC46-49EC1DB5AFA7}" destId="{09D6192E-6A21-8A49-B46A-54A9A618D059}" srcOrd="0" destOrd="0" presId="urn:microsoft.com/office/officeart/2005/8/layout/vList3#25"/>
    <dgm:cxn modelId="{78C1469A-283E-284D-8373-1E2E4C099D60}" type="presOf" srcId="{B354D395-0D93-164C-AF20-2D8B32A02773}" destId="{715982F2-3264-864C-813B-6500A3919103}" srcOrd="0" destOrd="0" presId="urn:microsoft.com/office/officeart/2005/8/layout/vList3#25"/>
    <dgm:cxn modelId="{3076A7F0-2F33-1C46-ADA1-9C819ECADADB}" srcId="{F34F284D-230B-D545-A4C5-2C13902966F1}" destId="{6408F546-DEAF-7D48-AC46-49EC1DB5AFA7}" srcOrd="3" destOrd="0" parTransId="{D5C4423F-7CF2-554A-BC62-D186E509B1B6}" sibTransId="{2F9436DA-1DD8-2744-AF0E-32F2F4A55652}"/>
    <dgm:cxn modelId="{B0BC94F4-DE45-3244-8288-F80069640965}" srcId="{F34F284D-230B-D545-A4C5-2C13902966F1}" destId="{2580DA20-7F30-C44C-806D-24B6B939AF47}" srcOrd="1" destOrd="0" parTransId="{21753850-27EE-EF4A-B77D-E8E82FD3034C}" sibTransId="{72B32B28-3899-1141-8C25-EC839648B32A}"/>
    <dgm:cxn modelId="{621413F4-5933-B84E-9B76-B6094DC840CD}" type="presParOf" srcId="{E62E6120-FD46-6447-BBF3-90ECBF8EBC41}" destId="{DC41768F-7FAC-534E-BF30-A3EC286B8789}" srcOrd="0" destOrd="0" presId="urn:microsoft.com/office/officeart/2005/8/layout/vList3#25"/>
    <dgm:cxn modelId="{B729F212-87B4-874E-963A-6CC868F4529F}" type="presParOf" srcId="{DC41768F-7FAC-534E-BF30-A3EC286B8789}" destId="{6F171C4C-4952-904F-BA17-CE8EB9623E35}" srcOrd="0" destOrd="0" presId="urn:microsoft.com/office/officeart/2005/8/layout/vList3#25"/>
    <dgm:cxn modelId="{03ABD69A-78A5-8E4E-8706-5BB4B891BB0F}" type="presParOf" srcId="{DC41768F-7FAC-534E-BF30-A3EC286B8789}" destId="{BDCEE545-E9B8-E744-94C2-0A4B93F71E16}" srcOrd="1" destOrd="0" presId="urn:microsoft.com/office/officeart/2005/8/layout/vList3#25"/>
    <dgm:cxn modelId="{D18EB64D-BE34-DE4F-B606-773AD0D90BFB}" type="presParOf" srcId="{E62E6120-FD46-6447-BBF3-90ECBF8EBC41}" destId="{F4DFB45D-EA64-3A41-9D48-476F9DD58264}" srcOrd="1" destOrd="0" presId="urn:microsoft.com/office/officeart/2005/8/layout/vList3#25"/>
    <dgm:cxn modelId="{37D7B482-6D2A-984C-A81C-B8791330F35E}" type="presParOf" srcId="{E62E6120-FD46-6447-BBF3-90ECBF8EBC41}" destId="{127E5FC9-0AA7-ED4B-BB83-8331C97351F2}" srcOrd="2" destOrd="0" presId="urn:microsoft.com/office/officeart/2005/8/layout/vList3#25"/>
    <dgm:cxn modelId="{D43B2BBD-2D31-C349-A28C-96007172A91E}" type="presParOf" srcId="{127E5FC9-0AA7-ED4B-BB83-8331C97351F2}" destId="{76D087C6-4F96-914F-80DB-14D24E21D91A}" srcOrd="0" destOrd="0" presId="urn:microsoft.com/office/officeart/2005/8/layout/vList3#25"/>
    <dgm:cxn modelId="{96C85A7F-D426-3E41-8513-38791796B513}" type="presParOf" srcId="{127E5FC9-0AA7-ED4B-BB83-8331C97351F2}" destId="{CA257598-A6E2-434C-AFF1-9BB2D9CAB045}" srcOrd="1" destOrd="0" presId="urn:microsoft.com/office/officeart/2005/8/layout/vList3#25"/>
    <dgm:cxn modelId="{220B6ED6-AB92-E642-9DDF-C0FCF78D7C3A}" type="presParOf" srcId="{E62E6120-FD46-6447-BBF3-90ECBF8EBC41}" destId="{BACE00A7-EA0B-7B43-AD13-31CB63618C55}" srcOrd="3" destOrd="0" presId="urn:microsoft.com/office/officeart/2005/8/layout/vList3#25"/>
    <dgm:cxn modelId="{1125F9F6-040A-774D-8046-977120CB2C66}" type="presParOf" srcId="{E62E6120-FD46-6447-BBF3-90ECBF8EBC41}" destId="{A004B1E1-E9C6-4E41-8504-EE8A59228C02}" srcOrd="4" destOrd="0" presId="urn:microsoft.com/office/officeart/2005/8/layout/vList3#25"/>
    <dgm:cxn modelId="{3FC723BB-9557-634E-9F0A-BAAB2DE2BBC7}" type="presParOf" srcId="{A004B1E1-E9C6-4E41-8504-EE8A59228C02}" destId="{CAA1997C-6834-FB47-97C7-3E3234033C33}" srcOrd="0" destOrd="0" presId="urn:microsoft.com/office/officeart/2005/8/layout/vList3#25"/>
    <dgm:cxn modelId="{C61DE440-F222-634C-AA5D-372990E06B36}" type="presParOf" srcId="{A004B1E1-E9C6-4E41-8504-EE8A59228C02}" destId="{715982F2-3264-864C-813B-6500A3919103}" srcOrd="1" destOrd="0" presId="urn:microsoft.com/office/officeart/2005/8/layout/vList3#25"/>
    <dgm:cxn modelId="{41534315-D02E-3040-8657-82ECB316E7EA}" type="presParOf" srcId="{E62E6120-FD46-6447-BBF3-90ECBF8EBC41}" destId="{E2D78317-A9C5-A74D-924B-B3C9B6563A55}" srcOrd="5" destOrd="0" presId="urn:microsoft.com/office/officeart/2005/8/layout/vList3#25"/>
    <dgm:cxn modelId="{026C209A-01F5-9246-AF5C-6B3124343CC6}" type="presParOf" srcId="{E62E6120-FD46-6447-BBF3-90ECBF8EBC41}" destId="{A52065C1-C781-4B46-B8BF-9733837AE3BC}" srcOrd="6" destOrd="0" presId="urn:microsoft.com/office/officeart/2005/8/layout/vList3#25"/>
    <dgm:cxn modelId="{4B282A43-8CE5-4F4E-8A22-4D426DBF49AE}" type="presParOf" srcId="{A52065C1-C781-4B46-B8BF-9733837AE3BC}" destId="{9B71B564-5CB2-B148-901A-40F165B6A430}" srcOrd="0" destOrd="0" presId="urn:microsoft.com/office/officeart/2005/8/layout/vList3#25"/>
    <dgm:cxn modelId="{826FA55C-5DF7-3D4B-B243-0EC60A64FB6B}" type="presParOf" srcId="{A52065C1-C781-4B46-B8BF-9733837AE3BC}" destId="{09D6192E-6A21-8A49-B46A-54A9A618D059}" srcOrd="1" destOrd="0" presId="urn:microsoft.com/office/officeart/2005/8/layout/vList3#25"/>
    <dgm:cxn modelId="{EF9D00FB-5BF3-D444-BC19-CC600965C05C}" type="presParOf" srcId="{E62E6120-FD46-6447-BBF3-90ECBF8EBC41}" destId="{7ACC1074-53A9-3B47-91D8-9FD2833CBBA9}" srcOrd="7" destOrd="0" presId="urn:microsoft.com/office/officeart/2005/8/layout/vList3#25"/>
    <dgm:cxn modelId="{32BDD5FD-EAD1-2F4A-8368-01E83AB91B52}" type="presParOf" srcId="{E62E6120-FD46-6447-BBF3-90ECBF8EBC41}" destId="{4253725D-F1E1-D14C-842E-6C790A773F23}" srcOrd="8" destOrd="0" presId="urn:microsoft.com/office/officeart/2005/8/layout/vList3#25"/>
    <dgm:cxn modelId="{CC410DFC-CE18-DD46-AC5F-527F8E3E1EDE}" type="presParOf" srcId="{4253725D-F1E1-D14C-842E-6C790A773F23}" destId="{D5493C1F-ABB4-5E40-8F84-2E6C57ECBAAB}" srcOrd="0" destOrd="0" presId="urn:microsoft.com/office/officeart/2005/8/layout/vList3#25"/>
    <dgm:cxn modelId="{2F5EDAA3-8803-ED40-A64F-CE39BB4E6F5A}" type="presParOf" srcId="{4253725D-F1E1-D14C-842E-6C790A773F23}" destId="{FB829A05-2C76-DF44-AFFF-9F32769C6FBE}" srcOrd="1" destOrd="0" presId="urn:microsoft.com/office/officeart/2005/8/layout/vList3#2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DBAC8CE3-C87B-344B-B5F2-5B7D7F6A0730}" type="doc">
      <dgm:prSet loTypeId="urn:microsoft.com/office/officeart/2005/8/layout/radial4" loCatId="relationship" qsTypeId="urn:microsoft.com/office/officeart/2005/8/quickstyle/simple4" qsCatId="simple" csTypeId="urn:microsoft.com/office/officeart/2005/8/colors/colorful2" csCatId="colorful" phldr="1"/>
      <dgm:spPr/>
      <dgm:t>
        <a:bodyPr/>
        <a:lstStyle/>
        <a:p>
          <a:endParaRPr lang="en-US"/>
        </a:p>
      </dgm:t>
    </dgm:pt>
    <dgm:pt modelId="{D114D493-26E1-3742-B62C-C7BA1F8F2006}">
      <dgm:prSet phldrT="[Text]" custT="1"/>
      <dgm:spPr>
        <a:solidFill>
          <a:srgbClr val="DC3835"/>
        </a:solidFill>
      </dgm:spPr>
      <dgm:t>
        <a:bodyPr/>
        <a:lstStyle/>
        <a:p>
          <a:r>
            <a:rPr lang="en-US" sz="2500" b="1" dirty="0"/>
            <a:t>Responsibility and Character Development</a:t>
          </a:r>
        </a:p>
      </dgm:t>
    </dgm:pt>
    <dgm:pt modelId="{F46E14B6-355E-8A49-A1E8-C23ED852B217}" type="parTrans" cxnId="{22E5328D-D954-5141-9EBD-C2BDCA84A03E}">
      <dgm:prSet/>
      <dgm:spPr/>
      <dgm:t>
        <a:bodyPr/>
        <a:lstStyle/>
        <a:p>
          <a:endParaRPr lang="en-US"/>
        </a:p>
      </dgm:t>
    </dgm:pt>
    <dgm:pt modelId="{8D68C47E-E55A-914B-ACC1-674318A8E3A3}" type="sibTrans" cxnId="{22E5328D-D954-5141-9EBD-C2BDCA84A03E}">
      <dgm:prSet/>
      <dgm:spPr/>
      <dgm:t>
        <a:bodyPr/>
        <a:lstStyle/>
        <a:p>
          <a:endParaRPr lang="en-US"/>
        </a:p>
      </dgm:t>
    </dgm:pt>
    <dgm:pt modelId="{353DE7E3-13E1-FC4D-A49E-7EBBD0A70FD8}">
      <dgm:prSet phldrT="[Text]"/>
      <dgm:spPr>
        <a:solidFill>
          <a:schemeClr val="accent5">
            <a:lumMod val="75000"/>
          </a:schemeClr>
        </a:solidFill>
      </dgm:spPr>
      <dgm:t>
        <a:bodyPr/>
        <a:lstStyle/>
        <a:p>
          <a:r>
            <a:rPr lang="en-US" dirty="0"/>
            <a:t>You can’t choose to be good-looking, athletic or a genius. You can’t choose your parents or the circumstances in which you grow up.</a:t>
          </a:r>
        </a:p>
      </dgm:t>
    </dgm:pt>
    <dgm:pt modelId="{0EFEA537-E15C-A14F-9C05-38B19934AA47}" type="parTrans" cxnId="{0D3C5242-468A-1343-94B2-35298CFF796F}">
      <dgm:prSet/>
      <dgm:spPr>
        <a:solidFill>
          <a:schemeClr val="accent5">
            <a:lumMod val="75000"/>
          </a:schemeClr>
        </a:solidFill>
      </dgm:spPr>
      <dgm:t>
        <a:bodyPr/>
        <a:lstStyle/>
        <a:p>
          <a:endParaRPr lang="en-US"/>
        </a:p>
      </dgm:t>
    </dgm:pt>
    <dgm:pt modelId="{1DBC3915-F972-284C-8516-9B591F42FD21}" type="sibTrans" cxnId="{0D3C5242-468A-1343-94B2-35298CFF796F}">
      <dgm:prSet/>
      <dgm:spPr/>
      <dgm:t>
        <a:bodyPr/>
        <a:lstStyle/>
        <a:p>
          <a:endParaRPr lang="en-US"/>
        </a:p>
      </dgm:t>
    </dgm:pt>
    <dgm:pt modelId="{FF85B31B-CE91-2F4B-B363-F13B672B5792}">
      <dgm:prSet phldrT="[Text]" custT="1"/>
      <dgm:spPr>
        <a:solidFill>
          <a:schemeClr val="accent3">
            <a:lumMod val="50000"/>
          </a:schemeClr>
        </a:solidFill>
      </dgm:spPr>
      <dgm:t>
        <a:bodyPr/>
        <a:lstStyle/>
        <a:p>
          <a:r>
            <a:rPr lang="en-US" sz="2200" dirty="0"/>
            <a:t>But you can choose how to deal with the outrages and opportunities of life.</a:t>
          </a:r>
        </a:p>
      </dgm:t>
    </dgm:pt>
    <dgm:pt modelId="{9B66C0C5-EE86-4B48-A634-161D993E27C2}" type="parTrans" cxnId="{68C79826-F00C-A043-A3EF-70170B313A63}">
      <dgm:prSet/>
      <dgm:spPr>
        <a:solidFill>
          <a:srgbClr val="234098"/>
        </a:solidFill>
      </dgm:spPr>
      <dgm:t>
        <a:bodyPr/>
        <a:lstStyle/>
        <a:p>
          <a:endParaRPr lang="en-US"/>
        </a:p>
      </dgm:t>
    </dgm:pt>
    <dgm:pt modelId="{52FE1186-603F-D84F-BD4D-90E39C306378}" type="sibTrans" cxnId="{68C79826-F00C-A043-A3EF-70170B313A63}">
      <dgm:prSet/>
      <dgm:spPr/>
      <dgm:t>
        <a:bodyPr/>
        <a:lstStyle/>
        <a:p>
          <a:endParaRPr lang="en-US"/>
        </a:p>
      </dgm:t>
    </dgm:pt>
    <dgm:pt modelId="{5B4BF866-5B27-6F48-9C8B-EFA496457C12}">
      <dgm:prSet phldrT="[Text]" custT="1"/>
      <dgm:spPr>
        <a:solidFill>
          <a:srgbClr val="6682B5"/>
        </a:solidFill>
      </dgm:spPr>
      <dgm:t>
        <a:bodyPr/>
        <a:lstStyle/>
        <a:p>
          <a:r>
            <a:rPr lang="en-US" sz="2200" b="0" dirty="0"/>
            <a:t>From these choices, your character is formed.</a:t>
          </a:r>
          <a:br>
            <a:rPr lang="en-US" sz="2200" dirty="0"/>
          </a:br>
          <a:endParaRPr lang="en-US" sz="2200" dirty="0"/>
        </a:p>
      </dgm:t>
    </dgm:pt>
    <dgm:pt modelId="{5604DD5A-4542-C746-B227-8C12E731475E}" type="parTrans" cxnId="{52743EE5-170C-2345-BD8B-6DCFD92EA091}">
      <dgm:prSet/>
      <dgm:spPr>
        <a:solidFill>
          <a:srgbClr val="6682B5"/>
        </a:solidFill>
      </dgm:spPr>
      <dgm:t>
        <a:bodyPr/>
        <a:lstStyle/>
        <a:p>
          <a:endParaRPr lang="en-US"/>
        </a:p>
      </dgm:t>
    </dgm:pt>
    <dgm:pt modelId="{8FB9E021-C72E-A340-8A0A-461A7958DA01}" type="sibTrans" cxnId="{52743EE5-170C-2345-BD8B-6DCFD92EA091}">
      <dgm:prSet/>
      <dgm:spPr/>
      <dgm:t>
        <a:bodyPr/>
        <a:lstStyle/>
        <a:p>
          <a:endParaRPr lang="en-US"/>
        </a:p>
      </dgm:t>
    </dgm:pt>
    <dgm:pt modelId="{8F90E885-7BE9-6840-AA9F-C0E4DF95BF31}" type="pres">
      <dgm:prSet presAssocID="{DBAC8CE3-C87B-344B-B5F2-5B7D7F6A0730}" presName="cycle" presStyleCnt="0">
        <dgm:presLayoutVars>
          <dgm:chMax val="1"/>
          <dgm:dir/>
          <dgm:animLvl val="ctr"/>
          <dgm:resizeHandles val="exact"/>
        </dgm:presLayoutVars>
      </dgm:prSet>
      <dgm:spPr/>
    </dgm:pt>
    <dgm:pt modelId="{20AF0644-F10A-4245-9B8A-90708ADA0A50}" type="pres">
      <dgm:prSet presAssocID="{D114D493-26E1-3742-B62C-C7BA1F8F2006}" presName="centerShape" presStyleLbl="node0" presStyleIdx="0" presStyleCnt="1" custScaleX="121403" custScaleY="121403"/>
      <dgm:spPr/>
    </dgm:pt>
    <dgm:pt modelId="{5FAA3B2A-A7AA-974C-ADCB-FCEA13F9335A}" type="pres">
      <dgm:prSet presAssocID="{0EFEA537-E15C-A14F-9C05-38B19934AA47}" presName="parTrans" presStyleLbl="bgSibTrans2D1" presStyleIdx="0" presStyleCnt="3" custLinFactNeighborX="7169" custLinFactNeighborY="20926"/>
      <dgm:spPr/>
    </dgm:pt>
    <dgm:pt modelId="{E1B3FF1E-7F76-E048-BDDC-B337CCCCF6A6}" type="pres">
      <dgm:prSet presAssocID="{353DE7E3-13E1-FC4D-A49E-7EBBD0A70FD8}" presName="node" presStyleLbl="node1" presStyleIdx="0" presStyleCnt="3">
        <dgm:presLayoutVars>
          <dgm:bulletEnabled val="1"/>
        </dgm:presLayoutVars>
      </dgm:prSet>
      <dgm:spPr/>
    </dgm:pt>
    <dgm:pt modelId="{08C244F3-C781-2849-B289-C04729DA7E6E}" type="pres">
      <dgm:prSet presAssocID="{9B66C0C5-EE86-4B48-A634-161D993E27C2}" presName="parTrans" presStyleLbl="bgSibTrans2D1" presStyleIdx="1" presStyleCnt="3" custLinFactNeighborX="1312" custLinFactNeighborY="26660"/>
      <dgm:spPr/>
    </dgm:pt>
    <dgm:pt modelId="{A6C128EE-50C7-8848-8AAD-730194B8319D}" type="pres">
      <dgm:prSet presAssocID="{FF85B31B-CE91-2F4B-B363-F13B672B5792}" presName="node" presStyleLbl="node1" presStyleIdx="1" presStyleCnt="3">
        <dgm:presLayoutVars>
          <dgm:bulletEnabled val="1"/>
        </dgm:presLayoutVars>
      </dgm:prSet>
      <dgm:spPr/>
    </dgm:pt>
    <dgm:pt modelId="{A48C34B0-FFAA-F54B-AA7E-5E4BE8CF3A3E}" type="pres">
      <dgm:prSet presAssocID="{5604DD5A-4542-C746-B227-8C12E731475E}" presName="parTrans" presStyleLbl="bgSibTrans2D1" presStyleIdx="2" presStyleCnt="3" custLinFactNeighborX="-9100" custLinFactNeighborY="10536"/>
      <dgm:spPr/>
    </dgm:pt>
    <dgm:pt modelId="{CC8C748A-8973-4E4D-B7DD-A665C3826CC8}" type="pres">
      <dgm:prSet presAssocID="{5B4BF866-5B27-6F48-9C8B-EFA496457C12}" presName="node" presStyleLbl="node1" presStyleIdx="2" presStyleCnt="3">
        <dgm:presLayoutVars>
          <dgm:bulletEnabled val="1"/>
        </dgm:presLayoutVars>
      </dgm:prSet>
      <dgm:spPr/>
    </dgm:pt>
  </dgm:ptLst>
  <dgm:cxnLst>
    <dgm:cxn modelId="{F45CD413-45D9-D94E-9D9B-5FF3CF44CCE3}" type="presOf" srcId="{5B4BF866-5B27-6F48-9C8B-EFA496457C12}" destId="{CC8C748A-8973-4E4D-B7DD-A665C3826CC8}" srcOrd="0" destOrd="0" presId="urn:microsoft.com/office/officeart/2005/8/layout/radial4"/>
    <dgm:cxn modelId="{97BFC417-528B-E24D-B9BE-1F8C647C1DD8}" type="presOf" srcId="{D114D493-26E1-3742-B62C-C7BA1F8F2006}" destId="{20AF0644-F10A-4245-9B8A-90708ADA0A50}" srcOrd="0" destOrd="0" presId="urn:microsoft.com/office/officeart/2005/8/layout/radial4"/>
    <dgm:cxn modelId="{68C79826-F00C-A043-A3EF-70170B313A63}" srcId="{D114D493-26E1-3742-B62C-C7BA1F8F2006}" destId="{FF85B31B-CE91-2F4B-B363-F13B672B5792}" srcOrd="1" destOrd="0" parTransId="{9B66C0C5-EE86-4B48-A634-161D993E27C2}" sibTransId="{52FE1186-603F-D84F-BD4D-90E39C306378}"/>
    <dgm:cxn modelId="{73AB8F37-524E-0B4D-A68E-762D87295BEB}" type="presOf" srcId="{5604DD5A-4542-C746-B227-8C12E731475E}" destId="{A48C34B0-FFAA-F54B-AA7E-5E4BE8CF3A3E}" srcOrd="0" destOrd="0" presId="urn:microsoft.com/office/officeart/2005/8/layout/radial4"/>
    <dgm:cxn modelId="{0D3C5242-468A-1343-94B2-35298CFF796F}" srcId="{D114D493-26E1-3742-B62C-C7BA1F8F2006}" destId="{353DE7E3-13E1-FC4D-A49E-7EBBD0A70FD8}" srcOrd="0" destOrd="0" parTransId="{0EFEA537-E15C-A14F-9C05-38B19934AA47}" sibTransId="{1DBC3915-F972-284C-8516-9B591F42FD21}"/>
    <dgm:cxn modelId="{C4C74150-E54A-6E45-A3B8-C5461840CEA6}" type="presOf" srcId="{0EFEA537-E15C-A14F-9C05-38B19934AA47}" destId="{5FAA3B2A-A7AA-974C-ADCB-FCEA13F9335A}" srcOrd="0" destOrd="0" presId="urn:microsoft.com/office/officeart/2005/8/layout/radial4"/>
    <dgm:cxn modelId="{6D1BFA58-2797-FA4F-A9AA-E7AF56E4235F}" type="presOf" srcId="{DBAC8CE3-C87B-344B-B5F2-5B7D7F6A0730}" destId="{8F90E885-7BE9-6840-AA9F-C0E4DF95BF31}" srcOrd="0" destOrd="0" presId="urn:microsoft.com/office/officeart/2005/8/layout/radial4"/>
    <dgm:cxn modelId="{BC245E84-F8DC-DA49-B453-23ED605326AD}" type="presOf" srcId="{FF85B31B-CE91-2F4B-B363-F13B672B5792}" destId="{A6C128EE-50C7-8848-8AAD-730194B8319D}" srcOrd="0" destOrd="0" presId="urn:microsoft.com/office/officeart/2005/8/layout/radial4"/>
    <dgm:cxn modelId="{22E5328D-D954-5141-9EBD-C2BDCA84A03E}" srcId="{DBAC8CE3-C87B-344B-B5F2-5B7D7F6A0730}" destId="{D114D493-26E1-3742-B62C-C7BA1F8F2006}" srcOrd="0" destOrd="0" parTransId="{F46E14B6-355E-8A49-A1E8-C23ED852B217}" sibTransId="{8D68C47E-E55A-914B-ACC1-674318A8E3A3}"/>
    <dgm:cxn modelId="{B27AEE97-BECF-644E-B6FF-09B798479F60}" type="presOf" srcId="{9B66C0C5-EE86-4B48-A634-161D993E27C2}" destId="{08C244F3-C781-2849-B289-C04729DA7E6E}" srcOrd="0" destOrd="0" presId="urn:microsoft.com/office/officeart/2005/8/layout/radial4"/>
    <dgm:cxn modelId="{52743EE5-170C-2345-BD8B-6DCFD92EA091}" srcId="{D114D493-26E1-3742-B62C-C7BA1F8F2006}" destId="{5B4BF866-5B27-6F48-9C8B-EFA496457C12}" srcOrd="2" destOrd="0" parTransId="{5604DD5A-4542-C746-B227-8C12E731475E}" sibTransId="{8FB9E021-C72E-A340-8A0A-461A7958DA01}"/>
    <dgm:cxn modelId="{FDDC7AEC-5CDE-004C-A582-DC2CAA0E4862}" type="presOf" srcId="{353DE7E3-13E1-FC4D-A49E-7EBBD0A70FD8}" destId="{E1B3FF1E-7F76-E048-BDDC-B337CCCCF6A6}" srcOrd="0" destOrd="0" presId="urn:microsoft.com/office/officeart/2005/8/layout/radial4"/>
    <dgm:cxn modelId="{C58A651C-87C2-074F-8945-65C0A5B5BAF5}" type="presParOf" srcId="{8F90E885-7BE9-6840-AA9F-C0E4DF95BF31}" destId="{20AF0644-F10A-4245-9B8A-90708ADA0A50}" srcOrd="0" destOrd="0" presId="urn:microsoft.com/office/officeart/2005/8/layout/radial4"/>
    <dgm:cxn modelId="{5C8CBA19-39C6-F448-8AA5-3EAE7A11508D}" type="presParOf" srcId="{8F90E885-7BE9-6840-AA9F-C0E4DF95BF31}" destId="{5FAA3B2A-A7AA-974C-ADCB-FCEA13F9335A}" srcOrd="1" destOrd="0" presId="urn:microsoft.com/office/officeart/2005/8/layout/radial4"/>
    <dgm:cxn modelId="{F2EBCCAA-1083-E34D-9B2B-083E129831C6}" type="presParOf" srcId="{8F90E885-7BE9-6840-AA9F-C0E4DF95BF31}" destId="{E1B3FF1E-7F76-E048-BDDC-B337CCCCF6A6}" srcOrd="2" destOrd="0" presId="urn:microsoft.com/office/officeart/2005/8/layout/radial4"/>
    <dgm:cxn modelId="{C2831037-87C6-0E46-8EBA-0A939F256D66}" type="presParOf" srcId="{8F90E885-7BE9-6840-AA9F-C0E4DF95BF31}" destId="{08C244F3-C781-2849-B289-C04729DA7E6E}" srcOrd="3" destOrd="0" presId="urn:microsoft.com/office/officeart/2005/8/layout/radial4"/>
    <dgm:cxn modelId="{E1E69595-E533-724E-BC7E-89025B904598}" type="presParOf" srcId="{8F90E885-7BE9-6840-AA9F-C0E4DF95BF31}" destId="{A6C128EE-50C7-8848-8AAD-730194B8319D}" srcOrd="4" destOrd="0" presId="urn:microsoft.com/office/officeart/2005/8/layout/radial4"/>
    <dgm:cxn modelId="{0B83A059-F3B4-A44E-932E-6737F5B58177}" type="presParOf" srcId="{8F90E885-7BE9-6840-AA9F-C0E4DF95BF31}" destId="{A48C34B0-FFAA-F54B-AA7E-5E4BE8CF3A3E}" srcOrd="5" destOrd="0" presId="urn:microsoft.com/office/officeart/2005/8/layout/radial4"/>
    <dgm:cxn modelId="{785E85FA-C382-B94F-BB9B-C03C40B1EA7D}" type="presParOf" srcId="{8F90E885-7BE9-6840-AA9F-C0E4DF95BF31}" destId="{CC8C748A-8973-4E4D-B7DD-A665C3826CC8}"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350AB0AD-85F5-7A47-80E1-CF953D010441}"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en-US"/>
        </a:p>
      </dgm:t>
    </dgm:pt>
    <dgm:pt modelId="{678D5547-7BB1-7242-AE7E-AFD1779EFA30}">
      <dgm:prSet custT="1"/>
      <dgm:spPr>
        <a:solidFill>
          <a:srgbClr val="800000"/>
        </a:solidFill>
      </dgm:spPr>
      <dgm:t>
        <a:bodyPr/>
        <a:lstStyle/>
        <a:p>
          <a:pPr algn="ctr" rtl="0"/>
          <a:r>
            <a:rPr lang="en-US" sz="2800" dirty="0"/>
            <a:t>The process to integrate CHARACTER COUNTS is T.E.A.M. (Teach, Enforce, Advocate, Model)</a:t>
          </a:r>
        </a:p>
      </dgm:t>
    </dgm:pt>
    <dgm:pt modelId="{40C730FC-4CCE-1E42-9F1E-A4560AA2EDE8}" type="parTrans" cxnId="{3B199BA1-5FA5-B44B-B9B5-05AD900CA11B}">
      <dgm:prSet/>
      <dgm:spPr/>
      <dgm:t>
        <a:bodyPr/>
        <a:lstStyle/>
        <a:p>
          <a:endParaRPr lang="en-US"/>
        </a:p>
      </dgm:t>
    </dgm:pt>
    <dgm:pt modelId="{6AD873F7-21F5-4243-81E7-80753D590D19}" type="sibTrans" cxnId="{3B199BA1-5FA5-B44B-B9B5-05AD900CA11B}">
      <dgm:prSet/>
      <dgm:spPr/>
      <dgm:t>
        <a:bodyPr/>
        <a:lstStyle/>
        <a:p>
          <a:endParaRPr lang="en-US"/>
        </a:p>
      </dgm:t>
    </dgm:pt>
    <dgm:pt modelId="{70B50F83-1E3E-3F40-A001-D6DB4D734E18}" type="pres">
      <dgm:prSet presAssocID="{350AB0AD-85F5-7A47-80E1-CF953D010441}" presName="linear" presStyleCnt="0">
        <dgm:presLayoutVars>
          <dgm:dir/>
          <dgm:animLvl val="lvl"/>
          <dgm:resizeHandles val="exact"/>
        </dgm:presLayoutVars>
      </dgm:prSet>
      <dgm:spPr/>
    </dgm:pt>
    <dgm:pt modelId="{3DCC8764-70FF-104D-842C-63CD9A11F2BA}" type="pres">
      <dgm:prSet presAssocID="{678D5547-7BB1-7242-AE7E-AFD1779EFA30}" presName="parentLin" presStyleCnt="0"/>
      <dgm:spPr/>
    </dgm:pt>
    <dgm:pt modelId="{9B68A423-8C67-AC47-97C6-262E615B960E}" type="pres">
      <dgm:prSet presAssocID="{678D5547-7BB1-7242-AE7E-AFD1779EFA30}" presName="parentLeftMargin" presStyleLbl="node1" presStyleIdx="0" presStyleCnt="1"/>
      <dgm:spPr/>
    </dgm:pt>
    <dgm:pt modelId="{866E6822-D504-1744-A9FE-0AE4543184A8}" type="pres">
      <dgm:prSet presAssocID="{678D5547-7BB1-7242-AE7E-AFD1779EFA30}" presName="parentText" presStyleLbl="node1" presStyleIdx="0" presStyleCnt="1" custScaleX="142857" custScaleY="213388" custLinFactNeighborX="515" custLinFactNeighborY="36442">
        <dgm:presLayoutVars>
          <dgm:chMax val="0"/>
          <dgm:bulletEnabled val="1"/>
        </dgm:presLayoutVars>
      </dgm:prSet>
      <dgm:spPr/>
    </dgm:pt>
    <dgm:pt modelId="{78755280-5C5E-A145-906F-90607446EFD2}" type="pres">
      <dgm:prSet presAssocID="{678D5547-7BB1-7242-AE7E-AFD1779EFA30}" presName="negativeSpace" presStyleCnt="0"/>
      <dgm:spPr/>
    </dgm:pt>
    <dgm:pt modelId="{18DF7EDD-03CA-EE44-905C-3012BC377EC8}" type="pres">
      <dgm:prSet presAssocID="{678D5547-7BB1-7242-AE7E-AFD1779EFA30}" presName="childText" presStyleLbl="conFgAcc1" presStyleIdx="0" presStyleCnt="1">
        <dgm:presLayoutVars>
          <dgm:bulletEnabled val="1"/>
        </dgm:presLayoutVars>
      </dgm:prSet>
      <dgm:spPr/>
    </dgm:pt>
  </dgm:ptLst>
  <dgm:cxnLst>
    <dgm:cxn modelId="{57193D09-6C6A-E742-95E6-317BF37932A2}" type="presOf" srcId="{350AB0AD-85F5-7A47-80E1-CF953D010441}" destId="{70B50F83-1E3E-3F40-A001-D6DB4D734E18}" srcOrd="0" destOrd="0" presId="urn:microsoft.com/office/officeart/2005/8/layout/list1"/>
    <dgm:cxn modelId="{F1B8C62D-F18F-1446-AAE8-98AE504E351C}" type="presOf" srcId="{678D5547-7BB1-7242-AE7E-AFD1779EFA30}" destId="{9B68A423-8C67-AC47-97C6-262E615B960E}" srcOrd="0" destOrd="0" presId="urn:microsoft.com/office/officeart/2005/8/layout/list1"/>
    <dgm:cxn modelId="{3B199BA1-5FA5-B44B-B9B5-05AD900CA11B}" srcId="{350AB0AD-85F5-7A47-80E1-CF953D010441}" destId="{678D5547-7BB1-7242-AE7E-AFD1779EFA30}" srcOrd="0" destOrd="0" parTransId="{40C730FC-4CCE-1E42-9F1E-A4560AA2EDE8}" sibTransId="{6AD873F7-21F5-4243-81E7-80753D590D19}"/>
    <dgm:cxn modelId="{C1096DED-1FC2-9946-BEA8-71883C844461}" type="presOf" srcId="{678D5547-7BB1-7242-AE7E-AFD1779EFA30}" destId="{866E6822-D504-1744-A9FE-0AE4543184A8}" srcOrd="1" destOrd="0" presId="urn:microsoft.com/office/officeart/2005/8/layout/list1"/>
    <dgm:cxn modelId="{550F8D4F-5249-FF4E-BCEA-7EFDEF558C25}" type="presParOf" srcId="{70B50F83-1E3E-3F40-A001-D6DB4D734E18}" destId="{3DCC8764-70FF-104D-842C-63CD9A11F2BA}" srcOrd="0" destOrd="0" presId="urn:microsoft.com/office/officeart/2005/8/layout/list1"/>
    <dgm:cxn modelId="{8F3A13E7-8C8A-2A49-8BBA-1A85E4924D63}" type="presParOf" srcId="{3DCC8764-70FF-104D-842C-63CD9A11F2BA}" destId="{9B68A423-8C67-AC47-97C6-262E615B960E}" srcOrd="0" destOrd="0" presId="urn:microsoft.com/office/officeart/2005/8/layout/list1"/>
    <dgm:cxn modelId="{BC8979C0-139F-7644-A317-BA063078F74D}" type="presParOf" srcId="{3DCC8764-70FF-104D-842C-63CD9A11F2BA}" destId="{866E6822-D504-1744-A9FE-0AE4543184A8}" srcOrd="1" destOrd="0" presId="urn:microsoft.com/office/officeart/2005/8/layout/list1"/>
    <dgm:cxn modelId="{8AFB1EEF-85B3-0A48-8F43-7B889C535232}" type="presParOf" srcId="{70B50F83-1E3E-3F40-A001-D6DB4D734E18}" destId="{78755280-5C5E-A145-906F-90607446EFD2}" srcOrd="1" destOrd="0" presId="urn:microsoft.com/office/officeart/2005/8/layout/list1"/>
    <dgm:cxn modelId="{6A7D6F2E-326E-EF45-B72B-4897B78DF858}" type="presParOf" srcId="{70B50F83-1E3E-3F40-A001-D6DB4D734E18}" destId="{18DF7EDD-03CA-EE44-905C-3012BC377EC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39AEA730-5A56-4F97-AAF3-11E29E41898E}"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92D8BF8E-A816-43C3-903D-1F0CBB589B7C}">
      <dgm:prSet custT="1"/>
      <dgm:spPr>
        <a:solidFill>
          <a:schemeClr val="accent6"/>
        </a:solidFill>
      </dgm:spPr>
      <dgm:t>
        <a:bodyPr/>
        <a:lstStyle/>
        <a:p>
          <a:pPr algn="ctr" rtl="0"/>
          <a:r>
            <a:rPr lang="en-US" sz="4000" b="1" dirty="0"/>
            <a:t>C5. FAIRNESS</a:t>
          </a:r>
          <a:endParaRPr lang="en-US" sz="4000" dirty="0"/>
        </a:p>
      </dgm:t>
    </dgm:pt>
    <dgm:pt modelId="{DE11E157-52A9-4102-816A-CF653A17B7CB}" type="parTrans" cxnId="{862D515D-58D2-45C2-93E2-2F5C3772AE11}">
      <dgm:prSet/>
      <dgm:spPr/>
      <dgm:t>
        <a:bodyPr/>
        <a:lstStyle/>
        <a:p>
          <a:endParaRPr lang="en-US"/>
        </a:p>
      </dgm:t>
    </dgm:pt>
    <dgm:pt modelId="{374BA4BE-C603-4FF6-93BF-FDCC2B15F967}" type="sibTrans" cxnId="{862D515D-58D2-45C2-93E2-2F5C3772AE11}">
      <dgm:prSet/>
      <dgm:spPr/>
      <dgm:t>
        <a:bodyPr/>
        <a:lstStyle/>
        <a:p>
          <a:endParaRPr lang="en-US"/>
        </a:p>
      </dgm:t>
    </dgm:pt>
    <dgm:pt modelId="{9AFE1099-F92F-4998-ACA2-1FD42C511049}" type="pres">
      <dgm:prSet presAssocID="{39AEA730-5A56-4F97-AAF3-11E29E41898E}" presName="linear" presStyleCnt="0">
        <dgm:presLayoutVars>
          <dgm:animLvl val="lvl"/>
          <dgm:resizeHandles val="exact"/>
        </dgm:presLayoutVars>
      </dgm:prSet>
      <dgm:spPr/>
    </dgm:pt>
    <dgm:pt modelId="{D4A60668-5B8C-4A1E-9FB2-13ED4DAA3930}" type="pres">
      <dgm:prSet presAssocID="{92D8BF8E-A816-43C3-903D-1F0CBB589B7C}" presName="parentText" presStyleLbl="node1" presStyleIdx="0" presStyleCnt="1" custLinFactNeighborX="1282" custLinFactNeighborY="11091">
        <dgm:presLayoutVars>
          <dgm:chMax val="0"/>
          <dgm:bulletEnabled val="1"/>
        </dgm:presLayoutVars>
      </dgm:prSet>
      <dgm:spPr/>
    </dgm:pt>
  </dgm:ptLst>
  <dgm:cxnLst>
    <dgm:cxn modelId="{B4C74042-9DE3-E246-ADBA-62A8D9202986}" type="presOf" srcId="{92D8BF8E-A816-43C3-903D-1F0CBB589B7C}" destId="{D4A60668-5B8C-4A1E-9FB2-13ED4DAA3930}" srcOrd="0" destOrd="0" presId="urn:microsoft.com/office/officeart/2005/8/layout/vList2"/>
    <dgm:cxn modelId="{862D515D-58D2-45C2-93E2-2F5C3772AE11}" srcId="{39AEA730-5A56-4F97-AAF3-11E29E41898E}" destId="{92D8BF8E-A816-43C3-903D-1F0CBB589B7C}" srcOrd="0" destOrd="0" parTransId="{DE11E157-52A9-4102-816A-CF653A17B7CB}" sibTransId="{374BA4BE-C603-4FF6-93BF-FDCC2B15F967}"/>
    <dgm:cxn modelId="{47407565-3B7C-304A-AB30-8EE31DF7882D}" type="presOf" srcId="{39AEA730-5A56-4F97-AAF3-11E29E41898E}" destId="{9AFE1099-F92F-4998-ACA2-1FD42C511049}" srcOrd="0" destOrd="0" presId="urn:microsoft.com/office/officeart/2005/8/layout/vList2"/>
    <dgm:cxn modelId="{1878C167-2606-3D4D-B005-15A11FC4577C}" type="presParOf" srcId="{9AFE1099-F92F-4998-ACA2-1FD42C511049}" destId="{D4A60668-5B8C-4A1E-9FB2-13ED4DAA3930}"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E50F8E4F-4436-4C75-9C7F-B242891ABE4B}" type="doc">
      <dgm:prSet loTypeId="urn:microsoft.com/office/officeart/2005/8/layout/vList2" loCatId="list" qsTypeId="urn:microsoft.com/office/officeart/2005/8/quickstyle/3d3" qsCatId="3D" csTypeId="urn:microsoft.com/office/officeart/2005/8/colors/colorful2" csCatId="colorful" phldr="1"/>
      <dgm:spPr/>
      <dgm:t>
        <a:bodyPr/>
        <a:lstStyle/>
        <a:p>
          <a:endParaRPr lang="en-US"/>
        </a:p>
      </dgm:t>
    </dgm:pt>
    <dgm:pt modelId="{1B6E4156-5ED1-4D6C-953C-FC1A9D3C9AD1}">
      <dgm:prSet custT="1"/>
      <dgm:spPr>
        <a:solidFill>
          <a:schemeClr val="accent6">
            <a:lumMod val="75000"/>
          </a:schemeClr>
        </a:solidFill>
      </dgm:spPr>
      <dgm:t>
        <a:bodyPr/>
        <a:lstStyle/>
        <a:p>
          <a:pPr rtl="0"/>
          <a:r>
            <a:rPr lang="en-US" sz="2800" b="0" dirty="0"/>
            <a:t>Students strive to be fair in all their actions by 1) taking turns; 2) playing by the rules; 3) giving due credit to others; 4) asking for and taking only their fair share.  They never 1) cheat; 2) claim credit for the work of others; 3) falsely blame or accuse others; or 4) take advantage of another’s mistakes or ignorance (even when they think they can get away with it or that the other person deserves it). </a:t>
          </a:r>
          <a:endParaRPr lang="en-US" sz="2800" b="0" dirty="0">
            <a:effectLst>
              <a:outerShdw blurRad="38100" dist="38100" dir="2700000" algn="tl">
                <a:srgbClr val="000000">
                  <a:alpha val="43137"/>
                </a:srgbClr>
              </a:outerShdw>
            </a:effectLst>
          </a:endParaRPr>
        </a:p>
      </dgm:t>
    </dgm:pt>
    <dgm:pt modelId="{E3B10F86-B86B-49A8-8DFF-EDEA077A183E}" type="parTrans" cxnId="{4652CCD8-42B1-4FEB-8A2A-17EC43E5EB01}">
      <dgm:prSet/>
      <dgm:spPr/>
      <dgm:t>
        <a:bodyPr/>
        <a:lstStyle/>
        <a:p>
          <a:endParaRPr lang="en-US"/>
        </a:p>
      </dgm:t>
    </dgm:pt>
    <dgm:pt modelId="{C6127A7B-602D-4BE2-B743-E87A252768AC}" type="sibTrans" cxnId="{4652CCD8-42B1-4FEB-8A2A-17EC43E5EB01}">
      <dgm:prSet/>
      <dgm:spPr/>
      <dgm:t>
        <a:bodyPr/>
        <a:lstStyle/>
        <a:p>
          <a:endParaRPr lang="en-US"/>
        </a:p>
      </dgm:t>
    </dgm:pt>
    <dgm:pt modelId="{55591AC3-352A-48C9-BEA4-E24C90CE345A}" type="pres">
      <dgm:prSet presAssocID="{E50F8E4F-4436-4C75-9C7F-B242891ABE4B}" presName="linear" presStyleCnt="0">
        <dgm:presLayoutVars>
          <dgm:animLvl val="lvl"/>
          <dgm:resizeHandles val="exact"/>
        </dgm:presLayoutVars>
      </dgm:prSet>
      <dgm:spPr/>
    </dgm:pt>
    <dgm:pt modelId="{D68E3E4F-D7C9-4B86-8635-2A2D61AFE5D7}" type="pres">
      <dgm:prSet presAssocID="{1B6E4156-5ED1-4D6C-953C-FC1A9D3C9AD1}" presName="parentText" presStyleLbl="node1" presStyleIdx="0" presStyleCnt="1" custScaleY="898197">
        <dgm:presLayoutVars>
          <dgm:chMax val="0"/>
          <dgm:bulletEnabled val="1"/>
        </dgm:presLayoutVars>
      </dgm:prSet>
      <dgm:spPr/>
    </dgm:pt>
  </dgm:ptLst>
  <dgm:cxnLst>
    <dgm:cxn modelId="{D48C104F-E81D-9B43-91E9-888DC057CC80}" type="presOf" srcId="{1B6E4156-5ED1-4D6C-953C-FC1A9D3C9AD1}" destId="{D68E3E4F-D7C9-4B86-8635-2A2D61AFE5D7}" srcOrd="0" destOrd="0" presId="urn:microsoft.com/office/officeart/2005/8/layout/vList2"/>
    <dgm:cxn modelId="{2AB10BCF-339F-3C4D-9593-C627AEA50F9C}" type="presOf" srcId="{E50F8E4F-4436-4C75-9C7F-B242891ABE4B}" destId="{55591AC3-352A-48C9-BEA4-E24C90CE345A}" srcOrd="0" destOrd="0" presId="urn:microsoft.com/office/officeart/2005/8/layout/vList2"/>
    <dgm:cxn modelId="{4652CCD8-42B1-4FEB-8A2A-17EC43E5EB01}" srcId="{E50F8E4F-4436-4C75-9C7F-B242891ABE4B}" destId="{1B6E4156-5ED1-4D6C-953C-FC1A9D3C9AD1}" srcOrd="0" destOrd="0" parTransId="{E3B10F86-B86B-49A8-8DFF-EDEA077A183E}" sibTransId="{C6127A7B-602D-4BE2-B743-E87A252768AC}"/>
    <dgm:cxn modelId="{5F2C839B-B579-1C4B-B9BC-F44FC3466FB0}" type="presParOf" srcId="{55591AC3-352A-48C9-BEA4-E24C90CE345A}" destId="{D68E3E4F-D7C9-4B86-8635-2A2D61AFE5D7}"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449DCA51-DD97-4805-99F5-5269B7AFF05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A799FDD-BFC1-41C6-96E4-52F20B53900D}">
      <dgm:prSet/>
      <dgm:spPr>
        <a:solidFill>
          <a:srgbClr val="F1592A"/>
        </a:solidFill>
      </dgm:spPr>
      <dgm:t>
        <a:bodyPr/>
        <a:lstStyle/>
        <a:p>
          <a:pPr algn="ctr" rtl="0"/>
          <a:r>
            <a:rPr lang="en-US" b="1" dirty="0">
              <a:effectLst>
                <a:outerShdw blurRad="38100" dist="38100" dir="2700000" algn="tl">
                  <a:srgbClr val="000000">
                    <a:alpha val="43137"/>
                  </a:srgbClr>
                </a:outerShdw>
              </a:effectLst>
            </a:rPr>
            <a:t>FAIRNESS</a:t>
          </a:r>
          <a:endParaRPr lang="en-US" dirty="0">
            <a:effectLst>
              <a:outerShdw blurRad="38100" dist="38100" dir="2700000" algn="tl">
                <a:srgbClr val="000000">
                  <a:alpha val="43137"/>
                </a:srgbClr>
              </a:outerShdw>
            </a:effectLst>
          </a:endParaRPr>
        </a:p>
      </dgm:t>
    </dgm:pt>
    <dgm:pt modelId="{BDE943B4-E3EB-43F6-97EE-025D15FCC727}" type="parTrans" cxnId="{473010F1-51AB-4BFD-9FE9-7990D46F37EB}">
      <dgm:prSet/>
      <dgm:spPr/>
      <dgm:t>
        <a:bodyPr/>
        <a:lstStyle/>
        <a:p>
          <a:endParaRPr lang="en-US"/>
        </a:p>
      </dgm:t>
    </dgm:pt>
    <dgm:pt modelId="{484A11E9-37D0-448D-9410-02F9825A95E9}" type="sibTrans" cxnId="{473010F1-51AB-4BFD-9FE9-7990D46F37EB}">
      <dgm:prSet/>
      <dgm:spPr/>
      <dgm:t>
        <a:bodyPr/>
        <a:lstStyle/>
        <a:p>
          <a:endParaRPr lang="en-US"/>
        </a:p>
      </dgm:t>
    </dgm:pt>
    <dgm:pt modelId="{B7412025-9A44-494B-A353-550AFC163D1B}" type="pres">
      <dgm:prSet presAssocID="{449DCA51-DD97-4805-99F5-5269B7AFF055}" presName="linear" presStyleCnt="0">
        <dgm:presLayoutVars>
          <dgm:animLvl val="lvl"/>
          <dgm:resizeHandles val="exact"/>
        </dgm:presLayoutVars>
      </dgm:prSet>
      <dgm:spPr/>
    </dgm:pt>
    <dgm:pt modelId="{A38DF5B8-A1B6-4CF6-93B8-3C33C77C9FF0}" type="pres">
      <dgm:prSet presAssocID="{4A799FDD-BFC1-41C6-96E4-52F20B53900D}" presName="parentText" presStyleLbl="node1" presStyleIdx="0" presStyleCnt="1">
        <dgm:presLayoutVars>
          <dgm:chMax val="0"/>
          <dgm:bulletEnabled val="1"/>
        </dgm:presLayoutVars>
      </dgm:prSet>
      <dgm:spPr/>
    </dgm:pt>
  </dgm:ptLst>
  <dgm:cxnLst>
    <dgm:cxn modelId="{7DAD8DBA-9965-0344-ABBD-93F52A520A9F}" type="presOf" srcId="{4A799FDD-BFC1-41C6-96E4-52F20B53900D}" destId="{A38DF5B8-A1B6-4CF6-93B8-3C33C77C9FF0}" srcOrd="0" destOrd="0" presId="urn:microsoft.com/office/officeart/2005/8/layout/vList2"/>
    <dgm:cxn modelId="{CAF8B7D2-696A-2143-9D4A-BCB531CDC7C9}" type="presOf" srcId="{449DCA51-DD97-4805-99F5-5269B7AFF055}" destId="{B7412025-9A44-494B-A353-550AFC163D1B}" srcOrd="0" destOrd="0" presId="urn:microsoft.com/office/officeart/2005/8/layout/vList2"/>
    <dgm:cxn modelId="{473010F1-51AB-4BFD-9FE9-7990D46F37EB}" srcId="{449DCA51-DD97-4805-99F5-5269B7AFF055}" destId="{4A799FDD-BFC1-41C6-96E4-52F20B53900D}" srcOrd="0" destOrd="0" parTransId="{BDE943B4-E3EB-43F6-97EE-025D15FCC727}" sibTransId="{484A11E9-37D0-448D-9410-02F9825A95E9}"/>
    <dgm:cxn modelId="{6F07EE28-1A1D-5646-A2C0-903149AA7C2C}" type="presParOf" srcId="{B7412025-9A44-494B-A353-550AFC163D1B}" destId="{A38DF5B8-A1B6-4CF6-93B8-3C33C77C9FF0}"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53DE87E6-60F6-614E-85B3-A162E03C11B8}" type="doc">
      <dgm:prSet loTypeId="urn:microsoft.com/office/officeart/2005/8/layout/vList3#26" loCatId="list" qsTypeId="urn:microsoft.com/office/officeart/2005/8/quickstyle/simple4" qsCatId="simple" csTypeId="urn:microsoft.com/office/officeart/2005/8/colors/colorful2" csCatId="colorful" phldr="1"/>
      <dgm:spPr/>
    </dgm:pt>
    <dgm:pt modelId="{9EF15231-7837-BE46-BCE0-EBE42A513F11}">
      <dgm:prSet phldrT="[Text]" custT="1"/>
      <dgm:spPr/>
      <dgm:t>
        <a:bodyPr/>
        <a:lstStyle/>
        <a:p>
          <a:r>
            <a:rPr lang="en-US" sz="2400" dirty="0"/>
            <a:t>Treat all people equitably based on their merits and abilities.</a:t>
          </a:r>
        </a:p>
      </dgm:t>
    </dgm:pt>
    <dgm:pt modelId="{7D858791-0CD2-1841-8C09-93E88CA5B6F3}" type="parTrans" cxnId="{2AB698D5-5B62-AF45-963F-9F71266B4D54}">
      <dgm:prSet/>
      <dgm:spPr/>
      <dgm:t>
        <a:bodyPr/>
        <a:lstStyle/>
        <a:p>
          <a:endParaRPr lang="en-US"/>
        </a:p>
      </dgm:t>
    </dgm:pt>
    <dgm:pt modelId="{E1196F28-2476-3F46-BBD2-AAFCDA10944B}" type="sibTrans" cxnId="{2AB698D5-5B62-AF45-963F-9F71266B4D54}">
      <dgm:prSet/>
      <dgm:spPr/>
      <dgm:t>
        <a:bodyPr/>
        <a:lstStyle/>
        <a:p>
          <a:endParaRPr lang="en-US"/>
        </a:p>
      </dgm:t>
    </dgm:pt>
    <dgm:pt modelId="{E2A578B7-8B1B-C247-AD2C-690A48F41067}">
      <dgm:prSet custT="1"/>
      <dgm:spPr>
        <a:solidFill>
          <a:srgbClr val="008000"/>
        </a:solidFill>
      </dgm:spPr>
      <dgm:t>
        <a:bodyPr/>
        <a:lstStyle/>
        <a:p>
          <a:r>
            <a:rPr lang="en-US" sz="2400" dirty="0"/>
            <a:t>Accept the fact that something is not unfair just because I didn’t get what I wanted.</a:t>
          </a:r>
        </a:p>
      </dgm:t>
    </dgm:pt>
    <dgm:pt modelId="{6271C311-FE4A-3E44-9AB0-40DCBDA81271}" type="parTrans" cxnId="{92ADB011-28CB-6843-A719-2DDA509561D5}">
      <dgm:prSet/>
      <dgm:spPr/>
      <dgm:t>
        <a:bodyPr/>
        <a:lstStyle/>
        <a:p>
          <a:endParaRPr lang="en-US"/>
        </a:p>
      </dgm:t>
    </dgm:pt>
    <dgm:pt modelId="{20C59E17-F422-EA41-888F-2B24FBEFE4C2}" type="sibTrans" cxnId="{92ADB011-28CB-6843-A719-2DDA509561D5}">
      <dgm:prSet/>
      <dgm:spPr/>
      <dgm:t>
        <a:bodyPr/>
        <a:lstStyle/>
        <a:p>
          <a:endParaRPr lang="en-US"/>
        </a:p>
      </dgm:t>
    </dgm:pt>
    <dgm:pt modelId="{4C3B1726-4D95-0F46-B604-04635CAF02B4}">
      <dgm:prSet custT="1"/>
      <dgm:spPr/>
      <dgm:t>
        <a:bodyPr/>
        <a:lstStyle/>
        <a:p>
          <a:r>
            <a:rPr lang="en-US" sz="2400" dirty="0"/>
            <a:t>Willingly take turns and share with others.</a:t>
          </a:r>
        </a:p>
      </dgm:t>
    </dgm:pt>
    <dgm:pt modelId="{C2086CEC-5AA5-2345-BD63-BBA4B28BCD98}" type="parTrans" cxnId="{556B2C3C-CC0F-594B-9D9E-D6B201C6E635}">
      <dgm:prSet/>
      <dgm:spPr/>
      <dgm:t>
        <a:bodyPr/>
        <a:lstStyle/>
        <a:p>
          <a:endParaRPr lang="en-US"/>
        </a:p>
      </dgm:t>
    </dgm:pt>
    <dgm:pt modelId="{A8020EC4-B791-8340-BBA7-1F718E9C55EA}" type="sibTrans" cxnId="{556B2C3C-CC0F-594B-9D9E-D6B201C6E635}">
      <dgm:prSet/>
      <dgm:spPr/>
      <dgm:t>
        <a:bodyPr/>
        <a:lstStyle/>
        <a:p>
          <a:endParaRPr lang="en-US"/>
        </a:p>
      </dgm:t>
    </dgm:pt>
    <dgm:pt modelId="{BF9AC232-E4BB-A34C-8DBE-8E57DD6084A5}">
      <dgm:prSet custT="1"/>
      <dgm:spPr>
        <a:solidFill>
          <a:schemeClr val="accent1">
            <a:lumMod val="50000"/>
          </a:schemeClr>
        </a:solidFill>
      </dgm:spPr>
      <dgm:t>
        <a:bodyPr/>
        <a:lstStyle/>
        <a:p>
          <a:r>
            <a:rPr lang="en-US" sz="2400" dirty="0"/>
            <a:t>Understand the importance of rules to define games, establish order and common expectations.</a:t>
          </a:r>
        </a:p>
      </dgm:t>
    </dgm:pt>
    <dgm:pt modelId="{04E40843-CA40-724B-A0EA-1D4C94CD2DC7}" type="parTrans" cxnId="{FB00C8D9-8E11-BF46-971B-4F2438FCC3AD}">
      <dgm:prSet/>
      <dgm:spPr/>
      <dgm:t>
        <a:bodyPr/>
        <a:lstStyle/>
        <a:p>
          <a:endParaRPr lang="en-US"/>
        </a:p>
      </dgm:t>
    </dgm:pt>
    <dgm:pt modelId="{7D496B98-714D-304F-B822-0CFEB696A2B6}" type="sibTrans" cxnId="{FB00C8D9-8E11-BF46-971B-4F2438FCC3AD}">
      <dgm:prSet/>
      <dgm:spPr/>
      <dgm:t>
        <a:bodyPr/>
        <a:lstStyle/>
        <a:p>
          <a:endParaRPr lang="en-US"/>
        </a:p>
      </dgm:t>
    </dgm:pt>
    <dgm:pt modelId="{A37B363D-8FB9-A34A-A208-FC9852178A19}" type="pres">
      <dgm:prSet presAssocID="{53DE87E6-60F6-614E-85B3-A162E03C11B8}" presName="linearFlow" presStyleCnt="0">
        <dgm:presLayoutVars>
          <dgm:dir/>
          <dgm:resizeHandles val="exact"/>
        </dgm:presLayoutVars>
      </dgm:prSet>
      <dgm:spPr/>
    </dgm:pt>
    <dgm:pt modelId="{31DAD59E-0BFC-9F4A-8CE9-1B111F9916C6}" type="pres">
      <dgm:prSet presAssocID="{9EF15231-7837-BE46-BCE0-EBE42A513F11}" presName="composite" presStyleCnt="0"/>
      <dgm:spPr/>
    </dgm:pt>
    <dgm:pt modelId="{AEE526D2-AFD2-CC4E-A66D-B090D36E8736}" type="pres">
      <dgm:prSet presAssocID="{9EF15231-7837-BE46-BCE0-EBE42A513F11}" presName="imgShp" presStyleLbl="fgImgPlace1" presStyleIdx="0" presStyleCnt="4" custLinFactNeighborX="-83787" custLinFactNeighborY="35040"/>
      <dgm:spPr/>
    </dgm:pt>
    <dgm:pt modelId="{83B67DBF-A843-B940-AD7F-7448EAD2800E}" type="pres">
      <dgm:prSet presAssocID="{9EF15231-7837-BE46-BCE0-EBE42A513F11}" presName="txShp" presStyleLbl="node1" presStyleIdx="0" presStyleCnt="4" custScaleX="125986" custLinFactNeighborX="336" custLinFactNeighborY="35040">
        <dgm:presLayoutVars>
          <dgm:bulletEnabled val="1"/>
        </dgm:presLayoutVars>
      </dgm:prSet>
      <dgm:spPr/>
    </dgm:pt>
    <dgm:pt modelId="{20921579-5FE5-4746-8CDB-678446734A20}" type="pres">
      <dgm:prSet presAssocID="{E1196F28-2476-3F46-BBD2-AAFCDA10944B}" presName="spacing" presStyleCnt="0"/>
      <dgm:spPr/>
    </dgm:pt>
    <dgm:pt modelId="{BC6D4667-6A67-5C4E-A1FF-1F1A9D35FCBD}" type="pres">
      <dgm:prSet presAssocID="{4C3B1726-4D95-0F46-B604-04635CAF02B4}" presName="composite" presStyleCnt="0"/>
      <dgm:spPr/>
    </dgm:pt>
    <dgm:pt modelId="{DD5218F9-BE52-4042-A449-B71A616A0ED4}" type="pres">
      <dgm:prSet presAssocID="{4C3B1726-4D95-0F46-B604-04635CAF02B4}" presName="imgShp" presStyleLbl="fgImgPlace1" presStyleIdx="1" presStyleCnt="4" custLinFactNeighborX="-83787" custLinFactNeighborY="5700"/>
      <dgm:spPr/>
    </dgm:pt>
    <dgm:pt modelId="{BDD30B20-B571-BD43-BB2A-1E94332642F9}" type="pres">
      <dgm:prSet presAssocID="{4C3B1726-4D95-0F46-B604-04635CAF02B4}" presName="txShp" presStyleLbl="node1" presStyleIdx="1" presStyleCnt="4" custScaleX="125986" custLinFactNeighborX="-113" custLinFactNeighborY="16524">
        <dgm:presLayoutVars>
          <dgm:bulletEnabled val="1"/>
        </dgm:presLayoutVars>
      </dgm:prSet>
      <dgm:spPr/>
    </dgm:pt>
    <dgm:pt modelId="{2479A068-89F2-644A-9442-6E0D95137484}" type="pres">
      <dgm:prSet presAssocID="{A8020EC4-B791-8340-BBA7-1F718E9C55EA}" presName="spacing" presStyleCnt="0"/>
      <dgm:spPr/>
    </dgm:pt>
    <dgm:pt modelId="{16194E42-06AA-3344-B1BB-C6BCAA77A4B6}" type="pres">
      <dgm:prSet presAssocID="{BF9AC232-E4BB-A34C-8DBE-8E57DD6084A5}" presName="composite" presStyleCnt="0"/>
      <dgm:spPr/>
    </dgm:pt>
    <dgm:pt modelId="{6CF26477-AB37-4A45-86C5-E7E13377CAA2}" type="pres">
      <dgm:prSet presAssocID="{BF9AC232-E4BB-A34C-8DBE-8E57DD6084A5}" presName="imgShp" presStyleLbl="fgImgPlace1" presStyleIdx="2" presStyleCnt="4" custLinFactNeighborX="-83787" custLinFactNeighborY="5700"/>
      <dgm:spPr/>
    </dgm:pt>
    <dgm:pt modelId="{4E98FEA2-20E3-054A-AAE8-E59DFB70B44A}" type="pres">
      <dgm:prSet presAssocID="{BF9AC232-E4BB-A34C-8DBE-8E57DD6084A5}" presName="txShp" presStyleLbl="node1" presStyleIdx="2" presStyleCnt="4" custScaleX="125986">
        <dgm:presLayoutVars>
          <dgm:bulletEnabled val="1"/>
        </dgm:presLayoutVars>
      </dgm:prSet>
      <dgm:spPr/>
    </dgm:pt>
    <dgm:pt modelId="{7CB7C187-CF4F-2641-BB2B-85FC82901B89}" type="pres">
      <dgm:prSet presAssocID="{7D496B98-714D-304F-B822-0CFEB696A2B6}" presName="spacing" presStyleCnt="0"/>
      <dgm:spPr/>
    </dgm:pt>
    <dgm:pt modelId="{0B9427A7-D15B-9A4F-9DC5-8C442269FD2A}" type="pres">
      <dgm:prSet presAssocID="{E2A578B7-8B1B-C247-AD2C-690A48F41067}" presName="composite" presStyleCnt="0"/>
      <dgm:spPr/>
    </dgm:pt>
    <dgm:pt modelId="{EF5A570D-948C-9943-87DF-90F9177CC974}" type="pres">
      <dgm:prSet presAssocID="{E2A578B7-8B1B-C247-AD2C-690A48F41067}" presName="imgShp" presStyleLbl="fgImgPlace1" presStyleIdx="3" presStyleCnt="4" custLinFactNeighborX="-90659" custLinFactNeighborY="-12218"/>
      <dgm:spPr/>
    </dgm:pt>
    <dgm:pt modelId="{6855A598-502A-624A-9A5C-FB75B1E38A57}" type="pres">
      <dgm:prSet presAssocID="{E2A578B7-8B1B-C247-AD2C-690A48F41067}" presName="txShp" presStyleLbl="node1" presStyleIdx="3" presStyleCnt="4" custScaleX="125986" custLinFactNeighborY="-17673">
        <dgm:presLayoutVars>
          <dgm:bulletEnabled val="1"/>
        </dgm:presLayoutVars>
      </dgm:prSet>
      <dgm:spPr/>
    </dgm:pt>
  </dgm:ptLst>
  <dgm:cxnLst>
    <dgm:cxn modelId="{7F19840F-0619-BC49-A486-1CBC6ED40049}" type="presOf" srcId="{4C3B1726-4D95-0F46-B604-04635CAF02B4}" destId="{BDD30B20-B571-BD43-BB2A-1E94332642F9}" srcOrd="0" destOrd="0" presId="urn:microsoft.com/office/officeart/2005/8/layout/vList3#26"/>
    <dgm:cxn modelId="{92ADB011-28CB-6843-A719-2DDA509561D5}" srcId="{53DE87E6-60F6-614E-85B3-A162E03C11B8}" destId="{E2A578B7-8B1B-C247-AD2C-690A48F41067}" srcOrd="3" destOrd="0" parTransId="{6271C311-FE4A-3E44-9AB0-40DCBDA81271}" sibTransId="{20C59E17-F422-EA41-888F-2B24FBEFE4C2}"/>
    <dgm:cxn modelId="{556B2C3C-CC0F-594B-9D9E-D6B201C6E635}" srcId="{53DE87E6-60F6-614E-85B3-A162E03C11B8}" destId="{4C3B1726-4D95-0F46-B604-04635CAF02B4}" srcOrd="1" destOrd="0" parTransId="{C2086CEC-5AA5-2345-BD63-BBA4B28BCD98}" sibTransId="{A8020EC4-B791-8340-BBA7-1F718E9C55EA}"/>
    <dgm:cxn modelId="{EB2FDC74-4631-9D41-8B04-A988FFD67AA6}" type="presOf" srcId="{9EF15231-7837-BE46-BCE0-EBE42A513F11}" destId="{83B67DBF-A843-B940-AD7F-7448EAD2800E}" srcOrd="0" destOrd="0" presId="urn:microsoft.com/office/officeart/2005/8/layout/vList3#26"/>
    <dgm:cxn modelId="{2AB698D5-5B62-AF45-963F-9F71266B4D54}" srcId="{53DE87E6-60F6-614E-85B3-A162E03C11B8}" destId="{9EF15231-7837-BE46-BCE0-EBE42A513F11}" srcOrd="0" destOrd="0" parTransId="{7D858791-0CD2-1841-8C09-93E88CA5B6F3}" sibTransId="{E1196F28-2476-3F46-BBD2-AAFCDA10944B}"/>
    <dgm:cxn modelId="{FB00C8D9-8E11-BF46-971B-4F2438FCC3AD}" srcId="{53DE87E6-60F6-614E-85B3-A162E03C11B8}" destId="{BF9AC232-E4BB-A34C-8DBE-8E57DD6084A5}" srcOrd="2" destOrd="0" parTransId="{04E40843-CA40-724B-A0EA-1D4C94CD2DC7}" sibTransId="{7D496B98-714D-304F-B822-0CFEB696A2B6}"/>
    <dgm:cxn modelId="{8CA55BDE-C1F3-C74B-883C-3E84BD975A8C}" type="presOf" srcId="{BF9AC232-E4BB-A34C-8DBE-8E57DD6084A5}" destId="{4E98FEA2-20E3-054A-AAE8-E59DFB70B44A}" srcOrd="0" destOrd="0" presId="urn:microsoft.com/office/officeart/2005/8/layout/vList3#26"/>
    <dgm:cxn modelId="{1B1BDAFC-6E44-BF4B-84F3-FFDD3831FE68}" type="presOf" srcId="{53DE87E6-60F6-614E-85B3-A162E03C11B8}" destId="{A37B363D-8FB9-A34A-A208-FC9852178A19}" srcOrd="0" destOrd="0" presId="urn:microsoft.com/office/officeart/2005/8/layout/vList3#26"/>
    <dgm:cxn modelId="{03EA19FD-EEFD-284A-BD3A-EDD2AD3DCB31}" type="presOf" srcId="{E2A578B7-8B1B-C247-AD2C-690A48F41067}" destId="{6855A598-502A-624A-9A5C-FB75B1E38A57}" srcOrd="0" destOrd="0" presId="urn:microsoft.com/office/officeart/2005/8/layout/vList3#26"/>
    <dgm:cxn modelId="{E95E889C-FFD1-E54E-98CE-1683090D8C55}" type="presParOf" srcId="{A37B363D-8FB9-A34A-A208-FC9852178A19}" destId="{31DAD59E-0BFC-9F4A-8CE9-1B111F9916C6}" srcOrd="0" destOrd="0" presId="urn:microsoft.com/office/officeart/2005/8/layout/vList3#26"/>
    <dgm:cxn modelId="{9487E1BB-0C70-B347-B600-F14352E2927F}" type="presParOf" srcId="{31DAD59E-0BFC-9F4A-8CE9-1B111F9916C6}" destId="{AEE526D2-AFD2-CC4E-A66D-B090D36E8736}" srcOrd="0" destOrd="0" presId="urn:microsoft.com/office/officeart/2005/8/layout/vList3#26"/>
    <dgm:cxn modelId="{CC2A6595-1CEF-AC4B-803D-DBD07BF47777}" type="presParOf" srcId="{31DAD59E-0BFC-9F4A-8CE9-1B111F9916C6}" destId="{83B67DBF-A843-B940-AD7F-7448EAD2800E}" srcOrd="1" destOrd="0" presId="urn:microsoft.com/office/officeart/2005/8/layout/vList3#26"/>
    <dgm:cxn modelId="{A81BF5CC-5830-B44A-ABC4-8ACE8ECD3EC8}" type="presParOf" srcId="{A37B363D-8FB9-A34A-A208-FC9852178A19}" destId="{20921579-5FE5-4746-8CDB-678446734A20}" srcOrd="1" destOrd="0" presId="urn:microsoft.com/office/officeart/2005/8/layout/vList3#26"/>
    <dgm:cxn modelId="{6BB600F7-4221-5643-905A-41AF5B590826}" type="presParOf" srcId="{A37B363D-8FB9-A34A-A208-FC9852178A19}" destId="{BC6D4667-6A67-5C4E-A1FF-1F1A9D35FCBD}" srcOrd="2" destOrd="0" presId="urn:microsoft.com/office/officeart/2005/8/layout/vList3#26"/>
    <dgm:cxn modelId="{96551A45-422C-1F48-9884-8201938A770B}" type="presParOf" srcId="{BC6D4667-6A67-5C4E-A1FF-1F1A9D35FCBD}" destId="{DD5218F9-BE52-4042-A449-B71A616A0ED4}" srcOrd="0" destOrd="0" presId="urn:microsoft.com/office/officeart/2005/8/layout/vList3#26"/>
    <dgm:cxn modelId="{E84684A3-2ED9-EA4E-BA6A-84996BD06FEE}" type="presParOf" srcId="{BC6D4667-6A67-5C4E-A1FF-1F1A9D35FCBD}" destId="{BDD30B20-B571-BD43-BB2A-1E94332642F9}" srcOrd="1" destOrd="0" presId="urn:microsoft.com/office/officeart/2005/8/layout/vList3#26"/>
    <dgm:cxn modelId="{40C4F054-8B5E-8945-B3F8-B7B97AE75AD8}" type="presParOf" srcId="{A37B363D-8FB9-A34A-A208-FC9852178A19}" destId="{2479A068-89F2-644A-9442-6E0D95137484}" srcOrd="3" destOrd="0" presId="urn:microsoft.com/office/officeart/2005/8/layout/vList3#26"/>
    <dgm:cxn modelId="{7ACA4C69-F978-D541-B0C1-658AECF5F6D2}" type="presParOf" srcId="{A37B363D-8FB9-A34A-A208-FC9852178A19}" destId="{16194E42-06AA-3344-B1BB-C6BCAA77A4B6}" srcOrd="4" destOrd="0" presId="urn:microsoft.com/office/officeart/2005/8/layout/vList3#26"/>
    <dgm:cxn modelId="{65B3CE7E-B1F0-C84C-981B-9D250873F715}" type="presParOf" srcId="{16194E42-06AA-3344-B1BB-C6BCAA77A4B6}" destId="{6CF26477-AB37-4A45-86C5-E7E13377CAA2}" srcOrd="0" destOrd="0" presId="urn:microsoft.com/office/officeart/2005/8/layout/vList3#26"/>
    <dgm:cxn modelId="{779DB25E-B07A-3641-B557-77BA4F352C1A}" type="presParOf" srcId="{16194E42-06AA-3344-B1BB-C6BCAA77A4B6}" destId="{4E98FEA2-20E3-054A-AAE8-E59DFB70B44A}" srcOrd="1" destOrd="0" presId="urn:microsoft.com/office/officeart/2005/8/layout/vList3#26"/>
    <dgm:cxn modelId="{9F2CB6BC-5B74-854D-A8B5-D0E69A5855DA}" type="presParOf" srcId="{A37B363D-8FB9-A34A-A208-FC9852178A19}" destId="{7CB7C187-CF4F-2641-BB2B-85FC82901B89}" srcOrd="5" destOrd="0" presId="urn:microsoft.com/office/officeart/2005/8/layout/vList3#26"/>
    <dgm:cxn modelId="{6754F902-F952-B641-9849-93A2F5EAF099}" type="presParOf" srcId="{A37B363D-8FB9-A34A-A208-FC9852178A19}" destId="{0B9427A7-D15B-9A4F-9DC5-8C442269FD2A}" srcOrd="6" destOrd="0" presId="urn:microsoft.com/office/officeart/2005/8/layout/vList3#26"/>
    <dgm:cxn modelId="{965F759D-496C-BE49-B0D9-296138D87FD1}" type="presParOf" srcId="{0B9427A7-D15B-9A4F-9DC5-8C442269FD2A}" destId="{EF5A570D-948C-9943-87DF-90F9177CC974}" srcOrd="0" destOrd="0" presId="urn:microsoft.com/office/officeart/2005/8/layout/vList3#26"/>
    <dgm:cxn modelId="{6FABF807-6C2C-9C4E-A563-4B90B4509F9A}" type="presParOf" srcId="{0B9427A7-D15B-9A4F-9DC5-8C442269FD2A}" destId="{6855A598-502A-624A-9A5C-FB75B1E38A57}" srcOrd="1" destOrd="0" presId="urn:microsoft.com/office/officeart/2005/8/layout/vList3#2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1AB681CE-70BD-8D41-83A4-C716A93AC599}" type="doc">
      <dgm:prSet loTypeId="urn:microsoft.com/office/officeart/2005/8/layout/balance1" loCatId="relationship" qsTypeId="urn:microsoft.com/office/officeart/2005/8/quickstyle/3D2" qsCatId="3D" csTypeId="urn:microsoft.com/office/officeart/2005/8/colors/colorful1#31" csCatId="colorful" phldr="1"/>
      <dgm:spPr/>
      <dgm:t>
        <a:bodyPr/>
        <a:lstStyle/>
        <a:p>
          <a:endParaRPr lang="en-US"/>
        </a:p>
      </dgm:t>
    </dgm:pt>
    <dgm:pt modelId="{642FBBD4-EEE8-0045-BE65-87CC8D9E4DF6}">
      <dgm:prSet phldrT="[Text]" custT="1"/>
      <dgm:spPr>
        <a:solidFill>
          <a:srgbClr val="23A498"/>
        </a:solidFill>
      </dgm:spPr>
      <dgm:t>
        <a:bodyPr/>
        <a:lstStyle/>
        <a:p>
          <a:r>
            <a:rPr lang="en-US" sz="2800" dirty="0"/>
            <a:t>Gathering of the facts</a:t>
          </a:r>
        </a:p>
      </dgm:t>
    </dgm:pt>
    <dgm:pt modelId="{33E082F9-7925-DF4D-B823-569B58716267}" type="parTrans" cxnId="{C0F20EA2-7E26-9D4D-8899-B7E8F173D4BC}">
      <dgm:prSet/>
      <dgm:spPr/>
      <dgm:t>
        <a:bodyPr/>
        <a:lstStyle/>
        <a:p>
          <a:endParaRPr lang="en-US"/>
        </a:p>
      </dgm:t>
    </dgm:pt>
    <dgm:pt modelId="{6631087F-8E7A-2B49-A9E1-694F7604C17A}" type="sibTrans" cxnId="{C0F20EA2-7E26-9D4D-8899-B7E8F173D4BC}">
      <dgm:prSet/>
      <dgm:spPr/>
      <dgm:t>
        <a:bodyPr/>
        <a:lstStyle/>
        <a:p>
          <a:endParaRPr lang="en-US"/>
        </a:p>
      </dgm:t>
    </dgm:pt>
    <dgm:pt modelId="{50DC071D-C673-3341-B3DA-AC7C3A9B8BE8}">
      <dgm:prSet phldrT="[Text]" custT="1"/>
      <dgm:spPr>
        <a:solidFill>
          <a:srgbClr val="DC3835"/>
        </a:solidFill>
      </dgm:spPr>
      <dgm:t>
        <a:bodyPr/>
        <a:lstStyle/>
        <a:p>
          <a:r>
            <a:rPr lang="en-US" sz="2800" dirty="0"/>
            <a:t>Fair hearing</a:t>
          </a:r>
        </a:p>
      </dgm:t>
    </dgm:pt>
    <dgm:pt modelId="{229CAD20-533A-B94D-A5FC-A90B10CCDA07}" type="sibTrans" cxnId="{5BBCBB4B-B1E7-8D4D-82CE-C20A151455FF}">
      <dgm:prSet/>
      <dgm:spPr/>
      <dgm:t>
        <a:bodyPr/>
        <a:lstStyle/>
        <a:p>
          <a:endParaRPr lang="en-US"/>
        </a:p>
      </dgm:t>
    </dgm:pt>
    <dgm:pt modelId="{866073AF-1D98-D741-91D1-F7C7A093A86E}" type="parTrans" cxnId="{5BBCBB4B-B1E7-8D4D-82CE-C20A151455FF}">
      <dgm:prSet/>
      <dgm:spPr/>
      <dgm:t>
        <a:bodyPr/>
        <a:lstStyle/>
        <a:p>
          <a:endParaRPr lang="en-US"/>
        </a:p>
      </dgm:t>
    </dgm:pt>
    <dgm:pt modelId="{32B737C9-EEFC-3240-8A3E-0CD7F4AA97C8}">
      <dgm:prSet phldrT="[Text]" custT="1"/>
      <dgm:spPr>
        <a:solidFill>
          <a:srgbClr val="9AD2FF"/>
        </a:solidFill>
      </dgm:spPr>
      <dgm:t>
        <a:bodyPr/>
        <a:lstStyle/>
        <a:p>
          <a:pPr algn="ctr"/>
          <a:r>
            <a:rPr lang="en-US" sz="2800" b="0" dirty="0">
              <a:solidFill>
                <a:srgbClr val="002060"/>
              </a:solidFill>
            </a:rPr>
            <a:t>Fairness</a:t>
          </a:r>
        </a:p>
      </dgm:t>
    </dgm:pt>
    <dgm:pt modelId="{0C4ABC16-82E0-BF4F-BBC0-0C1B4BC01C1D}" type="sibTrans" cxnId="{2E682283-DE3A-3948-8AE4-5700EA8928BD}">
      <dgm:prSet/>
      <dgm:spPr/>
      <dgm:t>
        <a:bodyPr/>
        <a:lstStyle/>
        <a:p>
          <a:endParaRPr lang="en-US"/>
        </a:p>
      </dgm:t>
    </dgm:pt>
    <dgm:pt modelId="{1A36CF38-69F9-0440-B2E7-C8EEBBB83C5F}" type="parTrans" cxnId="{2E682283-DE3A-3948-8AE4-5700EA8928BD}">
      <dgm:prSet/>
      <dgm:spPr/>
      <dgm:t>
        <a:bodyPr/>
        <a:lstStyle/>
        <a:p>
          <a:endParaRPr lang="en-US"/>
        </a:p>
      </dgm:t>
    </dgm:pt>
    <dgm:pt modelId="{E3C3C922-AA66-1141-A840-B7C22F43DC93}">
      <dgm:prSet phldrT="[Text]" custT="1"/>
      <dgm:spPr>
        <a:solidFill>
          <a:srgbClr val="6682B5"/>
        </a:solidFill>
      </dgm:spPr>
      <dgm:t>
        <a:bodyPr/>
        <a:lstStyle/>
        <a:p>
          <a:r>
            <a:rPr lang="en-US" sz="2800" dirty="0"/>
            <a:t>Fair Notice</a:t>
          </a:r>
        </a:p>
      </dgm:t>
    </dgm:pt>
    <dgm:pt modelId="{B2C9BC35-AF66-1B4D-920C-032A6EFE81AF}" type="sibTrans" cxnId="{C4F45946-B6D7-6B4E-B90E-E702FA2D7E3E}">
      <dgm:prSet/>
      <dgm:spPr/>
      <dgm:t>
        <a:bodyPr/>
        <a:lstStyle/>
        <a:p>
          <a:endParaRPr lang="en-US"/>
        </a:p>
      </dgm:t>
    </dgm:pt>
    <dgm:pt modelId="{6C88FA5C-7A42-D546-901B-3ADA2F747778}" type="parTrans" cxnId="{C4F45946-B6D7-6B4E-B90E-E702FA2D7E3E}">
      <dgm:prSet/>
      <dgm:spPr/>
      <dgm:t>
        <a:bodyPr/>
        <a:lstStyle/>
        <a:p>
          <a:endParaRPr lang="en-US"/>
        </a:p>
      </dgm:t>
    </dgm:pt>
    <dgm:pt modelId="{F55AE382-A0D6-CF4F-8792-8D6FDB4E50D5}">
      <dgm:prSet phldrT="[Text]" custT="1"/>
      <dgm:spPr>
        <a:solidFill>
          <a:srgbClr val="234098"/>
        </a:solidFill>
      </dgm:spPr>
      <dgm:t>
        <a:bodyPr/>
        <a:lstStyle/>
        <a:p>
          <a:r>
            <a:rPr lang="en-US" sz="2800" dirty="0"/>
            <a:t>Impartiality</a:t>
          </a:r>
        </a:p>
      </dgm:t>
    </dgm:pt>
    <dgm:pt modelId="{F1AF5FBA-6C9E-5448-8147-30BB6B97B6D8}" type="sibTrans" cxnId="{A4B17E71-A13C-FB46-9FE9-39CA978D15F7}">
      <dgm:prSet/>
      <dgm:spPr/>
      <dgm:t>
        <a:bodyPr/>
        <a:lstStyle/>
        <a:p>
          <a:endParaRPr lang="en-US"/>
        </a:p>
      </dgm:t>
    </dgm:pt>
    <dgm:pt modelId="{54425651-3B44-8C4A-88CB-E07CE1CD3BF0}" type="parTrans" cxnId="{A4B17E71-A13C-FB46-9FE9-39CA978D15F7}">
      <dgm:prSet/>
      <dgm:spPr/>
      <dgm:t>
        <a:bodyPr/>
        <a:lstStyle/>
        <a:p>
          <a:endParaRPr lang="en-US"/>
        </a:p>
      </dgm:t>
    </dgm:pt>
    <dgm:pt modelId="{E5CA9FEC-8EB3-C146-ADE9-33377817B515}">
      <dgm:prSet phldrT="[Text]" custT="1"/>
      <dgm:spPr>
        <a:solidFill>
          <a:srgbClr val="9AD2FF"/>
        </a:solidFill>
      </dgm:spPr>
      <dgm:t>
        <a:bodyPr/>
        <a:lstStyle/>
        <a:p>
          <a:pPr algn="ctr"/>
          <a:r>
            <a:rPr lang="en-US" sz="2800" b="0" dirty="0">
              <a:solidFill>
                <a:srgbClr val="002060"/>
              </a:solidFill>
            </a:rPr>
            <a:t>Procedural</a:t>
          </a:r>
        </a:p>
      </dgm:t>
    </dgm:pt>
    <dgm:pt modelId="{F1FDC04B-E3A8-8C40-9132-8313E6A04899}" type="sibTrans" cxnId="{D4D60591-8C97-F04A-845B-F3CBCC7C7425}">
      <dgm:prSet/>
      <dgm:spPr/>
      <dgm:t>
        <a:bodyPr/>
        <a:lstStyle/>
        <a:p>
          <a:endParaRPr lang="en-US"/>
        </a:p>
      </dgm:t>
    </dgm:pt>
    <dgm:pt modelId="{BF90FC75-00B5-7045-B2F3-50AE5988DF62}" type="parTrans" cxnId="{D4D60591-8C97-F04A-845B-F3CBCC7C7425}">
      <dgm:prSet/>
      <dgm:spPr/>
      <dgm:t>
        <a:bodyPr/>
        <a:lstStyle/>
        <a:p>
          <a:endParaRPr lang="en-US"/>
        </a:p>
      </dgm:t>
    </dgm:pt>
    <dgm:pt modelId="{89D2D5CA-354E-8544-9EE0-A24DBA82B3A2}" type="pres">
      <dgm:prSet presAssocID="{1AB681CE-70BD-8D41-83A4-C716A93AC599}" presName="outerComposite" presStyleCnt="0">
        <dgm:presLayoutVars>
          <dgm:chMax val="2"/>
          <dgm:animLvl val="lvl"/>
          <dgm:resizeHandles val="exact"/>
        </dgm:presLayoutVars>
      </dgm:prSet>
      <dgm:spPr/>
    </dgm:pt>
    <dgm:pt modelId="{2F169098-CC13-C841-9C90-20E5BA7B5744}" type="pres">
      <dgm:prSet presAssocID="{1AB681CE-70BD-8D41-83A4-C716A93AC599}" presName="dummyMaxCanvas" presStyleCnt="0"/>
      <dgm:spPr/>
    </dgm:pt>
    <dgm:pt modelId="{895B30A2-6D42-C140-8CB6-C43C9F84FB2F}" type="pres">
      <dgm:prSet presAssocID="{1AB681CE-70BD-8D41-83A4-C716A93AC599}" presName="parentComposite" presStyleCnt="0"/>
      <dgm:spPr/>
    </dgm:pt>
    <dgm:pt modelId="{41E52D02-1F58-BC4D-B96C-BA52649CD0FD}" type="pres">
      <dgm:prSet presAssocID="{1AB681CE-70BD-8D41-83A4-C716A93AC599}" presName="parent1" presStyleLbl="alignAccFollowNode1" presStyleIdx="0" presStyleCnt="4" custScaleX="147717" custLinFactNeighborX="-27262" custLinFactNeighborY="5100">
        <dgm:presLayoutVars>
          <dgm:chMax val="4"/>
        </dgm:presLayoutVars>
      </dgm:prSet>
      <dgm:spPr/>
    </dgm:pt>
    <dgm:pt modelId="{5ADED1F4-741D-0041-B842-77D69AA5ABD7}" type="pres">
      <dgm:prSet presAssocID="{1AB681CE-70BD-8D41-83A4-C716A93AC599}" presName="parent2" presStyleLbl="alignAccFollowNode1" presStyleIdx="1" presStyleCnt="4" custScaleX="158970" custLinFactNeighborX="20632" custLinFactNeighborY="5100">
        <dgm:presLayoutVars>
          <dgm:chMax val="4"/>
        </dgm:presLayoutVars>
      </dgm:prSet>
      <dgm:spPr/>
    </dgm:pt>
    <dgm:pt modelId="{4AE5A445-99A8-3742-9057-46AA88AAC3DD}" type="pres">
      <dgm:prSet presAssocID="{1AB681CE-70BD-8D41-83A4-C716A93AC599}" presName="childrenComposite" presStyleCnt="0"/>
      <dgm:spPr/>
    </dgm:pt>
    <dgm:pt modelId="{175B7C43-E42A-2946-8749-BECCD5A9E47C}" type="pres">
      <dgm:prSet presAssocID="{1AB681CE-70BD-8D41-83A4-C716A93AC599}" presName="dummyMaxCanvas_ChildArea" presStyleCnt="0"/>
      <dgm:spPr/>
    </dgm:pt>
    <dgm:pt modelId="{229558B2-8AD2-124E-9695-D1B4A4384608}" type="pres">
      <dgm:prSet presAssocID="{1AB681CE-70BD-8D41-83A4-C716A93AC599}" presName="fulcrum" presStyleLbl="alignAccFollowNode1" presStyleIdx="2" presStyleCnt="4" custLinFactNeighborX="-817" custLinFactNeighborY="-2421"/>
      <dgm:spPr>
        <a:solidFill>
          <a:srgbClr val="9AD2FF"/>
        </a:solidFill>
      </dgm:spPr>
    </dgm:pt>
    <dgm:pt modelId="{AE33E0C8-5FB0-4B46-AF4D-1671F550C12C}" type="pres">
      <dgm:prSet presAssocID="{1AB681CE-70BD-8D41-83A4-C716A93AC599}" presName="balance_22" presStyleLbl="alignAccFollowNode1" presStyleIdx="3" presStyleCnt="4" custLinFactNeighborX="-136" custLinFactNeighborY="44906">
        <dgm:presLayoutVars>
          <dgm:bulletEnabled val="1"/>
        </dgm:presLayoutVars>
      </dgm:prSet>
      <dgm:spPr>
        <a:solidFill>
          <a:srgbClr val="9AD2FF"/>
        </a:solidFill>
      </dgm:spPr>
    </dgm:pt>
    <dgm:pt modelId="{06DD1CF6-78C4-C347-BA15-A6904651982A}" type="pres">
      <dgm:prSet presAssocID="{1AB681CE-70BD-8D41-83A4-C716A93AC599}" presName="right_22_1" presStyleLbl="node1" presStyleIdx="0" presStyleCnt="4" custScaleX="156433" custLinFactNeighborX="18945" custLinFactNeighborY="1394">
        <dgm:presLayoutVars>
          <dgm:bulletEnabled val="1"/>
        </dgm:presLayoutVars>
      </dgm:prSet>
      <dgm:spPr/>
    </dgm:pt>
    <dgm:pt modelId="{C484D19D-0AAF-E641-BC65-064A8BF84B96}" type="pres">
      <dgm:prSet presAssocID="{1AB681CE-70BD-8D41-83A4-C716A93AC599}" presName="right_22_2" presStyleLbl="node1" presStyleIdx="1" presStyleCnt="4" custScaleX="159464" custLinFactNeighborX="17004" custLinFactNeighborY="-2673">
        <dgm:presLayoutVars>
          <dgm:bulletEnabled val="1"/>
        </dgm:presLayoutVars>
      </dgm:prSet>
      <dgm:spPr/>
    </dgm:pt>
    <dgm:pt modelId="{E6070A24-C7F0-2243-8195-0692C5654AB1}" type="pres">
      <dgm:prSet presAssocID="{1AB681CE-70BD-8D41-83A4-C716A93AC599}" presName="left_22_1" presStyleLbl="node1" presStyleIdx="2" presStyleCnt="4" custScaleX="159217" custLinFactNeighborX="-28560" custLinFactNeighborY="4723">
        <dgm:presLayoutVars>
          <dgm:bulletEnabled val="1"/>
        </dgm:presLayoutVars>
      </dgm:prSet>
      <dgm:spPr/>
    </dgm:pt>
    <dgm:pt modelId="{D0018C99-122A-BE44-BBF1-B5BAA1CD89A2}" type="pres">
      <dgm:prSet presAssocID="{1AB681CE-70BD-8D41-83A4-C716A93AC599}" presName="left_22_2" presStyleLbl="node1" presStyleIdx="3" presStyleCnt="4" custScaleX="155958" custLinFactNeighborX="-29904" custLinFactNeighborY="-2673">
        <dgm:presLayoutVars>
          <dgm:bulletEnabled val="1"/>
        </dgm:presLayoutVars>
      </dgm:prSet>
      <dgm:spPr/>
    </dgm:pt>
  </dgm:ptLst>
  <dgm:cxnLst>
    <dgm:cxn modelId="{C4F45946-B6D7-6B4E-B90E-E702FA2D7E3E}" srcId="{E5CA9FEC-8EB3-C146-ADE9-33377817B515}" destId="{E3C3C922-AA66-1141-A840-B7C22F43DC93}" srcOrd="1" destOrd="0" parTransId="{6C88FA5C-7A42-D546-901B-3ADA2F747778}" sibTransId="{B2C9BC35-AF66-1B4D-920C-032A6EFE81AF}"/>
    <dgm:cxn modelId="{5BBCBB4B-B1E7-8D4D-82CE-C20A151455FF}" srcId="{32B737C9-EEFC-3240-8A3E-0CD7F4AA97C8}" destId="{50DC071D-C673-3341-B3DA-AC7C3A9B8BE8}" srcOrd="0" destOrd="0" parTransId="{866073AF-1D98-D741-91D1-F7C7A093A86E}" sibTransId="{229CAD20-533A-B94D-A5FC-A90B10CCDA07}"/>
    <dgm:cxn modelId="{3DBF4F4C-DAA3-3948-9542-3A677FAE4A47}" type="presOf" srcId="{1AB681CE-70BD-8D41-83A4-C716A93AC599}" destId="{89D2D5CA-354E-8544-9EE0-A24DBA82B3A2}" srcOrd="0" destOrd="0" presId="urn:microsoft.com/office/officeart/2005/8/layout/balance1"/>
    <dgm:cxn modelId="{2DB8D55E-8A30-514D-9981-03E911BE537E}" type="presOf" srcId="{E5CA9FEC-8EB3-C146-ADE9-33377817B515}" destId="{41E52D02-1F58-BC4D-B96C-BA52649CD0FD}" srcOrd="0" destOrd="0" presId="urn:microsoft.com/office/officeart/2005/8/layout/balance1"/>
    <dgm:cxn modelId="{C7D6CD66-8600-544C-B62A-F8BFCF7CE899}" type="presOf" srcId="{E3C3C922-AA66-1141-A840-B7C22F43DC93}" destId="{D0018C99-122A-BE44-BBF1-B5BAA1CD89A2}" srcOrd="0" destOrd="0" presId="urn:microsoft.com/office/officeart/2005/8/layout/balance1"/>
    <dgm:cxn modelId="{A4B17E71-A13C-FB46-9FE9-39CA978D15F7}" srcId="{E5CA9FEC-8EB3-C146-ADE9-33377817B515}" destId="{F55AE382-A0D6-CF4F-8792-8D6FDB4E50D5}" srcOrd="0" destOrd="0" parTransId="{54425651-3B44-8C4A-88CB-E07CE1CD3BF0}" sibTransId="{F1AF5FBA-6C9E-5448-8147-30BB6B97B6D8}"/>
    <dgm:cxn modelId="{A1FEE37C-2A33-944F-9D10-FB2D2812743C}" type="presOf" srcId="{642FBBD4-EEE8-0045-BE65-87CC8D9E4DF6}" destId="{C484D19D-0AAF-E641-BC65-064A8BF84B96}" srcOrd="0" destOrd="0" presId="urn:microsoft.com/office/officeart/2005/8/layout/balance1"/>
    <dgm:cxn modelId="{2E682283-DE3A-3948-8AE4-5700EA8928BD}" srcId="{1AB681CE-70BD-8D41-83A4-C716A93AC599}" destId="{32B737C9-EEFC-3240-8A3E-0CD7F4AA97C8}" srcOrd="1" destOrd="0" parTransId="{1A36CF38-69F9-0440-B2E7-C8EEBBB83C5F}" sibTransId="{0C4ABC16-82E0-BF4F-BBC0-0C1B4BC01C1D}"/>
    <dgm:cxn modelId="{7DFB8386-77FC-6148-9EA0-BDCDE9B03497}" type="presOf" srcId="{32B737C9-EEFC-3240-8A3E-0CD7F4AA97C8}" destId="{5ADED1F4-741D-0041-B842-77D69AA5ABD7}" srcOrd="0" destOrd="0" presId="urn:microsoft.com/office/officeart/2005/8/layout/balance1"/>
    <dgm:cxn modelId="{D4D60591-8C97-F04A-845B-F3CBCC7C7425}" srcId="{1AB681CE-70BD-8D41-83A4-C716A93AC599}" destId="{E5CA9FEC-8EB3-C146-ADE9-33377817B515}" srcOrd="0" destOrd="0" parTransId="{BF90FC75-00B5-7045-B2F3-50AE5988DF62}" sibTransId="{F1FDC04B-E3A8-8C40-9132-8313E6A04899}"/>
    <dgm:cxn modelId="{C0F20EA2-7E26-9D4D-8899-B7E8F173D4BC}" srcId="{32B737C9-EEFC-3240-8A3E-0CD7F4AA97C8}" destId="{642FBBD4-EEE8-0045-BE65-87CC8D9E4DF6}" srcOrd="1" destOrd="0" parTransId="{33E082F9-7925-DF4D-B823-569B58716267}" sibTransId="{6631087F-8E7A-2B49-A9E1-694F7604C17A}"/>
    <dgm:cxn modelId="{2F0233AE-FEE0-C845-86C7-2C08C26D57E6}" type="presOf" srcId="{50DC071D-C673-3341-B3DA-AC7C3A9B8BE8}" destId="{06DD1CF6-78C4-C347-BA15-A6904651982A}" srcOrd="0" destOrd="0" presId="urn:microsoft.com/office/officeart/2005/8/layout/balance1"/>
    <dgm:cxn modelId="{123FF3DD-74C7-8A41-A2B4-22530D3CED37}" type="presOf" srcId="{F55AE382-A0D6-CF4F-8792-8D6FDB4E50D5}" destId="{E6070A24-C7F0-2243-8195-0692C5654AB1}" srcOrd="0" destOrd="0" presId="urn:microsoft.com/office/officeart/2005/8/layout/balance1"/>
    <dgm:cxn modelId="{7965E8B0-A4C2-5F47-9F25-FDBB60C42A63}" type="presParOf" srcId="{89D2D5CA-354E-8544-9EE0-A24DBA82B3A2}" destId="{2F169098-CC13-C841-9C90-20E5BA7B5744}" srcOrd="0" destOrd="0" presId="urn:microsoft.com/office/officeart/2005/8/layout/balance1"/>
    <dgm:cxn modelId="{480B20F7-36E2-0247-98FB-35CEF01492E0}" type="presParOf" srcId="{89D2D5CA-354E-8544-9EE0-A24DBA82B3A2}" destId="{895B30A2-6D42-C140-8CB6-C43C9F84FB2F}" srcOrd="1" destOrd="0" presId="urn:microsoft.com/office/officeart/2005/8/layout/balance1"/>
    <dgm:cxn modelId="{92118589-A73C-DC44-B503-8B2BEDCF13BC}" type="presParOf" srcId="{895B30A2-6D42-C140-8CB6-C43C9F84FB2F}" destId="{41E52D02-1F58-BC4D-B96C-BA52649CD0FD}" srcOrd="0" destOrd="0" presId="urn:microsoft.com/office/officeart/2005/8/layout/balance1"/>
    <dgm:cxn modelId="{D04CDE57-6E9E-FC47-8A78-3EB97773B4B0}" type="presParOf" srcId="{895B30A2-6D42-C140-8CB6-C43C9F84FB2F}" destId="{5ADED1F4-741D-0041-B842-77D69AA5ABD7}" srcOrd="1" destOrd="0" presId="urn:microsoft.com/office/officeart/2005/8/layout/balance1"/>
    <dgm:cxn modelId="{5F2C0F00-E7CB-404B-B363-2367817D8EA3}" type="presParOf" srcId="{89D2D5CA-354E-8544-9EE0-A24DBA82B3A2}" destId="{4AE5A445-99A8-3742-9057-46AA88AAC3DD}" srcOrd="2" destOrd="0" presId="urn:microsoft.com/office/officeart/2005/8/layout/balance1"/>
    <dgm:cxn modelId="{79B61BDF-C566-F049-B96B-1D993DBC61EC}" type="presParOf" srcId="{4AE5A445-99A8-3742-9057-46AA88AAC3DD}" destId="{175B7C43-E42A-2946-8749-BECCD5A9E47C}" srcOrd="0" destOrd="0" presId="urn:microsoft.com/office/officeart/2005/8/layout/balance1"/>
    <dgm:cxn modelId="{BA16A59C-45DF-814A-AA95-7A891AA4B576}" type="presParOf" srcId="{4AE5A445-99A8-3742-9057-46AA88AAC3DD}" destId="{229558B2-8AD2-124E-9695-D1B4A4384608}" srcOrd="1" destOrd="0" presId="urn:microsoft.com/office/officeart/2005/8/layout/balance1"/>
    <dgm:cxn modelId="{A47B6D3F-0D2D-7F4D-95F6-2398A10DE935}" type="presParOf" srcId="{4AE5A445-99A8-3742-9057-46AA88AAC3DD}" destId="{AE33E0C8-5FB0-4B46-AF4D-1671F550C12C}" srcOrd="2" destOrd="0" presId="urn:microsoft.com/office/officeart/2005/8/layout/balance1"/>
    <dgm:cxn modelId="{C5A3B00B-4F8C-2746-9C73-47045CAAB428}" type="presParOf" srcId="{4AE5A445-99A8-3742-9057-46AA88AAC3DD}" destId="{06DD1CF6-78C4-C347-BA15-A6904651982A}" srcOrd="3" destOrd="0" presId="urn:microsoft.com/office/officeart/2005/8/layout/balance1"/>
    <dgm:cxn modelId="{A43104FB-45ED-C64D-A869-A2D3C89EBA85}" type="presParOf" srcId="{4AE5A445-99A8-3742-9057-46AA88AAC3DD}" destId="{C484D19D-0AAF-E641-BC65-064A8BF84B96}" srcOrd="4" destOrd="0" presId="urn:microsoft.com/office/officeart/2005/8/layout/balance1"/>
    <dgm:cxn modelId="{7927B7BD-717F-E34B-AA66-D4A585A39B75}" type="presParOf" srcId="{4AE5A445-99A8-3742-9057-46AA88AAC3DD}" destId="{E6070A24-C7F0-2243-8195-0692C5654AB1}" srcOrd="5" destOrd="0" presId="urn:microsoft.com/office/officeart/2005/8/layout/balance1"/>
    <dgm:cxn modelId="{ABA07FF7-772E-9E4A-8E27-C35F7E8BAAD6}" type="presParOf" srcId="{4AE5A445-99A8-3742-9057-46AA88AAC3DD}" destId="{D0018C99-122A-BE44-BBF1-B5BAA1CD89A2}" srcOrd="6"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B9350469-9465-F242-910B-4EBAE99C22AB}" type="doc">
      <dgm:prSet loTypeId="urn:microsoft.com/office/officeart/2005/8/layout/default#4" loCatId="list" qsTypeId="urn:microsoft.com/office/officeart/2005/8/quickstyle/simple4" qsCatId="simple" csTypeId="urn:microsoft.com/office/officeart/2005/8/colors/colorful1#22" csCatId="colorful" phldr="1"/>
      <dgm:spPr/>
      <dgm:t>
        <a:bodyPr/>
        <a:lstStyle/>
        <a:p>
          <a:endParaRPr lang="en-US"/>
        </a:p>
      </dgm:t>
    </dgm:pt>
    <dgm:pt modelId="{BE0E600E-9E70-4744-B682-A5E1C549A58B}">
      <dgm:prSet phldrT="[Text]" custT="1"/>
      <dgm:spPr/>
      <dgm:t>
        <a:bodyPr/>
        <a:lstStyle/>
        <a:p>
          <a:r>
            <a:rPr lang="en-US" sz="2100" dirty="0"/>
            <a:t>1 Equality:</a:t>
          </a:r>
          <a:r>
            <a:rPr lang="en-GB" sz="2200" dirty="0"/>
            <a:t> treating everyone the same with everyone starting from the same place and needing the same help.</a:t>
          </a:r>
          <a:endParaRPr lang="en-US" sz="2200" dirty="0"/>
        </a:p>
      </dgm:t>
    </dgm:pt>
    <dgm:pt modelId="{B6EE041D-AB57-CF45-B1C7-3D938DE44206}" type="parTrans" cxnId="{3C2C061A-41B0-7C4B-9CA2-224F613E86D2}">
      <dgm:prSet/>
      <dgm:spPr/>
      <dgm:t>
        <a:bodyPr/>
        <a:lstStyle/>
        <a:p>
          <a:endParaRPr lang="en-US"/>
        </a:p>
      </dgm:t>
    </dgm:pt>
    <dgm:pt modelId="{DD7BFAD0-D0D2-5E42-A966-CFA85F480E30}" type="sibTrans" cxnId="{3C2C061A-41B0-7C4B-9CA2-224F613E86D2}">
      <dgm:prSet/>
      <dgm:spPr/>
      <dgm:t>
        <a:bodyPr/>
        <a:lstStyle/>
        <a:p>
          <a:endParaRPr lang="en-US"/>
        </a:p>
      </dgm:t>
    </dgm:pt>
    <dgm:pt modelId="{808F003A-D343-2D4A-906C-C9469D9A979B}">
      <dgm:prSet phldrT="[Text]" custT="1"/>
      <dgm:spPr>
        <a:solidFill>
          <a:schemeClr val="accent1">
            <a:lumMod val="75000"/>
          </a:schemeClr>
        </a:solidFill>
      </dgm:spPr>
      <dgm:t>
        <a:bodyPr/>
        <a:lstStyle/>
        <a:p>
          <a:r>
            <a:rPr lang="en-US" sz="2100" dirty="0"/>
            <a:t> 3 Effort: given in proportion to the effort extended</a:t>
          </a:r>
          <a:r>
            <a:rPr lang="en-US" sz="2200" dirty="0"/>
            <a:t>.</a:t>
          </a:r>
        </a:p>
      </dgm:t>
    </dgm:pt>
    <dgm:pt modelId="{BB045390-DE71-8F46-884E-3A2D780C6787}" type="parTrans" cxnId="{43324BBA-42AD-D04B-8890-18C4475E3251}">
      <dgm:prSet/>
      <dgm:spPr/>
      <dgm:t>
        <a:bodyPr/>
        <a:lstStyle/>
        <a:p>
          <a:endParaRPr lang="en-US"/>
        </a:p>
      </dgm:t>
    </dgm:pt>
    <dgm:pt modelId="{71C6FBCB-DCB3-604F-97B8-6D91A3F725C8}" type="sibTrans" cxnId="{43324BBA-42AD-D04B-8890-18C4475E3251}">
      <dgm:prSet/>
      <dgm:spPr/>
      <dgm:t>
        <a:bodyPr/>
        <a:lstStyle/>
        <a:p>
          <a:endParaRPr lang="en-US"/>
        </a:p>
      </dgm:t>
    </dgm:pt>
    <dgm:pt modelId="{7C12C692-6301-6E40-A6C6-C0CA4E06EFFA}">
      <dgm:prSet phldrT="[Text]" custT="1"/>
      <dgm:spPr>
        <a:solidFill>
          <a:schemeClr val="accent6">
            <a:lumMod val="50000"/>
          </a:schemeClr>
        </a:solidFill>
      </dgm:spPr>
      <dgm:t>
        <a:bodyPr/>
        <a:lstStyle/>
        <a:p>
          <a:r>
            <a:rPr lang="en-US" sz="1900" dirty="0"/>
            <a:t>4 Seniority:  </a:t>
          </a:r>
        </a:p>
        <a:p>
          <a:r>
            <a:rPr lang="en-US" sz="2100" dirty="0"/>
            <a:t>benefits distributed in order of age or seniority. </a:t>
          </a:r>
        </a:p>
      </dgm:t>
    </dgm:pt>
    <dgm:pt modelId="{910636F6-4477-FC46-901E-1A090757CD03}" type="parTrans" cxnId="{BD8C7EA7-9398-B34B-B94A-9E238835C1E4}">
      <dgm:prSet/>
      <dgm:spPr/>
      <dgm:t>
        <a:bodyPr/>
        <a:lstStyle/>
        <a:p>
          <a:endParaRPr lang="en-US"/>
        </a:p>
      </dgm:t>
    </dgm:pt>
    <dgm:pt modelId="{18959F87-9BD9-0446-AD7B-DA98257BB20B}" type="sibTrans" cxnId="{BD8C7EA7-9398-B34B-B94A-9E238835C1E4}">
      <dgm:prSet/>
      <dgm:spPr/>
      <dgm:t>
        <a:bodyPr/>
        <a:lstStyle/>
        <a:p>
          <a:endParaRPr lang="en-US"/>
        </a:p>
      </dgm:t>
    </dgm:pt>
    <dgm:pt modelId="{DB4E17CE-D06D-DB44-B767-D5335EC6C9C3}">
      <dgm:prSet phldrT="[Text]" custT="1"/>
      <dgm:spPr>
        <a:solidFill>
          <a:schemeClr val="bg2">
            <a:lumMod val="25000"/>
          </a:schemeClr>
        </a:solidFill>
      </dgm:spPr>
      <dgm:t>
        <a:bodyPr/>
        <a:lstStyle/>
        <a:p>
          <a:r>
            <a:rPr lang="en-US" sz="2100" dirty="0"/>
            <a:t>5 Need:   equity means </a:t>
          </a:r>
          <a:r>
            <a:rPr lang="en-GB" sz="2100" dirty="0"/>
            <a:t>giving everyone what they need to be successful</a:t>
          </a:r>
          <a:endParaRPr lang="en-US" sz="2100" dirty="0"/>
        </a:p>
      </dgm:t>
    </dgm:pt>
    <dgm:pt modelId="{F9316263-6E23-F045-B3D6-9EF02E967E5A}" type="parTrans" cxnId="{A5D704AB-880F-D849-8DF4-5CD9B391F631}">
      <dgm:prSet/>
      <dgm:spPr/>
      <dgm:t>
        <a:bodyPr/>
        <a:lstStyle/>
        <a:p>
          <a:endParaRPr lang="en-US"/>
        </a:p>
      </dgm:t>
    </dgm:pt>
    <dgm:pt modelId="{0FA66A75-F7DC-694A-A6A1-17F8EDCC370D}" type="sibTrans" cxnId="{A5D704AB-880F-D849-8DF4-5CD9B391F631}">
      <dgm:prSet/>
      <dgm:spPr/>
      <dgm:t>
        <a:bodyPr/>
        <a:lstStyle/>
        <a:p>
          <a:endParaRPr lang="en-US"/>
        </a:p>
      </dgm:t>
    </dgm:pt>
    <dgm:pt modelId="{13E9F725-9784-1447-9AAC-695417AAAA00}">
      <dgm:prSet phldrT="[Text]" custT="1"/>
      <dgm:spPr>
        <a:solidFill>
          <a:srgbClr val="008000"/>
        </a:solidFill>
      </dgm:spPr>
      <dgm:t>
        <a:bodyPr/>
        <a:lstStyle/>
        <a:p>
          <a:r>
            <a:rPr lang="en-US" sz="2200" dirty="0"/>
            <a:t>2 Merit: what a person is entitled to receive  based on skill or talent.</a:t>
          </a:r>
        </a:p>
      </dgm:t>
    </dgm:pt>
    <dgm:pt modelId="{C78F4C2A-E2CB-9E47-A683-AB237495CBE2}" type="sibTrans" cxnId="{815ECE8A-5C98-0A4B-A8E9-523E3A34A486}">
      <dgm:prSet/>
      <dgm:spPr/>
      <dgm:t>
        <a:bodyPr/>
        <a:lstStyle/>
        <a:p>
          <a:endParaRPr lang="en-US"/>
        </a:p>
      </dgm:t>
    </dgm:pt>
    <dgm:pt modelId="{0F17AF70-23AC-3542-880E-D2216B614F8A}" type="parTrans" cxnId="{815ECE8A-5C98-0A4B-A8E9-523E3A34A486}">
      <dgm:prSet/>
      <dgm:spPr/>
      <dgm:t>
        <a:bodyPr/>
        <a:lstStyle/>
        <a:p>
          <a:endParaRPr lang="en-US"/>
        </a:p>
      </dgm:t>
    </dgm:pt>
    <dgm:pt modelId="{70947B54-1DF1-E746-AE3B-B32F9A9E8864}">
      <dgm:prSet phldrT="[Text]" custT="1"/>
      <dgm:spPr>
        <a:solidFill>
          <a:srgbClr val="800000"/>
        </a:solidFill>
      </dgm:spPr>
      <dgm:t>
        <a:bodyPr/>
        <a:lstStyle/>
        <a:p>
          <a:r>
            <a:rPr lang="en-US" sz="2000" dirty="0"/>
            <a:t>6 Might: </a:t>
          </a:r>
          <a:r>
            <a:rPr lang="en-US" sz="1800" dirty="0"/>
            <a:t>determined</a:t>
          </a:r>
          <a:r>
            <a:rPr lang="en-US" sz="2000" dirty="0"/>
            <a:t> on the basis of power granted.</a:t>
          </a:r>
        </a:p>
      </dgm:t>
    </dgm:pt>
    <dgm:pt modelId="{9A0CF4AD-31BC-6D4F-99BE-BDEACA86689D}" type="parTrans" cxnId="{FACA92A1-62EC-634E-A733-E4707371DA70}">
      <dgm:prSet/>
      <dgm:spPr/>
      <dgm:t>
        <a:bodyPr/>
        <a:lstStyle/>
        <a:p>
          <a:endParaRPr lang="en-GB"/>
        </a:p>
      </dgm:t>
    </dgm:pt>
    <dgm:pt modelId="{B4F9CA5A-6C64-D449-851B-556FC1702E0B}" type="sibTrans" cxnId="{FACA92A1-62EC-634E-A733-E4707371DA70}">
      <dgm:prSet/>
      <dgm:spPr/>
      <dgm:t>
        <a:bodyPr/>
        <a:lstStyle/>
        <a:p>
          <a:endParaRPr lang="en-GB"/>
        </a:p>
      </dgm:t>
    </dgm:pt>
    <dgm:pt modelId="{10A46D2E-0010-3148-BA22-C473FB47B323}" type="pres">
      <dgm:prSet presAssocID="{B9350469-9465-F242-910B-4EBAE99C22AB}" presName="diagram" presStyleCnt="0">
        <dgm:presLayoutVars>
          <dgm:dir/>
          <dgm:resizeHandles val="exact"/>
        </dgm:presLayoutVars>
      </dgm:prSet>
      <dgm:spPr/>
    </dgm:pt>
    <dgm:pt modelId="{29CF4E98-741E-C040-AF6F-2CEC5E5B7362}" type="pres">
      <dgm:prSet presAssocID="{BE0E600E-9E70-4744-B682-A5E1C549A58B}" presName="node" presStyleLbl="node1" presStyleIdx="0" presStyleCnt="6" custScaleX="108492" custScaleY="597551">
        <dgm:presLayoutVars>
          <dgm:bulletEnabled val="1"/>
        </dgm:presLayoutVars>
      </dgm:prSet>
      <dgm:spPr/>
    </dgm:pt>
    <dgm:pt modelId="{3E40D117-D611-D04A-A5AA-51A58532E295}" type="pres">
      <dgm:prSet presAssocID="{DD7BFAD0-D0D2-5E42-A966-CFA85F480E30}" presName="sibTrans" presStyleCnt="0"/>
      <dgm:spPr/>
    </dgm:pt>
    <dgm:pt modelId="{822796AA-84CE-A54E-A051-A6A7CA36CE23}" type="pres">
      <dgm:prSet presAssocID="{13E9F725-9784-1447-9AAC-695417AAAA00}" presName="node" presStyleLbl="node1" presStyleIdx="1" presStyleCnt="6" custScaleX="108492" custScaleY="597551">
        <dgm:presLayoutVars>
          <dgm:bulletEnabled val="1"/>
        </dgm:presLayoutVars>
      </dgm:prSet>
      <dgm:spPr/>
    </dgm:pt>
    <dgm:pt modelId="{47AF6EEE-8E32-7144-BA9B-0E58212A397E}" type="pres">
      <dgm:prSet presAssocID="{C78F4C2A-E2CB-9E47-A683-AB237495CBE2}" presName="sibTrans" presStyleCnt="0"/>
      <dgm:spPr/>
    </dgm:pt>
    <dgm:pt modelId="{9A3D4E3E-B27F-B545-A247-ECC86C21618F}" type="pres">
      <dgm:prSet presAssocID="{808F003A-D343-2D4A-906C-C9469D9A979B}" presName="node" presStyleLbl="node1" presStyleIdx="2" presStyleCnt="6" custScaleX="108492" custScaleY="597551">
        <dgm:presLayoutVars>
          <dgm:bulletEnabled val="1"/>
        </dgm:presLayoutVars>
      </dgm:prSet>
      <dgm:spPr/>
    </dgm:pt>
    <dgm:pt modelId="{0F7448B1-9858-1749-843D-57B1D3C0591B}" type="pres">
      <dgm:prSet presAssocID="{71C6FBCB-DCB3-604F-97B8-6D91A3F725C8}" presName="sibTrans" presStyleCnt="0"/>
      <dgm:spPr/>
    </dgm:pt>
    <dgm:pt modelId="{FE094A5A-6584-AE41-BCB7-9AD836F9C00B}" type="pres">
      <dgm:prSet presAssocID="{7C12C692-6301-6E40-A6C6-C0CA4E06EFFA}" presName="node" presStyleLbl="node1" presStyleIdx="3" presStyleCnt="6" custScaleX="108492" custScaleY="597551">
        <dgm:presLayoutVars>
          <dgm:bulletEnabled val="1"/>
        </dgm:presLayoutVars>
      </dgm:prSet>
      <dgm:spPr/>
    </dgm:pt>
    <dgm:pt modelId="{59269FC5-0DD5-9144-9FCB-2F09C3F1FC8E}" type="pres">
      <dgm:prSet presAssocID="{18959F87-9BD9-0446-AD7B-DA98257BB20B}" presName="sibTrans" presStyleCnt="0"/>
      <dgm:spPr/>
    </dgm:pt>
    <dgm:pt modelId="{2D5DFB91-53C7-8D4C-B3AA-CBAEB6D4DA3A}" type="pres">
      <dgm:prSet presAssocID="{DB4E17CE-D06D-DB44-B767-D5335EC6C9C3}" presName="node" presStyleLbl="node1" presStyleIdx="4" presStyleCnt="6" custScaleX="108492" custScaleY="597551">
        <dgm:presLayoutVars>
          <dgm:bulletEnabled val="1"/>
        </dgm:presLayoutVars>
      </dgm:prSet>
      <dgm:spPr/>
    </dgm:pt>
    <dgm:pt modelId="{6BD512E9-23E8-A945-9CEA-A9CA88A7876B}" type="pres">
      <dgm:prSet presAssocID="{0FA66A75-F7DC-694A-A6A1-17F8EDCC370D}" presName="sibTrans" presStyleCnt="0"/>
      <dgm:spPr/>
    </dgm:pt>
    <dgm:pt modelId="{4ECF7B16-F762-FF46-ADF1-068A90DA07D6}" type="pres">
      <dgm:prSet presAssocID="{70947B54-1DF1-E746-AE3B-B32F9A9E8864}" presName="node" presStyleLbl="node1" presStyleIdx="5" presStyleCnt="6" custScaleY="597551">
        <dgm:presLayoutVars>
          <dgm:bulletEnabled val="1"/>
        </dgm:presLayoutVars>
      </dgm:prSet>
      <dgm:spPr/>
    </dgm:pt>
  </dgm:ptLst>
  <dgm:cxnLst>
    <dgm:cxn modelId="{3C2C061A-41B0-7C4B-9CA2-224F613E86D2}" srcId="{B9350469-9465-F242-910B-4EBAE99C22AB}" destId="{BE0E600E-9E70-4744-B682-A5E1C549A58B}" srcOrd="0" destOrd="0" parTransId="{B6EE041D-AB57-CF45-B1C7-3D938DE44206}" sibTransId="{DD7BFAD0-D0D2-5E42-A966-CFA85F480E30}"/>
    <dgm:cxn modelId="{9C00B01C-B3AF-9345-9ADC-6089A525711E}" type="presOf" srcId="{808F003A-D343-2D4A-906C-C9469D9A979B}" destId="{9A3D4E3E-B27F-B545-A247-ECC86C21618F}" srcOrd="0" destOrd="0" presId="urn:microsoft.com/office/officeart/2005/8/layout/default#4"/>
    <dgm:cxn modelId="{E105394A-8506-0245-8667-E34554856BA5}" type="presOf" srcId="{BE0E600E-9E70-4744-B682-A5E1C549A58B}" destId="{29CF4E98-741E-C040-AF6F-2CEC5E5B7362}" srcOrd="0" destOrd="0" presId="urn:microsoft.com/office/officeart/2005/8/layout/default#4"/>
    <dgm:cxn modelId="{4EDEFF5A-73BC-3E4D-988F-9B0957DEBF32}" type="presOf" srcId="{70947B54-1DF1-E746-AE3B-B32F9A9E8864}" destId="{4ECF7B16-F762-FF46-ADF1-068A90DA07D6}" srcOrd="0" destOrd="0" presId="urn:microsoft.com/office/officeart/2005/8/layout/default#4"/>
    <dgm:cxn modelId="{7C4D255E-991A-0F4F-8447-CC3EDA1A55B8}" type="presOf" srcId="{B9350469-9465-F242-910B-4EBAE99C22AB}" destId="{10A46D2E-0010-3148-BA22-C473FB47B323}" srcOrd="0" destOrd="0" presId="urn:microsoft.com/office/officeart/2005/8/layout/default#4"/>
    <dgm:cxn modelId="{9645596E-D192-E543-A541-EBFD14071C32}" type="presOf" srcId="{13E9F725-9784-1447-9AAC-695417AAAA00}" destId="{822796AA-84CE-A54E-A051-A6A7CA36CE23}" srcOrd="0" destOrd="0" presId="urn:microsoft.com/office/officeart/2005/8/layout/default#4"/>
    <dgm:cxn modelId="{815ECE8A-5C98-0A4B-A8E9-523E3A34A486}" srcId="{B9350469-9465-F242-910B-4EBAE99C22AB}" destId="{13E9F725-9784-1447-9AAC-695417AAAA00}" srcOrd="1" destOrd="0" parTransId="{0F17AF70-23AC-3542-880E-D2216B614F8A}" sibTransId="{C78F4C2A-E2CB-9E47-A683-AB237495CBE2}"/>
    <dgm:cxn modelId="{FACA92A1-62EC-634E-A733-E4707371DA70}" srcId="{B9350469-9465-F242-910B-4EBAE99C22AB}" destId="{70947B54-1DF1-E746-AE3B-B32F9A9E8864}" srcOrd="5" destOrd="0" parTransId="{9A0CF4AD-31BC-6D4F-99BE-BDEACA86689D}" sibTransId="{B4F9CA5A-6C64-D449-851B-556FC1702E0B}"/>
    <dgm:cxn modelId="{6ECAC8A4-9E86-ED4E-9022-E9C277F4A558}" type="presOf" srcId="{7C12C692-6301-6E40-A6C6-C0CA4E06EFFA}" destId="{FE094A5A-6584-AE41-BCB7-9AD836F9C00B}" srcOrd="0" destOrd="0" presId="urn:microsoft.com/office/officeart/2005/8/layout/default#4"/>
    <dgm:cxn modelId="{BD8C7EA7-9398-B34B-B94A-9E238835C1E4}" srcId="{B9350469-9465-F242-910B-4EBAE99C22AB}" destId="{7C12C692-6301-6E40-A6C6-C0CA4E06EFFA}" srcOrd="3" destOrd="0" parTransId="{910636F6-4477-FC46-901E-1A090757CD03}" sibTransId="{18959F87-9BD9-0446-AD7B-DA98257BB20B}"/>
    <dgm:cxn modelId="{A5D704AB-880F-D849-8DF4-5CD9B391F631}" srcId="{B9350469-9465-F242-910B-4EBAE99C22AB}" destId="{DB4E17CE-D06D-DB44-B767-D5335EC6C9C3}" srcOrd="4" destOrd="0" parTransId="{F9316263-6E23-F045-B3D6-9EF02E967E5A}" sibTransId="{0FA66A75-F7DC-694A-A6A1-17F8EDCC370D}"/>
    <dgm:cxn modelId="{43324BBA-42AD-D04B-8890-18C4475E3251}" srcId="{B9350469-9465-F242-910B-4EBAE99C22AB}" destId="{808F003A-D343-2D4A-906C-C9469D9A979B}" srcOrd="2" destOrd="0" parTransId="{BB045390-DE71-8F46-884E-3A2D780C6787}" sibTransId="{71C6FBCB-DCB3-604F-97B8-6D91A3F725C8}"/>
    <dgm:cxn modelId="{7384C4DA-0507-5A40-9FF8-0C03F6DBE306}" type="presOf" srcId="{DB4E17CE-D06D-DB44-B767-D5335EC6C9C3}" destId="{2D5DFB91-53C7-8D4C-B3AA-CBAEB6D4DA3A}" srcOrd="0" destOrd="0" presId="urn:microsoft.com/office/officeart/2005/8/layout/default#4"/>
    <dgm:cxn modelId="{AE8DFE70-029D-1E48-A3D1-62E29DE7BB84}" type="presParOf" srcId="{10A46D2E-0010-3148-BA22-C473FB47B323}" destId="{29CF4E98-741E-C040-AF6F-2CEC5E5B7362}" srcOrd="0" destOrd="0" presId="urn:microsoft.com/office/officeart/2005/8/layout/default#4"/>
    <dgm:cxn modelId="{EFFBC9F8-C5B3-BE40-B9A3-648E8E8FCB9C}" type="presParOf" srcId="{10A46D2E-0010-3148-BA22-C473FB47B323}" destId="{3E40D117-D611-D04A-A5AA-51A58532E295}" srcOrd="1" destOrd="0" presId="urn:microsoft.com/office/officeart/2005/8/layout/default#4"/>
    <dgm:cxn modelId="{85890384-D2D7-4D46-A793-4932802DB5BC}" type="presParOf" srcId="{10A46D2E-0010-3148-BA22-C473FB47B323}" destId="{822796AA-84CE-A54E-A051-A6A7CA36CE23}" srcOrd="2" destOrd="0" presId="urn:microsoft.com/office/officeart/2005/8/layout/default#4"/>
    <dgm:cxn modelId="{7CE3C132-6F10-C746-A3F3-04497A6932FD}" type="presParOf" srcId="{10A46D2E-0010-3148-BA22-C473FB47B323}" destId="{47AF6EEE-8E32-7144-BA9B-0E58212A397E}" srcOrd="3" destOrd="0" presId="urn:microsoft.com/office/officeart/2005/8/layout/default#4"/>
    <dgm:cxn modelId="{84A04073-DFF6-F74B-9B95-A29984124CC5}" type="presParOf" srcId="{10A46D2E-0010-3148-BA22-C473FB47B323}" destId="{9A3D4E3E-B27F-B545-A247-ECC86C21618F}" srcOrd="4" destOrd="0" presId="urn:microsoft.com/office/officeart/2005/8/layout/default#4"/>
    <dgm:cxn modelId="{35249B45-D9E2-F649-8BD2-04B92317E6CB}" type="presParOf" srcId="{10A46D2E-0010-3148-BA22-C473FB47B323}" destId="{0F7448B1-9858-1749-843D-57B1D3C0591B}" srcOrd="5" destOrd="0" presId="urn:microsoft.com/office/officeart/2005/8/layout/default#4"/>
    <dgm:cxn modelId="{AA66323E-D312-9844-9B10-835250135D66}" type="presParOf" srcId="{10A46D2E-0010-3148-BA22-C473FB47B323}" destId="{FE094A5A-6584-AE41-BCB7-9AD836F9C00B}" srcOrd="6" destOrd="0" presId="urn:microsoft.com/office/officeart/2005/8/layout/default#4"/>
    <dgm:cxn modelId="{4BCE0962-798E-D948-9BD7-827213B7A12E}" type="presParOf" srcId="{10A46D2E-0010-3148-BA22-C473FB47B323}" destId="{59269FC5-0DD5-9144-9FCB-2F09C3F1FC8E}" srcOrd="7" destOrd="0" presId="urn:microsoft.com/office/officeart/2005/8/layout/default#4"/>
    <dgm:cxn modelId="{B5710121-8B40-5342-954E-BFB5DD08CE6E}" type="presParOf" srcId="{10A46D2E-0010-3148-BA22-C473FB47B323}" destId="{2D5DFB91-53C7-8D4C-B3AA-CBAEB6D4DA3A}" srcOrd="8" destOrd="0" presId="urn:microsoft.com/office/officeart/2005/8/layout/default#4"/>
    <dgm:cxn modelId="{5887D07D-86C3-4046-98B6-12CDBBBD8BBF}" type="presParOf" srcId="{10A46D2E-0010-3148-BA22-C473FB47B323}" destId="{6BD512E9-23E8-A945-9CEA-A9CA88A7876B}" srcOrd="9" destOrd="0" presId="urn:microsoft.com/office/officeart/2005/8/layout/default#4"/>
    <dgm:cxn modelId="{82CE7C58-1CC4-3542-99C9-0F69BA6431E9}" type="presParOf" srcId="{10A46D2E-0010-3148-BA22-C473FB47B323}" destId="{4ECF7B16-F762-FF46-ADF1-068A90DA07D6}" srcOrd="10" destOrd="0" presId="urn:microsoft.com/office/officeart/2005/8/layout/defaul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350AB0AD-85F5-7A47-80E1-CF953D010441}"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en-US"/>
        </a:p>
      </dgm:t>
    </dgm:pt>
    <dgm:pt modelId="{678D5547-7BB1-7242-AE7E-AFD1779EFA30}">
      <dgm:prSet custT="1"/>
      <dgm:spPr>
        <a:solidFill>
          <a:srgbClr val="800000"/>
        </a:solidFill>
      </dgm:spPr>
      <dgm:t>
        <a:bodyPr/>
        <a:lstStyle/>
        <a:p>
          <a:pPr algn="ctr" rtl="0"/>
          <a:r>
            <a:rPr lang="en-US" sz="2800" dirty="0"/>
            <a:t>The process to integrate CHARACTER COUNTS is T.E.A.M. (Teach, Enforce, Advocate, Model)</a:t>
          </a:r>
        </a:p>
      </dgm:t>
    </dgm:pt>
    <dgm:pt modelId="{40C730FC-4CCE-1E42-9F1E-A4560AA2EDE8}" type="parTrans" cxnId="{3B199BA1-5FA5-B44B-B9B5-05AD900CA11B}">
      <dgm:prSet/>
      <dgm:spPr/>
      <dgm:t>
        <a:bodyPr/>
        <a:lstStyle/>
        <a:p>
          <a:endParaRPr lang="en-US"/>
        </a:p>
      </dgm:t>
    </dgm:pt>
    <dgm:pt modelId="{6AD873F7-21F5-4243-81E7-80753D590D19}" type="sibTrans" cxnId="{3B199BA1-5FA5-B44B-B9B5-05AD900CA11B}">
      <dgm:prSet/>
      <dgm:spPr/>
      <dgm:t>
        <a:bodyPr/>
        <a:lstStyle/>
        <a:p>
          <a:endParaRPr lang="en-US"/>
        </a:p>
      </dgm:t>
    </dgm:pt>
    <dgm:pt modelId="{70B50F83-1E3E-3F40-A001-D6DB4D734E18}" type="pres">
      <dgm:prSet presAssocID="{350AB0AD-85F5-7A47-80E1-CF953D010441}" presName="linear" presStyleCnt="0">
        <dgm:presLayoutVars>
          <dgm:dir/>
          <dgm:animLvl val="lvl"/>
          <dgm:resizeHandles val="exact"/>
        </dgm:presLayoutVars>
      </dgm:prSet>
      <dgm:spPr/>
    </dgm:pt>
    <dgm:pt modelId="{3DCC8764-70FF-104D-842C-63CD9A11F2BA}" type="pres">
      <dgm:prSet presAssocID="{678D5547-7BB1-7242-AE7E-AFD1779EFA30}" presName="parentLin" presStyleCnt="0"/>
      <dgm:spPr/>
    </dgm:pt>
    <dgm:pt modelId="{9B68A423-8C67-AC47-97C6-262E615B960E}" type="pres">
      <dgm:prSet presAssocID="{678D5547-7BB1-7242-AE7E-AFD1779EFA30}" presName="parentLeftMargin" presStyleLbl="node1" presStyleIdx="0" presStyleCnt="1"/>
      <dgm:spPr/>
    </dgm:pt>
    <dgm:pt modelId="{866E6822-D504-1744-A9FE-0AE4543184A8}" type="pres">
      <dgm:prSet presAssocID="{678D5547-7BB1-7242-AE7E-AFD1779EFA30}" presName="parentText" presStyleLbl="node1" presStyleIdx="0" presStyleCnt="1" custScaleX="142857" custScaleY="213388" custLinFactNeighborX="515" custLinFactNeighborY="36442">
        <dgm:presLayoutVars>
          <dgm:chMax val="0"/>
          <dgm:bulletEnabled val="1"/>
        </dgm:presLayoutVars>
      </dgm:prSet>
      <dgm:spPr/>
    </dgm:pt>
    <dgm:pt modelId="{78755280-5C5E-A145-906F-90607446EFD2}" type="pres">
      <dgm:prSet presAssocID="{678D5547-7BB1-7242-AE7E-AFD1779EFA30}" presName="negativeSpace" presStyleCnt="0"/>
      <dgm:spPr/>
    </dgm:pt>
    <dgm:pt modelId="{18DF7EDD-03CA-EE44-905C-3012BC377EC8}" type="pres">
      <dgm:prSet presAssocID="{678D5547-7BB1-7242-AE7E-AFD1779EFA30}" presName="childText" presStyleLbl="conFgAcc1" presStyleIdx="0" presStyleCnt="1">
        <dgm:presLayoutVars>
          <dgm:bulletEnabled val="1"/>
        </dgm:presLayoutVars>
      </dgm:prSet>
      <dgm:spPr/>
    </dgm:pt>
  </dgm:ptLst>
  <dgm:cxnLst>
    <dgm:cxn modelId="{89BEFE39-558D-6A45-9AF4-3E7BA4A961E4}" type="presOf" srcId="{350AB0AD-85F5-7A47-80E1-CF953D010441}" destId="{70B50F83-1E3E-3F40-A001-D6DB4D734E18}" srcOrd="0" destOrd="0" presId="urn:microsoft.com/office/officeart/2005/8/layout/list1"/>
    <dgm:cxn modelId="{083E3B67-B5D7-0347-A5EA-D38D72DD4E04}" type="presOf" srcId="{678D5547-7BB1-7242-AE7E-AFD1779EFA30}" destId="{9B68A423-8C67-AC47-97C6-262E615B960E}" srcOrd="0" destOrd="0" presId="urn:microsoft.com/office/officeart/2005/8/layout/list1"/>
    <dgm:cxn modelId="{3B199BA1-5FA5-B44B-B9B5-05AD900CA11B}" srcId="{350AB0AD-85F5-7A47-80E1-CF953D010441}" destId="{678D5547-7BB1-7242-AE7E-AFD1779EFA30}" srcOrd="0" destOrd="0" parTransId="{40C730FC-4CCE-1E42-9F1E-A4560AA2EDE8}" sibTransId="{6AD873F7-21F5-4243-81E7-80753D590D19}"/>
    <dgm:cxn modelId="{9289B9DC-0CD5-AC45-82C1-8D851B3B9A3C}" type="presOf" srcId="{678D5547-7BB1-7242-AE7E-AFD1779EFA30}" destId="{866E6822-D504-1744-A9FE-0AE4543184A8}" srcOrd="1" destOrd="0" presId="urn:microsoft.com/office/officeart/2005/8/layout/list1"/>
    <dgm:cxn modelId="{D849F0E9-7BEA-A249-A390-D1F684F8BD8F}" type="presParOf" srcId="{70B50F83-1E3E-3F40-A001-D6DB4D734E18}" destId="{3DCC8764-70FF-104D-842C-63CD9A11F2BA}" srcOrd="0" destOrd="0" presId="urn:microsoft.com/office/officeart/2005/8/layout/list1"/>
    <dgm:cxn modelId="{05725E5A-1044-0347-9F6D-A5E9EF6C30B4}" type="presParOf" srcId="{3DCC8764-70FF-104D-842C-63CD9A11F2BA}" destId="{9B68A423-8C67-AC47-97C6-262E615B960E}" srcOrd="0" destOrd="0" presId="urn:microsoft.com/office/officeart/2005/8/layout/list1"/>
    <dgm:cxn modelId="{541CC6B2-09E1-6A4A-A7B9-A1A9DC124695}" type="presParOf" srcId="{3DCC8764-70FF-104D-842C-63CD9A11F2BA}" destId="{866E6822-D504-1744-A9FE-0AE4543184A8}" srcOrd="1" destOrd="0" presId="urn:microsoft.com/office/officeart/2005/8/layout/list1"/>
    <dgm:cxn modelId="{DF4A5928-7642-0D47-9998-EF873EE2936A}" type="presParOf" srcId="{70B50F83-1E3E-3F40-A001-D6DB4D734E18}" destId="{78755280-5C5E-A145-906F-90607446EFD2}" srcOrd="1" destOrd="0" presId="urn:microsoft.com/office/officeart/2005/8/layout/list1"/>
    <dgm:cxn modelId="{60376AE4-0523-4B4C-87B5-C973EE996B6F}" type="presParOf" srcId="{70B50F83-1E3E-3F40-A001-D6DB4D734E18}" destId="{18DF7EDD-03CA-EE44-905C-3012BC377EC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08C26DE-B2F1-4B93-9DB6-FF2FA7B002B7}" type="doc">
      <dgm:prSet loTypeId="urn:microsoft.com/office/officeart/2005/8/layout/process1" loCatId="process" qsTypeId="urn:microsoft.com/office/officeart/2005/8/quickstyle/3d1" qsCatId="3D" csTypeId="urn:microsoft.com/office/officeart/2005/8/colors/colorful2" csCatId="colorful" phldr="1"/>
      <dgm:spPr/>
      <dgm:t>
        <a:bodyPr/>
        <a:lstStyle/>
        <a:p>
          <a:endParaRPr lang="en-US"/>
        </a:p>
      </dgm:t>
    </dgm:pt>
    <dgm:pt modelId="{C9CD4486-B71C-4337-96E8-BC5797100FBB}">
      <dgm:prSet custT="1"/>
      <dgm:spPr/>
      <dgm:t>
        <a:bodyPr/>
        <a:lstStyle/>
        <a:p>
          <a:r>
            <a:rPr lang="en-US" sz="3000" b="1" dirty="0">
              <a:effectLst>
                <a:outerShdw blurRad="38100" dist="38100" dir="2700000" algn="tl">
                  <a:srgbClr val="000000">
                    <a:alpha val="43137"/>
                  </a:srgbClr>
                </a:outerShdw>
              </a:effectLst>
            </a:rPr>
            <a:t>Our attitudes and mindsets affect our actions and reactions. </a:t>
          </a:r>
        </a:p>
      </dgm:t>
    </dgm:pt>
    <dgm:pt modelId="{E15FB238-7C1E-4220-B78C-868F648F46D0}" type="parTrans" cxnId="{F0059501-B328-4816-ACFD-69D61DF0B39B}">
      <dgm:prSet/>
      <dgm:spPr/>
      <dgm:t>
        <a:bodyPr/>
        <a:lstStyle/>
        <a:p>
          <a:endParaRPr lang="en-US"/>
        </a:p>
      </dgm:t>
    </dgm:pt>
    <dgm:pt modelId="{732D7D72-EC78-40F5-A908-BCFD4C221184}" type="sibTrans" cxnId="{F0059501-B328-4816-ACFD-69D61DF0B39B}">
      <dgm:prSet/>
      <dgm:spPr>
        <a:solidFill>
          <a:srgbClr val="000000"/>
        </a:solidFill>
      </dgm:spPr>
      <dgm:t>
        <a:bodyPr/>
        <a:lstStyle/>
        <a:p>
          <a:endParaRPr lang="en-US" dirty="0"/>
        </a:p>
      </dgm:t>
    </dgm:pt>
    <dgm:pt modelId="{D68313D0-C517-4EA1-9E90-8AE35D766B13}">
      <dgm:prSet custT="1"/>
      <dgm:spPr>
        <a:solidFill>
          <a:schemeClr val="accent3">
            <a:lumMod val="50000"/>
          </a:schemeClr>
        </a:solidFill>
      </dgm:spPr>
      <dgm:t>
        <a:bodyPr/>
        <a:lstStyle/>
        <a:p>
          <a:r>
            <a:rPr lang="en-US" sz="3000" b="1" dirty="0">
              <a:effectLst>
                <a:outerShdw blurRad="38100" dist="38100" dir="2700000" algn="tl">
                  <a:srgbClr val="000000">
                    <a:alpha val="43137"/>
                  </a:srgbClr>
                </a:outerShdw>
              </a:effectLst>
            </a:rPr>
            <a:t>We may not choose our immediate emotional reaction or initial attitude.</a:t>
          </a:r>
        </a:p>
      </dgm:t>
    </dgm:pt>
    <dgm:pt modelId="{369A8AB9-6BA6-4870-A176-3AE24B53D4DD}" type="parTrans" cxnId="{AF48877A-7005-4423-B2D4-125F6BDA1EC3}">
      <dgm:prSet/>
      <dgm:spPr/>
      <dgm:t>
        <a:bodyPr/>
        <a:lstStyle/>
        <a:p>
          <a:endParaRPr lang="en-US"/>
        </a:p>
      </dgm:t>
    </dgm:pt>
    <dgm:pt modelId="{CD77239B-44C4-41AF-8921-4877FB8C1198}" type="sibTrans" cxnId="{AF48877A-7005-4423-B2D4-125F6BDA1EC3}">
      <dgm:prSet/>
      <dgm:spPr>
        <a:solidFill>
          <a:schemeClr val="tx1"/>
        </a:solidFill>
      </dgm:spPr>
      <dgm:t>
        <a:bodyPr/>
        <a:lstStyle/>
        <a:p>
          <a:endParaRPr lang="en-US" dirty="0"/>
        </a:p>
      </dgm:t>
    </dgm:pt>
    <dgm:pt modelId="{F9EC26BA-6D99-8647-8593-ED8DF9FB26C1}">
      <dgm:prSet custT="1"/>
      <dgm:spPr>
        <a:solidFill>
          <a:schemeClr val="tx2">
            <a:lumMod val="50000"/>
          </a:schemeClr>
        </a:solidFill>
      </dgm:spPr>
      <dgm:t>
        <a:bodyPr/>
        <a:lstStyle/>
        <a:p>
          <a:r>
            <a:rPr lang="en-US" sz="3000" b="1" dirty="0">
              <a:effectLst>
                <a:outerShdw blurRad="38100" dist="38100" dir="2700000" algn="tl">
                  <a:srgbClr val="000000">
                    <a:alpha val="43137"/>
                  </a:srgbClr>
                </a:outerShdw>
              </a:effectLst>
            </a:rPr>
            <a:t>We can choose to hold on to or change how we react to or feel about a situation</a:t>
          </a:r>
          <a:r>
            <a:rPr lang="en-US" sz="3000" b="0" dirty="0">
              <a:effectLst>
                <a:outerShdw blurRad="38100" dist="38100" dir="2700000" algn="tl">
                  <a:srgbClr val="000000">
                    <a:alpha val="43137"/>
                  </a:srgbClr>
                </a:outerShdw>
              </a:effectLst>
            </a:rPr>
            <a:t>.</a:t>
          </a:r>
        </a:p>
      </dgm:t>
    </dgm:pt>
    <dgm:pt modelId="{2DE85C53-14FE-A641-85C2-D48BF3E73483}" type="parTrans" cxnId="{D61B1A2B-2A0E-6946-8428-BF281F542EE6}">
      <dgm:prSet/>
      <dgm:spPr/>
      <dgm:t>
        <a:bodyPr/>
        <a:lstStyle/>
        <a:p>
          <a:endParaRPr lang="en-GB"/>
        </a:p>
      </dgm:t>
    </dgm:pt>
    <dgm:pt modelId="{0F45E627-2293-9741-BE49-0273EA15F31D}" type="sibTrans" cxnId="{D61B1A2B-2A0E-6946-8428-BF281F542EE6}">
      <dgm:prSet/>
      <dgm:spPr/>
      <dgm:t>
        <a:bodyPr/>
        <a:lstStyle/>
        <a:p>
          <a:endParaRPr lang="en-GB"/>
        </a:p>
      </dgm:t>
    </dgm:pt>
    <dgm:pt modelId="{18061041-AF14-47E1-8E1D-7376C4A6EB07}" type="pres">
      <dgm:prSet presAssocID="{508C26DE-B2F1-4B93-9DB6-FF2FA7B002B7}" presName="Name0" presStyleCnt="0">
        <dgm:presLayoutVars>
          <dgm:dir/>
          <dgm:resizeHandles val="exact"/>
        </dgm:presLayoutVars>
      </dgm:prSet>
      <dgm:spPr/>
    </dgm:pt>
    <dgm:pt modelId="{9C9DD6C5-8AFD-4ABE-9AEC-D7EB0034F128}" type="pres">
      <dgm:prSet presAssocID="{C9CD4486-B71C-4337-96E8-BC5797100FBB}" presName="node" presStyleLbl="node1" presStyleIdx="0" presStyleCnt="3" custScaleX="107699" custScaleY="224484">
        <dgm:presLayoutVars>
          <dgm:bulletEnabled val="1"/>
        </dgm:presLayoutVars>
      </dgm:prSet>
      <dgm:spPr/>
    </dgm:pt>
    <dgm:pt modelId="{EDBA044A-8873-4BA7-90A3-DF883AA7E9AE}" type="pres">
      <dgm:prSet presAssocID="{732D7D72-EC78-40F5-A908-BCFD4C221184}" presName="sibTrans" presStyleLbl="sibTrans2D1" presStyleIdx="0" presStyleCnt="2" custScaleX="162304"/>
      <dgm:spPr/>
    </dgm:pt>
    <dgm:pt modelId="{59000A92-C976-411B-9CFD-B96EB2BC2FD4}" type="pres">
      <dgm:prSet presAssocID="{732D7D72-EC78-40F5-A908-BCFD4C221184}" presName="connectorText" presStyleLbl="sibTrans2D1" presStyleIdx="0" presStyleCnt="2"/>
      <dgm:spPr/>
    </dgm:pt>
    <dgm:pt modelId="{3E02DE42-70E1-4877-8DCC-77A7CEAA2D50}" type="pres">
      <dgm:prSet presAssocID="{D68313D0-C517-4EA1-9E90-8AE35D766B13}" presName="node" presStyleLbl="node1" presStyleIdx="1" presStyleCnt="3" custScaleX="103924" custScaleY="231611">
        <dgm:presLayoutVars>
          <dgm:bulletEnabled val="1"/>
        </dgm:presLayoutVars>
      </dgm:prSet>
      <dgm:spPr/>
    </dgm:pt>
    <dgm:pt modelId="{2BE0655C-1C60-BC49-A292-05AC99C871E8}" type="pres">
      <dgm:prSet presAssocID="{CD77239B-44C4-41AF-8921-4877FB8C1198}" presName="sibTrans" presStyleLbl="sibTrans2D1" presStyleIdx="1" presStyleCnt="2" custScaleX="170611"/>
      <dgm:spPr/>
    </dgm:pt>
    <dgm:pt modelId="{279FFB15-87B6-914B-98E3-8EC1863D4155}" type="pres">
      <dgm:prSet presAssocID="{CD77239B-44C4-41AF-8921-4877FB8C1198}" presName="connectorText" presStyleLbl="sibTrans2D1" presStyleIdx="1" presStyleCnt="2"/>
      <dgm:spPr/>
    </dgm:pt>
    <dgm:pt modelId="{D4024193-DBC1-F340-B7AF-188FA31451D1}" type="pres">
      <dgm:prSet presAssocID="{F9EC26BA-6D99-8647-8593-ED8DF9FB26C1}" presName="node" presStyleLbl="node1" presStyleIdx="2" presStyleCnt="3" custScaleY="224484">
        <dgm:presLayoutVars>
          <dgm:bulletEnabled val="1"/>
        </dgm:presLayoutVars>
      </dgm:prSet>
      <dgm:spPr/>
    </dgm:pt>
  </dgm:ptLst>
  <dgm:cxnLst>
    <dgm:cxn modelId="{F0059501-B328-4816-ACFD-69D61DF0B39B}" srcId="{508C26DE-B2F1-4B93-9DB6-FF2FA7B002B7}" destId="{C9CD4486-B71C-4337-96E8-BC5797100FBB}" srcOrd="0" destOrd="0" parTransId="{E15FB238-7C1E-4220-B78C-868F648F46D0}" sibTransId="{732D7D72-EC78-40F5-A908-BCFD4C221184}"/>
    <dgm:cxn modelId="{B62A4E0B-2430-8440-8DFD-FA790D599B1C}" type="presOf" srcId="{508C26DE-B2F1-4B93-9DB6-FF2FA7B002B7}" destId="{18061041-AF14-47E1-8E1D-7376C4A6EB07}" srcOrd="0" destOrd="0" presId="urn:microsoft.com/office/officeart/2005/8/layout/process1"/>
    <dgm:cxn modelId="{D61B1A2B-2A0E-6946-8428-BF281F542EE6}" srcId="{508C26DE-B2F1-4B93-9DB6-FF2FA7B002B7}" destId="{F9EC26BA-6D99-8647-8593-ED8DF9FB26C1}" srcOrd="2" destOrd="0" parTransId="{2DE85C53-14FE-A641-85C2-D48BF3E73483}" sibTransId="{0F45E627-2293-9741-BE49-0273EA15F31D}"/>
    <dgm:cxn modelId="{92DF3D36-EB2D-294A-B9D0-3EC86E72BC1F}" type="presOf" srcId="{D68313D0-C517-4EA1-9E90-8AE35D766B13}" destId="{3E02DE42-70E1-4877-8DCC-77A7CEAA2D50}" srcOrd="0" destOrd="0" presId="urn:microsoft.com/office/officeart/2005/8/layout/process1"/>
    <dgm:cxn modelId="{B5F51E38-38F3-E944-B12C-3EC4B7EE319C}" type="presOf" srcId="{C9CD4486-B71C-4337-96E8-BC5797100FBB}" destId="{9C9DD6C5-8AFD-4ABE-9AEC-D7EB0034F128}" srcOrd="0" destOrd="0" presId="urn:microsoft.com/office/officeart/2005/8/layout/process1"/>
    <dgm:cxn modelId="{DA4A2254-8444-614C-9AC2-EE97907A493A}" type="presOf" srcId="{F9EC26BA-6D99-8647-8593-ED8DF9FB26C1}" destId="{D4024193-DBC1-F340-B7AF-188FA31451D1}" srcOrd="0" destOrd="0" presId="urn:microsoft.com/office/officeart/2005/8/layout/process1"/>
    <dgm:cxn modelId="{AF48877A-7005-4423-B2D4-125F6BDA1EC3}" srcId="{508C26DE-B2F1-4B93-9DB6-FF2FA7B002B7}" destId="{D68313D0-C517-4EA1-9E90-8AE35D766B13}" srcOrd="1" destOrd="0" parTransId="{369A8AB9-6BA6-4870-A176-3AE24B53D4DD}" sibTransId="{CD77239B-44C4-41AF-8921-4877FB8C1198}"/>
    <dgm:cxn modelId="{D49D9D89-7646-BE4D-A279-29992B80B93D}" type="presOf" srcId="{732D7D72-EC78-40F5-A908-BCFD4C221184}" destId="{EDBA044A-8873-4BA7-90A3-DF883AA7E9AE}" srcOrd="0" destOrd="0" presId="urn:microsoft.com/office/officeart/2005/8/layout/process1"/>
    <dgm:cxn modelId="{FD31D4A5-1B70-5942-92BB-FAE431594B44}" type="presOf" srcId="{732D7D72-EC78-40F5-A908-BCFD4C221184}" destId="{59000A92-C976-411B-9CFD-B96EB2BC2FD4}" srcOrd="1" destOrd="0" presId="urn:microsoft.com/office/officeart/2005/8/layout/process1"/>
    <dgm:cxn modelId="{CCB97ED9-098D-7942-A391-4995E1F1D651}" type="presOf" srcId="{CD77239B-44C4-41AF-8921-4877FB8C1198}" destId="{2BE0655C-1C60-BC49-A292-05AC99C871E8}" srcOrd="0" destOrd="0" presId="urn:microsoft.com/office/officeart/2005/8/layout/process1"/>
    <dgm:cxn modelId="{484CD0E3-F343-1747-BAC0-3046D5DEF360}" type="presOf" srcId="{CD77239B-44C4-41AF-8921-4877FB8C1198}" destId="{279FFB15-87B6-914B-98E3-8EC1863D4155}" srcOrd="1" destOrd="0" presId="urn:microsoft.com/office/officeart/2005/8/layout/process1"/>
    <dgm:cxn modelId="{78D53885-EA70-C041-B6A3-06E392E77CA4}" type="presParOf" srcId="{18061041-AF14-47E1-8E1D-7376C4A6EB07}" destId="{9C9DD6C5-8AFD-4ABE-9AEC-D7EB0034F128}" srcOrd="0" destOrd="0" presId="urn:microsoft.com/office/officeart/2005/8/layout/process1"/>
    <dgm:cxn modelId="{97784799-823E-5B48-B332-C4E89EDB2D3D}" type="presParOf" srcId="{18061041-AF14-47E1-8E1D-7376C4A6EB07}" destId="{EDBA044A-8873-4BA7-90A3-DF883AA7E9AE}" srcOrd="1" destOrd="0" presId="urn:microsoft.com/office/officeart/2005/8/layout/process1"/>
    <dgm:cxn modelId="{F743C972-CE97-4945-9971-2770762FB446}" type="presParOf" srcId="{EDBA044A-8873-4BA7-90A3-DF883AA7E9AE}" destId="{59000A92-C976-411B-9CFD-B96EB2BC2FD4}" srcOrd="0" destOrd="0" presId="urn:microsoft.com/office/officeart/2005/8/layout/process1"/>
    <dgm:cxn modelId="{A14FAD1C-650A-4E41-9633-4B5754346D34}" type="presParOf" srcId="{18061041-AF14-47E1-8E1D-7376C4A6EB07}" destId="{3E02DE42-70E1-4877-8DCC-77A7CEAA2D50}" srcOrd="2" destOrd="0" presId="urn:microsoft.com/office/officeart/2005/8/layout/process1"/>
    <dgm:cxn modelId="{C57CE982-3EED-0540-85B8-39CE44022093}" type="presParOf" srcId="{18061041-AF14-47E1-8E1D-7376C4A6EB07}" destId="{2BE0655C-1C60-BC49-A292-05AC99C871E8}" srcOrd="3" destOrd="0" presId="urn:microsoft.com/office/officeart/2005/8/layout/process1"/>
    <dgm:cxn modelId="{EC0D3FD6-2F3C-5343-9A80-B2DBC9A94803}" type="presParOf" srcId="{2BE0655C-1C60-BC49-A292-05AC99C871E8}" destId="{279FFB15-87B6-914B-98E3-8EC1863D4155}" srcOrd="0" destOrd="0" presId="urn:microsoft.com/office/officeart/2005/8/layout/process1"/>
    <dgm:cxn modelId="{F86221A5-FD1B-DB44-8DBB-13722906DD8C}" type="presParOf" srcId="{18061041-AF14-47E1-8E1D-7376C4A6EB07}" destId="{D4024193-DBC1-F340-B7AF-188FA31451D1}"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39AEA730-5A56-4F97-AAF3-11E29E41898E}"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92D8BF8E-A816-43C3-903D-1F0CBB589B7C}">
      <dgm:prSet custT="1"/>
      <dgm:spPr>
        <a:solidFill>
          <a:srgbClr val="FF0000"/>
        </a:solidFill>
      </dgm:spPr>
      <dgm:t>
        <a:bodyPr/>
        <a:lstStyle/>
        <a:p>
          <a:pPr algn="ctr" rtl="0"/>
          <a:r>
            <a:rPr lang="en-US" sz="4800" b="0" dirty="0">
              <a:latin typeface="Arial Black"/>
              <a:cs typeface="Arial Black"/>
            </a:rPr>
            <a:t>C6. CARING</a:t>
          </a:r>
        </a:p>
      </dgm:t>
    </dgm:pt>
    <dgm:pt modelId="{DE11E157-52A9-4102-816A-CF653A17B7CB}" type="parTrans" cxnId="{862D515D-58D2-45C2-93E2-2F5C3772AE11}">
      <dgm:prSet/>
      <dgm:spPr/>
      <dgm:t>
        <a:bodyPr/>
        <a:lstStyle/>
        <a:p>
          <a:endParaRPr lang="en-US"/>
        </a:p>
      </dgm:t>
    </dgm:pt>
    <dgm:pt modelId="{374BA4BE-C603-4FF6-93BF-FDCC2B15F967}" type="sibTrans" cxnId="{862D515D-58D2-45C2-93E2-2F5C3772AE11}">
      <dgm:prSet/>
      <dgm:spPr/>
      <dgm:t>
        <a:bodyPr/>
        <a:lstStyle/>
        <a:p>
          <a:endParaRPr lang="en-US"/>
        </a:p>
      </dgm:t>
    </dgm:pt>
    <dgm:pt modelId="{9AFE1099-F92F-4998-ACA2-1FD42C511049}" type="pres">
      <dgm:prSet presAssocID="{39AEA730-5A56-4F97-AAF3-11E29E41898E}" presName="linear" presStyleCnt="0">
        <dgm:presLayoutVars>
          <dgm:animLvl val="lvl"/>
          <dgm:resizeHandles val="exact"/>
        </dgm:presLayoutVars>
      </dgm:prSet>
      <dgm:spPr/>
    </dgm:pt>
    <dgm:pt modelId="{D4A60668-5B8C-4A1E-9FB2-13ED4DAA3930}" type="pres">
      <dgm:prSet presAssocID="{92D8BF8E-A816-43C3-903D-1F0CBB589B7C}" presName="parentText" presStyleLbl="node1" presStyleIdx="0" presStyleCnt="1" custLinFactNeighborX="1282" custLinFactNeighborY="11091">
        <dgm:presLayoutVars>
          <dgm:chMax val="0"/>
          <dgm:bulletEnabled val="1"/>
        </dgm:presLayoutVars>
      </dgm:prSet>
      <dgm:spPr/>
    </dgm:pt>
  </dgm:ptLst>
  <dgm:cxnLst>
    <dgm:cxn modelId="{862D515D-58D2-45C2-93E2-2F5C3772AE11}" srcId="{39AEA730-5A56-4F97-AAF3-11E29E41898E}" destId="{92D8BF8E-A816-43C3-903D-1F0CBB589B7C}" srcOrd="0" destOrd="0" parTransId="{DE11E157-52A9-4102-816A-CF653A17B7CB}" sibTransId="{374BA4BE-C603-4FF6-93BF-FDCC2B15F967}"/>
    <dgm:cxn modelId="{E4F0A977-A956-1E42-A809-1BC9CE32B74C}" type="presOf" srcId="{39AEA730-5A56-4F97-AAF3-11E29E41898E}" destId="{9AFE1099-F92F-4998-ACA2-1FD42C511049}" srcOrd="0" destOrd="0" presId="urn:microsoft.com/office/officeart/2005/8/layout/vList2"/>
    <dgm:cxn modelId="{527143C3-CC92-7540-B54C-554BF6C637F0}" type="presOf" srcId="{92D8BF8E-A816-43C3-903D-1F0CBB589B7C}" destId="{D4A60668-5B8C-4A1E-9FB2-13ED4DAA3930}" srcOrd="0" destOrd="0" presId="urn:microsoft.com/office/officeart/2005/8/layout/vList2"/>
    <dgm:cxn modelId="{E13C07CD-23C6-4F4A-B4D2-657952841B5F}" type="presParOf" srcId="{9AFE1099-F92F-4998-ACA2-1FD42C511049}" destId="{D4A60668-5B8C-4A1E-9FB2-13ED4DAA3930}"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E50F8E4F-4436-4C75-9C7F-B242891ABE4B}" type="doc">
      <dgm:prSet loTypeId="urn:microsoft.com/office/officeart/2005/8/layout/vList2" loCatId="list" qsTypeId="urn:microsoft.com/office/officeart/2005/8/quickstyle/3d3" qsCatId="3D" csTypeId="urn:microsoft.com/office/officeart/2005/8/colors/colorful2" csCatId="colorful" phldr="1"/>
      <dgm:spPr/>
      <dgm:t>
        <a:bodyPr/>
        <a:lstStyle/>
        <a:p>
          <a:endParaRPr lang="en-US"/>
        </a:p>
      </dgm:t>
    </dgm:pt>
    <dgm:pt modelId="{1B6E4156-5ED1-4D6C-953C-FC1A9D3C9AD1}">
      <dgm:prSet custT="1"/>
      <dgm:spPr>
        <a:solidFill>
          <a:srgbClr val="FF0000"/>
        </a:solidFill>
      </dgm:spPr>
      <dgm:t>
        <a:bodyPr/>
        <a:lstStyle/>
        <a:p>
          <a:pPr rtl="0"/>
          <a:r>
            <a:rPr lang="en-US" sz="2800" b="0" dirty="0"/>
            <a:t>Students demonstrate caring by: 1) displaying sincere concern for the well-being of others; 2) displaying compassion for those in pain or need; 3) being kind and sympathetic to everyone (even those who don’t seem worthy of kindness); 4) giving time, service and money to charitable organizations and individuals to help those in need.</a:t>
          </a:r>
          <a:endParaRPr lang="en-US" sz="2800" b="0" dirty="0">
            <a:effectLst>
              <a:outerShdw blurRad="38100" dist="38100" dir="2700000" algn="tl">
                <a:srgbClr val="000000">
                  <a:alpha val="43137"/>
                </a:srgbClr>
              </a:outerShdw>
            </a:effectLst>
          </a:endParaRPr>
        </a:p>
      </dgm:t>
    </dgm:pt>
    <dgm:pt modelId="{E3B10F86-B86B-49A8-8DFF-EDEA077A183E}" type="parTrans" cxnId="{4652CCD8-42B1-4FEB-8A2A-17EC43E5EB01}">
      <dgm:prSet/>
      <dgm:spPr/>
      <dgm:t>
        <a:bodyPr/>
        <a:lstStyle/>
        <a:p>
          <a:endParaRPr lang="en-US"/>
        </a:p>
      </dgm:t>
    </dgm:pt>
    <dgm:pt modelId="{C6127A7B-602D-4BE2-B743-E87A252768AC}" type="sibTrans" cxnId="{4652CCD8-42B1-4FEB-8A2A-17EC43E5EB01}">
      <dgm:prSet/>
      <dgm:spPr/>
      <dgm:t>
        <a:bodyPr/>
        <a:lstStyle/>
        <a:p>
          <a:endParaRPr lang="en-US"/>
        </a:p>
      </dgm:t>
    </dgm:pt>
    <dgm:pt modelId="{55591AC3-352A-48C9-BEA4-E24C90CE345A}" type="pres">
      <dgm:prSet presAssocID="{E50F8E4F-4436-4C75-9C7F-B242891ABE4B}" presName="linear" presStyleCnt="0">
        <dgm:presLayoutVars>
          <dgm:animLvl val="lvl"/>
          <dgm:resizeHandles val="exact"/>
        </dgm:presLayoutVars>
      </dgm:prSet>
      <dgm:spPr/>
    </dgm:pt>
    <dgm:pt modelId="{D68E3E4F-D7C9-4B86-8635-2A2D61AFE5D7}" type="pres">
      <dgm:prSet presAssocID="{1B6E4156-5ED1-4D6C-953C-FC1A9D3C9AD1}" presName="parentText" presStyleLbl="node1" presStyleIdx="0" presStyleCnt="1">
        <dgm:presLayoutVars>
          <dgm:chMax val="0"/>
          <dgm:bulletEnabled val="1"/>
        </dgm:presLayoutVars>
      </dgm:prSet>
      <dgm:spPr/>
    </dgm:pt>
  </dgm:ptLst>
  <dgm:cxnLst>
    <dgm:cxn modelId="{A3AC930F-E28D-3540-A791-EBDEA39471E9}" type="presOf" srcId="{1B6E4156-5ED1-4D6C-953C-FC1A9D3C9AD1}" destId="{D68E3E4F-D7C9-4B86-8635-2A2D61AFE5D7}" srcOrd="0" destOrd="0" presId="urn:microsoft.com/office/officeart/2005/8/layout/vList2"/>
    <dgm:cxn modelId="{D67A0EBD-65DF-034F-85EE-D4BF36459E06}" type="presOf" srcId="{E50F8E4F-4436-4C75-9C7F-B242891ABE4B}" destId="{55591AC3-352A-48C9-BEA4-E24C90CE345A}" srcOrd="0" destOrd="0" presId="urn:microsoft.com/office/officeart/2005/8/layout/vList2"/>
    <dgm:cxn modelId="{4652CCD8-42B1-4FEB-8A2A-17EC43E5EB01}" srcId="{E50F8E4F-4436-4C75-9C7F-B242891ABE4B}" destId="{1B6E4156-5ED1-4D6C-953C-FC1A9D3C9AD1}" srcOrd="0" destOrd="0" parTransId="{E3B10F86-B86B-49A8-8DFF-EDEA077A183E}" sibTransId="{C6127A7B-602D-4BE2-B743-E87A252768AC}"/>
    <dgm:cxn modelId="{172A3D69-43DA-7C4A-8980-7D5D52104447}" type="presParOf" srcId="{55591AC3-352A-48C9-BEA4-E24C90CE345A}" destId="{D68E3E4F-D7C9-4B86-8635-2A2D61AFE5D7}"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449DCA51-DD97-4805-99F5-5269B7AFF05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A799FDD-BFC1-41C6-96E4-52F20B53900D}">
      <dgm:prSet/>
      <dgm:spPr>
        <a:solidFill>
          <a:srgbClr val="FF0000"/>
        </a:solidFill>
      </dgm:spPr>
      <dgm:t>
        <a:bodyPr/>
        <a:lstStyle/>
        <a:p>
          <a:pPr algn="ctr" rtl="0"/>
          <a:r>
            <a:rPr lang="en-US" b="1" dirty="0">
              <a:effectLst>
                <a:outerShdw blurRad="38100" dist="38100" dir="2700000" algn="tl">
                  <a:srgbClr val="000000">
                    <a:alpha val="43137"/>
                  </a:srgbClr>
                </a:outerShdw>
              </a:effectLst>
            </a:rPr>
            <a:t>CARING</a:t>
          </a:r>
          <a:endParaRPr lang="en-US" dirty="0">
            <a:effectLst>
              <a:outerShdw blurRad="38100" dist="38100" dir="2700000" algn="tl">
                <a:srgbClr val="000000">
                  <a:alpha val="43137"/>
                </a:srgbClr>
              </a:outerShdw>
            </a:effectLst>
          </a:endParaRPr>
        </a:p>
      </dgm:t>
    </dgm:pt>
    <dgm:pt modelId="{BDE943B4-E3EB-43F6-97EE-025D15FCC727}" type="parTrans" cxnId="{473010F1-51AB-4BFD-9FE9-7990D46F37EB}">
      <dgm:prSet/>
      <dgm:spPr/>
      <dgm:t>
        <a:bodyPr/>
        <a:lstStyle/>
        <a:p>
          <a:endParaRPr lang="en-US"/>
        </a:p>
      </dgm:t>
    </dgm:pt>
    <dgm:pt modelId="{484A11E9-37D0-448D-9410-02F9825A95E9}" type="sibTrans" cxnId="{473010F1-51AB-4BFD-9FE9-7990D46F37EB}">
      <dgm:prSet/>
      <dgm:spPr/>
      <dgm:t>
        <a:bodyPr/>
        <a:lstStyle/>
        <a:p>
          <a:endParaRPr lang="en-US"/>
        </a:p>
      </dgm:t>
    </dgm:pt>
    <dgm:pt modelId="{B7412025-9A44-494B-A353-550AFC163D1B}" type="pres">
      <dgm:prSet presAssocID="{449DCA51-DD97-4805-99F5-5269B7AFF055}" presName="linear" presStyleCnt="0">
        <dgm:presLayoutVars>
          <dgm:animLvl val="lvl"/>
          <dgm:resizeHandles val="exact"/>
        </dgm:presLayoutVars>
      </dgm:prSet>
      <dgm:spPr/>
    </dgm:pt>
    <dgm:pt modelId="{A38DF5B8-A1B6-4CF6-93B8-3C33C77C9FF0}" type="pres">
      <dgm:prSet presAssocID="{4A799FDD-BFC1-41C6-96E4-52F20B53900D}" presName="parentText" presStyleLbl="node1" presStyleIdx="0" presStyleCnt="1">
        <dgm:presLayoutVars>
          <dgm:chMax val="0"/>
          <dgm:bulletEnabled val="1"/>
        </dgm:presLayoutVars>
      </dgm:prSet>
      <dgm:spPr/>
    </dgm:pt>
  </dgm:ptLst>
  <dgm:cxnLst>
    <dgm:cxn modelId="{22D4A8BD-6940-CF44-8973-4936C9459D8C}" type="presOf" srcId="{449DCA51-DD97-4805-99F5-5269B7AFF055}" destId="{B7412025-9A44-494B-A353-550AFC163D1B}" srcOrd="0" destOrd="0" presId="urn:microsoft.com/office/officeart/2005/8/layout/vList2"/>
    <dgm:cxn modelId="{20B5E4DC-0E0B-0044-B5ED-B2B230101186}" type="presOf" srcId="{4A799FDD-BFC1-41C6-96E4-52F20B53900D}" destId="{A38DF5B8-A1B6-4CF6-93B8-3C33C77C9FF0}" srcOrd="0" destOrd="0" presId="urn:microsoft.com/office/officeart/2005/8/layout/vList2"/>
    <dgm:cxn modelId="{473010F1-51AB-4BFD-9FE9-7990D46F37EB}" srcId="{449DCA51-DD97-4805-99F5-5269B7AFF055}" destId="{4A799FDD-BFC1-41C6-96E4-52F20B53900D}" srcOrd="0" destOrd="0" parTransId="{BDE943B4-E3EB-43F6-97EE-025D15FCC727}" sibTransId="{484A11E9-37D0-448D-9410-02F9825A95E9}"/>
    <dgm:cxn modelId="{60F6B902-D2FB-6045-9249-B476ED86F226}" type="presParOf" srcId="{B7412025-9A44-494B-A353-550AFC163D1B}" destId="{A38DF5B8-A1B6-4CF6-93B8-3C33C77C9FF0}"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4C682B97-B97D-450A-810B-79CE65DBEB0C}" type="doc">
      <dgm:prSet loTypeId="urn:microsoft.com/office/officeart/2005/8/layout/process4" loCatId="list" qsTypeId="urn:microsoft.com/office/officeart/2005/8/quickstyle/3d3" qsCatId="3D" csTypeId="urn:microsoft.com/office/officeart/2005/8/colors/accent2_3" csCatId="accent2" phldr="1"/>
      <dgm:spPr/>
      <dgm:t>
        <a:bodyPr/>
        <a:lstStyle/>
        <a:p>
          <a:endParaRPr lang="en-US"/>
        </a:p>
      </dgm:t>
    </dgm:pt>
    <dgm:pt modelId="{B5104BA4-8261-024C-82AF-C3121623F4F1}">
      <dgm:prSet custT="1"/>
      <dgm:spPr/>
      <dgm:t>
        <a:bodyPr anchor="t"/>
        <a:lstStyle/>
        <a:p>
          <a:r>
            <a:rPr lang="en-US" sz="2200" dirty="0"/>
            <a:t>Students understand the virtue of caring frequently interacts with other ethical principles requiring them to be careful that:</a:t>
          </a:r>
        </a:p>
      </dgm:t>
    </dgm:pt>
    <dgm:pt modelId="{E1E6382F-3163-D04C-BFAB-2E4B1E12E8F0}" type="parTrans" cxnId="{8C4CFEB8-4832-2C43-9D49-9765772CC76E}">
      <dgm:prSet/>
      <dgm:spPr/>
      <dgm:t>
        <a:bodyPr/>
        <a:lstStyle/>
        <a:p>
          <a:endParaRPr lang="en-US"/>
        </a:p>
      </dgm:t>
    </dgm:pt>
    <dgm:pt modelId="{3DD0237B-5367-C34F-A07F-1A4CFB08F8CC}" type="sibTrans" cxnId="{8C4CFEB8-4832-2C43-9D49-9765772CC76E}">
      <dgm:prSet/>
      <dgm:spPr/>
      <dgm:t>
        <a:bodyPr/>
        <a:lstStyle/>
        <a:p>
          <a:endParaRPr lang="en-US"/>
        </a:p>
      </dgm:t>
    </dgm:pt>
    <dgm:pt modelId="{0F5C65D4-ABE4-714E-B809-A680765B0394}">
      <dgm:prSet custT="1"/>
      <dgm:spPr/>
      <dgm:t>
        <a:bodyPr/>
        <a:lstStyle/>
        <a:p>
          <a:r>
            <a:rPr lang="en-US" sz="2000" dirty="0"/>
            <a:t>Honesty is not causing them to be unnecessarily hurtful or offensively blunt.</a:t>
          </a:r>
        </a:p>
      </dgm:t>
    </dgm:pt>
    <dgm:pt modelId="{03ECBA8F-CECA-1F4B-97D5-6EDF7E30CBA6}" type="parTrans" cxnId="{853A95AA-14D6-0C4C-AD2B-D16FE946BF65}">
      <dgm:prSet/>
      <dgm:spPr/>
      <dgm:t>
        <a:bodyPr/>
        <a:lstStyle/>
        <a:p>
          <a:endParaRPr lang="en-US"/>
        </a:p>
      </dgm:t>
    </dgm:pt>
    <dgm:pt modelId="{24F043ED-9208-F14D-9567-F417F2151F18}" type="sibTrans" cxnId="{853A95AA-14D6-0C4C-AD2B-D16FE946BF65}">
      <dgm:prSet/>
      <dgm:spPr/>
      <dgm:t>
        <a:bodyPr/>
        <a:lstStyle/>
        <a:p>
          <a:endParaRPr lang="en-US"/>
        </a:p>
      </dgm:t>
    </dgm:pt>
    <dgm:pt modelId="{33A5760C-EDCA-5E48-900E-F0427CA59675}">
      <dgm:prSet custT="1"/>
      <dgm:spPr/>
      <dgm:t>
        <a:bodyPr/>
        <a:lstStyle/>
        <a:p>
          <a:r>
            <a:rPr lang="en-US" sz="2000" dirty="0"/>
            <a:t>In seeking to impose justice, they do not miss opportunities to be merciful and forgiving.</a:t>
          </a:r>
        </a:p>
      </dgm:t>
    </dgm:pt>
    <dgm:pt modelId="{D9B83573-56C2-FB4F-819B-41C21AC030A9}" type="parTrans" cxnId="{2D1DAE7C-56E0-7348-8180-3367ACD09A43}">
      <dgm:prSet/>
      <dgm:spPr/>
      <dgm:t>
        <a:bodyPr/>
        <a:lstStyle/>
        <a:p>
          <a:endParaRPr lang="en-US"/>
        </a:p>
      </dgm:t>
    </dgm:pt>
    <dgm:pt modelId="{A832F18D-B518-2044-87A3-076931D9602C}" type="sibTrans" cxnId="{2D1DAE7C-56E0-7348-8180-3367ACD09A43}">
      <dgm:prSet/>
      <dgm:spPr/>
      <dgm:t>
        <a:bodyPr/>
        <a:lstStyle/>
        <a:p>
          <a:endParaRPr lang="en-US"/>
        </a:p>
      </dgm:t>
    </dgm:pt>
    <dgm:pt modelId="{A88A53D7-8D2E-8B4E-A8CD-BA48A29199E2}">
      <dgm:prSet custT="1"/>
      <dgm:spPr/>
      <dgm:t>
        <a:bodyPr/>
        <a:lstStyle/>
        <a:p>
          <a:r>
            <a:rPr lang="en-US" sz="2000" dirty="0"/>
            <a:t>While respecting another’s privacy, they do not condone or ignore dangerous and harmful conduct.</a:t>
          </a:r>
        </a:p>
      </dgm:t>
    </dgm:pt>
    <dgm:pt modelId="{543AC39F-36F9-3E4E-A924-7E298B3BBA26}" type="parTrans" cxnId="{D494E208-A8D5-0C47-8F68-EBEA9FD4902A}">
      <dgm:prSet/>
      <dgm:spPr/>
      <dgm:t>
        <a:bodyPr/>
        <a:lstStyle/>
        <a:p>
          <a:endParaRPr lang="en-US"/>
        </a:p>
      </dgm:t>
    </dgm:pt>
    <dgm:pt modelId="{152A61CA-BACA-954F-9891-08CE375DC35C}" type="sibTrans" cxnId="{D494E208-A8D5-0C47-8F68-EBEA9FD4902A}">
      <dgm:prSet/>
      <dgm:spPr/>
      <dgm:t>
        <a:bodyPr/>
        <a:lstStyle/>
        <a:p>
          <a:endParaRPr lang="en-US"/>
        </a:p>
      </dgm:t>
    </dgm:pt>
    <dgm:pt modelId="{0A9E0B4D-B570-374E-9410-BA0A5833D3A0}">
      <dgm:prSet custT="1"/>
      <dgm:spPr/>
      <dgm:t>
        <a:bodyPr/>
        <a:lstStyle/>
        <a:p>
          <a:r>
            <a:rPr lang="en-US" sz="2000" dirty="0"/>
            <a:t>Their sense of responsibility is proportionate to their level of authority and and that they do not ignore their own needs.</a:t>
          </a:r>
        </a:p>
      </dgm:t>
    </dgm:pt>
    <dgm:pt modelId="{5B8B47F4-51B0-EF47-B49B-C01C3DEE9EB4}" type="parTrans" cxnId="{DAB59AD2-0F7E-E646-A318-822C41187335}">
      <dgm:prSet/>
      <dgm:spPr/>
      <dgm:t>
        <a:bodyPr/>
        <a:lstStyle/>
        <a:p>
          <a:endParaRPr lang="en-US"/>
        </a:p>
      </dgm:t>
    </dgm:pt>
    <dgm:pt modelId="{BC5C2497-D7FE-5F43-BE84-B80EAE3395B5}" type="sibTrans" cxnId="{DAB59AD2-0F7E-E646-A318-822C41187335}">
      <dgm:prSet/>
      <dgm:spPr/>
      <dgm:t>
        <a:bodyPr/>
        <a:lstStyle/>
        <a:p>
          <a:endParaRPr lang="en-US"/>
        </a:p>
      </dgm:t>
    </dgm:pt>
    <dgm:pt modelId="{0DF3C1DB-B45F-4172-A20C-1F1504C9452F}" type="pres">
      <dgm:prSet presAssocID="{4C682B97-B97D-450A-810B-79CE65DBEB0C}" presName="Name0" presStyleCnt="0">
        <dgm:presLayoutVars>
          <dgm:dir/>
          <dgm:animLvl val="lvl"/>
          <dgm:resizeHandles val="exact"/>
        </dgm:presLayoutVars>
      </dgm:prSet>
      <dgm:spPr/>
    </dgm:pt>
    <dgm:pt modelId="{E09CA88C-54BD-4446-AD9B-FEFE790480BB}" type="pres">
      <dgm:prSet presAssocID="{B5104BA4-8261-024C-82AF-C3121623F4F1}" presName="boxAndChildren" presStyleCnt="0"/>
      <dgm:spPr/>
    </dgm:pt>
    <dgm:pt modelId="{E0A63977-198F-CB4A-AA90-670622973801}" type="pres">
      <dgm:prSet presAssocID="{B5104BA4-8261-024C-82AF-C3121623F4F1}" presName="parentTextBox" presStyleLbl="node1" presStyleIdx="0" presStyleCnt="1"/>
      <dgm:spPr/>
    </dgm:pt>
    <dgm:pt modelId="{3DD4303A-8668-1E4B-B147-3BD706AB4601}" type="pres">
      <dgm:prSet presAssocID="{B5104BA4-8261-024C-82AF-C3121623F4F1}" presName="entireBox" presStyleLbl="node1" presStyleIdx="0" presStyleCnt="1" custScaleY="99801"/>
      <dgm:spPr/>
    </dgm:pt>
    <dgm:pt modelId="{CAB26934-2B5B-C844-A9C5-62D2884DFC0D}" type="pres">
      <dgm:prSet presAssocID="{B5104BA4-8261-024C-82AF-C3121623F4F1}" presName="descendantBox" presStyleCnt="0"/>
      <dgm:spPr/>
    </dgm:pt>
    <dgm:pt modelId="{573E91C4-4E89-0642-8778-F2C71EFF2496}" type="pres">
      <dgm:prSet presAssocID="{0F5C65D4-ABE4-714E-B809-A680765B0394}" presName="childTextBox" presStyleLbl="fgAccFollowNode1" presStyleIdx="0" presStyleCnt="4" custScaleY="175516">
        <dgm:presLayoutVars>
          <dgm:bulletEnabled val="1"/>
        </dgm:presLayoutVars>
      </dgm:prSet>
      <dgm:spPr/>
    </dgm:pt>
    <dgm:pt modelId="{E2A142AE-B4E3-6B47-B1CB-A64F80575C33}" type="pres">
      <dgm:prSet presAssocID="{33A5760C-EDCA-5E48-900E-F0427CA59675}" presName="childTextBox" presStyleLbl="fgAccFollowNode1" presStyleIdx="1" presStyleCnt="4" custScaleY="175516">
        <dgm:presLayoutVars>
          <dgm:bulletEnabled val="1"/>
        </dgm:presLayoutVars>
      </dgm:prSet>
      <dgm:spPr/>
    </dgm:pt>
    <dgm:pt modelId="{4DBDA615-E061-B34B-9A13-FFAA38736EFD}" type="pres">
      <dgm:prSet presAssocID="{A88A53D7-8D2E-8B4E-A8CD-BA48A29199E2}" presName="childTextBox" presStyleLbl="fgAccFollowNode1" presStyleIdx="2" presStyleCnt="4" custScaleY="175516">
        <dgm:presLayoutVars>
          <dgm:bulletEnabled val="1"/>
        </dgm:presLayoutVars>
      </dgm:prSet>
      <dgm:spPr/>
    </dgm:pt>
    <dgm:pt modelId="{03E7908B-6A0A-DE46-99B3-A01E2711CC9E}" type="pres">
      <dgm:prSet presAssocID="{0A9E0B4D-B570-374E-9410-BA0A5833D3A0}" presName="childTextBox" presStyleLbl="fgAccFollowNode1" presStyleIdx="3" presStyleCnt="4" custScaleY="175516">
        <dgm:presLayoutVars>
          <dgm:bulletEnabled val="1"/>
        </dgm:presLayoutVars>
      </dgm:prSet>
      <dgm:spPr/>
    </dgm:pt>
  </dgm:ptLst>
  <dgm:cxnLst>
    <dgm:cxn modelId="{D494E208-A8D5-0C47-8F68-EBEA9FD4902A}" srcId="{B5104BA4-8261-024C-82AF-C3121623F4F1}" destId="{A88A53D7-8D2E-8B4E-A8CD-BA48A29199E2}" srcOrd="2" destOrd="0" parTransId="{543AC39F-36F9-3E4E-A924-7E298B3BBA26}" sibTransId="{152A61CA-BACA-954F-9891-08CE375DC35C}"/>
    <dgm:cxn modelId="{AAF5421A-21E2-884C-832A-04E180285A0A}" type="presOf" srcId="{A88A53D7-8D2E-8B4E-A8CD-BA48A29199E2}" destId="{4DBDA615-E061-B34B-9A13-FFAA38736EFD}" srcOrd="0" destOrd="0" presId="urn:microsoft.com/office/officeart/2005/8/layout/process4"/>
    <dgm:cxn modelId="{B6B28C39-8A4E-F240-AF8E-2EBF61179CCA}" type="presOf" srcId="{0F5C65D4-ABE4-714E-B809-A680765B0394}" destId="{573E91C4-4E89-0642-8778-F2C71EFF2496}" srcOrd="0" destOrd="0" presId="urn:microsoft.com/office/officeart/2005/8/layout/process4"/>
    <dgm:cxn modelId="{75D7E75B-AFE8-664A-8FE6-95823F096459}" type="presOf" srcId="{B5104BA4-8261-024C-82AF-C3121623F4F1}" destId="{E0A63977-198F-CB4A-AA90-670622973801}" srcOrd="0" destOrd="0" presId="urn:microsoft.com/office/officeart/2005/8/layout/process4"/>
    <dgm:cxn modelId="{69BA7F5F-B1EE-5D42-B6D0-E0A7A54857FE}" type="presOf" srcId="{4C682B97-B97D-450A-810B-79CE65DBEB0C}" destId="{0DF3C1DB-B45F-4172-A20C-1F1504C9452F}" srcOrd="0" destOrd="0" presId="urn:microsoft.com/office/officeart/2005/8/layout/process4"/>
    <dgm:cxn modelId="{2D1DAE7C-56E0-7348-8180-3367ACD09A43}" srcId="{B5104BA4-8261-024C-82AF-C3121623F4F1}" destId="{33A5760C-EDCA-5E48-900E-F0427CA59675}" srcOrd="1" destOrd="0" parTransId="{D9B83573-56C2-FB4F-819B-41C21AC030A9}" sibTransId="{A832F18D-B518-2044-87A3-076931D9602C}"/>
    <dgm:cxn modelId="{A0D06991-2936-0C4C-A6B0-67E949754AA9}" type="presOf" srcId="{0A9E0B4D-B570-374E-9410-BA0A5833D3A0}" destId="{03E7908B-6A0A-DE46-99B3-A01E2711CC9E}" srcOrd="0" destOrd="0" presId="urn:microsoft.com/office/officeart/2005/8/layout/process4"/>
    <dgm:cxn modelId="{1A3E9D94-99B8-714C-A0A7-7B3F4E048A40}" type="presOf" srcId="{B5104BA4-8261-024C-82AF-C3121623F4F1}" destId="{3DD4303A-8668-1E4B-B147-3BD706AB4601}" srcOrd="1" destOrd="0" presId="urn:microsoft.com/office/officeart/2005/8/layout/process4"/>
    <dgm:cxn modelId="{853A95AA-14D6-0C4C-AD2B-D16FE946BF65}" srcId="{B5104BA4-8261-024C-82AF-C3121623F4F1}" destId="{0F5C65D4-ABE4-714E-B809-A680765B0394}" srcOrd="0" destOrd="0" parTransId="{03ECBA8F-CECA-1F4B-97D5-6EDF7E30CBA6}" sibTransId="{24F043ED-9208-F14D-9567-F417F2151F18}"/>
    <dgm:cxn modelId="{8C4CFEB8-4832-2C43-9D49-9765772CC76E}" srcId="{4C682B97-B97D-450A-810B-79CE65DBEB0C}" destId="{B5104BA4-8261-024C-82AF-C3121623F4F1}" srcOrd="0" destOrd="0" parTransId="{E1E6382F-3163-D04C-BFAB-2E4B1E12E8F0}" sibTransId="{3DD0237B-5367-C34F-A07F-1A4CFB08F8CC}"/>
    <dgm:cxn modelId="{2D843DC4-A1B7-304D-9759-D25EC18F0402}" type="presOf" srcId="{33A5760C-EDCA-5E48-900E-F0427CA59675}" destId="{E2A142AE-B4E3-6B47-B1CB-A64F80575C33}" srcOrd="0" destOrd="0" presId="urn:microsoft.com/office/officeart/2005/8/layout/process4"/>
    <dgm:cxn modelId="{DAB59AD2-0F7E-E646-A318-822C41187335}" srcId="{B5104BA4-8261-024C-82AF-C3121623F4F1}" destId="{0A9E0B4D-B570-374E-9410-BA0A5833D3A0}" srcOrd="3" destOrd="0" parTransId="{5B8B47F4-51B0-EF47-B49B-C01C3DEE9EB4}" sibTransId="{BC5C2497-D7FE-5F43-BE84-B80EAE3395B5}"/>
    <dgm:cxn modelId="{ED28910F-AACC-0641-9C29-5DB889255BCB}" type="presParOf" srcId="{0DF3C1DB-B45F-4172-A20C-1F1504C9452F}" destId="{E09CA88C-54BD-4446-AD9B-FEFE790480BB}" srcOrd="0" destOrd="0" presId="urn:microsoft.com/office/officeart/2005/8/layout/process4"/>
    <dgm:cxn modelId="{7F30B8D6-17B4-1841-BD2E-C54E69EC9CE5}" type="presParOf" srcId="{E09CA88C-54BD-4446-AD9B-FEFE790480BB}" destId="{E0A63977-198F-CB4A-AA90-670622973801}" srcOrd="0" destOrd="0" presId="urn:microsoft.com/office/officeart/2005/8/layout/process4"/>
    <dgm:cxn modelId="{26079888-E79E-DC4B-A9DC-0055794758E1}" type="presParOf" srcId="{E09CA88C-54BD-4446-AD9B-FEFE790480BB}" destId="{3DD4303A-8668-1E4B-B147-3BD706AB4601}" srcOrd="1" destOrd="0" presId="urn:microsoft.com/office/officeart/2005/8/layout/process4"/>
    <dgm:cxn modelId="{DD07919A-4123-1B4D-828B-DFE08DC78ED3}" type="presParOf" srcId="{E09CA88C-54BD-4446-AD9B-FEFE790480BB}" destId="{CAB26934-2B5B-C844-A9C5-62D2884DFC0D}" srcOrd="2" destOrd="0" presId="urn:microsoft.com/office/officeart/2005/8/layout/process4"/>
    <dgm:cxn modelId="{8B0FC19F-83D9-FF41-B1A5-334CF8138B5E}" type="presParOf" srcId="{CAB26934-2B5B-C844-A9C5-62D2884DFC0D}" destId="{573E91C4-4E89-0642-8778-F2C71EFF2496}" srcOrd="0" destOrd="0" presId="urn:microsoft.com/office/officeart/2005/8/layout/process4"/>
    <dgm:cxn modelId="{857FA712-86A7-144C-AC03-3D5059353CFA}" type="presParOf" srcId="{CAB26934-2B5B-C844-A9C5-62D2884DFC0D}" destId="{E2A142AE-B4E3-6B47-B1CB-A64F80575C33}" srcOrd="1" destOrd="0" presId="urn:microsoft.com/office/officeart/2005/8/layout/process4"/>
    <dgm:cxn modelId="{28296CD2-433F-A543-9A67-B130FB04852B}" type="presParOf" srcId="{CAB26934-2B5B-C844-A9C5-62D2884DFC0D}" destId="{4DBDA615-E061-B34B-9A13-FFAA38736EFD}" srcOrd="2" destOrd="0" presId="urn:microsoft.com/office/officeart/2005/8/layout/process4"/>
    <dgm:cxn modelId="{EA09C3B6-F354-9647-99FD-3FF573EEDBA1}" type="presParOf" srcId="{CAB26934-2B5B-C844-A9C5-62D2884DFC0D}" destId="{03E7908B-6A0A-DE46-99B3-A01E2711CC9E}" srcOrd="3" destOrd="0" presId="urn:microsoft.com/office/officeart/2005/8/layout/process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FF58B86A-4277-5848-98DD-0B1D79BB5075}" type="doc">
      <dgm:prSet loTypeId="urn:microsoft.com/office/officeart/2005/8/layout/vList3#5" loCatId="list" qsTypeId="urn:microsoft.com/office/officeart/2005/8/quickstyle/simple4" qsCatId="simple" csTypeId="urn:microsoft.com/office/officeart/2005/8/colors/colorful2" csCatId="colorful" phldr="1"/>
      <dgm:spPr/>
    </dgm:pt>
    <dgm:pt modelId="{C05024FE-0808-3C45-9904-64CED426411D}">
      <dgm:prSet phldrT="[Text]"/>
      <dgm:spPr/>
      <dgm:t>
        <a:bodyPr/>
        <a:lstStyle/>
        <a:p>
          <a:r>
            <a:rPr lang="en-US" dirty="0"/>
            <a:t>I have to show concern for others’ well-being. </a:t>
          </a:r>
        </a:p>
      </dgm:t>
    </dgm:pt>
    <dgm:pt modelId="{70925AA9-13EC-A149-B861-40AED35A18D6}" type="parTrans" cxnId="{E4F535BE-8A87-B347-B798-FB6898BDD53B}">
      <dgm:prSet/>
      <dgm:spPr/>
      <dgm:t>
        <a:bodyPr/>
        <a:lstStyle/>
        <a:p>
          <a:endParaRPr lang="en-US"/>
        </a:p>
      </dgm:t>
    </dgm:pt>
    <dgm:pt modelId="{913D7BFF-FF1A-3D45-91EB-B5993CCCF98C}" type="sibTrans" cxnId="{E4F535BE-8A87-B347-B798-FB6898BDD53B}">
      <dgm:prSet/>
      <dgm:spPr/>
      <dgm:t>
        <a:bodyPr/>
        <a:lstStyle/>
        <a:p>
          <a:endParaRPr lang="en-US"/>
        </a:p>
      </dgm:t>
    </dgm:pt>
    <dgm:pt modelId="{C4E254F3-FF43-8741-8A56-03BC9096015D}">
      <dgm:prSet/>
      <dgm:spPr/>
      <dgm:t>
        <a:bodyPr/>
        <a:lstStyle/>
        <a:p>
          <a:r>
            <a:rPr lang="en-US" dirty="0"/>
            <a:t>I should act compassionately and with empathy.  </a:t>
          </a:r>
        </a:p>
      </dgm:t>
    </dgm:pt>
    <dgm:pt modelId="{8FBFEBEB-5441-104A-A974-3F0CA13B4DBB}" type="parTrans" cxnId="{EE628926-0987-2F49-BD3E-A56C22CB70F5}">
      <dgm:prSet/>
      <dgm:spPr/>
      <dgm:t>
        <a:bodyPr/>
        <a:lstStyle/>
        <a:p>
          <a:endParaRPr lang="en-US"/>
        </a:p>
      </dgm:t>
    </dgm:pt>
    <dgm:pt modelId="{9F19DEB9-CD30-F040-BAAB-19C916924BDB}" type="sibTrans" cxnId="{EE628926-0987-2F49-BD3E-A56C22CB70F5}">
      <dgm:prSet/>
      <dgm:spPr/>
      <dgm:t>
        <a:bodyPr/>
        <a:lstStyle/>
        <a:p>
          <a:endParaRPr lang="en-US"/>
        </a:p>
      </dgm:t>
    </dgm:pt>
    <dgm:pt modelId="{F4EFD0CF-A516-EA4F-BD73-478845613D65}">
      <dgm:prSet/>
      <dgm:spPr/>
      <dgm:t>
        <a:bodyPr/>
        <a:lstStyle/>
        <a:p>
          <a:r>
            <a:rPr lang="en-US" dirty="0"/>
            <a:t>I need to be kind and considerate. </a:t>
          </a:r>
        </a:p>
      </dgm:t>
    </dgm:pt>
    <dgm:pt modelId="{E740FAFF-B2D2-944C-BDD2-706BD9AA1F8C}" type="parTrans" cxnId="{DBB5C6D7-5825-6C4D-B340-527E7BC221E7}">
      <dgm:prSet/>
      <dgm:spPr/>
      <dgm:t>
        <a:bodyPr/>
        <a:lstStyle/>
        <a:p>
          <a:endParaRPr lang="en-US"/>
        </a:p>
      </dgm:t>
    </dgm:pt>
    <dgm:pt modelId="{5494AF0E-B3B0-1440-8C61-AFF7806C0B34}" type="sibTrans" cxnId="{DBB5C6D7-5825-6C4D-B340-527E7BC221E7}">
      <dgm:prSet/>
      <dgm:spPr/>
      <dgm:t>
        <a:bodyPr/>
        <a:lstStyle/>
        <a:p>
          <a:endParaRPr lang="en-US"/>
        </a:p>
      </dgm:t>
    </dgm:pt>
    <dgm:pt modelId="{7A89AB51-6310-7041-9DBB-B41C26D392D4}">
      <dgm:prSet/>
      <dgm:spPr>
        <a:solidFill>
          <a:srgbClr val="008000"/>
        </a:solidFill>
      </dgm:spPr>
      <dgm:t>
        <a:bodyPr/>
        <a:lstStyle/>
        <a:p>
          <a:r>
            <a:rPr lang="en-US" dirty="0"/>
            <a:t>I have to be willing to show mercy and forgiveness.</a:t>
          </a:r>
        </a:p>
      </dgm:t>
    </dgm:pt>
    <dgm:pt modelId="{EAB31872-CE2F-ED40-A672-962DDD700BFE}" type="parTrans" cxnId="{0BDC4A2F-304E-584C-B8C8-D3DAC5E08DD9}">
      <dgm:prSet/>
      <dgm:spPr/>
      <dgm:t>
        <a:bodyPr/>
        <a:lstStyle/>
        <a:p>
          <a:endParaRPr lang="en-US"/>
        </a:p>
      </dgm:t>
    </dgm:pt>
    <dgm:pt modelId="{1A6D1D98-EDE7-6745-9619-7D3F48A407F4}" type="sibTrans" cxnId="{0BDC4A2F-304E-584C-B8C8-D3DAC5E08DD9}">
      <dgm:prSet/>
      <dgm:spPr/>
      <dgm:t>
        <a:bodyPr/>
        <a:lstStyle/>
        <a:p>
          <a:endParaRPr lang="en-US"/>
        </a:p>
      </dgm:t>
    </dgm:pt>
    <dgm:pt modelId="{D3646B1F-FFD1-954D-A441-6A4E061F21ED}" type="pres">
      <dgm:prSet presAssocID="{FF58B86A-4277-5848-98DD-0B1D79BB5075}" presName="linearFlow" presStyleCnt="0">
        <dgm:presLayoutVars>
          <dgm:dir/>
          <dgm:resizeHandles val="exact"/>
        </dgm:presLayoutVars>
      </dgm:prSet>
      <dgm:spPr/>
    </dgm:pt>
    <dgm:pt modelId="{F3440037-8BCE-6F49-9049-402D97F3FB0C}" type="pres">
      <dgm:prSet presAssocID="{C05024FE-0808-3C45-9904-64CED426411D}" presName="composite" presStyleCnt="0"/>
      <dgm:spPr/>
    </dgm:pt>
    <dgm:pt modelId="{240B71FB-AE1D-0D4D-AD7B-3F13EB92E971}" type="pres">
      <dgm:prSet presAssocID="{C05024FE-0808-3C45-9904-64CED426411D}" presName="imgShp" presStyleLbl="fgImgPlace1" presStyleIdx="0" presStyleCnt="4" custLinFactNeighborX="-75643" custLinFactNeighborY="49484"/>
      <dgm:spPr/>
    </dgm:pt>
    <dgm:pt modelId="{A5976D9A-A34E-8644-9D6B-C6972A8220A1}" type="pres">
      <dgm:prSet presAssocID="{C05024FE-0808-3C45-9904-64CED426411D}" presName="txShp" presStyleLbl="node1" presStyleIdx="0" presStyleCnt="4" custScaleX="128150" custLinFactNeighborX="-32" custLinFactNeighborY="49664">
        <dgm:presLayoutVars>
          <dgm:bulletEnabled val="1"/>
        </dgm:presLayoutVars>
      </dgm:prSet>
      <dgm:spPr/>
    </dgm:pt>
    <dgm:pt modelId="{68D08CB9-9CA8-8341-9FF1-F3A275177E2B}" type="pres">
      <dgm:prSet presAssocID="{913D7BFF-FF1A-3D45-91EB-B5993CCCF98C}" presName="spacing" presStyleCnt="0"/>
      <dgm:spPr/>
    </dgm:pt>
    <dgm:pt modelId="{C180BA33-DA83-8945-8FD2-5B0EC6D689C5}" type="pres">
      <dgm:prSet presAssocID="{C4E254F3-FF43-8741-8A56-03BC9096015D}" presName="composite" presStyleCnt="0"/>
      <dgm:spPr/>
    </dgm:pt>
    <dgm:pt modelId="{50170C33-8CB4-1842-9AC3-2499D46AE0BA}" type="pres">
      <dgm:prSet presAssocID="{C4E254F3-FF43-8741-8A56-03BC9096015D}" presName="imgShp" presStyleLbl="fgImgPlace1" presStyleIdx="1" presStyleCnt="4" custLinFactNeighborX="-75428" custLinFactNeighborY="36455"/>
      <dgm:spPr/>
    </dgm:pt>
    <dgm:pt modelId="{C9254A2F-0828-AF48-B77C-0D2F7D692063}" type="pres">
      <dgm:prSet presAssocID="{C4E254F3-FF43-8741-8A56-03BC9096015D}" presName="txShp" presStyleLbl="node1" presStyleIdx="1" presStyleCnt="4" custScaleX="128150" custLinFactNeighborX="-3" custLinFactNeighborY="36635">
        <dgm:presLayoutVars>
          <dgm:bulletEnabled val="1"/>
        </dgm:presLayoutVars>
      </dgm:prSet>
      <dgm:spPr/>
    </dgm:pt>
    <dgm:pt modelId="{93DE1C1D-F8D7-F644-B854-51B2D4DC63BF}" type="pres">
      <dgm:prSet presAssocID="{9F19DEB9-CD30-F040-BAAB-19C916924BDB}" presName="spacing" presStyleCnt="0"/>
      <dgm:spPr/>
    </dgm:pt>
    <dgm:pt modelId="{CBA4D800-7CB6-AA44-B1BD-EE9C75F7E836}" type="pres">
      <dgm:prSet presAssocID="{F4EFD0CF-A516-EA4F-BD73-478845613D65}" presName="composite" presStyleCnt="0"/>
      <dgm:spPr/>
    </dgm:pt>
    <dgm:pt modelId="{F0037A7D-FF16-9A46-99D0-F31AE0EEC003}" type="pres">
      <dgm:prSet presAssocID="{F4EFD0CF-A516-EA4F-BD73-478845613D65}" presName="imgShp" presStyleLbl="fgImgPlace1" presStyleIdx="2" presStyleCnt="4" custLinFactNeighborX="-73642" custLinFactNeighborY="19490"/>
      <dgm:spPr/>
    </dgm:pt>
    <dgm:pt modelId="{52232509-5887-3348-A2F7-CA3A95724433}" type="pres">
      <dgm:prSet presAssocID="{F4EFD0CF-A516-EA4F-BD73-478845613D65}" presName="txShp" presStyleLbl="node1" presStyleIdx="2" presStyleCnt="4" custScaleX="128150" custLinFactNeighborX="313" custLinFactNeighborY="19670">
        <dgm:presLayoutVars>
          <dgm:bulletEnabled val="1"/>
        </dgm:presLayoutVars>
      </dgm:prSet>
      <dgm:spPr/>
    </dgm:pt>
    <dgm:pt modelId="{87664958-A272-3C47-893C-4116A33DFADE}" type="pres">
      <dgm:prSet presAssocID="{5494AF0E-B3B0-1440-8C61-AFF7806C0B34}" presName="spacing" presStyleCnt="0"/>
      <dgm:spPr/>
    </dgm:pt>
    <dgm:pt modelId="{18F8BA92-1165-2642-827C-E5F2465486EE}" type="pres">
      <dgm:prSet presAssocID="{7A89AB51-6310-7041-9DBB-B41C26D392D4}" presName="composite" presStyleCnt="0"/>
      <dgm:spPr/>
    </dgm:pt>
    <dgm:pt modelId="{7FB5D7CA-B2DD-FD41-BC6C-EAAFC6935F00}" type="pres">
      <dgm:prSet presAssocID="{7A89AB51-6310-7041-9DBB-B41C26D392D4}" presName="imgShp" presStyleLbl="fgImgPlace1" presStyleIdx="3" presStyleCnt="4" custLinFactNeighborX="-76011" custLinFactNeighborY="-180"/>
      <dgm:spPr/>
    </dgm:pt>
    <dgm:pt modelId="{84E5C68A-8A60-5248-877C-0915F8196248}" type="pres">
      <dgm:prSet presAssocID="{7A89AB51-6310-7041-9DBB-B41C26D392D4}" presName="txShp" presStyleLbl="node1" presStyleIdx="3" presStyleCnt="4" custScaleX="128150">
        <dgm:presLayoutVars>
          <dgm:bulletEnabled val="1"/>
        </dgm:presLayoutVars>
      </dgm:prSet>
      <dgm:spPr/>
    </dgm:pt>
  </dgm:ptLst>
  <dgm:cxnLst>
    <dgm:cxn modelId="{EE628926-0987-2F49-BD3E-A56C22CB70F5}" srcId="{FF58B86A-4277-5848-98DD-0B1D79BB5075}" destId="{C4E254F3-FF43-8741-8A56-03BC9096015D}" srcOrd="1" destOrd="0" parTransId="{8FBFEBEB-5441-104A-A974-3F0CA13B4DBB}" sibTransId="{9F19DEB9-CD30-F040-BAAB-19C916924BDB}"/>
    <dgm:cxn modelId="{0BDC4A2F-304E-584C-B8C8-D3DAC5E08DD9}" srcId="{FF58B86A-4277-5848-98DD-0B1D79BB5075}" destId="{7A89AB51-6310-7041-9DBB-B41C26D392D4}" srcOrd="3" destOrd="0" parTransId="{EAB31872-CE2F-ED40-A672-962DDD700BFE}" sibTransId="{1A6D1D98-EDE7-6745-9619-7D3F48A407F4}"/>
    <dgm:cxn modelId="{F324653C-8513-DA41-87C9-3DC6D21F6A7E}" type="presOf" srcId="{C4E254F3-FF43-8741-8A56-03BC9096015D}" destId="{C9254A2F-0828-AF48-B77C-0D2F7D692063}" srcOrd="0" destOrd="0" presId="urn:microsoft.com/office/officeart/2005/8/layout/vList3#5"/>
    <dgm:cxn modelId="{11D3CC3C-1818-D349-A009-3E006391A1AF}" type="presOf" srcId="{7A89AB51-6310-7041-9DBB-B41C26D392D4}" destId="{84E5C68A-8A60-5248-877C-0915F8196248}" srcOrd="0" destOrd="0" presId="urn:microsoft.com/office/officeart/2005/8/layout/vList3#5"/>
    <dgm:cxn modelId="{C2C07D73-2201-7D41-8220-14AD062824AF}" type="presOf" srcId="{C05024FE-0808-3C45-9904-64CED426411D}" destId="{A5976D9A-A34E-8644-9D6B-C6972A8220A1}" srcOrd="0" destOrd="0" presId="urn:microsoft.com/office/officeart/2005/8/layout/vList3#5"/>
    <dgm:cxn modelId="{E4F535BE-8A87-B347-B798-FB6898BDD53B}" srcId="{FF58B86A-4277-5848-98DD-0B1D79BB5075}" destId="{C05024FE-0808-3C45-9904-64CED426411D}" srcOrd="0" destOrd="0" parTransId="{70925AA9-13EC-A149-B861-40AED35A18D6}" sibTransId="{913D7BFF-FF1A-3D45-91EB-B5993CCCF98C}"/>
    <dgm:cxn modelId="{C025CFC7-CDE6-344D-8FCE-C55829F2706B}" type="presOf" srcId="{FF58B86A-4277-5848-98DD-0B1D79BB5075}" destId="{D3646B1F-FFD1-954D-A441-6A4E061F21ED}" srcOrd="0" destOrd="0" presId="urn:microsoft.com/office/officeart/2005/8/layout/vList3#5"/>
    <dgm:cxn modelId="{DBB5C6D7-5825-6C4D-B340-527E7BC221E7}" srcId="{FF58B86A-4277-5848-98DD-0B1D79BB5075}" destId="{F4EFD0CF-A516-EA4F-BD73-478845613D65}" srcOrd="2" destOrd="0" parTransId="{E740FAFF-B2D2-944C-BDD2-706BD9AA1F8C}" sibTransId="{5494AF0E-B3B0-1440-8C61-AFF7806C0B34}"/>
    <dgm:cxn modelId="{598DCDE4-C525-334B-A84B-28F0B8E1DF50}" type="presOf" srcId="{F4EFD0CF-A516-EA4F-BD73-478845613D65}" destId="{52232509-5887-3348-A2F7-CA3A95724433}" srcOrd="0" destOrd="0" presId="urn:microsoft.com/office/officeart/2005/8/layout/vList3#5"/>
    <dgm:cxn modelId="{6E22DD2C-6C20-CF45-9E4B-AA42E0A9812A}" type="presParOf" srcId="{D3646B1F-FFD1-954D-A441-6A4E061F21ED}" destId="{F3440037-8BCE-6F49-9049-402D97F3FB0C}" srcOrd="0" destOrd="0" presId="urn:microsoft.com/office/officeart/2005/8/layout/vList3#5"/>
    <dgm:cxn modelId="{C4CE7484-30C0-164D-B897-D6FF2A3C2534}" type="presParOf" srcId="{F3440037-8BCE-6F49-9049-402D97F3FB0C}" destId="{240B71FB-AE1D-0D4D-AD7B-3F13EB92E971}" srcOrd="0" destOrd="0" presId="urn:microsoft.com/office/officeart/2005/8/layout/vList3#5"/>
    <dgm:cxn modelId="{816C9B8A-47D9-4E4C-946A-BDC574111355}" type="presParOf" srcId="{F3440037-8BCE-6F49-9049-402D97F3FB0C}" destId="{A5976D9A-A34E-8644-9D6B-C6972A8220A1}" srcOrd="1" destOrd="0" presId="urn:microsoft.com/office/officeart/2005/8/layout/vList3#5"/>
    <dgm:cxn modelId="{385E21D4-D80F-EA40-B5C8-875AA1473DF6}" type="presParOf" srcId="{D3646B1F-FFD1-954D-A441-6A4E061F21ED}" destId="{68D08CB9-9CA8-8341-9FF1-F3A275177E2B}" srcOrd="1" destOrd="0" presId="urn:microsoft.com/office/officeart/2005/8/layout/vList3#5"/>
    <dgm:cxn modelId="{5CEAB751-9597-EC45-92C6-AFA2DA72A11C}" type="presParOf" srcId="{D3646B1F-FFD1-954D-A441-6A4E061F21ED}" destId="{C180BA33-DA83-8945-8FD2-5B0EC6D689C5}" srcOrd="2" destOrd="0" presId="urn:microsoft.com/office/officeart/2005/8/layout/vList3#5"/>
    <dgm:cxn modelId="{0658826C-8A8F-C646-9236-72BB93C85CDC}" type="presParOf" srcId="{C180BA33-DA83-8945-8FD2-5B0EC6D689C5}" destId="{50170C33-8CB4-1842-9AC3-2499D46AE0BA}" srcOrd="0" destOrd="0" presId="urn:microsoft.com/office/officeart/2005/8/layout/vList3#5"/>
    <dgm:cxn modelId="{D12B8C46-7928-8C44-B13E-023072705A39}" type="presParOf" srcId="{C180BA33-DA83-8945-8FD2-5B0EC6D689C5}" destId="{C9254A2F-0828-AF48-B77C-0D2F7D692063}" srcOrd="1" destOrd="0" presId="urn:microsoft.com/office/officeart/2005/8/layout/vList3#5"/>
    <dgm:cxn modelId="{9B63C715-6381-434F-A175-69175A7B7AC3}" type="presParOf" srcId="{D3646B1F-FFD1-954D-A441-6A4E061F21ED}" destId="{93DE1C1D-F8D7-F644-B854-51B2D4DC63BF}" srcOrd="3" destOrd="0" presId="urn:microsoft.com/office/officeart/2005/8/layout/vList3#5"/>
    <dgm:cxn modelId="{904BB863-EF55-B348-B132-658C721A3E0E}" type="presParOf" srcId="{D3646B1F-FFD1-954D-A441-6A4E061F21ED}" destId="{CBA4D800-7CB6-AA44-B1BD-EE9C75F7E836}" srcOrd="4" destOrd="0" presId="urn:microsoft.com/office/officeart/2005/8/layout/vList3#5"/>
    <dgm:cxn modelId="{012BF9B3-5E1A-274A-8BA6-B7F5E415B1DE}" type="presParOf" srcId="{CBA4D800-7CB6-AA44-B1BD-EE9C75F7E836}" destId="{F0037A7D-FF16-9A46-99D0-F31AE0EEC003}" srcOrd="0" destOrd="0" presId="urn:microsoft.com/office/officeart/2005/8/layout/vList3#5"/>
    <dgm:cxn modelId="{DB3417B8-0E17-C54D-B361-40C4CE06B7A3}" type="presParOf" srcId="{CBA4D800-7CB6-AA44-B1BD-EE9C75F7E836}" destId="{52232509-5887-3348-A2F7-CA3A95724433}" srcOrd="1" destOrd="0" presId="urn:microsoft.com/office/officeart/2005/8/layout/vList3#5"/>
    <dgm:cxn modelId="{E0878E7C-0B41-E54C-B753-AD222FDB9F29}" type="presParOf" srcId="{D3646B1F-FFD1-954D-A441-6A4E061F21ED}" destId="{87664958-A272-3C47-893C-4116A33DFADE}" srcOrd="5" destOrd="0" presId="urn:microsoft.com/office/officeart/2005/8/layout/vList3#5"/>
    <dgm:cxn modelId="{C2337606-194A-8740-A36C-8DC008427B7A}" type="presParOf" srcId="{D3646B1F-FFD1-954D-A441-6A4E061F21ED}" destId="{18F8BA92-1165-2642-827C-E5F2465486EE}" srcOrd="6" destOrd="0" presId="urn:microsoft.com/office/officeart/2005/8/layout/vList3#5"/>
    <dgm:cxn modelId="{C89B11DB-D275-434C-B907-AF31829B7F0E}" type="presParOf" srcId="{18F8BA92-1165-2642-827C-E5F2465486EE}" destId="{7FB5D7CA-B2DD-FD41-BC6C-EAAFC6935F00}" srcOrd="0" destOrd="0" presId="urn:microsoft.com/office/officeart/2005/8/layout/vList3#5"/>
    <dgm:cxn modelId="{E2775228-957F-F74A-8AF2-0CA7836E83CF}" type="presParOf" srcId="{18F8BA92-1165-2642-827C-E5F2465486EE}" destId="{84E5C68A-8A60-5248-877C-0915F8196248}" srcOrd="1" destOrd="0" presId="urn:microsoft.com/office/officeart/2005/8/layout/vList3#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D4CF3DF2-DAFE-44D5-8C3E-563983C7ACA4}" type="doc">
      <dgm:prSet loTypeId="urn:microsoft.com/office/officeart/2005/8/layout/list1" loCatId="" qsTypeId="urn:microsoft.com/office/officeart/2005/8/quickstyle/3d2" qsCatId="3D" csTypeId="urn:microsoft.com/office/officeart/2005/8/colors/accent1_2" csCatId="accent1" phldr="1"/>
      <dgm:spPr/>
      <dgm:t>
        <a:bodyPr/>
        <a:lstStyle/>
        <a:p>
          <a:endParaRPr lang="en-US"/>
        </a:p>
      </dgm:t>
    </dgm:pt>
    <dgm:pt modelId="{78180643-E4DE-44D1-B216-6988198FB594}">
      <dgm:prSet custT="1"/>
      <dgm:spPr>
        <a:solidFill>
          <a:srgbClr val="800000"/>
        </a:solidFill>
        <a:scene3d>
          <a:camera prst="orthographicFront"/>
          <a:lightRig rig="threePt" dir="t">
            <a:rot lat="0" lon="0" rev="7500000"/>
          </a:lightRig>
        </a:scene3d>
        <a:sp3d prstMaterial="plastic"/>
      </dgm:spPr>
      <dgm:t>
        <a:bodyPr/>
        <a:lstStyle/>
        <a:p>
          <a:pPr rtl="0"/>
          <a:r>
            <a:rPr lang="en-US" sz="2400" b="0" dirty="0">
              <a:solidFill>
                <a:schemeClr val="bg1"/>
              </a:solidFill>
            </a:rPr>
            <a:t>A  Culture of Kindness exists when the climate of a place promotes kindness and discourages unkind thoughts and actions.</a:t>
          </a:r>
        </a:p>
      </dgm:t>
    </dgm:pt>
    <dgm:pt modelId="{2ECAE86E-7909-40A1-A03A-B1CA46A267AE}" type="parTrans" cxnId="{11257BF1-924F-42FF-B016-9BA0CBA0828A}">
      <dgm:prSet/>
      <dgm:spPr/>
      <dgm:t>
        <a:bodyPr/>
        <a:lstStyle/>
        <a:p>
          <a:endParaRPr lang="en-US"/>
        </a:p>
      </dgm:t>
    </dgm:pt>
    <dgm:pt modelId="{1DC65ED3-782A-4105-B892-F70F6F985539}" type="sibTrans" cxnId="{11257BF1-924F-42FF-B016-9BA0CBA0828A}">
      <dgm:prSet/>
      <dgm:spPr/>
      <dgm:t>
        <a:bodyPr/>
        <a:lstStyle/>
        <a:p>
          <a:endParaRPr lang="en-US"/>
        </a:p>
      </dgm:t>
    </dgm:pt>
    <dgm:pt modelId="{1D8A5665-ACBD-4481-B8CC-294864FA431E}">
      <dgm:prSet custT="1"/>
      <dgm:spPr>
        <a:solidFill>
          <a:schemeClr val="accent1">
            <a:lumMod val="75000"/>
          </a:schemeClr>
        </a:solidFill>
        <a:scene3d>
          <a:camera prst="orthographicFront"/>
          <a:lightRig rig="threePt" dir="t">
            <a:rot lat="0" lon="0" rev="7500000"/>
          </a:lightRig>
        </a:scene3d>
        <a:sp3d prstMaterial="plastic"/>
      </dgm:spPr>
      <dgm:t>
        <a:bodyPr/>
        <a:lstStyle/>
        <a:p>
          <a:pPr rtl="0"/>
          <a:r>
            <a:rPr lang="en-US" sz="2400" b="0" dirty="0">
              <a:solidFill>
                <a:schemeClr val="bg1"/>
              </a:solidFill>
            </a:rPr>
            <a:t>Empathy, compassion, caring and respect are expected and their opposites are out of place.</a:t>
          </a:r>
        </a:p>
      </dgm:t>
    </dgm:pt>
    <dgm:pt modelId="{6EF4DC5D-6183-45D0-ADEA-89383DE5E0DC}" type="parTrans" cxnId="{2A686A47-591D-4790-894C-736CF1C3D987}">
      <dgm:prSet/>
      <dgm:spPr/>
      <dgm:t>
        <a:bodyPr/>
        <a:lstStyle/>
        <a:p>
          <a:endParaRPr lang="en-US"/>
        </a:p>
      </dgm:t>
    </dgm:pt>
    <dgm:pt modelId="{21187B4D-F58D-423F-AD22-0C839870476F}" type="sibTrans" cxnId="{2A686A47-591D-4790-894C-736CF1C3D987}">
      <dgm:prSet/>
      <dgm:spPr/>
      <dgm:t>
        <a:bodyPr/>
        <a:lstStyle/>
        <a:p>
          <a:endParaRPr lang="en-US"/>
        </a:p>
      </dgm:t>
    </dgm:pt>
    <dgm:pt modelId="{C2AC89DC-035F-EA42-86FF-F17D2F720971}" type="pres">
      <dgm:prSet presAssocID="{D4CF3DF2-DAFE-44D5-8C3E-563983C7ACA4}" presName="linear" presStyleCnt="0">
        <dgm:presLayoutVars>
          <dgm:dir/>
          <dgm:animLvl val="lvl"/>
          <dgm:resizeHandles val="exact"/>
        </dgm:presLayoutVars>
      </dgm:prSet>
      <dgm:spPr/>
    </dgm:pt>
    <dgm:pt modelId="{5E6DF0CD-9420-424E-9475-8D4F4B57E0C2}" type="pres">
      <dgm:prSet presAssocID="{78180643-E4DE-44D1-B216-6988198FB594}" presName="parentLin" presStyleCnt="0"/>
      <dgm:spPr/>
    </dgm:pt>
    <dgm:pt modelId="{9A64E916-64B5-A84C-8471-BE322F144595}" type="pres">
      <dgm:prSet presAssocID="{78180643-E4DE-44D1-B216-6988198FB594}" presName="parentLeftMargin" presStyleLbl="node1" presStyleIdx="0" presStyleCnt="2"/>
      <dgm:spPr/>
    </dgm:pt>
    <dgm:pt modelId="{364B30C2-C6EF-F441-B022-DCBCCAB5A869}" type="pres">
      <dgm:prSet presAssocID="{78180643-E4DE-44D1-B216-6988198FB594}" presName="parentText" presStyleLbl="node1" presStyleIdx="0" presStyleCnt="2" custScaleX="714460">
        <dgm:presLayoutVars>
          <dgm:chMax val="0"/>
          <dgm:bulletEnabled val="1"/>
        </dgm:presLayoutVars>
      </dgm:prSet>
      <dgm:spPr/>
    </dgm:pt>
    <dgm:pt modelId="{B2D53AA6-9C75-E244-A0D8-6E454D437BE7}" type="pres">
      <dgm:prSet presAssocID="{78180643-E4DE-44D1-B216-6988198FB594}" presName="negativeSpace" presStyleCnt="0"/>
      <dgm:spPr/>
    </dgm:pt>
    <dgm:pt modelId="{E45D4BAF-3032-D847-B240-97160AED0454}" type="pres">
      <dgm:prSet presAssocID="{78180643-E4DE-44D1-B216-6988198FB594}" presName="childText" presStyleLbl="conFgAcc1" presStyleIdx="0" presStyleCnt="2">
        <dgm:presLayoutVars>
          <dgm:bulletEnabled val="1"/>
        </dgm:presLayoutVars>
      </dgm:prSet>
      <dgm:spPr/>
    </dgm:pt>
    <dgm:pt modelId="{C7A75247-E9F1-E349-8B31-4D94511492C6}" type="pres">
      <dgm:prSet presAssocID="{1DC65ED3-782A-4105-B892-F70F6F985539}" presName="spaceBetweenRectangles" presStyleCnt="0"/>
      <dgm:spPr/>
    </dgm:pt>
    <dgm:pt modelId="{555A5A62-0555-3846-B171-E4C1C61DA289}" type="pres">
      <dgm:prSet presAssocID="{1D8A5665-ACBD-4481-B8CC-294864FA431E}" presName="parentLin" presStyleCnt="0"/>
      <dgm:spPr/>
    </dgm:pt>
    <dgm:pt modelId="{84A8094C-6522-C54D-B405-B462F3DF3559}" type="pres">
      <dgm:prSet presAssocID="{1D8A5665-ACBD-4481-B8CC-294864FA431E}" presName="parentLeftMargin" presStyleLbl="node1" presStyleIdx="0" presStyleCnt="2"/>
      <dgm:spPr/>
    </dgm:pt>
    <dgm:pt modelId="{4EB58442-0E2A-4C4A-9F48-6CF222630136}" type="pres">
      <dgm:prSet presAssocID="{1D8A5665-ACBD-4481-B8CC-294864FA431E}" presName="parentText" presStyleLbl="node1" presStyleIdx="1" presStyleCnt="2" custScaleX="714460">
        <dgm:presLayoutVars>
          <dgm:chMax val="0"/>
          <dgm:bulletEnabled val="1"/>
        </dgm:presLayoutVars>
      </dgm:prSet>
      <dgm:spPr/>
    </dgm:pt>
    <dgm:pt modelId="{23FEF0C4-AB2D-D742-9AD3-54C0DF960C57}" type="pres">
      <dgm:prSet presAssocID="{1D8A5665-ACBD-4481-B8CC-294864FA431E}" presName="negativeSpace" presStyleCnt="0"/>
      <dgm:spPr/>
    </dgm:pt>
    <dgm:pt modelId="{8A46D28C-4390-3B4A-B55A-AD7744577D9F}" type="pres">
      <dgm:prSet presAssocID="{1D8A5665-ACBD-4481-B8CC-294864FA431E}" presName="childText" presStyleLbl="conFgAcc1" presStyleIdx="1" presStyleCnt="2">
        <dgm:presLayoutVars>
          <dgm:bulletEnabled val="1"/>
        </dgm:presLayoutVars>
      </dgm:prSet>
      <dgm:spPr/>
    </dgm:pt>
  </dgm:ptLst>
  <dgm:cxnLst>
    <dgm:cxn modelId="{2F7EB324-2855-4A4E-BF3D-8FEF58A66BF8}" type="presOf" srcId="{78180643-E4DE-44D1-B216-6988198FB594}" destId="{9A64E916-64B5-A84C-8471-BE322F144595}" srcOrd="0" destOrd="0" presId="urn:microsoft.com/office/officeart/2005/8/layout/list1"/>
    <dgm:cxn modelId="{96BC0C2E-267F-DC4F-8B05-59C9C3041D61}" type="presOf" srcId="{D4CF3DF2-DAFE-44D5-8C3E-563983C7ACA4}" destId="{C2AC89DC-035F-EA42-86FF-F17D2F720971}" srcOrd="0" destOrd="0" presId="urn:microsoft.com/office/officeart/2005/8/layout/list1"/>
    <dgm:cxn modelId="{2A686A47-591D-4790-894C-736CF1C3D987}" srcId="{D4CF3DF2-DAFE-44D5-8C3E-563983C7ACA4}" destId="{1D8A5665-ACBD-4481-B8CC-294864FA431E}" srcOrd="1" destOrd="0" parTransId="{6EF4DC5D-6183-45D0-ADEA-89383DE5E0DC}" sibTransId="{21187B4D-F58D-423F-AD22-0C839870476F}"/>
    <dgm:cxn modelId="{4B231154-87A1-7247-9C17-F21289476F4A}" type="presOf" srcId="{1D8A5665-ACBD-4481-B8CC-294864FA431E}" destId="{4EB58442-0E2A-4C4A-9F48-6CF222630136}" srcOrd="1" destOrd="0" presId="urn:microsoft.com/office/officeart/2005/8/layout/list1"/>
    <dgm:cxn modelId="{11257BF1-924F-42FF-B016-9BA0CBA0828A}" srcId="{D4CF3DF2-DAFE-44D5-8C3E-563983C7ACA4}" destId="{78180643-E4DE-44D1-B216-6988198FB594}" srcOrd="0" destOrd="0" parTransId="{2ECAE86E-7909-40A1-A03A-B1CA46A267AE}" sibTransId="{1DC65ED3-782A-4105-B892-F70F6F985539}"/>
    <dgm:cxn modelId="{02D584F2-9D31-C448-87A6-F2A073891164}" type="presOf" srcId="{78180643-E4DE-44D1-B216-6988198FB594}" destId="{364B30C2-C6EF-F441-B022-DCBCCAB5A869}" srcOrd="1" destOrd="0" presId="urn:microsoft.com/office/officeart/2005/8/layout/list1"/>
    <dgm:cxn modelId="{0D1E53F3-BEF4-8249-9E63-CDA7CF9B1C3B}" type="presOf" srcId="{1D8A5665-ACBD-4481-B8CC-294864FA431E}" destId="{84A8094C-6522-C54D-B405-B462F3DF3559}" srcOrd="0" destOrd="0" presId="urn:microsoft.com/office/officeart/2005/8/layout/list1"/>
    <dgm:cxn modelId="{89E98576-0F7A-7441-9E55-EDAACC5B600F}" type="presParOf" srcId="{C2AC89DC-035F-EA42-86FF-F17D2F720971}" destId="{5E6DF0CD-9420-424E-9475-8D4F4B57E0C2}" srcOrd="0" destOrd="0" presId="urn:microsoft.com/office/officeart/2005/8/layout/list1"/>
    <dgm:cxn modelId="{E7B2EC82-6458-C644-8F37-7D9EFAE0D0F4}" type="presParOf" srcId="{5E6DF0CD-9420-424E-9475-8D4F4B57E0C2}" destId="{9A64E916-64B5-A84C-8471-BE322F144595}" srcOrd="0" destOrd="0" presId="urn:microsoft.com/office/officeart/2005/8/layout/list1"/>
    <dgm:cxn modelId="{B8E31B4F-004D-4E46-AF4F-3C1BFC7E2D1D}" type="presParOf" srcId="{5E6DF0CD-9420-424E-9475-8D4F4B57E0C2}" destId="{364B30C2-C6EF-F441-B022-DCBCCAB5A869}" srcOrd="1" destOrd="0" presId="urn:microsoft.com/office/officeart/2005/8/layout/list1"/>
    <dgm:cxn modelId="{A98B3511-7FF2-1F45-8C85-E00C75DE31D2}" type="presParOf" srcId="{C2AC89DC-035F-EA42-86FF-F17D2F720971}" destId="{B2D53AA6-9C75-E244-A0D8-6E454D437BE7}" srcOrd="1" destOrd="0" presId="urn:microsoft.com/office/officeart/2005/8/layout/list1"/>
    <dgm:cxn modelId="{7B081DCC-6E38-724B-903C-9CB21939E276}" type="presParOf" srcId="{C2AC89DC-035F-EA42-86FF-F17D2F720971}" destId="{E45D4BAF-3032-D847-B240-97160AED0454}" srcOrd="2" destOrd="0" presId="urn:microsoft.com/office/officeart/2005/8/layout/list1"/>
    <dgm:cxn modelId="{3A7C6E5B-4BC6-4741-B14A-E87C9ED0EE92}" type="presParOf" srcId="{C2AC89DC-035F-EA42-86FF-F17D2F720971}" destId="{C7A75247-E9F1-E349-8B31-4D94511492C6}" srcOrd="3" destOrd="0" presId="urn:microsoft.com/office/officeart/2005/8/layout/list1"/>
    <dgm:cxn modelId="{A40A581E-FD12-5848-9B5E-49A1D9FDA582}" type="presParOf" srcId="{C2AC89DC-035F-EA42-86FF-F17D2F720971}" destId="{555A5A62-0555-3846-B171-E4C1C61DA289}" srcOrd="4" destOrd="0" presId="urn:microsoft.com/office/officeart/2005/8/layout/list1"/>
    <dgm:cxn modelId="{75959DF6-1391-6E4A-B61F-DD146E4ABC4A}" type="presParOf" srcId="{555A5A62-0555-3846-B171-E4C1C61DA289}" destId="{84A8094C-6522-C54D-B405-B462F3DF3559}" srcOrd="0" destOrd="0" presId="urn:microsoft.com/office/officeart/2005/8/layout/list1"/>
    <dgm:cxn modelId="{3CF95A93-FEA5-164D-8DFC-C495E07C7D0C}" type="presParOf" srcId="{555A5A62-0555-3846-B171-E4C1C61DA289}" destId="{4EB58442-0E2A-4C4A-9F48-6CF222630136}" srcOrd="1" destOrd="0" presId="urn:microsoft.com/office/officeart/2005/8/layout/list1"/>
    <dgm:cxn modelId="{BC054E35-35A3-C447-856E-B780C0FD021F}" type="presParOf" srcId="{C2AC89DC-035F-EA42-86FF-F17D2F720971}" destId="{23FEF0C4-AB2D-D742-9AD3-54C0DF960C57}" srcOrd="5" destOrd="0" presId="urn:microsoft.com/office/officeart/2005/8/layout/list1"/>
    <dgm:cxn modelId="{8B39C266-533D-8C45-A886-F114DD628E02}" type="presParOf" srcId="{C2AC89DC-035F-EA42-86FF-F17D2F720971}" destId="{8A46D28C-4390-3B4A-B55A-AD7744577D9F}"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350AB0AD-85F5-7A47-80E1-CF953D010441}"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en-US"/>
        </a:p>
      </dgm:t>
    </dgm:pt>
    <dgm:pt modelId="{678D5547-7BB1-7242-AE7E-AFD1779EFA30}">
      <dgm:prSet custT="1"/>
      <dgm:spPr>
        <a:solidFill>
          <a:srgbClr val="800000"/>
        </a:solidFill>
      </dgm:spPr>
      <dgm:t>
        <a:bodyPr/>
        <a:lstStyle/>
        <a:p>
          <a:pPr algn="ctr" rtl="0"/>
          <a:r>
            <a:rPr lang="en-US" sz="2800" dirty="0"/>
            <a:t>The process to integrate CHARACTER COUNTS is T.E.A.M. (Teach, Enforce, Advocate, Model)</a:t>
          </a:r>
        </a:p>
      </dgm:t>
    </dgm:pt>
    <dgm:pt modelId="{40C730FC-4CCE-1E42-9F1E-A4560AA2EDE8}" type="parTrans" cxnId="{3B199BA1-5FA5-B44B-B9B5-05AD900CA11B}">
      <dgm:prSet/>
      <dgm:spPr/>
      <dgm:t>
        <a:bodyPr/>
        <a:lstStyle/>
        <a:p>
          <a:endParaRPr lang="en-US"/>
        </a:p>
      </dgm:t>
    </dgm:pt>
    <dgm:pt modelId="{6AD873F7-21F5-4243-81E7-80753D590D19}" type="sibTrans" cxnId="{3B199BA1-5FA5-B44B-B9B5-05AD900CA11B}">
      <dgm:prSet/>
      <dgm:spPr/>
      <dgm:t>
        <a:bodyPr/>
        <a:lstStyle/>
        <a:p>
          <a:endParaRPr lang="en-US"/>
        </a:p>
      </dgm:t>
    </dgm:pt>
    <dgm:pt modelId="{70B50F83-1E3E-3F40-A001-D6DB4D734E18}" type="pres">
      <dgm:prSet presAssocID="{350AB0AD-85F5-7A47-80E1-CF953D010441}" presName="linear" presStyleCnt="0">
        <dgm:presLayoutVars>
          <dgm:dir/>
          <dgm:animLvl val="lvl"/>
          <dgm:resizeHandles val="exact"/>
        </dgm:presLayoutVars>
      </dgm:prSet>
      <dgm:spPr/>
    </dgm:pt>
    <dgm:pt modelId="{3DCC8764-70FF-104D-842C-63CD9A11F2BA}" type="pres">
      <dgm:prSet presAssocID="{678D5547-7BB1-7242-AE7E-AFD1779EFA30}" presName="parentLin" presStyleCnt="0"/>
      <dgm:spPr/>
    </dgm:pt>
    <dgm:pt modelId="{9B68A423-8C67-AC47-97C6-262E615B960E}" type="pres">
      <dgm:prSet presAssocID="{678D5547-7BB1-7242-AE7E-AFD1779EFA30}" presName="parentLeftMargin" presStyleLbl="node1" presStyleIdx="0" presStyleCnt="1"/>
      <dgm:spPr/>
    </dgm:pt>
    <dgm:pt modelId="{866E6822-D504-1744-A9FE-0AE4543184A8}" type="pres">
      <dgm:prSet presAssocID="{678D5547-7BB1-7242-AE7E-AFD1779EFA30}" presName="parentText" presStyleLbl="node1" presStyleIdx="0" presStyleCnt="1" custScaleX="142857" custScaleY="213388" custLinFactNeighborX="515" custLinFactNeighborY="36442">
        <dgm:presLayoutVars>
          <dgm:chMax val="0"/>
          <dgm:bulletEnabled val="1"/>
        </dgm:presLayoutVars>
      </dgm:prSet>
      <dgm:spPr/>
    </dgm:pt>
    <dgm:pt modelId="{78755280-5C5E-A145-906F-90607446EFD2}" type="pres">
      <dgm:prSet presAssocID="{678D5547-7BB1-7242-AE7E-AFD1779EFA30}" presName="negativeSpace" presStyleCnt="0"/>
      <dgm:spPr/>
    </dgm:pt>
    <dgm:pt modelId="{18DF7EDD-03CA-EE44-905C-3012BC377EC8}" type="pres">
      <dgm:prSet presAssocID="{678D5547-7BB1-7242-AE7E-AFD1779EFA30}" presName="childText" presStyleLbl="conFgAcc1" presStyleIdx="0" presStyleCnt="1">
        <dgm:presLayoutVars>
          <dgm:bulletEnabled val="1"/>
        </dgm:presLayoutVars>
      </dgm:prSet>
      <dgm:spPr/>
    </dgm:pt>
  </dgm:ptLst>
  <dgm:cxnLst>
    <dgm:cxn modelId="{2D834F06-60D9-0748-B1A1-4EAE7562A77E}" type="presOf" srcId="{678D5547-7BB1-7242-AE7E-AFD1779EFA30}" destId="{866E6822-D504-1744-A9FE-0AE4543184A8}" srcOrd="1" destOrd="0" presId="urn:microsoft.com/office/officeart/2005/8/layout/list1"/>
    <dgm:cxn modelId="{82255C40-2686-F640-80D8-A87E9E0CB890}" type="presOf" srcId="{678D5547-7BB1-7242-AE7E-AFD1779EFA30}" destId="{9B68A423-8C67-AC47-97C6-262E615B960E}" srcOrd="0" destOrd="0" presId="urn:microsoft.com/office/officeart/2005/8/layout/list1"/>
    <dgm:cxn modelId="{3B199BA1-5FA5-B44B-B9B5-05AD900CA11B}" srcId="{350AB0AD-85F5-7A47-80E1-CF953D010441}" destId="{678D5547-7BB1-7242-AE7E-AFD1779EFA30}" srcOrd="0" destOrd="0" parTransId="{40C730FC-4CCE-1E42-9F1E-A4560AA2EDE8}" sibTransId="{6AD873F7-21F5-4243-81E7-80753D590D19}"/>
    <dgm:cxn modelId="{557977FA-6DBC-E54B-B211-7AB16E688214}" type="presOf" srcId="{350AB0AD-85F5-7A47-80E1-CF953D010441}" destId="{70B50F83-1E3E-3F40-A001-D6DB4D734E18}" srcOrd="0" destOrd="0" presId="urn:microsoft.com/office/officeart/2005/8/layout/list1"/>
    <dgm:cxn modelId="{5C93566D-E404-894B-885B-379B721F39E0}" type="presParOf" srcId="{70B50F83-1E3E-3F40-A001-D6DB4D734E18}" destId="{3DCC8764-70FF-104D-842C-63CD9A11F2BA}" srcOrd="0" destOrd="0" presId="urn:microsoft.com/office/officeart/2005/8/layout/list1"/>
    <dgm:cxn modelId="{5CEDED8F-80B0-1940-BB86-9CE0B54E1D19}" type="presParOf" srcId="{3DCC8764-70FF-104D-842C-63CD9A11F2BA}" destId="{9B68A423-8C67-AC47-97C6-262E615B960E}" srcOrd="0" destOrd="0" presId="urn:microsoft.com/office/officeart/2005/8/layout/list1"/>
    <dgm:cxn modelId="{2143A248-C71D-CC4E-80FE-EED1946BF304}" type="presParOf" srcId="{3DCC8764-70FF-104D-842C-63CD9A11F2BA}" destId="{866E6822-D504-1744-A9FE-0AE4543184A8}" srcOrd="1" destOrd="0" presId="urn:microsoft.com/office/officeart/2005/8/layout/list1"/>
    <dgm:cxn modelId="{D2BD2886-6FFC-964E-9943-2ED6584336E2}" type="presParOf" srcId="{70B50F83-1E3E-3F40-A001-D6DB4D734E18}" destId="{78755280-5C5E-A145-906F-90607446EFD2}" srcOrd="1" destOrd="0" presId="urn:microsoft.com/office/officeart/2005/8/layout/list1"/>
    <dgm:cxn modelId="{FAC11843-0B14-A747-9E68-CA640D5FCB14}" type="presParOf" srcId="{70B50F83-1E3E-3F40-A001-D6DB4D734E18}" destId="{18DF7EDD-03CA-EE44-905C-3012BC377EC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39AEA730-5A56-4F97-AAF3-11E29E41898E}"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92D8BF8E-A816-43C3-903D-1F0CBB589B7C}">
      <dgm:prSet custT="1"/>
      <dgm:spPr>
        <a:solidFill>
          <a:schemeClr val="accent4">
            <a:lumMod val="50000"/>
          </a:schemeClr>
        </a:solidFill>
      </dgm:spPr>
      <dgm:t>
        <a:bodyPr/>
        <a:lstStyle/>
        <a:p>
          <a:pPr algn="ctr" rtl="0"/>
          <a:r>
            <a:rPr lang="en-US" sz="4800" b="1" dirty="0"/>
            <a:t>C7. CITIZENSHIP</a:t>
          </a:r>
          <a:endParaRPr lang="en-US" sz="4800" dirty="0"/>
        </a:p>
      </dgm:t>
    </dgm:pt>
    <dgm:pt modelId="{DE11E157-52A9-4102-816A-CF653A17B7CB}" type="parTrans" cxnId="{862D515D-58D2-45C2-93E2-2F5C3772AE11}">
      <dgm:prSet/>
      <dgm:spPr/>
      <dgm:t>
        <a:bodyPr/>
        <a:lstStyle/>
        <a:p>
          <a:endParaRPr lang="en-US"/>
        </a:p>
      </dgm:t>
    </dgm:pt>
    <dgm:pt modelId="{374BA4BE-C603-4FF6-93BF-FDCC2B15F967}" type="sibTrans" cxnId="{862D515D-58D2-45C2-93E2-2F5C3772AE11}">
      <dgm:prSet/>
      <dgm:spPr/>
      <dgm:t>
        <a:bodyPr/>
        <a:lstStyle/>
        <a:p>
          <a:endParaRPr lang="en-US"/>
        </a:p>
      </dgm:t>
    </dgm:pt>
    <dgm:pt modelId="{9AFE1099-F92F-4998-ACA2-1FD42C511049}" type="pres">
      <dgm:prSet presAssocID="{39AEA730-5A56-4F97-AAF3-11E29E41898E}" presName="linear" presStyleCnt="0">
        <dgm:presLayoutVars>
          <dgm:animLvl val="lvl"/>
          <dgm:resizeHandles val="exact"/>
        </dgm:presLayoutVars>
      </dgm:prSet>
      <dgm:spPr/>
    </dgm:pt>
    <dgm:pt modelId="{D4A60668-5B8C-4A1E-9FB2-13ED4DAA3930}" type="pres">
      <dgm:prSet presAssocID="{92D8BF8E-A816-43C3-903D-1F0CBB589B7C}" presName="parentText" presStyleLbl="node1" presStyleIdx="0" presStyleCnt="1" custLinFactNeighborX="1282" custLinFactNeighborY="11091">
        <dgm:presLayoutVars>
          <dgm:chMax val="0"/>
          <dgm:bulletEnabled val="1"/>
        </dgm:presLayoutVars>
      </dgm:prSet>
      <dgm:spPr/>
    </dgm:pt>
  </dgm:ptLst>
  <dgm:cxnLst>
    <dgm:cxn modelId="{2AFBD004-B5AE-C940-AC2E-2F987066E31B}" type="presOf" srcId="{92D8BF8E-A816-43C3-903D-1F0CBB589B7C}" destId="{D4A60668-5B8C-4A1E-9FB2-13ED4DAA3930}" srcOrd="0" destOrd="0" presId="urn:microsoft.com/office/officeart/2005/8/layout/vList2"/>
    <dgm:cxn modelId="{862D515D-58D2-45C2-93E2-2F5C3772AE11}" srcId="{39AEA730-5A56-4F97-AAF3-11E29E41898E}" destId="{92D8BF8E-A816-43C3-903D-1F0CBB589B7C}" srcOrd="0" destOrd="0" parTransId="{DE11E157-52A9-4102-816A-CF653A17B7CB}" sibTransId="{374BA4BE-C603-4FF6-93BF-FDCC2B15F967}"/>
    <dgm:cxn modelId="{091558A1-E203-AB43-8D0C-F22F6524F7BB}" type="presOf" srcId="{39AEA730-5A56-4F97-AAF3-11E29E41898E}" destId="{9AFE1099-F92F-4998-ACA2-1FD42C511049}" srcOrd="0" destOrd="0" presId="urn:microsoft.com/office/officeart/2005/8/layout/vList2"/>
    <dgm:cxn modelId="{6CBAAF62-9499-0747-BFE4-1B4159C65E69}" type="presParOf" srcId="{9AFE1099-F92F-4998-ACA2-1FD42C511049}" destId="{D4A60668-5B8C-4A1E-9FB2-13ED4DAA3930}"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E50F8E4F-4436-4C75-9C7F-B242891ABE4B}" type="doc">
      <dgm:prSet loTypeId="urn:microsoft.com/office/officeart/2005/8/layout/vList2" loCatId="list" qsTypeId="urn:microsoft.com/office/officeart/2005/8/quickstyle/3d3" qsCatId="3D" csTypeId="urn:microsoft.com/office/officeart/2005/8/colors/colorful2" csCatId="colorful" phldr="1"/>
      <dgm:spPr/>
      <dgm:t>
        <a:bodyPr/>
        <a:lstStyle/>
        <a:p>
          <a:endParaRPr lang="en-US"/>
        </a:p>
      </dgm:t>
    </dgm:pt>
    <dgm:pt modelId="{8113D466-460C-8741-BAF3-CCD6F715441E}">
      <dgm:prSet custT="1"/>
      <dgm:spPr>
        <a:solidFill>
          <a:srgbClr val="660066"/>
        </a:solidFill>
      </dgm:spPr>
      <dgm:t>
        <a:bodyPr/>
        <a:lstStyle/>
        <a:p>
          <a:r>
            <a:rPr lang="en-US" sz="3200" b="0" dirty="0"/>
            <a:t>Students recognize and seek to fulfill their civic and social responsibilities by doing their share to contribute to the well-being of the communities in which they are a member (including their school, neighborhood and country).</a:t>
          </a:r>
        </a:p>
      </dgm:t>
    </dgm:pt>
    <dgm:pt modelId="{3A47B084-2FBF-2C4E-9C8F-656D4AC1FC52}" type="parTrans" cxnId="{ECA26CE0-BD0B-FA44-9BDF-D19E848D0D8E}">
      <dgm:prSet/>
      <dgm:spPr/>
      <dgm:t>
        <a:bodyPr/>
        <a:lstStyle/>
        <a:p>
          <a:endParaRPr lang="en-US"/>
        </a:p>
      </dgm:t>
    </dgm:pt>
    <dgm:pt modelId="{37A24649-390E-1944-848E-4DA958598B4C}" type="sibTrans" cxnId="{ECA26CE0-BD0B-FA44-9BDF-D19E848D0D8E}">
      <dgm:prSet/>
      <dgm:spPr/>
      <dgm:t>
        <a:bodyPr/>
        <a:lstStyle/>
        <a:p>
          <a:endParaRPr lang="en-US"/>
        </a:p>
      </dgm:t>
    </dgm:pt>
    <dgm:pt modelId="{55591AC3-352A-48C9-BEA4-E24C90CE345A}" type="pres">
      <dgm:prSet presAssocID="{E50F8E4F-4436-4C75-9C7F-B242891ABE4B}" presName="linear" presStyleCnt="0">
        <dgm:presLayoutVars>
          <dgm:animLvl val="lvl"/>
          <dgm:resizeHandles val="exact"/>
        </dgm:presLayoutVars>
      </dgm:prSet>
      <dgm:spPr/>
    </dgm:pt>
    <dgm:pt modelId="{5A181D5B-0508-F84C-AC35-7B631440EF4C}" type="pres">
      <dgm:prSet presAssocID="{8113D466-460C-8741-BAF3-CCD6F715441E}" presName="parentText" presStyleLbl="node1" presStyleIdx="0" presStyleCnt="1">
        <dgm:presLayoutVars>
          <dgm:chMax val="0"/>
          <dgm:bulletEnabled val="1"/>
        </dgm:presLayoutVars>
      </dgm:prSet>
      <dgm:spPr/>
    </dgm:pt>
  </dgm:ptLst>
  <dgm:cxnLst>
    <dgm:cxn modelId="{E4C51D0C-D8FA-5240-9E52-E9C4FD9577D3}" type="presOf" srcId="{8113D466-460C-8741-BAF3-CCD6F715441E}" destId="{5A181D5B-0508-F84C-AC35-7B631440EF4C}" srcOrd="0" destOrd="0" presId="urn:microsoft.com/office/officeart/2005/8/layout/vList2"/>
    <dgm:cxn modelId="{ECA26CE0-BD0B-FA44-9BDF-D19E848D0D8E}" srcId="{E50F8E4F-4436-4C75-9C7F-B242891ABE4B}" destId="{8113D466-460C-8741-BAF3-CCD6F715441E}" srcOrd="0" destOrd="0" parTransId="{3A47B084-2FBF-2C4E-9C8F-656D4AC1FC52}" sibTransId="{37A24649-390E-1944-848E-4DA958598B4C}"/>
    <dgm:cxn modelId="{A1BEE6F2-8D4A-6743-AFA2-C8DBDDC3F7A9}" type="presOf" srcId="{E50F8E4F-4436-4C75-9C7F-B242891ABE4B}" destId="{55591AC3-352A-48C9-BEA4-E24C90CE345A}" srcOrd="0" destOrd="0" presId="urn:microsoft.com/office/officeart/2005/8/layout/vList2"/>
    <dgm:cxn modelId="{3500D70A-4C86-8E40-90B9-8F20F920EDD5}" type="presParOf" srcId="{55591AC3-352A-48C9-BEA4-E24C90CE345A}" destId="{5A181D5B-0508-F84C-AC35-7B631440EF4C}"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449DCA51-DD97-4805-99F5-5269B7AFF05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A799FDD-BFC1-41C6-96E4-52F20B53900D}">
      <dgm:prSet/>
      <dgm:spPr>
        <a:solidFill>
          <a:srgbClr val="92278F"/>
        </a:solidFill>
      </dgm:spPr>
      <dgm:t>
        <a:bodyPr/>
        <a:lstStyle/>
        <a:p>
          <a:pPr algn="ctr" rtl="0"/>
          <a:r>
            <a:rPr lang="en-US" b="1" dirty="0">
              <a:effectLst>
                <a:outerShdw blurRad="38100" dist="38100" dir="2700000" algn="tl">
                  <a:srgbClr val="000000">
                    <a:alpha val="43137"/>
                  </a:srgbClr>
                </a:outerShdw>
              </a:effectLst>
            </a:rPr>
            <a:t>CITIZENSHIP</a:t>
          </a:r>
          <a:endParaRPr lang="en-US" dirty="0">
            <a:effectLst>
              <a:outerShdw blurRad="38100" dist="38100" dir="2700000" algn="tl">
                <a:srgbClr val="000000">
                  <a:alpha val="43137"/>
                </a:srgbClr>
              </a:outerShdw>
            </a:effectLst>
          </a:endParaRPr>
        </a:p>
      </dgm:t>
    </dgm:pt>
    <dgm:pt modelId="{BDE943B4-E3EB-43F6-97EE-025D15FCC727}" type="parTrans" cxnId="{473010F1-51AB-4BFD-9FE9-7990D46F37EB}">
      <dgm:prSet/>
      <dgm:spPr/>
      <dgm:t>
        <a:bodyPr/>
        <a:lstStyle/>
        <a:p>
          <a:endParaRPr lang="en-US"/>
        </a:p>
      </dgm:t>
    </dgm:pt>
    <dgm:pt modelId="{484A11E9-37D0-448D-9410-02F9825A95E9}" type="sibTrans" cxnId="{473010F1-51AB-4BFD-9FE9-7990D46F37EB}">
      <dgm:prSet/>
      <dgm:spPr/>
      <dgm:t>
        <a:bodyPr/>
        <a:lstStyle/>
        <a:p>
          <a:endParaRPr lang="en-US"/>
        </a:p>
      </dgm:t>
    </dgm:pt>
    <dgm:pt modelId="{B7412025-9A44-494B-A353-550AFC163D1B}" type="pres">
      <dgm:prSet presAssocID="{449DCA51-DD97-4805-99F5-5269B7AFF055}" presName="linear" presStyleCnt="0">
        <dgm:presLayoutVars>
          <dgm:animLvl val="lvl"/>
          <dgm:resizeHandles val="exact"/>
        </dgm:presLayoutVars>
      </dgm:prSet>
      <dgm:spPr/>
    </dgm:pt>
    <dgm:pt modelId="{A38DF5B8-A1B6-4CF6-93B8-3C33C77C9FF0}" type="pres">
      <dgm:prSet presAssocID="{4A799FDD-BFC1-41C6-96E4-52F20B53900D}" presName="parentText" presStyleLbl="node1" presStyleIdx="0" presStyleCnt="1">
        <dgm:presLayoutVars>
          <dgm:chMax val="0"/>
          <dgm:bulletEnabled val="1"/>
        </dgm:presLayoutVars>
      </dgm:prSet>
      <dgm:spPr/>
    </dgm:pt>
  </dgm:ptLst>
  <dgm:cxnLst>
    <dgm:cxn modelId="{350F3F62-0F02-0C40-904E-3FCC516A9364}" type="presOf" srcId="{449DCA51-DD97-4805-99F5-5269B7AFF055}" destId="{B7412025-9A44-494B-A353-550AFC163D1B}" srcOrd="0" destOrd="0" presId="urn:microsoft.com/office/officeart/2005/8/layout/vList2"/>
    <dgm:cxn modelId="{AD446997-4AB8-1C4B-89C0-923B453FB694}" type="presOf" srcId="{4A799FDD-BFC1-41C6-96E4-52F20B53900D}" destId="{A38DF5B8-A1B6-4CF6-93B8-3C33C77C9FF0}" srcOrd="0" destOrd="0" presId="urn:microsoft.com/office/officeart/2005/8/layout/vList2"/>
    <dgm:cxn modelId="{473010F1-51AB-4BFD-9FE9-7990D46F37EB}" srcId="{449DCA51-DD97-4805-99F5-5269B7AFF055}" destId="{4A799FDD-BFC1-41C6-96E4-52F20B53900D}" srcOrd="0" destOrd="0" parTransId="{BDE943B4-E3EB-43F6-97EE-025D15FCC727}" sibTransId="{484A11E9-37D0-448D-9410-02F9825A95E9}"/>
    <dgm:cxn modelId="{ABB400D4-2C08-D94D-88BF-88276F86B736}" type="presParOf" srcId="{B7412025-9A44-494B-A353-550AFC163D1B}" destId="{A38DF5B8-A1B6-4CF6-93B8-3C33C77C9FF0}"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EFB57D1-7353-47AD-817A-E90632E68CE3}" type="doc">
      <dgm:prSet loTypeId="urn:microsoft.com/office/officeart/2005/8/layout/hList6" loCatId="list" qsTypeId="urn:microsoft.com/office/officeart/2005/8/quickstyle/3d1" qsCatId="3D" csTypeId="urn:microsoft.com/office/officeart/2005/8/colors/colorful3" csCatId="colorful" phldr="1"/>
      <dgm:spPr/>
      <dgm:t>
        <a:bodyPr/>
        <a:lstStyle/>
        <a:p>
          <a:endParaRPr lang="en-US"/>
        </a:p>
      </dgm:t>
    </dgm:pt>
    <dgm:pt modelId="{D61AE61C-8F6D-478F-B3F2-279CB26DDCEA}">
      <dgm:prSet/>
      <dgm:spPr>
        <a:solidFill>
          <a:srgbClr val="056839"/>
        </a:solidFill>
      </dgm:spPr>
      <dgm:t>
        <a:bodyPr anchor="t"/>
        <a:lstStyle/>
        <a:p>
          <a:pPr algn="l" rtl="0"/>
          <a:r>
            <a:rPr lang="en-US" b="1" u="sng" dirty="0">
              <a:effectLst>
                <a:outerShdw blurRad="38100" dist="38100" dir="2700000" algn="tl">
                  <a:srgbClr val="000000">
                    <a:alpha val="43137"/>
                  </a:srgbClr>
                </a:outerShdw>
              </a:effectLst>
            </a:rPr>
            <a:t>Instruction</a:t>
          </a:r>
          <a:r>
            <a:rPr lang="en-US" b="1" dirty="0">
              <a:effectLst>
                <a:outerShdw blurRad="38100" dist="38100" dir="2700000" algn="tl">
                  <a:srgbClr val="000000">
                    <a:alpha val="43137"/>
                  </a:srgbClr>
                </a:outerShdw>
              </a:effectLst>
            </a:rPr>
            <a:t>:</a:t>
          </a:r>
          <a:r>
            <a:rPr lang="en-US" b="0" dirty="0">
              <a:effectLst>
                <a:outerShdw blurRad="38100" dist="38100" dir="2700000" algn="tl">
                  <a:srgbClr val="000000">
                    <a:alpha val="43137"/>
                  </a:srgbClr>
                </a:outerShdw>
              </a:effectLst>
            </a:rPr>
            <a:t> </a:t>
          </a:r>
        </a:p>
        <a:p>
          <a:pPr algn="l" rtl="0"/>
          <a:r>
            <a:rPr lang="en-US" b="1" dirty="0">
              <a:effectLst>
                <a:outerShdw blurRad="38100" dist="38100" dir="2700000" algn="tl">
                  <a:srgbClr val="000000">
                    <a:alpha val="43137"/>
                  </a:srgbClr>
                </a:outerShdw>
              </a:effectLst>
            </a:rPr>
            <a:t>Direct teaching and advocacy concerning what is right, desirable and effective</a:t>
          </a:r>
          <a:endParaRPr lang="en-US" dirty="0">
            <a:effectLst>
              <a:outerShdw blurRad="38100" dist="38100" dir="2700000" algn="tl">
                <a:srgbClr val="000000">
                  <a:alpha val="43137"/>
                </a:srgbClr>
              </a:outerShdw>
            </a:effectLst>
          </a:endParaRPr>
        </a:p>
      </dgm:t>
    </dgm:pt>
    <dgm:pt modelId="{1C722B21-ED23-4E75-997D-CD682C70588A}" type="parTrans" cxnId="{30C2B3F9-D163-42E1-8A69-927D827C8801}">
      <dgm:prSet/>
      <dgm:spPr/>
      <dgm:t>
        <a:bodyPr/>
        <a:lstStyle/>
        <a:p>
          <a:endParaRPr lang="en-US"/>
        </a:p>
      </dgm:t>
    </dgm:pt>
    <dgm:pt modelId="{5F1C0976-3EBC-4854-B890-9D7DFFCE0848}" type="sibTrans" cxnId="{30C2B3F9-D163-42E1-8A69-927D827C8801}">
      <dgm:prSet/>
      <dgm:spPr/>
      <dgm:t>
        <a:bodyPr/>
        <a:lstStyle/>
        <a:p>
          <a:endParaRPr lang="en-US"/>
        </a:p>
      </dgm:t>
    </dgm:pt>
    <dgm:pt modelId="{27974819-462A-4AA1-9B0B-A9A3DD89C213}">
      <dgm:prSet/>
      <dgm:spPr>
        <a:solidFill>
          <a:srgbClr val="000090"/>
        </a:solidFill>
      </dgm:spPr>
      <dgm:t>
        <a:bodyPr anchor="t"/>
        <a:lstStyle/>
        <a:p>
          <a:pPr algn="l" rtl="0"/>
          <a:r>
            <a:rPr lang="en-US" b="1" u="sng" dirty="0">
              <a:effectLst>
                <a:outerShdw blurRad="38100" dist="38100" dir="2700000" algn="tl">
                  <a:srgbClr val="000000">
                    <a:alpha val="43137"/>
                  </a:srgbClr>
                </a:outerShdw>
              </a:effectLst>
            </a:rPr>
            <a:t>Emulation</a:t>
          </a:r>
          <a:r>
            <a:rPr lang="en-US" b="1" dirty="0">
              <a:effectLst>
                <a:outerShdw blurRad="38100" dist="38100" dir="2700000" algn="tl">
                  <a:srgbClr val="000000">
                    <a:alpha val="43137"/>
                  </a:srgbClr>
                </a:outerShdw>
              </a:effectLst>
            </a:rPr>
            <a:t>: </a:t>
          </a:r>
        </a:p>
        <a:p>
          <a:pPr algn="l" rtl="0"/>
          <a:r>
            <a:rPr lang="en-US" b="1" dirty="0">
              <a:effectLst>
                <a:outerShdw blurRad="38100" dist="38100" dir="2700000" algn="tl">
                  <a:srgbClr val="000000">
                    <a:alpha val="43137"/>
                  </a:srgbClr>
                </a:outerShdw>
              </a:effectLst>
            </a:rPr>
            <a:t>Adoption of attitudes and beliefs of others (i.e., role models)</a:t>
          </a:r>
          <a:endParaRPr lang="en-US" dirty="0">
            <a:effectLst>
              <a:outerShdw blurRad="38100" dist="38100" dir="2700000" algn="tl">
                <a:srgbClr val="000000">
                  <a:alpha val="43137"/>
                </a:srgbClr>
              </a:outerShdw>
            </a:effectLst>
          </a:endParaRPr>
        </a:p>
      </dgm:t>
    </dgm:pt>
    <dgm:pt modelId="{0111D68F-E343-4710-A1F4-E076D4198C21}" type="parTrans" cxnId="{12310617-45E7-4E75-8254-836F1759190E}">
      <dgm:prSet/>
      <dgm:spPr/>
      <dgm:t>
        <a:bodyPr/>
        <a:lstStyle/>
        <a:p>
          <a:endParaRPr lang="en-US"/>
        </a:p>
      </dgm:t>
    </dgm:pt>
    <dgm:pt modelId="{B4D815E7-E478-43ED-A381-0E8952DA76A5}" type="sibTrans" cxnId="{12310617-45E7-4E75-8254-836F1759190E}">
      <dgm:prSet/>
      <dgm:spPr/>
      <dgm:t>
        <a:bodyPr/>
        <a:lstStyle/>
        <a:p>
          <a:endParaRPr lang="en-US"/>
        </a:p>
      </dgm:t>
    </dgm:pt>
    <dgm:pt modelId="{62A1E478-64B4-4C46-9A3A-85832AA0616A}">
      <dgm:prSet/>
      <dgm:spPr>
        <a:solidFill>
          <a:srgbClr val="FF0000"/>
        </a:solidFill>
      </dgm:spPr>
      <dgm:t>
        <a:bodyPr anchor="t"/>
        <a:lstStyle/>
        <a:p>
          <a:pPr algn="l" rtl="0"/>
          <a:r>
            <a:rPr lang="en-US" b="1" u="sng" dirty="0">
              <a:effectLst>
                <a:outerShdw blurRad="38100" dist="38100" dir="2700000" algn="tl">
                  <a:srgbClr val="000000">
                    <a:alpha val="43137"/>
                  </a:srgbClr>
                </a:outerShdw>
              </a:effectLst>
            </a:rPr>
            <a:t>Habituation</a:t>
          </a:r>
          <a:r>
            <a:rPr lang="en-US" b="1" dirty="0">
              <a:effectLst>
                <a:outerShdw blurRad="38100" dist="38100" dir="2700000" algn="tl">
                  <a:srgbClr val="000000">
                    <a:alpha val="43137"/>
                  </a:srgbClr>
                </a:outerShdw>
              </a:effectLst>
            </a:rPr>
            <a:t>: </a:t>
          </a:r>
        </a:p>
        <a:p>
          <a:pPr algn="l" rtl="0"/>
          <a:r>
            <a:rPr lang="en-US" b="1" dirty="0">
              <a:effectLst>
                <a:outerShdw blurRad="38100" dist="38100" dir="2700000" algn="tl">
                  <a:srgbClr val="000000">
                    <a:alpha val="43137"/>
                  </a:srgbClr>
                </a:outerShdw>
              </a:effectLst>
            </a:rPr>
            <a:t>Inculcation of automatic patterns of thinking and being</a:t>
          </a:r>
          <a:endParaRPr lang="en-US" dirty="0">
            <a:effectLst>
              <a:outerShdw blurRad="38100" dist="38100" dir="2700000" algn="tl">
                <a:srgbClr val="000000">
                  <a:alpha val="43137"/>
                </a:srgbClr>
              </a:outerShdw>
            </a:effectLst>
          </a:endParaRPr>
        </a:p>
      </dgm:t>
    </dgm:pt>
    <dgm:pt modelId="{960A3955-5C94-497D-9BA9-D606E473F0E6}" type="parTrans" cxnId="{00F56BF6-5EE8-4C1F-B7CB-9DC8B8DBA2C8}">
      <dgm:prSet/>
      <dgm:spPr/>
      <dgm:t>
        <a:bodyPr/>
        <a:lstStyle/>
        <a:p>
          <a:endParaRPr lang="en-US"/>
        </a:p>
      </dgm:t>
    </dgm:pt>
    <dgm:pt modelId="{41ABD6DD-6B55-4758-83B4-3814D95ECAF1}" type="sibTrans" cxnId="{00F56BF6-5EE8-4C1F-B7CB-9DC8B8DBA2C8}">
      <dgm:prSet/>
      <dgm:spPr/>
      <dgm:t>
        <a:bodyPr/>
        <a:lstStyle/>
        <a:p>
          <a:endParaRPr lang="en-US"/>
        </a:p>
      </dgm:t>
    </dgm:pt>
    <dgm:pt modelId="{120AFB72-2180-4824-9A0A-6D60900AF14C}" type="pres">
      <dgm:prSet presAssocID="{FEFB57D1-7353-47AD-817A-E90632E68CE3}" presName="Name0" presStyleCnt="0">
        <dgm:presLayoutVars>
          <dgm:dir/>
          <dgm:resizeHandles val="exact"/>
        </dgm:presLayoutVars>
      </dgm:prSet>
      <dgm:spPr/>
    </dgm:pt>
    <dgm:pt modelId="{268880AF-27D4-4D92-8DEF-699B29A91E8B}" type="pres">
      <dgm:prSet presAssocID="{D61AE61C-8F6D-478F-B3F2-279CB26DDCEA}" presName="node" presStyleLbl="node1" presStyleIdx="0" presStyleCnt="3">
        <dgm:presLayoutVars>
          <dgm:bulletEnabled val="1"/>
        </dgm:presLayoutVars>
      </dgm:prSet>
      <dgm:spPr/>
    </dgm:pt>
    <dgm:pt modelId="{36326254-33E1-41BE-8052-C8382D863BA8}" type="pres">
      <dgm:prSet presAssocID="{5F1C0976-3EBC-4854-B890-9D7DFFCE0848}" presName="sibTrans" presStyleCnt="0"/>
      <dgm:spPr/>
    </dgm:pt>
    <dgm:pt modelId="{09FE03E7-31F4-4F9D-BE7D-A5C8D0EFD0DE}" type="pres">
      <dgm:prSet presAssocID="{27974819-462A-4AA1-9B0B-A9A3DD89C213}" presName="node" presStyleLbl="node1" presStyleIdx="1" presStyleCnt="3">
        <dgm:presLayoutVars>
          <dgm:bulletEnabled val="1"/>
        </dgm:presLayoutVars>
      </dgm:prSet>
      <dgm:spPr/>
    </dgm:pt>
    <dgm:pt modelId="{BE044D2D-1130-45A2-8683-14F82B5643AE}" type="pres">
      <dgm:prSet presAssocID="{B4D815E7-E478-43ED-A381-0E8952DA76A5}" presName="sibTrans" presStyleCnt="0"/>
      <dgm:spPr/>
    </dgm:pt>
    <dgm:pt modelId="{9351B519-C63A-421C-B297-2A97E0F34210}" type="pres">
      <dgm:prSet presAssocID="{62A1E478-64B4-4C46-9A3A-85832AA0616A}" presName="node" presStyleLbl="node1" presStyleIdx="2" presStyleCnt="3">
        <dgm:presLayoutVars>
          <dgm:bulletEnabled val="1"/>
        </dgm:presLayoutVars>
      </dgm:prSet>
      <dgm:spPr/>
    </dgm:pt>
  </dgm:ptLst>
  <dgm:cxnLst>
    <dgm:cxn modelId="{12310617-45E7-4E75-8254-836F1759190E}" srcId="{FEFB57D1-7353-47AD-817A-E90632E68CE3}" destId="{27974819-462A-4AA1-9B0B-A9A3DD89C213}" srcOrd="1" destOrd="0" parTransId="{0111D68F-E343-4710-A1F4-E076D4198C21}" sibTransId="{B4D815E7-E478-43ED-A381-0E8952DA76A5}"/>
    <dgm:cxn modelId="{79AD5B52-0F18-794B-9327-5654555D8E4F}" type="presOf" srcId="{27974819-462A-4AA1-9B0B-A9A3DD89C213}" destId="{09FE03E7-31F4-4F9D-BE7D-A5C8D0EFD0DE}" srcOrd="0" destOrd="0" presId="urn:microsoft.com/office/officeart/2005/8/layout/hList6"/>
    <dgm:cxn modelId="{86945F74-024B-7043-A837-A326FD9E553B}" type="presOf" srcId="{FEFB57D1-7353-47AD-817A-E90632E68CE3}" destId="{120AFB72-2180-4824-9A0A-6D60900AF14C}" srcOrd="0" destOrd="0" presId="urn:microsoft.com/office/officeart/2005/8/layout/hList6"/>
    <dgm:cxn modelId="{54697F88-E76E-8144-A47C-82A2D1F569AA}" type="presOf" srcId="{D61AE61C-8F6D-478F-B3F2-279CB26DDCEA}" destId="{268880AF-27D4-4D92-8DEF-699B29A91E8B}" srcOrd="0" destOrd="0" presId="urn:microsoft.com/office/officeart/2005/8/layout/hList6"/>
    <dgm:cxn modelId="{C8E9B4A8-5981-2D4C-9DDD-F0E60C0D5892}" type="presOf" srcId="{62A1E478-64B4-4C46-9A3A-85832AA0616A}" destId="{9351B519-C63A-421C-B297-2A97E0F34210}" srcOrd="0" destOrd="0" presId="urn:microsoft.com/office/officeart/2005/8/layout/hList6"/>
    <dgm:cxn modelId="{00F56BF6-5EE8-4C1F-B7CB-9DC8B8DBA2C8}" srcId="{FEFB57D1-7353-47AD-817A-E90632E68CE3}" destId="{62A1E478-64B4-4C46-9A3A-85832AA0616A}" srcOrd="2" destOrd="0" parTransId="{960A3955-5C94-497D-9BA9-D606E473F0E6}" sibTransId="{41ABD6DD-6B55-4758-83B4-3814D95ECAF1}"/>
    <dgm:cxn modelId="{30C2B3F9-D163-42E1-8A69-927D827C8801}" srcId="{FEFB57D1-7353-47AD-817A-E90632E68CE3}" destId="{D61AE61C-8F6D-478F-B3F2-279CB26DDCEA}" srcOrd="0" destOrd="0" parTransId="{1C722B21-ED23-4E75-997D-CD682C70588A}" sibTransId="{5F1C0976-3EBC-4854-B890-9D7DFFCE0848}"/>
    <dgm:cxn modelId="{EF210EE2-851B-444B-98BA-B4E4A9C672E1}" type="presParOf" srcId="{120AFB72-2180-4824-9A0A-6D60900AF14C}" destId="{268880AF-27D4-4D92-8DEF-699B29A91E8B}" srcOrd="0" destOrd="0" presId="urn:microsoft.com/office/officeart/2005/8/layout/hList6"/>
    <dgm:cxn modelId="{3D8271AF-7FB0-4049-A5F5-8DF3546821E2}" type="presParOf" srcId="{120AFB72-2180-4824-9A0A-6D60900AF14C}" destId="{36326254-33E1-41BE-8052-C8382D863BA8}" srcOrd="1" destOrd="0" presId="urn:microsoft.com/office/officeart/2005/8/layout/hList6"/>
    <dgm:cxn modelId="{E754EDB4-33E4-A143-9CEE-849769B96B77}" type="presParOf" srcId="{120AFB72-2180-4824-9A0A-6D60900AF14C}" destId="{09FE03E7-31F4-4F9D-BE7D-A5C8D0EFD0DE}" srcOrd="2" destOrd="0" presId="urn:microsoft.com/office/officeart/2005/8/layout/hList6"/>
    <dgm:cxn modelId="{996DA69F-1206-4342-8AAD-A515994869D2}" type="presParOf" srcId="{120AFB72-2180-4824-9A0A-6D60900AF14C}" destId="{BE044D2D-1130-45A2-8683-14F82B5643AE}" srcOrd="3" destOrd="0" presId="urn:microsoft.com/office/officeart/2005/8/layout/hList6"/>
    <dgm:cxn modelId="{1713F5D1-FD5C-B940-84A3-B806F2FC2679}" type="presParOf" srcId="{120AFB72-2180-4824-9A0A-6D60900AF14C}" destId="{9351B519-C63A-421C-B297-2A97E0F34210}"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83062644-EE35-DE48-ACC7-4848571B6731}" type="doc">
      <dgm:prSet loTypeId="urn:microsoft.com/office/officeart/2005/8/layout/vList3#6" loCatId="list" qsTypeId="urn:microsoft.com/office/officeart/2005/8/quickstyle/simple4" qsCatId="simple" csTypeId="urn:microsoft.com/office/officeart/2005/8/colors/colorful2" csCatId="colorful" phldr="1"/>
      <dgm:spPr/>
    </dgm:pt>
    <dgm:pt modelId="{C603CC97-1BEC-6242-A70F-E535E8F053E5}">
      <dgm:prSet phldrT="[Text]" custT="1"/>
      <dgm:spPr/>
      <dgm:t>
        <a:bodyPr/>
        <a:lstStyle/>
        <a:p>
          <a:r>
            <a:rPr lang="en-US" sz="2400" dirty="0"/>
            <a:t>I will play by the rules.</a:t>
          </a:r>
        </a:p>
      </dgm:t>
    </dgm:pt>
    <dgm:pt modelId="{1550BD0C-2DF9-F54B-8C86-D348FCD5DB63}" type="parTrans" cxnId="{A8CB8283-322C-6D4A-9425-BC17047F38E9}">
      <dgm:prSet/>
      <dgm:spPr/>
      <dgm:t>
        <a:bodyPr/>
        <a:lstStyle/>
        <a:p>
          <a:endParaRPr lang="en-US"/>
        </a:p>
      </dgm:t>
    </dgm:pt>
    <dgm:pt modelId="{4E8D5994-B21B-0947-84EB-71F488B9658C}" type="sibTrans" cxnId="{A8CB8283-322C-6D4A-9425-BC17047F38E9}">
      <dgm:prSet/>
      <dgm:spPr/>
      <dgm:t>
        <a:bodyPr/>
        <a:lstStyle/>
        <a:p>
          <a:endParaRPr lang="en-US"/>
        </a:p>
      </dgm:t>
    </dgm:pt>
    <dgm:pt modelId="{8CEF8C06-E8F6-0D40-8392-1103C19B4990}">
      <dgm:prSet custT="1"/>
      <dgm:spPr/>
      <dgm:t>
        <a:bodyPr/>
        <a:lstStyle/>
        <a:p>
          <a:r>
            <a:rPr lang="en-US" sz="2400" dirty="0"/>
            <a:t>I need to obey the law.</a:t>
          </a:r>
        </a:p>
      </dgm:t>
    </dgm:pt>
    <dgm:pt modelId="{76A70475-3C77-D541-823B-7F9BC33BBB95}" type="parTrans" cxnId="{DAD7FF30-B8D7-E541-9E34-61C06A6608FE}">
      <dgm:prSet/>
      <dgm:spPr/>
      <dgm:t>
        <a:bodyPr/>
        <a:lstStyle/>
        <a:p>
          <a:endParaRPr lang="en-US"/>
        </a:p>
      </dgm:t>
    </dgm:pt>
    <dgm:pt modelId="{E117FB3C-DF16-A84C-875D-5116D60A9A3B}" type="sibTrans" cxnId="{DAD7FF30-B8D7-E541-9E34-61C06A6608FE}">
      <dgm:prSet/>
      <dgm:spPr/>
      <dgm:t>
        <a:bodyPr/>
        <a:lstStyle/>
        <a:p>
          <a:endParaRPr lang="en-US"/>
        </a:p>
      </dgm:t>
    </dgm:pt>
    <dgm:pt modelId="{49C22684-B1B1-5042-B58F-12F59AC80405}">
      <dgm:prSet custT="1"/>
      <dgm:spPr>
        <a:solidFill>
          <a:schemeClr val="tx2">
            <a:lumMod val="50000"/>
          </a:schemeClr>
        </a:solidFill>
      </dgm:spPr>
      <dgm:t>
        <a:bodyPr/>
        <a:lstStyle/>
        <a:p>
          <a:r>
            <a:rPr lang="en-US" sz="2400" dirty="0"/>
            <a:t>I should do my share in my family, class, school and community. </a:t>
          </a:r>
        </a:p>
      </dgm:t>
    </dgm:pt>
    <dgm:pt modelId="{E9CEDD43-E820-F042-98EE-2B28860621FF}" type="parTrans" cxnId="{BB9D88BC-298C-C141-AA89-AB64E5FA4076}">
      <dgm:prSet/>
      <dgm:spPr/>
      <dgm:t>
        <a:bodyPr/>
        <a:lstStyle/>
        <a:p>
          <a:endParaRPr lang="en-US"/>
        </a:p>
      </dgm:t>
    </dgm:pt>
    <dgm:pt modelId="{E0004196-26E5-8441-A35F-B8B1575F7CFF}" type="sibTrans" cxnId="{BB9D88BC-298C-C141-AA89-AB64E5FA4076}">
      <dgm:prSet/>
      <dgm:spPr/>
      <dgm:t>
        <a:bodyPr/>
        <a:lstStyle/>
        <a:p>
          <a:endParaRPr lang="en-US"/>
        </a:p>
      </dgm:t>
    </dgm:pt>
    <dgm:pt modelId="{C376532C-B9CF-434A-986A-50A5C72F1269}">
      <dgm:prSet custT="1"/>
      <dgm:spPr>
        <a:solidFill>
          <a:srgbClr val="008000"/>
        </a:solidFill>
      </dgm:spPr>
      <dgm:t>
        <a:bodyPr/>
        <a:lstStyle/>
        <a:p>
          <a:r>
            <a:rPr lang="en-US" sz="2400" dirty="0"/>
            <a:t>I recognize my duty to protect and improve the environments in which I live.</a:t>
          </a:r>
        </a:p>
      </dgm:t>
    </dgm:pt>
    <dgm:pt modelId="{FC8DDC9C-1C53-4748-A1B0-5A7B58CDB192}" type="parTrans" cxnId="{E588FB8D-1A29-7840-830E-45D5997593A2}">
      <dgm:prSet/>
      <dgm:spPr/>
      <dgm:t>
        <a:bodyPr/>
        <a:lstStyle/>
        <a:p>
          <a:endParaRPr lang="en-US"/>
        </a:p>
      </dgm:t>
    </dgm:pt>
    <dgm:pt modelId="{038952FC-85B7-3243-A8B0-4B5B7CA56C08}" type="sibTrans" cxnId="{E588FB8D-1A29-7840-830E-45D5997593A2}">
      <dgm:prSet/>
      <dgm:spPr/>
      <dgm:t>
        <a:bodyPr/>
        <a:lstStyle/>
        <a:p>
          <a:endParaRPr lang="en-US"/>
        </a:p>
      </dgm:t>
    </dgm:pt>
    <dgm:pt modelId="{FC7FDC8D-3955-4D4B-9C6C-10E71BC84398}" type="pres">
      <dgm:prSet presAssocID="{83062644-EE35-DE48-ACC7-4848571B6731}" presName="linearFlow" presStyleCnt="0">
        <dgm:presLayoutVars>
          <dgm:dir/>
          <dgm:resizeHandles val="exact"/>
        </dgm:presLayoutVars>
      </dgm:prSet>
      <dgm:spPr/>
    </dgm:pt>
    <dgm:pt modelId="{C43E8FF5-71B3-154F-BCA3-96502EA99BE8}" type="pres">
      <dgm:prSet presAssocID="{C603CC97-1BEC-6242-A70F-E535E8F053E5}" presName="composite" presStyleCnt="0"/>
      <dgm:spPr/>
    </dgm:pt>
    <dgm:pt modelId="{36065044-16CC-4949-B2C0-7A5F2C994D26}" type="pres">
      <dgm:prSet presAssocID="{C603CC97-1BEC-6242-A70F-E535E8F053E5}" presName="imgShp" presStyleLbl="fgImgPlace1" presStyleIdx="0" presStyleCnt="4" custLinFactNeighborX="-80222" custLinFactNeighborY="13977"/>
      <dgm:spPr/>
    </dgm:pt>
    <dgm:pt modelId="{647CE926-798E-C64A-A206-6B0CA6D8231F}" type="pres">
      <dgm:prSet presAssocID="{C603CC97-1BEC-6242-A70F-E535E8F053E5}" presName="txShp" presStyleLbl="node1" presStyleIdx="0" presStyleCnt="4" custScaleX="129986" custLinFactNeighborX="-1495" custLinFactNeighborY="22967">
        <dgm:presLayoutVars>
          <dgm:bulletEnabled val="1"/>
        </dgm:presLayoutVars>
      </dgm:prSet>
      <dgm:spPr/>
    </dgm:pt>
    <dgm:pt modelId="{5CA1669C-00CF-4743-B4C4-523145552FF4}" type="pres">
      <dgm:prSet presAssocID="{4E8D5994-B21B-0947-84EB-71F488B9658C}" presName="spacing" presStyleCnt="0"/>
      <dgm:spPr/>
    </dgm:pt>
    <dgm:pt modelId="{72DD2326-89D0-EB46-B56D-FDE25BFC49AF}" type="pres">
      <dgm:prSet presAssocID="{8CEF8C06-E8F6-0D40-8392-1103C19B4990}" presName="composite" presStyleCnt="0"/>
      <dgm:spPr/>
    </dgm:pt>
    <dgm:pt modelId="{306CCCDB-EC1C-CB4D-BA4C-835C7600444E}" type="pres">
      <dgm:prSet presAssocID="{8CEF8C06-E8F6-0D40-8392-1103C19B4990}" presName="imgShp" presStyleLbl="fgImgPlace1" presStyleIdx="1" presStyleCnt="4" custLinFactNeighborX="-80222" custLinFactNeighborY="3142"/>
      <dgm:spPr/>
    </dgm:pt>
    <dgm:pt modelId="{FAA67A88-61B1-314C-A950-F6FC1ACB8FAE}" type="pres">
      <dgm:prSet presAssocID="{8CEF8C06-E8F6-0D40-8392-1103C19B4990}" presName="txShp" presStyleLbl="node1" presStyleIdx="1" presStyleCnt="4" custScaleX="129986" custLinFactNeighborX="-1495" custLinFactNeighborY="12132">
        <dgm:presLayoutVars>
          <dgm:bulletEnabled val="1"/>
        </dgm:presLayoutVars>
      </dgm:prSet>
      <dgm:spPr/>
    </dgm:pt>
    <dgm:pt modelId="{611C62B3-7E83-DE47-8E81-626A899F466C}" type="pres">
      <dgm:prSet presAssocID="{E117FB3C-DF16-A84C-875D-5116D60A9A3B}" presName="spacing" presStyleCnt="0"/>
      <dgm:spPr/>
    </dgm:pt>
    <dgm:pt modelId="{0FCF42D9-9ED2-C042-BF56-8A274AF27E91}" type="pres">
      <dgm:prSet presAssocID="{49C22684-B1B1-5042-B58F-12F59AC80405}" presName="composite" presStyleCnt="0"/>
      <dgm:spPr/>
    </dgm:pt>
    <dgm:pt modelId="{D087FFB5-F22C-7C47-A1B0-6F758B6F1F50}" type="pres">
      <dgm:prSet presAssocID="{49C22684-B1B1-5042-B58F-12F59AC80405}" presName="imgShp" presStyleLbl="fgImgPlace1" presStyleIdx="2" presStyleCnt="4" custLinFactNeighborX="-80222" custLinFactNeighborY="-6480"/>
      <dgm:spPr/>
    </dgm:pt>
    <dgm:pt modelId="{E971029F-F6A8-1F43-BA52-D3AA82B4A1C1}" type="pres">
      <dgm:prSet presAssocID="{49C22684-B1B1-5042-B58F-12F59AC80405}" presName="txShp" presStyleLbl="node1" presStyleIdx="2" presStyleCnt="4" custScaleX="129986" custLinFactNeighborX="-1495" custLinFactNeighborY="2510">
        <dgm:presLayoutVars>
          <dgm:bulletEnabled val="1"/>
        </dgm:presLayoutVars>
      </dgm:prSet>
      <dgm:spPr/>
    </dgm:pt>
    <dgm:pt modelId="{2A3219C0-05E2-654A-8B48-198D6055B0BB}" type="pres">
      <dgm:prSet presAssocID="{E0004196-26E5-8441-A35F-B8B1575F7CFF}" presName="spacing" presStyleCnt="0"/>
      <dgm:spPr/>
    </dgm:pt>
    <dgm:pt modelId="{8EE8D3A3-C381-5A43-A894-5C8265C31CB9}" type="pres">
      <dgm:prSet presAssocID="{C376532C-B9CF-434A-986A-50A5C72F1269}" presName="composite" presStyleCnt="0"/>
      <dgm:spPr/>
    </dgm:pt>
    <dgm:pt modelId="{08C68880-C590-CC47-8CCD-456B9E8E286E}" type="pres">
      <dgm:prSet presAssocID="{C376532C-B9CF-434A-986A-50A5C72F1269}" presName="imgShp" presStyleLbl="fgImgPlace1" presStyleIdx="3" presStyleCnt="4" custLinFactNeighborX="-70346" custLinFactNeighborY="42"/>
      <dgm:spPr/>
    </dgm:pt>
    <dgm:pt modelId="{1C9159D8-A8A6-9D4F-9D62-94F8C4C675B1}" type="pres">
      <dgm:prSet presAssocID="{C376532C-B9CF-434A-986A-50A5C72F1269}" presName="txShp" presStyleLbl="node1" presStyleIdx="3" presStyleCnt="4" custScaleX="129986" custLinFactNeighborX="757" custLinFactNeighborY="-7695">
        <dgm:presLayoutVars>
          <dgm:bulletEnabled val="1"/>
        </dgm:presLayoutVars>
      </dgm:prSet>
      <dgm:spPr/>
    </dgm:pt>
  </dgm:ptLst>
  <dgm:cxnLst>
    <dgm:cxn modelId="{8C15AC09-64B3-C748-972E-F1C6B78B0C20}" type="presOf" srcId="{83062644-EE35-DE48-ACC7-4848571B6731}" destId="{FC7FDC8D-3955-4D4B-9C6C-10E71BC84398}" srcOrd="0" destOrd="0" presId="urn:microsoft.com/office/officeart/2005/8/layout/vList3#6"/>
    <dgm:cxn modelId="{0F3EA812-105C-BD46-A6EF-99E55CD7C406}" type="presOf" srcId="{C603CC97-1BEC-6242-A70F-E535E8F053E5}" destId="{647CE926-798E-C64A-A206-6B0CA6D8231F}" srcOrd="0" destOrd="0" presId="urn:microsoft.com/office/officeart/2005/8/layout/vList3#6"/>
    <dgm:cxn modelId="{DAD7FF30-B8D7-E541-9E34-61C06A6608FE}" srcId="{83062644-EE35-DE48-ACC7-4848571B6731}" destId="{8CEF8C06-E8F6-0D40-8392-1103C19B4990}" srcOrd="1" destOrd="0" parTransId="{76A70475-3C77-D541-823B-7F9BC33BBB95}" sibTransId="{E117FB3C-DF16-A84C-875D-5116D60A9A3B}"/>
    <dgm:cxn modelId="{A8CB8283-322C-6D4A-9425-BC17047F38E9}" srcId="{83062644-EE35-DE48-ACC7-4848571B6731}" destId="{C603CC97-1BEC-6242-A70F-E535E8F053E5}" srcOrd="0" destOrd="0" parTransId="{1550BD0C-2DF9-F54B-8C86-D348FCD5DB63}" sibTransId="{4E8D5994-B21B-0947-84EB-71F488B9658C}"/>
    <dgm:cxn modelId="{E588FB8D-1A29-7840-830E-45D5997593A2}" srcId="{83062644-EE35-DE48-ACC7-4848571B6731}" destId="{C376532C-B9CF-434A-986A-50A5C72F1269}" srcOrd="3" destOrd="0" parTransId="{FC8DDC9C-1C53-4748-A1B0-5A7B58CDB192}" sibTransId="{038952FC-85B7-3243-A8B0-4B5B7CA56C08}"/>
    <dgm:cxn modelId="{94832DB2-9596-9E4D-AE43-75872A518843}" type="presOf" srcId="{C376532C-B9CF-434A-986A-50A5C72F1269}" destId="{1C9159D8-A8A6-9D4F-9D62-94F8C4C675B1}" srcOrd="0" destOrd="0" presId="urn:microsoft.com/office/officeart/2005/8/layout/vList3#6"/>
    <dgm:cxn modelId="{F6175CBA-FC7F-7145-9551-061F33BE4CF4}" type="presOf" srcId="{49C22684-B1B1-5042-B58F-12F59AC80405}" destId="{E971029F-F6A8-1F43-BA52-D3AA82B4A1C1}" srcOrd="0" destOrd="0" presId="urn:microsoft.com/office/officeart/2005/8/layout/vList3#6"/>
    <dgm:cxn modelId="{BB9D88BC-298C-C141-AA89-AB64E5FA4076}" srcId="{83062644-EE35-DE48-ACC7-4848571B6731}" destId="{49C22684-B1B1-5042-B58F-12F59AC80405}" srcOrd="2" destOrd="0" parTransId="{E9CEDD43-E820-F042-98EE-2B28860621FF}" sibTransId="{E0004196-26E5-8441-A35F-B8B1575F7CFF}"/>
    <dgm:cxn modelId="{B00FA1E7-ADE7-A648-9716-C3410F7502E3}" type="presOf" srcId="{8CEF8C06-E8F6-0D40-8392-1103C19B4990}" destId="{FAA67A88-61B1-314C-A950-F6FC1ACB8FAE}" srcOrd="0" destOrd="0" presId="urn:microsoft.com/office/officeart/2005/8/layout/vList3#6"/>
    <dgm:cxn modelId="{3BA7ACA4-A559-EC4D-85D3-22E161D8A7F7}" type="presParOf" srcId="{FC7FDC8D-3955-4D4B-9C6C-10E71BC84398}" destId="{C43E8FF5-71B3-154F-BCA3-96502EA99BE8}" srcOrd="0" destOrd="0" presId="urn:microsoft.com/office/officeart/2005/8/layout/vList3#6"/>
    <dgm:cxn modelId="{2576F27E-D282-CB46-9FA7-50F186300ECC}" type="presParOf" srcId="{C43E8FF5-71B3-154F-BCA3-96502EA99BE8}" destId="{36065044-16CC-4949-B2C0-7A5F2C994D26}" srcOrd="0" destOrd="0" presId="urn:microsoft.com/office/officeart/2005/8/layout/vList3#6"/>
    <dgm:cxn modelId="{366E19C8-CAE0-E943-AC0A-8776510C1A80}" type="presParOf" srcId="{C43E8FF5-71B3-154F-BCA3-96502EA99BE8}" destId="{647CE926-798E-C64A-A206-6B0CA6D8231F}" srcOrd="1" destOrd="0" presId="urn:microsoft.com/office/officeart/2005/8/layout/vList3#6"/>
    <dgm:cxn modelId="{1F6030D3-8F3F-F044-AD1C-441ABA8392A0}" type="presParOf" srcId="{FC7FDC8D-3955-4D4B-9C6C-10E71BC84398}" destId="{5CA1669C-00CF-4743-B4C4-523145552FF4}" srcOrd="1" destOrd="0" presId="urn:microsoft.com/office/officeart/2005/8/layout/vList3#6"/>
    <dgm:cxn modelId="{91BA5956-4F2C-DF4F-92FC-042EB6A4B631}" type="presParOf" srcId="{FC7FDC8D-3955-4D4B-9C6C-10E71BC84398}" destId="{72DD2326-89D0-EB46-B56D-FDE25BFC49AF}" srcOrd="2" destOrd="0" presId="urn:microsoft.com/office/officeart/2005/8/layout/vList3#6"/>
    <dgm:cxn modelId="{36606C33-C26F-4146-8BFD-6E86CD233FDB}" type="presParOf" srcId="{72DD2326-89D0-EB46-B56D-FDE25BFC49AF}" destId="{306CCCDB-EC1C-CB4D-BA4C-835C7600444E}" srcOrd="0" destOrd="0" presId="urn:microsoft.com/office/officeart/2005/8/layout/vList3#6"/>
    <dgm:cxn modelId="{7DF618AC-17B1-4F43-B3C6-4D98B9685F23}" type="presParOf" srcId="{72DD2326-89D0-EB46-B56D-FDE25BFC49AF}" destId="{FAA67A88-61B1-314C-A950-F6FC1ACB8FAE}" srcOrd="1" destOrd="0" presId="urn:microsoft.com/office/officeart/2005/8/layout/vList3#6"/>
    <dgm:cxn modelId="{D4BA59C6-1001-EB4C-974C-154EE4368CB3}" type="presParOf" srcId="{FC7FDC8D-3955-4D4B-9C6C-10E71BC84398}" destId="{611C62B3-7E83-DE47-8E81-626A899F466C}" srcOrd="3" destOrd="0" presId="urn:microsoft.com/office/officeart/2005/8/layout/vList3#6"/>
    <dgm:cxn modelId="{B3363AF9-709B-CA42-8EBE-330355492DE5}" type="presParOf" srcId="{FC7FDC8D-3955-4D4B-9C6C-10E71BC84398}" destId="{0FCF42D9-9ED2-C042-BF56-8A274AF27E91}" srcOrd="4" destOrd="0" presId="urn:microsoft.com/office/officeart/2005/8/layout/vList3#6"/>
    <dgm:cxn modelId="{2D5997D9-CE72-3341-B886-F9550EBE2D0A}" type="presParOf" srcId="{0FCF42D9-9ED2-C042-BF56-8A274AF27E91}" destId="{D087FFB5-F22C-7C47-A1B0-6F758B6F1F50}" srcOrd="0" destOrd="0" presId="urn:microsoft.com/office/officeart/2005/8/layout/vList3#6"/>
    <dgm:cxn modelId="{A4570247-E437-E144-90A4-D7B5AC651E71}" type="presParOf" srcId="{0FCF42D9-9ED2-C042-BF56-8A274AF27E91}" destId="{E971029F-F6A8-1F43-BA52-D3AA82B4A1C1}" srcOrd="1" destOrd="0" presId="urn:microsoft.com/office/officeart/2005/8/layout/vList3#6"/>
    <dgm:cxn modelId="{8650B490-2985-4F47-96BE-DCFB65818109}" type="presParOf" srcId="{FC7FDC8D-3955-4D4B-9C6C-10E71BC84398}" destId="{2A3219C0-05E2-654A-8B48-198D6055B0BB}" srcOrd="5" destOrd="0" presId="urn:microsoft.com/office/officeart/2005/8/layout/vList3#6"/>
    <dgm:cxn modelId="{53F84BF5-D66F-314C-BA92-C45CA98230F7}" type="presParOf" srcId="{FC7FDC8D-3955-4D4B-9C6C-10E71BC84398}" destId="{8EE8D3A3-C381-5A43-A894-5C8265C31CB9}" srcOrd="6" destOrd="0" presId="urn:microsoft.com/office/officeart/2005/8/layout/vList3#6"/>
    <dgm:cxn modelId="{5EB3A4B6-DF42-1240-9FA0-54DA73C94EAC}" type="presParOf" srcId="{8EE8D3A3-C381-5A43-A894-5C8265C31CB9}" destId="{08C68880-C590-CC47-8CCD-456B9E8E286E}" srcOrd="0" destOrd="0" presId="urn:microsoft.com/office/officeart/2005/8/layout/vList3#6"/>
    <dgm:cxn modelId="{69CBEB90-AEA7-4043-939B-B98B84835B0D}" type="presParOf" srcId="{8EE8D3A3-C381-5A43-A894-5C8265C31CB9}" destId="{1C9159D8-A8A6-9D4F-9D62-94F8C4C675B1}" srcOrd="1" destOrd="0" presId="urn:microsoft.com/office/officeart/2005/8/layout/vList3#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5F00D593-4A18-0842-BD1E-3349E748022B}"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en-GB"/>
        </a:p>
      </dgm:t>
    </dgm:pt>
    <dgm:pt modelId="{2A1C446F-71AC-7641-B86A-14FCDCDF8865}">
      <dgm:prSet phldrT="[Text]" custT="1"/>
      <dgm:spPr/>
      <dgm:t>
        <a:bodyPr/>
        <a:lstStyle/>
        <a:p>
          <a:r>
            <a:rPr lang="en-US" sz="2800" dirty="0"/>
            <a:t>You are to create an Ad Campaign  promoting a Culture of Kindness to show  that students care about each other.</a:t>
          </a:r>
          <a:endParaRPr lang="en-GB" sz="2800" dirty="0"/>
        </a:p>
      </dgm:t>
    </dgm:pt>
    <dgm:pt modelId="{A5C33B8C-E710-1944-8B5A-DA6B24F4FE87}" type="parTrans" cxnId="{5EB0D616-4832-4047-BD38-1BE2FBB7CD75}">
      <dgm:prSet/>
      <dgm:spPr/>
      <dgm:t>
        <a:bodyPr/>
        <a:lstStyle/>
        <a:p>
          <a:endParaRPr lang="en-GB"/>
        </a:p>
      </dgm:t>
    </dgm:pt>
    <dgm:pt modelId="{E6F9BB5C-A97D-474C-A577-2E69ECB5CAB3}" type="sibTrans" cxnId="{5EB0D616-4832-4047-BD38-1BE2FBB7CD75}">
      <dgm:prSet/>
      <dgm:spPr/>
      <dgm:t>
        <a:bodyPr/>
        <a:lstStyle/>
        <a:p>
          <a:endParaRPr lang="en-GB"/>
        </a:p>
      </dgm:t>
    </dgm:pt>
    <dgm:pt modelId="{0F71E099-0EC8-144F-AA9C-837644124277}">
      <dgm:prSet custT="1"/>
      <dgm:spPr/>
      <dgm:t>
        <a:bodyPr/>
        <a:lstStyle/>
        <a:p>
          <a:r>
            <a:rPr lang="en-US" sz="2800" b="1" dirty="0"/>
            <a:t>Slogan for the campaign</a:t>
          </a:r>
          <a:endParaRPr lang="en-US" sz="2800" dirty="0"/>
        </a:p>
      </dgm:t>
    </dgm:pt>
    <dgm:pt modelId="{85030740-45D8-E94A-B2C0-F31DDFA90F68}" type="parTrans" cxnId="{0B1D1C1B-EEBB-144E-BECE-569121BD0291}">
      <dgm:prSet/>
      <dgm:spPr/>
      <dgm:t>
        <a:bodyPr/>
        <a:lstStyle/>
        <a:p>
          <a:endParaRPr lang="en-GB"/>
        </a:p>
      </dgm:t>
    </dgm:pt>
    <dgm:pt modelId="{1BA07997-65CD-7C43-ADA3-EA6E30EC436A}" type="sibTrans" cxnId="{0B1D1C1B-EEBB-144E-BECE-569121BD0291}">
      <dgm:prSet/>
      <dgm:spPr/>
      <dgm:t>
        <a:bodyPr/>
        <a:lstStyle/>
        <a:p>
          <a:endParaRPr lang="en-GB"/>
        </a:p>
      </dgm:t>
    </dgm:pt>
    <dgm:pt modelId="{C427FA3B-2017-1C4B-B3F5-F635698460ED}">
      <dgm:prSet custT="1"/>
      <dgm:spPr/>
      <dgm:t>
        <a:bodyPr/>
        <a:lstStyle/>
        <a:p>
          <a:r>
            <a:rPr lang="en-US" sz="2800" b="1" dirty="0"/>
            <a:t>Write at least 3 action items that would help to promote the Culture of Kindness campaign</a:t>
          </a:r>
          <a:endParaRPr lang="en-US" sz="2800" dirty="0"/>
        </a:p>
      </dgm:t>
    </dgm:pt>
    <dgm:pt modelId="{765DA330-F52C-494E-ACA9-53AF44798022}" type="parTrans" cxnId="{A37A8688-A9A2-2848-9D8D-853A0955B0CB}">
      <dgm:prSet/>
      <dgm:spPr/>
      <dgm:t>
        <a:bodyPr/>
        <a:lstStyle/>
        <a:p>
          <a:endParaRPr lang="en-GB"/>
        </a:p>
      </dgm:t>
    </dgm:pt>
    <dgm:pt modelId="{73EB7905-CBDA-BE4F-BA5D-0D0CAB9B47C9}" type="sibTrans" cxnId="{A37A8688-A9A2-2848-9D8D-853A0955B0CB}">
      <dgm:prSet/>
      <dgm:spPr/>
      <dgm:t>
        <a:bodyPr/>
        <a:lstStyle/>
        <a:p>
          <a:endParaRPr lang="en-GB"/>
        </a:p>
      </dgm:t>
    </dgm:pt>
    <dgm:pt modelId="{E9D72A36-DB13-9547-8B24-5FEF0FF5CCC0}" type="pres">
      <dgm:prSet presAssocID="{5F00D593-4A18-0842-BD1E-3349E748022B}" presName="linear" presStyleCnt="0">
        <dgm:presLayoutVars>
          <dgm:dir/>
          <dgm:animLvl val="lvl"/>
          <dgm:resizeHandles val="exact"/>
        </dgm:presLayoutVars>
      </dgm:prSet>
      <dgm:spPr/>
    </dgm:pt>
    <dgm:pt modelId="{3C558820-DD6E-A04E-99C6-5484486D5E43}" type="pres">
      <dgm:prSet presAssocID="{2A1C446F-71AC-7641-B86A-14FCDCDF8865}" presName="parentLin" presStyleCnt="0"/>
      <dgm:spPr/>
    </dgm:pt>
    <dgm:pt modelId="{8A68BB0C-EC88-DA4A-B7CD-93C011873E05}" type="pres">
      <dgm:prSet presAssocID="{2A1C446F-71AC-7641-B86A-14FCDCDF8865}" presName="parentLeftMargin" presStyleLbl="node1" presStyleIdx="0" presStyleCnt="1"/>
      <dgm:spPr/>
    </dgm:pt>
    <dgm:pt modelId="{87CDF5F1-9F53-144F-BE6F-93F018E463D7}" type="pres">
      <dgm:prSet presAssocID="{2A1C446F-71AC-7641-B86A-14FCDCDF8865}" presName="parentText" presStyleLbl="node1" presStyleIdx="0" presStyleCnt="1" custScaleX="129965">
        <dgm:presLayoutVars>
          <dgm:chMax val="0"/>
          <dgm:bulletEnabled val="1"/>
        </dgm:presLayoutVars>
      </dgm:prSet>
      <dgm:spPr/>
    </dgm:pt>
    <dgm:pt modelId="{FD7100A6-DF56-A44E-A751-485932B3985B}" type="pres">
      <dgm:prSet presAssocID="{2A1C446F-71AC-7641-B86A-14FCDCDF8865}" presName="negativeSpace" presStyleCnt="0"/>
      <dgm:spPr/>
    </dgm:pt>
    <dgm:pt modelId="{DF54BB2E-8B79-8047-AF1F-7B9A616126A2}" type="pres">
      <dgm:prSet presAssocID="{2A1C446F-71AC-7641-B86A-14FCDCDF8865}" presName="childText" presStyleLbl="conFgAcc1" presStyleIdx="0" presStyleCnt="1">
        <dgm:presLayoutVars>
          <dgm:bulletEnabled val="1"/>
        </dgm:presLayoutVars>
      </dgm:prSet>
      <dgm:spPr/>
    </dgm:pt>
  </dgm:ptLst>
  <dgm:cxnLst>
    <dgm:cxn modelId="{5EB0D616-4832-4047-BD38-1BE2FBB7CD75}" srcId="{5F00D593-4A18-0842-BD1E-3349E748022B}" destId="{2A1C446F-71AC-7641-B86A-14FCDCDF8865}" srcOrd="0" destOrd="0" parTransId="{A5C33B8C-E710-1944-8B5A-DA6B24F4FE87}" sibTransId="{E6F9BB5C-A97D-474C-A577-2E69ECB5CAB3}"/>
    <dgm:cxn modelId="{0B1D1C1B-EEBB-144E-BECE-569121BD0291}" srcId="{2A1C446F-71AC-7641-B86A-14FCDCDF8865}" destId="{0F71E099-0EC8-144F-AA9C-837644124277}" srcOrd="0" destOrd="0" parTransId="{85030740-45D8-E94A-B2C0-F31DDFA90F68}" sibTransId="{1BA07997-65CD-7C43-ADA3-EA6E30EC436A}"/>
    <dgm:cxn modelId="{AD9B5735-3933-294B-BB2B-DE313B5169B4}" type="presOf" srcId="{2A1C446F-71AC-7641-B86A-14FCDCDF8865}" destId="{87CDF5F1-9F53-144F-BE6F-93F018E463D7}" srcOrd="1" destOrd="0" presId="urn:microsoft.com/office/officeart/2005/8/layout/list1"/>
    <dgm:cxn modelId="{11EDD650-75FF-2342-BA83-61C57A2E47CA}" type="presOf" srcId="{5F00D593-4A18-0842-BD1E-3349E748022B}" destId="{E9D72A36-DB13-9547-8B24-5FEF0FF5CCC0}" srcOrd="0" destOrd="0" presId="urn:microsoft.com/office/officeart/2005/8/layout/list1"/>
    <dgm:cxn modelId="{A37A8688-A9A2-2848-9D8D-853A0955B0CB}" srcId="{2A1C446F-71AC-7641-B86A-14FCDCDF8865}" destId="{C427FA3B-2017-1C4B-B3F5-F635698460ED}" srcOrd="1" destOrd="0" parTransId="{765DA330-F52C-494E-ACA9-53AF44798022}" sibTransId="{73EB7905-CBDA-BE4F-BA5D-0D0CAB9B47C9}"/>
    <dgm:cxn modelId="{7531698B-9253-8949-9E73-589C1D844212}" type="presOf" srcId="{0F71E099-0EC8-144F-AA9C-837644124277}" destId="{DF54BB2E-8B79-8047-AF1F-7B9A616126A2}" srcOrd="0" destOrd="0" presId="urn:microsoft.com/office/officeart/2005/8/layout/list1"/>
    <dgm:cxn modelId="{9220049E-6DC4-BC4D-8225-B9B2EE6E828E}" type="presOf" srcId="{2A1C446F-71AC-7641-B86A-14FCDCDF8865}" destId="{8A68BB0C-EC88-DA4A-B7CD-93C011873E05}" srcOrd="0" destOrd="0" presId="urn:microsoft.com/office/officeart/2005/8/layout/list1"/>
    <dgm:cxn modelId="{D01102E5-703E-7D41-9790-5E7B75FF5BF9}" type="presOf" srcId="{C427FA3B-2017-1C4B-B3F5-F635698460ED}" destId="{DF54BB2E-8B79-8047-AF1F-7B9A616126A2}" srcOrd="0" destOrd="1" presId="urn:microsoft.com/office/officeart/2005/8/layout/list1"/>
    <dgm:cxn modelId="{578A171E-896F-5745-A071-95E2997ACBE4}" type="presParOf" srcId="{E9D72A36-DB13-9547-8B24-5FEF0FF5CCC0}" destId="{3C558820-DD6E-A04E-99C6-5484486D5E43}" srcOrd="0" destOrd="0" presId="urn:microsoft.com/office/officeart/2005/8/layout/list1"/>
    <dgm:cxn modelId="{56CB47B9-F2DF-1149-8C7E-BC5AFC2A6876}" type="presParOf" srcId="{3C558820-DD6E-A04E-99C6-5484486D5E43}" destId="{8A68BB0C-EC88-DA4A-B7CD-93C011873E05}" srcOrd="0" destOrd="0" presId="urn:microsoft.com/office/officeart/2005/8/layout/list1"/>
    <dgm:cxn modelId="{EE680F1F-EA3B-874B-AA89-DFF5E59BD9F8}" type="presParOf" srcId="{3C558820-DD6E-A04E-99C6-5484486D5E43}" destId="{87CDF5F1-9F53-144F-BE6F-93F018E463D7}" srcOrd="1" destOrd="0" presId="urn:microsoft.com/office/officeart/2005/8/layout/list1"/>
    <dgm:cxn modelId="{368005E8-DCE5-BE41-8EFC-F773477EE7A4}" type="presParOf" srcId="{E9D72A36-DB13-9547-8B24-5FEF0FF5CCC0}" destId="{FD7100A6-DF56-A44E-A751-485932B3985B}" srcOrd="1" destOrd="0" presId="urn:microsoft.com/office/officeart/2005/8/layout/list1"/>
    <dgm:cxn modelId="{8426940B-1633-624C-9F61-385BAE4A65F5}" type="presParOf" srcId="{E9D72A36-DB13-9547-8B24-5FEF0FF5CCC0}" destId="{DF54BB2E-8B79-8047-AF1F-7B9A616126A2}"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350AB0AD-85F5-7A47-80E1-CF953D010441}"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en-US"/>
        </a:p>
      </dgm:t>
    </dgm:pt>
    <dgm:pt modelId="{678D5547-7BB1-7242-AE7E-AFD1779EFA30}">
      <dgm:prSet custT="1"/>
      <dgm:spPr>
        <a:solidFill>
          <a:srgbClr val="800000"/>
        </a:solidFill>
      </dgm:spPr>
      <dgm:t>
        <a:bodyPr/>
        <a:lstStyle/>
        <a:p>
          <a:pPr algn="ctr" rtl="0"/>
          <a:r>
            <a:rPr lang="en-US" sz="2800" dirty="0"/>
            <a:t>The process to integrate CHARACTER COUNTS is T.E.A.M. (Teach, Enforce, Advocate, Model)</a:t>
          </a:r>
        </a:p>
      </dgm:t>
    </dgm:pt>
    <dgm:pt modelId="{40C730FC-4CCE-1E42-9F1E-A4560AA2EDE8}" type="parTrans" cxnId="{3B199BA1-5FA5-B44B-B9B5-05AD900CA11B}">
      <dgm:prSet/>
      <dgm:spPr/>
      <dgm:t>
        <a:bodyPr/>
        <a:lstStyle/>
        <a:p>
          <a:endParaRPr lang="en-US"/>
        </a:p>
      </dgm:t>
    </dgm:pt>
    <dgm:pt modelId="{6AD873F7-21F5-4243-81E7-80753D590D19}" type="sibTrans" cxnId="{3B199BA1-5FA5-B44B-B9B5-05AD900CA11B}">
      <dgm:prSet/>
      <dgm:spPr/>
      <dgm:t>
        <a:bodyPr/>
        <a:lstStyle/>
        <a:p>
          <a:endParaRPr lang="en-US"/>
        </a:p>
      </dgm:t>
    </dgm:pt>
    <dgm:pt modelId="{70B50F83-1E3E-3F40-A001-D6DB4D734E18}" type="pres">
      <dgm:prSet presAssocID="{350AB0AD-85F5-7A47-80E1-CF953D010441}" presName="linear" presStyleCnt="0">
        <dgm:presLayoutVars>
          <dgm:dir/>
          <dgm:animLvl val="lvl"/>
          <dgm:resizeHandles val="exact"/>
        </dgm:presLayoutVars>
      </dgm:prSet>
      <dgm:spPr/>
    </dgm:pt>
    <dgm:pt modelId="{3DCC8764-70FF-104D-842C-63CD9A11F2BA}" type="pres">
      <dgm:prSet presAssocID="{678D5547-7BB1-7242-AE7E-AFD1779EFA30}" presName="parentLin" presStyleCnt="0"/>
      <dgm:spPr/>
    </dgm:pt>
    <dgm:pt modelId="{9B68A423-8C67-AC47-97C6-262E615B960E}" type="pres">
      <dgm:prSet presAssocID="{678D5547-7BB1-7242-AE7E-AFD1779EFA30}" presName="parentLeftMargin" presStyleLbl="node1" presStyleIdx="0" presStyleCnt="1"/>
      <dgm:spPr/>
    </dgm:pt>
    <dgm:pt modelId="{866E6822-D504-1744-A9FE-0AE4543184A8}" type="pres">
      <dgm:prSet presAssocID="{678D5547-7BB1-7242-AE7E-AFD1779EFA30}" presName="parentText" presStyleLbl="node1" presStyleIdx="0" presStyleCnt="1" custScaleX="142857" custScaleY="213388" custLinFactNeighborX="515" custLinFactNeighborY="36442">
        <dgm:presLayoutVars>
          <dgm:chMax val="0"/>
          <dgm:bulletEnabled val="1"/>
        </dgm:presLayoutVars>
      </dgm:prSet>
      <dgm:spPr/>
    </dgm:pt>
    <dgm:pt modelId="{78755280-5C5E-A145-906F-90607446EFD2}" type="pres">
      <dgm:prSet presAssocID="{678D5547-7BB1-7242-AE7E-AFD1779EFA30}" presName="negativeSpace" presStyleCnt="0"/>
      <dgm:spPr/>
    </dgm:pt>
    <dgm:pt modelId="{18DF7EDD-03CA-EE44-905C-3012BC377EC8}" type="pres">
      <dgm:prSet presAssocID="{678D5547-7BB1-7242-AE7E-AFD1779EFA30}" presName="childText" presStyleLbl="conFgAcc1" presStyleIdx="0" presStyleCnt="1">
        <dgm:presLayoutVars>
          <dgm:bulletEnabled val="1"/>
        </dgm:presLayoutVars>
      </dgm:prSet>
      <dgm:spPr/>
    </dgm:pt>
  </dgm:ptLst>
  <dgm:cxnLst>
    <dgm:cxn modelId="{6F366729-E9FE-144A-8492-5CEE86AD8F08}" type="presOf" srcId="{350AB0AD-85F5-7A47-80E1-CF953D010441}" destId="{70B50F83-1E3E-3F40-A001-D6DB4D734E18}" srcOrd="0" destOrd="0" presId="urn:microsoft.com/office/officeart/2005/8/layout/list1"/>
    <dgm:cxn modelId="{554CA684-B291-C44D-93D4-EE163CD0C0A7}" type="presOf" srcId="{678D5547-7BB1-7242-AE7E-AFD1779EFA30}" destId="{9B68A423-8C67-AC47-97C6-262E615B960E}" srcOrd="0" destOrd="0" presId="urn:microsoft.com/office/officeart/2005/8/layout/list1"/>
    <dgm:cxn modelId="{3B199BA1-5FA5-B44B-B9B5-05AD900CA11B}" srcId="{350AB0AD-85F5-7A47-80E1-CF953D010441}" destId="{678D5547-7BB1-7242-AE7E-AFD1779EFA30}" srcOrd="0" destOrd="0" parTransId="{40C730FC-4CCE-1E42-9F1E-A4560AA2EDE8}" sibTransId="{6AD873F7-21F5-4243-81E7-80753D590D19}"/>
    <dgm:cxn modelId="{CEE8E1BA-CFCB-2240-A9C8-1B4266BD107A}" type="presOf" srcId="{678D5547-7BB1-7242-AE7E-AFD1779EFA30}" destId="{866E6822-D504-1744-A9FE-0AE4543184A8}" srcOrd="1" destOrd="0" presId="urn:microsoft.com/office/officeart/2005/8/layout/list1"/>
    <dgm:cxn modelId="{11205908-353E-BA44-BA94-EF90672BC349}" type="presParOf" srcId="{70B50F83-1E3E-3F40-A001-D6DB4D734E18}" destId="{3DCC8764-70FF-104D-842C-63CD9A11F2BA}" srcOrd="0" destOrd="0" presId="urn:microsoft.com/office/officeart/2005/8/layout/list1"/>
    <dgm:cxn modelId="{CF9CE4B7-AA90-FF46-B917-EA5EF036C44A}" type="presParOf" srcId="{3DCC8764-70FF-104D-842C-63CD9A11F2BA}" destId="{9B68A423-8C67-AC47-97C6-262E615B960E}" srcOrd="0" destOrd="0" presId="urn:microsoft.com/office/officeart/2005/8/layout/list1"/>
    <dgm:cxn modelId="{D1D5AC78-96F9-A344-B024-BDD8B7B6ADCA}" type="presParOf" srcId="{3DCC8764-70FF-104D-842C-63CD9A11F2BA}" destId="{866E6822-D504-1744-A9FE-0AE4543184A8}" srcOrd="1" destOrd="0" presId="urn:microsoft.com/office/officeart/2005/8/layout/list1"/>
    <dgm:cxn modelId="{6B73911B-3929-064A-81AE-782A13B5FC8B}" type="presParOf" srcId="{70B50F83-1E3E-3F40-A001-D6DB4D734E18}" destId="{78755280-5C5E-A145-906F-90607446EFD2}" srcOrd="1" destOrd="0" presId="urn:microsoft.com/office/officeart/2005/8/layout/list1"/>
    <dgm:cxn modelId="{F8518816-798E-1D41-B23A-F6DF5602ED8C}" type="presParOf" srcId="{70B50F83-1E3E-3F40-A001-D6DB4D734E18}" destId="{18DF7EDD-03CA-EE44-905C-3012BC377EC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6A40A520-9118-4947-AEF8-1A85FB8E16EC}" type="doc">
      <dgm:prSet loTypeId="urn:microsoft.com/office/officeart/2005/8/layout/default" loCatId="" qsTypeId="urn:microsoft.com/office/officeart/2005/8/quickstyle/simple4" qsCatId="simple" csTypeId="urn:microsoft.com/office/officeart/2005/8/colors/accent1_2" csCatId="accent1" phldr="1"/>
      <dgm:spPr/>
      <dgm:t>
        <a:bodyPr/>
        <a:lstStyle/>
        <a:p>
          <a:endParaRPr lang="en-US"/>
        </a:p>
      </dgm:t>
    </dgm:pt>
    <dgm:pt modelId="{03A16BCC-D95E-894D-BC84-C3C7276964C5}">
      <dgm:prSet phldrT="[Text]" custT="1"/>
      <dgm:spPr>
        <a:solidFill>
          <a:schemeClr val="tx2">
            <a:lumMod val="75000"/>
          </a:schemeClr>
        </a:solidFill>
      </dgm:spPr>
      <dgm:t>
        <a:bodyPr/>
        <a:lstStyle/>
        <a:p>
          <a:r>
            <a:rPr lang="en-US" sz="4000" b="0" dirty="0">
              <a:solidFill>
                <a:srgbClr val="FFFFFF"/>
              </a:solidFill>
              <a:latin typeface="Arial Black"/>
              <a:cs typeface="Arial Black"/>
            </a:rPr>
            <a:t>MODULE 9</a:t>
          </a:r>
          <a:endParaRPr lang="en-US" sz="4000" b="0" dirty="0">
            <a:latin typeface="Arial Black"/>
            <a:cs typeface="Arial Black"/>
          </a:endParaRPr>
        </a:p>
      </dgm:t>
    </dgm:pt>
    <dgm:pt modelId="{7177B2BE-88BA-A146-AC79-64989E7B7BD3}" type="parTrans" cxnId="{F606702B-2B15-574A-A131-C0D09D0739EE}">
      <dgm:prSet/>
      <dgm:spPr/>
      <dgm:t>
        <a:bodyPr/>
        <a:lstStyle/>
        <a:p>
          <a:endParaRPr lang="en-US"/>
        </a:p>
      </dgm:t>
    </dgm:pt>
    <dgm:pt modelId="{5B73D6CE-8FD4-804D-A2AC-A97A079592BA}" type="sibTrans" cxnId="{F606702B-2B15-574A-A131-C0D09D0739EE}">
      <dgm:prSet/>
      <dgm:spPr/>
      <dgm:t>
        <a:bodyPr/>
        <a:lstStyle/>
        <a:p>
          <a:endParaRPr lang="en-US"/>
        </a:p>
      </dgm:t>
    </dgm:pt>
    <dgm:pt modelId="{CF5E3176-466C-0742-8214-19CFBDF25F86}">
      <dgm:prSet custT="1"/>
      <dgm:spPr>
        <a:solidFill>
          <a:srgbClr val="800000"/>
        </a:solidFill>
      </dgm:spPr>
      <dgm:t>
        <a:bodyPr/>
        <a:lstStyle/>
        <a:p>
          <a:r>
            <a:rPr lang="en-US" sz="3200" dirty="0">
              <a:latin typeface="Arial Black"/>
              <a:cs typeface="Arial Black"/>
            </a:rPr>
            <a:t>Social and Emotional Domain and Success Skills</a:t>
          </a:r>
          <a:endParaRPr lang="en-US" sz="3200" b="1" dirty="0">
            <a:solidFill>
              <a:srgbClr val="FFFFFF"/>
            </a:solidFill>
            <a:latin typeface="Arial Black"/>
            <a:cs typeface="Arial Black"/>
          </a:endParaRPr>
        </a:p>
      </dgm:t>
    </dgm:pt>
    <dgm:pt modelId="{3E8EE6F7-0DEE-CA4B-8663-8D2BC05935AB}" type="sibTrans" cxnId="{6699DC57-F27E-4746-8765-14B63A20BE8C}">
      <dgm:prSet/>
      <dgm:spPr/>
      <dgm:t>
        <a:bodyPr/>
        <a:lstStyle/>
        <a:p>
          <a:endParaRPr lang="en-US"/>
        </a:p>
      </dgm:t>
    </dgm:pt>
    <dgm:pt modelId="{7C241D96-FFF2-D246-AE59-30379DA236D9}" type="parTrans" cxnId="{6699DC57-F27E-4746-8765-14B63A20BE8C}">
      <dgm:prSet/>
      <dgm:spPr/>
      <dgm:t>
        <a:bodyPr/>
        <a:lstStyle/>
        <a:p>
          <a:endParaRPr lang="en-US"/>
        </a:p>
      </dgm:t>
    </dgm:pt>
    <dgm:pt modelId="{59898941-FEBA-254D-BE3B-8EE5652E9A35}" type="pres">
      <dgm:prSet presAssocID="{6A40A520-9118-4947-AEF8-1A85FB8E16EC}" presName="diagram" presStyleCnt="0">
        <dgm:presLayoutVars>
          <dgm:dir/>
          <dgm:resizeHandles val="exact"/>
        </dgm:presLayoutVars>
      </dgm:prSet>
      <dgm:spPr/>
    </dgm:pt>
    <dgm:pt modelId="{EB2B639D-6F01-D84A-A5B2-1F10E7168AA8}" type="pres">
      <dgm:prSet presAssocID="{03A16BCC-D95E-894D-BC84-C3C7276964C5}" presName="node" presStyleLbl="node1" presStyleIdx="0" presStyleCnt="2" custScaleX="193422" custScaleY="64703">
        <dgm:presLayoutVars>
          <dgm:bulletEnabled val="1"/>
        </dgm:presLayoutVars>
      </dgm:prSet>
      <dgm:spPr/>
    </dgm:pt>
    <dgm:pt modelId="{56222934-0449-CF45-B41A-915D31FF7919}" type="pres">
      <dgm:prSet presAssocID="{5B73D6CE-8FD4-804D-A2AC-A97A079592BA}" presName="sibTrans" presStyleCnt="0"/>
      <dgm:spPr/>
    </dgm:pt>
    <dgm:pt modelId="{02AE7404-DBF7-134A-9E5B-3283D5A58C18}" type="pres">
      <dgm:prSet presAssocID="{CF5E3176-466C-0742-8214-19CFBDF25F86}" presName="node" presStyleLbl="node1" presStyleIdx="1" presStyleCnt="2" custScaleX="193422" custScaleY="62425" custLinFactNeighborX="75" custLinFactNeighborY="895">
        <dgm:presLayoutVars>
          <dgm:bulletEnabled val="1"/>
        </dgm:presLayoutVars>
      </dgm:prSet>
      <dgm:spPr/>
    </dgm:pt>
  </dgm:ptLst>
  <dgm:cxnLst>
    <dgm:cxn modelId="{F606702B-2B15-574A-A131-C0D09D0739EE}" srcId="{6A40A520-9118-4947-AEF8-1A85FB8E16EC}" destId="{03A16BCC-D95E-894D-BC84-C3C7276964C5}" srcOrd="0" destOrd="0" parTransId="{7177B2BE-88BA-A146-AC79-64989E7B7BD3}" sibTransId="{5B73D6CE-8FD4-804D-A2AC-A97A079592BA}"/>
    <dgm:cxn modelId="{6699DC57-F27E-4746-8765-14B63A20BE8C}" srcId="{6A40A520-9118-4947-AEF8-1A85FB8E16EC}" destId="{CF5E3176-466C-0742-8214-19CFBDF25F86}" srcOrd="1" destOrd="0" parTransId="{7C241D96-FFF2-D246-AE59-30379DA236D9}" sibTransId="{3E8EE6F7-0DEE-CA4B-8663-8D2BC05935AB}"/>
    <dgm:cxn modelId="{A62F5790-4AD1-D04C-AD63-617E1C07F41B}" type="presOf" srcId="{6A40A520-9118-4947-AEF8-1A85FB8E16EC}" destId="{59898941-FEBA-254D-BE3B-8EE5652E9A35}" srcOrd="0" destOrd="0" presId="urn:microsoft.com/office/officeart/2005/8/layout/default"/>
    <dgm:cxn modelId="{E01C9E9D-D390-C14F-B2A2-F7EBB4FFA493}" type="presOf" srcId="{CF5E3176-466C-0742-8214-19CFBDF25F86}" destId="{02AE7404-DBF7-134A-9E5B-3283D5A58C18}" srcOrd="0" destOrd="0" presId="urn:microsoft.com/office/officeart/2005/8/layout/default"/>
    <dgm:cxn modelId="{5DA987B6-36ED-B542-BC26-465A1469409C}" type="presOf" srcId="{03A16BCC-D95E-894D-BC84-C3C7276964C5}" destId="{EB2B639D-6F01-D84A-A5B2-1F10E7168AA8}" srcOrd="0" destOrd="0" presId="urn:microsoft.com/office/officeart/2005/8/layout/default"/>
    <dgm:cxn modelId="{B82EEE83-A3BF-4C42-89EB-4085D731AA97}" type="presParOf" srcId="{59898941-FEBA-254D-BE3B-8EE5652E9A35}" destId="{EB2B639D-6F01-D84A-A5B2-1F10E7168AA8}" srcOrd="0" destOrd="0" presId="urn:microsoft.com/office/officeart/2005/8/layout/default"/>
    <dgm:cxn modelId="{CFD9631C-8F7F-A648-8DA6-FD4E3ED6B965}" type="presParOf" srcId="{59898941-FEBA-254D-BE3B-8EE5652E9A35}" destId="{56222934-0449-CF45-B41A-915D31FF7919}" srcOrd="1" destOrd="0" presId="urn:microsoft.com/office/officeart/2005/8/layout/default"/>
    <dgm:cxn modelId="{D9B57751-A0CA-E646-924D-C540127D0224}" type="presParOf" srcId="{59898941-FEBA-254D-BE3B-8EE5652E9A35}" destId="{02AE7404-DBF7-134A-9E5B-3283D5A58C18}"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FE4BF22A-AE02-2649-8E2A-3A811C2899C0}" type="doc">
      <dgm:prSet loTypeId="urn:microsoft.com/office/officeart/2005/8/layout/vList4" loCatId="" qsTypeId="urn:microsoft.com/office/officeart/2005/8/quickstyle/simple4" qsCatId="simple" csTypeId="urn:microsoft.com/office/officeart/2005/8/colors/accent1_2" csCatId="accent1" phldr="1"/>
      <dgm:spPr/>
    </dgm:pt>
    <dgm:pt modelId="{B36FBF8D-43ED-9E42-B6F3-79515FC088D4}">
      <dgm:prSet phldrT="[Text]" custT="1"/>
      <dgm:spPr>
        <a:solidFill>
          <a:schemeClr val="tx2">
            <a:lumMod val="60000"/>
            <a:lumOff val="40000"/>
          </a:schemeClr>
        </a:solidFill>
      </dgm:spPr>
      <dgm:t>
        <a:bodyPr/>
        <a:lstStyle/>
        <a:p>
          <a:r>
            <a:rPr lang="en-GB" sz="2600" dirty="0">
              <a:latin typeface="Arial Black"/>
              <a:cs typeface="Arial Black"/>
            </a:rPr>
            <a:t>  Self-Discipline</a:t>
          </a:r>
        </a:p>
      </dgm:t>
    </dgm:pt>
    <dgm:pt modelId="{A76CA720-8468-A142-8790-E83041EF2161}" type="parTrans" cxnId="{21F0EB41-5967-7E4F-9841-FE81BABDB087}">
      <dgm:prSet/>
      <dgm:spPr/>
      <dgm:t>
        <a:bodyPr/>
        <a:lstStyle/>
        <a:p>
          <a:endParaRPr lang="en-GB"/>
        </a:p>
      </dgm:t>
    </dgm:pt>
    <dgm:pt modelId="{63AF2171-BA9C-7F45-A655-2CCFA5C463E7}" type="sibTrans" cxnId="{21F0EB41-5967-7E4F-9841-FE81BABDB087}">
      <dgm:prSet/>
      <dgm:spPr/>
      <dgm:t>
        <a:bodyPr/>
        <a:lstStyle/>
        <a:p>
          <a:endParaRPr lang="en-GB"/>
        </a:p>
      </dgm:t>
    </dgm:pt>
    <dgm:pt modelId="{03F53C45-C075-8A46-9E8A-5B1B541A3829}">
      <dgm:prSet phldrT="[Text]" custT="1"/>
      <dgm:spPr>
        <a:solidFill>
          <a:schemeClr val="tx1">
            <a:lumMod val="95000"/>
            <a:lumOff val="5000"/>
          </a:schemeClr>
        </a:solidFill>
      </dgm:spPr>
      <dgm:t>
        <a:bodyPr/>
        <a:lstStyle/>
        <a:p>
          <a:r>
            <a:rPr lang="en-GB" sz="2600" dirty="0">
              <a:latin typeface="Arial Black"/>
              <a:cs typeface="Arial Black"/>
            </a:rPr>
            <a:t>   Resilience</a:t>
          </a:r>
        </a:p>
      </dgm:t>
    </dgm:pt>
    <dgm:pt modelId="{1D9B4970-6870-9048-834A-4313F72050D7}" type="parTrans" cxnId="{ED2BC96B-F9EB-0046-8CFF-66E1AFC61598}">
      <dgm:prSet/>
      <dgm:spPr/>
      <dgm:t>
        <a:bodyPr/>
        <a:lstStyle/>
        <a:p>
          <a:endParaRPr lang="en-GB"/>
        </a:p>
      </dgm:t>
    </dgm:pt>
    <dgm:pt modelId="{98110B4C-F785-6440-B2F0-BCA5E08D7BFD}" type="sibTrans" cxnId="{ED2BC96B-F9EB-0046-8CFF-66E1AFC61598}">
      <dgm:prSet/>
      <dgm:spPr/>
      <dgm:t>
        <a:bodyPr/>
        <a:lstStyle/>
        <a:p>
          <a:endParaRPr lang="en-GB"/>
        </a:p>
      </dgm:t>
    </dgm:pt>
    <dgm:pt modelId="{80B2F78A-0097-124A-AEAA-217EB3AAC749}">
      <dgm:prSet phldrT="[Text]" custT="1"/>
      <dgm:spPr>
        <a:solidFill>
          <a:schemeClr val="accent3">
            <a:lumMod val="75000"/>
          </a:schemeClr>
        </a:solidFill>
      </dgm:spPr>
      <dgm:t>
        <a:bodyPr/>
        <a:lstStyle/>
        <a:p>
          <a:r>
            <a:rPr lang="en-GB" sz="2600" dirty="0">
              <a:latin typeface="Arial Black"/>
              <a:cs typeface="Arial Black"/>
            </a:rPr>
            <a:t>   Diligence</a:t>
          </a:r>
        </a:p>
      </dgm:t>
    </dgm:pt>
    <dgm:pt modelId="{B2C9D578-8052-274B-A19C-1C4E0E076445}" type="sibTrans" cxnId="{785D0BCA-FD7F-1D44-8303-D8965D778085}">
      <dgm:prSet/>
      <dgm:spPr/>
      <dgm:t>
        <a:bodyPr/>
        <a:lstStyle/>
        <a:p>
          <a:endParaRPr lang="en-GB"/>
        </a:p>
      </dgm:t>
    </dgm:pt>
    <dgm:pt modelId="{850AC676-CBB5-5942-AB86-5218AA197C0C}" type="parTrans" cxnId="{785D0BCA-FD7F-1D44-8303-D8965D778085}">
      <dgm:prSet/>
      <dgm:spPr/>
      <dgm:t>
        <a:bodyPr/>
        <a:lstStyle/>
        <a:p>
          <a:endParaRPr lang="en-GB"/>
        </a:p>
      </dgm:t>
    </dgm:pt>
    <dgm:pt modelId="{4B9E7342-6D28-F141-9DA3-08A5D18D7CCE}" type="pres">
      <dgm:prSet presAssocID="{FE4BF22A-AE02-2649-8E2A-3A811C2899C0}" presName="linear" presStyleCnt="0">
        <dgm:presLayoutVars>
          <dgm:dir/>
          <dgm:resizeHandles val="exact"/>
        </dgm:presLayoutVars>
      </dgm:prSet>
      <dgm:spPr/>
    </dgm:pt>
    <dgm:pt modelId="{6B377E95-E274-554B-838B-0B2CD0C737D0}" type="pres">
      <dgm:prSet presAssocID="{B36FBF8D-43ED-9E42-B6F3-79515FC088D4}" presName="comp" presStyleCnt="0"/>
      <dgm:spPr/>
    </dgm:pt>
    <dgm:pt modelId="{EA595EFD-917D-0740-9E44-C8AEF23B602B}" type="pres">
      <dgm:prSet presAssocID="{B36FBF8D-43ED-9E42-B6F3-79515FC088D4}" presName="box" presStyleLbl="node1" presStyleIdx="0" presStyleCnt="3"/>
      <dgm:spPr/>
    </dgm:pt>
    <dgm:pt modelId="{396077B4-C22E-264B-BEAF-CC3FE0E74AD0}" type="pres">
      <dgm:prSet presAssocID="{B36FBF8D-43ED-9E42-B6F3-79515FC088D4}" presName="img" presStyleLbl="fgImgPlace1" presStyleIdx="0" presStyleCnt="3" custScaleX="135331"/>
      <dgm:spPr>
        <a:blipFill>
          <a:blip xmlns:r="http://schemas.openxmlformats.org/officeDocument/2006/relationships" r:embed="rId1">
            <a:extLst>
              <a:ext uri="{28A0092B-C50C-407E-A947-70E740481C1C}">
                <a14:useLocalDpi xmlns:a14="http://schemas.microsoft.com/office/drawing/2010/main" val="0"/>
              </a:ext>
            </a:extLst>
          </a:blip>
          <a:srcRect/>
          <a:stretch>
            <a:fillRect l="-37000" r="-37000"/>
          </a:stretch>
        </a:blipFill>
      </dgm:spPr>
    </dgm:pt>
    <dgm:pt modelId="{7432DEF4-1727-3541-8452-CB442F21C97E}" type="pres">
      <dgm:prSet presAssocID="{B36FBF8D-43ED-9E42-B6F3-79515FC088D4}" presName="text" presStyleLbl="node1" presStyleIdx="0" presStyleCnt="3">
        <dgm:presLayoutVars>
          <dgm:bulletEnabled val="1"/>
        </dgm:presLayoutVars>
      </dgm:prSet>
      <dgm:spPr/>
    </dgm:pt>
    <dgm:pt modelId="{4973B305-55F8-2844-B48D-B5ADA5304707}" type="pres">
      <dgm:prSet presAssocID="{63AF2171-BA9C-7F45-A655-2CCFA5C463E7}" presName="spacer" presStyleCnt="0"/>
      <dgm:spPr/>
    </dgm:pt>
    <dgm:pt modelId="{81BC1AEF-BA8F-8443-BF55-3764CB293BA5}" type="pres">
      <dgm:prSet presAssocID="{03F53C45-C075-8A46-9E8A-5B1B541A3829}" presName="comp" presStyleCnt="0"/>
      <dgm:spPr/>
    </dgm:pt>
    <dgm:pt modelId="{5E2956B7-0046-7844-BA32-32D3116584B5}" type="pres">
      <dgm:prSet presAssocID="{03F53C45-C075-8A46-9E8A-5B1B541A3829}" presName="box" presStyleLbl="node1" presStyleIdx="1" presStyleCnt="3"/>
      <dgm:spPr/>
    </dgm:pt>
    <dgm:pt modelId="{97F669D9-03A6-B849-ABD8-006DFFF724DE}" type="pres">
      <dgm:prSet presAssocID="{03F53C45-C075-8A46-9E8A-5B1B541A3829}" presName="img" presStyleLbl="fgImgPlace1" presStyleIdx="1" presStyleCnt="3" custScaleX="154288" custLinFactNeighborX="368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5000" b="-15000"/>
          </a:stretch>
        </a:blipFill>
      </dgm:spPr>
    </dgm:pt>
    <dgm:pt modelId="{A021DB70-4753-F948-95CE-CCDFF96AD381}" type="pres">
      <dgm:prSet presAssocID="{03F53C45-C075-8A46-9E8A-5B1B541A3829}" presName="text" presStyleLbl="node1" presStyleIdx="1" presStyleCnt="3">
        <dgm:presLayoutVars>
          <dgm:bulletEnabled val="1"/>
        </dgm:presLayoutVars>
      </dgm:prSet>
      <dgm:spPr/>
    </dgm:pt>
    <dgm:pt modelId="{C191F519-AC06-694D-B287-87F44242446B}" type="pres">
      <dgm:prSet presAssocID="{98110B4C-F785-6440-B2F0-BCA5E08D7BFD}" presName="spacer" presStyleCnt="0"/>
      <dgm:spPr/>
    </dgm:pt>
    <dgm:pt modelId="{99DCB9AA-8FD8-7F42-9F41-D1F8CC6EB34F}" type="pres">
      <dgm:prSet presAssocID="{80B2F78A-0097-124A-AEAA-217EB3AAC749}" presName="comp" presStyleCnt="0"/>
      <dgm:spPr/>
    </dgm:pt>
    <dgm:pt modelId="{91AC5077-859A-0947-A6AE-3D21774BAB3D}" type="pres">
      <dgm:prSet presAssocID="{80B2F78A-0097-124A-AEAA-217EB3AAC749}" presName="box" presStyleLbl="node1" presStyleIdx="2" presStyleCnt="3"/>
      <dgm:spPr/>
    </dgm:pt>
    <dgm:pt modelId="{AC01578C-AD22-E340-990A-3BD29BA903F7}" type="pres">
      <dgm:prSet presAssocID="{80B2F78A-0097-124A-AEAA-217EB3AAC749}" presName="img" presStyleLbl="fgImgPlace1" presStyleIdx="2" presStyleCnt="3" custScaleX="163767" custLinFactNeighborX="605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15000" b="-15000"/>
          </a:stretch>
        </a:blipFill>
      </dgm:spPr>
    </dgm:pt>
    <dgm:pt modelId="{01934059-D859-FF4E-9DD4-9C7862EF76A5}" type="pres">
      <dgm:prSet presAssocID="{80B2F78A-0097-124A-AEAA-217EB3AAC749}" presName="text" presStyleLbl="node1" presStyleIdx="2" presStyleCnt="3">
        <dgm:presLayoutVars>
          <dgm:bulletEnabled val="1"/>
        </dgm:presLayoutVars>
      </dgm:prSet>
      <dgm:spPr/>
    </dgm:pt>
  </dgm:ptLst>
  <dgm:cxnLst>
    <dgm:cxn modelId="{16421925-A68C-4E44-AEE0-4202DDE8D2F5}" type="presOf" srcId="{80B2F78A-0097-124A-AEAA-217EB3AAC749}" destId="{91AC5077-859A-0947-A6AE-3D21774BAB3D}" srcOrd="0" destOrd="0" presId="urn:microsoft.com/office/officeart/2005/8/layout/vList4"/>
    <dgm:cxn modelId="{56EDD93C-D302-5049-9AE7-CAF17D84D52E}" type="presOf" srcId="{80B2F78A-0097-124A-AEAA-217EB3AAC749}" destId="{01934059-D859-FF4E-9DD4-9C7862EF76A5}" srcOrd="1" destOrd="0" presId="urn:microsoft.com/office/officeart/2005/8/layout/vList4"/>
    <dgm:cxn modelId="{21F0EB41-5967-7E4F-9841-FE81BABDB087}" srcId="{FE4BF22A-AE02-2649-8E2A-3A811C2899C0}" destId="{B36FBF8D-43ED-9E42-B6F3-79515FC088D4}" srcOrd="0" destOrd="0" parTransId="{A76CA720-8468-A142-8790-E83041EF2161}" sibTransId="{63AF2171-BA9C-7F45-A655-2CCFA5C463E7}"/>
    <dgm:cxn modelId="{F9699646-27EA-6E42-9291-796122F2645F}" type="presOf" srcId="{03F53C45-C075-8A46-9E8A-5B1B541A3829}" destId="{A021DB70-4753-F948-95CE-CCDFF96AD381}" srcOrd="1" destOrd="0" presId="urn:microsoft.com/office/officeart/2005/8/layout/vList4"/>
    <dgm:cxn modelId="{ED2BC96B-F9EB-0046-8CFF-66E1AFC61598}" srcId="{FE4BF22A-AE02-2649-8E2A-3A811C2899C0}" destId="{03F53C45-C075-8A46-9E8A-5B1B541A3829}" srcOrd="1" destOrd="0" parTransId="{1D9B4970-6870-9048-834A-4313F72050D7}" sibTransId="{98110B4C-F785-6440-B2F0-BCA5E08D7BFD}"/>
    <dgm:cxn modelId="{29FD8570-9839-C441-BD87-867DEE452711}" type="presOf" srcId="{FE4BF22A-AE02-2649-8E2A-3A811C2899C0}" destId="{4B9E7342-6D28-F141-9DA3-08A5D18D7CCE}" srcOrd="0" destOrd="0" presId="urn:microsoft.com/office/officeart/2005/8/layout/vList4"/>
    <dgm:cxn modelId="{AF351171-00A7-8149-8271-AF6D83219836}" type="presOf" srcId="{B36FBF8D-43ED-9E42-B6F3-79515FC088D4}" destId="{EA595EFD-917D-0740-9E44-C8AEF23B602B}" srcOrd="0" destOrd="0" presId="urn:microsoft.com/office/officeart/2005/8/layout/vList4"/>
    <dgm:cxn modelId="{ACC23E9F-6672-C044-9C38-35C31FAE0B75}" type="presOf" srcId="{03F53C45-C075-8A46-9E8A-5B1B541A3829}" destId="{5E2956B7-0046-7844-BA32-32D3116584B5}" srcOrd="0" destOrd="0" presId="urn:microsoft.com/office/officeart/2005/8/layout/vList4"/>
    <dgm:cxn modelId="{785D0BCA-FD7F-1D44-8303-D8965D778085}" srcId="{FE4BF22A-AE02-2649-8E2A-3A811C2899C0}" destId="{80B2F78A-0097-124A-AEAA-217EB3AAC749}" srcOrd="2" destOrd="0" parTransId="{850AC676-CBB5-5942-AB86-5218AA197C0C}" sibTransId="{B2C9D578-8052-274B-A19C-1C4E0E076445}"/>
    <dgm:cxn modelId="{DD50C3F4-0F97-0142-B530-878F473E7E9C}" type="presOf" srcId="{B36FBF8D-43ED-9E42-B6F3-79515FC088D4}" destId="{7432DEF4-1727-3541-8452-CB442F21C97E}" srcOrd="1" destOrd="0" presId="urn:microsoft.com/office/officeart/2005/8/layout/vList4"/>
    <dgm:cxn modelId="{7A6765E7-F560-2243-8A13-0CC14E390487}" type="presParOf" srcId="{4B9E7342-6D28-F141-9DA3-08A5D18D7CCE}" destId="{6B377E95-E274-554B-838B-0B2CD0C737D0}" srcOrd="0" destOrd="0" presId="urn:microsoft.com/office/officeart/2005/8/layout/vList4"/>
    <dgm:cxn modelId="{37C4E611-7D38-AC40-99DF-F70B71FEE393}" type="presParOf" srcId="{6B377E95-E274-554B-838B-0B2CD0C737D0}" destId="{EA595EFD-917D-0740-9E44-C8AEF23B602B}" srcOrd="0" destOrd="0" presId="urn:microsoft.com/office/officeart/2005/8/layout/vList4"/>
    <dgm:cxn modelId="{2BEBF8C5-3CDF-A248-8567-8EC715AE533E}" type="presParOf" srcId="{6B377E95-E274-554B-838B-0B2CD0C737D0}" destId="{396077B4-C22E-264B-BEAF-CC3FE0E74AD0}" srcOrd="1" destOrd="0" presId="urn:microsoft.com/office/officeart/2005/8/layout/vList4"/>
    <dgm:cxn modelId="{409F2942-1D44-A848-B43C-848027C8D258}" type="presParOf" srcId="{6B377E95-E274-554B-838B-0B2CD0C737D0}" destId="{7432DEF4-1727-3541-8452-CB442F21C97E}" srcOrd="2" destOrd="0" presId="urn:microsoft.com/office/officeart/2005/8/layout/vList4"/>
    <dgm:cxn modelId="{BC6AD076-52E9-9941-96B1-61C11121A733}" type="presParOf" srcId="{4B9E7342-6D28-F141-9DA3-08A5D18D7CCE}" destId="{4973B305-55F8-2844-B48D-B5ADA5304707}" srcOrd="1" destOrd="0" presId="urn:microsoft.com/office/officeart/2005/8/layout/vList4"/>
    <dgm:cxn modelId="{2416B25E-B83F-4243-ABAC-D3C3EBE23955}" type="presParOf" srcId="{4B9E7342-6D28-F141-9DA3-08A5D18D7CCE}" destId="{81BC1AEF-BA8F-8443-BF55-3764CB293BA5}" srcOrd="2" destOrd="0" presId="urn:microsoft.com/office/officeart/2005/8/layout/vList4"/>
    <dgm:cxn modelId="{D75DE6C2-923D-7349-9AD0-D7285CA690E2}" type="presParOf" srcId="{81BC1AEF-BA8F-8443-BF55-3764CB293BA5}" destId="{5E2956B7-0046-7844-BA32-32D3116584B5}" srcOrd="0" destOrd="0" presId="urn:microsoft.com/office/officeart/2005/8/layout/vList4"/>
    <dgm:cxn modelId="{FB95F528-86DF-4046-AB03-D1887C247ACC}" type="presParOf" srcId="{81BC1AEF-BA8F-8443-BF55-3764CB293BA5}" destId="{97F669D9-03A6-B849-ABD8-006DFFF724DE}" srcOrd="1" destOrd="0" presId="urn:microsoft.com/office/officeart/2005/8/layout/vList4"/>
    <dgm:cxn modelId="{102957D0-3670-6B49-AF41-B9CFEFBFFA75}" type="presParOf" srcId="{81BC1AEF-BA8F-8443-BF55-3764CB293BA5}" destId="{A021DB70-4753-F948-95CE-CCDFF96AD381}" srcOrd="2" destOrd="0" presId="urn:microsoft.com/office/officeart/2005/8/layout/vList4"/>
    <dgm:cxn modelId="{6B4A118B-34A4-C64F-8201-E2869F839715}" type="presParOf" srcId="{4B9E7342-6D28-F141-9DA3-08A5D18D7CCE}" destId="{C191F519-AC06-694D-B287-87F44242446B}" srcOrd="3" destOrd="0" presId="urn:microsoft.com/office/officeart/2005/8/layout/vList4"/>
    <dgm:cxn modelId="{496F3F48-B7A2-174C-8524-BED45A7EC194}" type="presParOf" srcId="{4B9E7342-6D28-F141-9DA3-08A5D18D7CCE}" destId="{99DCB9AA-8FD8-7F42-9F41-D1F8CC6EB34F}" srcOrd="4" destOrd="0" presId="urn:microsoft.com/office/officeart/2005/8/layout/vList4"/>
    <dgm:cxn modelId="{3328E93B-B09A-6D4A-8601-FD8364F7C102}" type="presParOf" srcId="{99DCB9AA-8FD8-7F42-9F41-D1F8CC6EB34F}" destId="{91AC5077-859A-0947-A6AE-3D21774BAB3D}" srcOrd="0" destOrd="0" presId="urn:microsoft.com/office/officeart/2005/8/layout/vList4"/>
    <dgm:cxn modelId="{C7B61F92-F083-7742-B8AA-284B1E73297E}" type="presParOf" srcId="{99DCB9AA-8FD8-7F42-9F41-D1F8CC6EB34F}" destId="{AC01578C-AD22-E340-990A-3BD29BA903F7}" srcOrd="1" destOrd="0" presId="urn:microsoft.com/office/officeart/2005/8/layout/vList4"/>
    <dgm:cxn modelId="{AC33FFB2-A225-7249-949D-6143E8A71A83}" type="presParOf" srcId="{99DCB9AA-8FD8-7F42-9F41-D1F8CC6EB34F}" destId="{01934059-D859-FF4E-9DD4-9C7862EF76A5}"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5.xml><?xml version="1.0" encoding="utf-8"?>
<dgm:dataModel xmlns:dgm="http://schemas.openxmlformats.org/drawingml/2006/diagram" xmlns:a="http://schemas.openxmlformats.org/drawingml/2006/main">
  <dgm:ptLst>
    <dgm:pt modelId="{FE4BF22A-AE02-2649-8E2A-3A811C2899C0}" type="doc">
      <dgm:prSet loTypeId="urn:microsoft.com/office/officeart/2005/8/layout/vList4" loCatId="" qsTypeId="urn:microsoft.com/office/officeart/2005/8/quickstyle/simple4" qsCatId="simple" csTypeId="urn:microsoft.com/office/officeart/2005/8/colors/accent1_2" csCatId="accent1" phldr="1"/>
      <dgm:spPr/>
    </dgm:pt>
    <dgm:pt modelId="{4B9E7342-6D28-F141-9DA3-08A5D18D7CCE}" type="pres">
      <dgm:prSet presAssocID="{FE4BF22A-AE02-2649-8E2A-3A811C2899C0}" presName="linear" presStyleCnt="0">
        <dgm:presLayoutVars>
          <dgm:dir/>
          <dgm:resizeHandles val="exact"/>
        </dgm:presLayoutVars>
      </dgm:prSet>
      <dgm:spPr/>
    </dgm:pt>
  </dgm:ptLst>
  <dgm:cxnLst>
    <dgm:cxn modelId="{C6D3DDE8-FEA1-AB49-A016-0759D9F3C691}" type="presOf" srcId="{FE4BF22A-AE02-2649-8E2A-3A811C2899C0}" destId="{4B9E7342-6D28-F141-9DA3-08A5D18D7CCE}" srcOrd="0" destOrd="0" presId="urn:microsoft.com/office/officeart/2005/8/layout/vList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6.xml><?xml version="1.0" encoding="utf-8"?>
<dgm:dataModel xmlns:dgm="http://schemas.openxmlformats.org/drawingml/2006/diagram" xmlns:a="http://schemas.openxmlformats.org/drawingml/2006/main">
  <dgm:ptLst>
    <dgm:pt modelId="{FE4BF22A-AE02-2649-8E2A-3A811C2899C0}" type="doc">
      <dgm:prSet loTypeId="urn:microsoft.com/office/officeart/2005/8/layout/vList4" loCatId="" qsTypeId="urn:microsoft.com/office/officeart/2005/8/quickstyle/simple4" qsCatId="simple" csTypeId="urn:microsoft.com/office/officeart/2005/8/colors/accent1_2" csCatId="accent1" phldr="1"/>
      <dgm:spPr/>
    </dgm:pt>
    <dgm:pt modelId="{B36FBF8D-43ED-9E42-B6F3-79515FC088D4}">
      <dgm:prSet phldrT="[Text]" custT="1"/>
      <dgm:spPr>
        <a:solidFill>
          <a:srgbClr val="800000"/>
        </a:solidFill>
      </dgm:spPr>
      <dgm:t>
        <a:bodyPr/>
        <a:lstStyle/>
        <a:p>
          <a:r>
            <a:rPr lang="en-GB" sz="2600" dirty="0">
              <a:latin typeface="Arial Black"/>
              <a:cs typeface="Arial Black"/>
            </a:rPr>
            <a:t>   Perseverance</a:t>
          </a:r>
        </a:p>
      </dgm:t>
    </dgm:pt>
    <dgm:pt modelId="{A76CA720-8468-A142-8790-E83041EF2161}" type="parTrans" cxnId="{21F0EB41-5967-7E4F-9841-FE81BABDB087}">
      <dgm:prSet/>
      <dgm:spPr/>
      <dgm:t>
        <a:bodyPr/>
        <a:lstStyle/>
        <a:p>
          <a:endParaRPr lang="en-GB"/>
        </a:p>
      </dgm:t>
    </dgm:pt>
    <dgm:pt modelId="{63AF2171-BA9C-7F45-A655-2CCFA5C463E7}" type="sibTrans" cxnId="{21F0EB41-5967-7E4F-9841-FE81BABDB087}">
      <dgm:prSet/>
      <dgm:spPr/>
      <dgm:t>
        <a:bodyPr/>
        <a:lstStyle/>
        <a:p>
          <a:endParaRPr lang="en-GB"/>
        </a:p>
      </dgm:t>
    </dgm:pt>
    <dgm:pt modelId="{03F53C45-C075-8A46-9E8A-5B1B541A3829}">
      <dgm:prSet phldrT="[Text]" custT="1"/>
      <dgm:spPr>
        <a:solidFill>
          <a:schemeClr val="tx2">
            <a:lumMod val="50000"/>
          </a:schemeClr>
        </a:solidFill>
        <a:ln>
          <a:solidFill>
            <a:schemeClr val="tx2">
              <a:lumMod val="75000"/>
            </a:schemeClr>
          </a:solidFill>
        </a:ln>
      </dgm:spPr>
      <dgm:t>
        <a:bodyPr/>
        <a:lstStyle/>
        <a:p>
          <a:r>
            <a:rPr lang="en-GB" sz="2600" dirty="0">
              <a:latin typeface="Arial Black"/>
              <a:cs typeface="Arial Black"/>
            </a:rPr>
            <a:t>    Positivity</a:t>
          </a:r>
        </a:p>
      </dgm:t>
    </dgm:pt>
    <dgm:pt modelId="{1D9B4970-6870-9048-834A-4313F72050D7}" type="parTrans" cxnId="{ED2BC96B-F9EB-0046-8CFF-66E1AFC61598}">
      <dgm:prSet/>
      <dgm:spPr/>
      <dgm:t>
        <a:bodyPr/>
        <a:lstStyle/>
        <a:p>
          <a:endParaRPr lang="en-GB"/>
        </a:p>
      </dgm:t>
    </dgm:pt>
    <dgm:pt modelId="{98110B4C-F785-6440-B2F0-BCA5E08D7BFD}" type="sibTrans" cxnId="{ED2BC96B-F9EB-0046-8CFF-66E1AFC61598}">
      <dgm:prSet/>
      <dgm:spPr/>
      <dgm:t>
        <a:bodyPr/>
        <a:lstStyle/>
        <a:p>
          <a:endParaRPr lang="en-GB"/>
        </a:p>
      </dgm:t>
    </dgm:pt>
    <dgm:pt modelId="{4B9E7342-6D28-F141-9DA3-08A5D18D7CCE}" type="pres">
      <dgm:prSet presAssocID="{FE4BF22A-AE02-2649-8E2A-3A811C2899C0}" presName="linear" presStyleCnt="0">
        <dgm:presLayoutVars>
          <dgm:dir/>
          <dgm:resizeHandles val="exact"/>
        </dgm:presLayoutVars>
      </dgm:prSet>
      <dgm:spPr/>
    </dgm:pt>
    <dgm:pt modelId="{6B377E95-E274-554B-838B-0B2CD0C737D0}" type="pres">
      <dgm:prSet presAssocID="{B36FBF8D-43ED-9E42-B6F3-79515FC088D4}" presName="comp" presStyleCnt="0"/>
      <dgm:spPr/>
    </dgm:pt>
    <dgm:pt modelId="{EA595EFD-917D-0740-9E44-C8AEF23B602B}" type="pres">
      <dgm:prSet presAssocID="{B36FBF8D-43ED-9E42-B6F3-79515FC088D4}" presName="box" presStyleLbl="node1" presStyleIdx="0" presStyleCnt="2" custLinFactNeighborX="-6424"/>
      <dgm:spPr/>
    </dgm:pt>
    <dgm:pt modelId="{396077B4-C22E-264B-BEAF-CC3FE0E74AD0}" type="pres">
      <dgm:prSet presAssocID="{B36FBF8D-43ED-9E42-B6F3-79515FC088D4}" presName="img" presStyleLbl="fgImgPlace1" presStyleIdx="0" presStyleCnt="2" custScaleX="147947"/>
      <dgm:spPr>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dgm:spPr>
    </dgm:pt>
    <dgm:pt modelId="{7432DEF4-1727-3541-8452-CB442F21C97E}" type="pres">
      <dgm:prSet presAssocID="{B36FBF8D-43ED-9E42-B6F3-79515FC088D4}" presName="text" presStyleLbl="node1" presStyleIdx="0" presStyleCnt="2">
        <dgm:presLayoutVars>
          <dgm:bulletEnabled val="1"/>
        </dgm:presLayoutVars>
      </dgm:prSet>
      <dgm:spPr/>
    </dgm:pt>
    <dgm:pt modelId="{4973B305-55F8-2844-B48D-B5ADA5304707}" type="pres">
      <dgm:prSet presAssocID="{63AF2171-BA9C-7F45-A655-2CCFA5C463E7}" presName="spacer" presStyleCnt="0"/>
      <dgm:spPr/>
    </dgm:pt>
    <dgm:pt modelId="{81BC1AEF-BA8F-8443-BF55-3764CB293BA5}" type="pres">
      <dgm:prSet presAssocID="{03F53C45-C075-8A46-9E8A-5B1B541A3829}" presName="comp" presStyleCnt="0"/>
      <dgm:spPr/>
    </dgm:pt>
    <dgm:pt modelId="{5E2956B7-0046-7844-BA32-32D3116584B5}" type="pres">
      <dgm:prSet presAssocID="{03F53C45-C075-8A46-9E8A-5B1B541A3829}" presName="box" presStyleLbl="node1" presStyleIdx="1" presStyleCnt="2"/>
      <dgm:spPr/>
    </dgm:pt>
    <dgm:pt modelId="{97F669D9-03A6-B849-ABD8-006DFFF724DE}" type="pres">
      <dgm:prSet presAssocID="{03F53C45-C075-8A46-9E8A-5B1B541A3829}" presName="img" presStyleLbl="fgImgPlace1" presStyleIdx="1" presStyleCnt="2" custScaleX="152647"/>
      <dgm:spPr>
        <a:blipFill>
          <a:blip xmlns:r="http://schemas.openxmlformats.org/officeDocument/2006/relationships" r:embed="rId2">
            <a:extLst>
              <a:ext uri="{28A0092B-C50C-407E-A947-70E740481C1C}">
                <a14:useLocalDpi xmlns:a14="http://schemas.microsoft.com/office/drawing/2010/main" val="0"/>
              </a:ext>
            </a:extLst>
          </a:blip>
          <a:srcRect/>
          <a:stretch>
            <a:fillRect l="-64000" r="-64000"/>
          </a:stretch>
        </a:blipFill>
      </dgm:spPr>
    </dgm:pt>
    <dgm:pt modelId="{A021DB70-4753-F948-95CE-CCDFF96AD381}" type="pres">
      <dgm:prSet presAssocID="{03F53C45-C075-8A46-9E8A-5B1B541A3829}" presName="text" presStyleLbl="node1" presStyleIdx="1" presStyleCnt="2">
        <dgm:presLayoutVars>
          <dgm:bulletEnabled val="1"/>
        </dgm:presLayoutVars>
      </dgm:prSet>
      <dgm:spPr/>
    </dgm:pt>
  </dgm:ptLst>
  <dgm:cxnLst>
    <dgm:cxn modelId="{67094B0E-05D5-E640-B188-CAC717A1A57F}" type="presOf" srcId="{03F53C45-C075-8A46-9E8A-5B1B541A3829}" destId="{A021DB70-4753-F948-95CE-CCDFF96AD381}" srcOrd="1" destOrd="0" presId="urn:microsoft.com/office/officeart/2005/8/layout/vList4"/>
    <dgm:cxn modelId="{21F0EB41-5967-7E4F-9841-FE81BABDB087}" srcId="{FE4BF22A-AE02-2649-8E2A-3A811C2899C0}" destId="{B36FBF8D-43ED-9E42-B6F3-79515FC088D4}" srcOrd="0" destOrd="0" parTransId="{A76CA720-8468-A142-8790-E83041EF2161}" sibTransId="{63AF2171-BA9C-7F45-A655-2CCFA5C463E7}"/>
    <dgm:cxn modelId="{34770242-51B8-1C42-99DA-310DD6060420}" type="presOf" srcId="{FE4BF22A-AE02-2649-8E2A-3A811C2899C0}" destId="{4B9E7342-6D28-F141-9DA3-08A5D18D7CCE}" srcOrd="0" destOrd="0" presId="urn:microsoft.com/office/officeart/2005/8/layout/vList4"/>
    <dgm:cxn modelId="{ED2BC96B-F9EB-0046-8CFF-66E1AFC61598}" srcId="{FE4BF22A-AE02-2649-8E2A-3A811C2899C0}" destId="{03F53C45-C075-8A46-9E8A-5B1B541A3829}" srcOrd="1" destOrd="0" parTransId="{1D9B4970-6870-9048-834A-4313F72050D7}" sibTransId="{98110B4C-F785-6440-B2F0-BCA5E08D7BFD}"/>
    <dgm:cxn modelId="{1E7EC491-E444-5F48-86DB-0E679A1AFC81}" type="presOf" srcId="{03F53C45-C075-8A46-9E8A-5B1B541A3829}" destId="{5E2956B7-0046-7844-BA32-32D3116584B5}" srcOrd="0" destOrd="0" presId="urn:microsoft.com/office/officeart/2005/8/layout/vList4"/>
    <dgm:cxn modelId="{493916DA-4CAF-4240-B2DB-64D8039BCD6F}" type="presOf" srcId="{B36FBF8D-43ED-9E42-B6F3-79515FC088D4}" destId="{EA595EFD-917D-0740-9E44-C8AEF23B602B}" srcOrd="0" destOrd="0" presId="urn:microsoft.com/office/officeart/2005/8/layout/vList4"/>
    <dgm:cxn modelId="{5C1149E9-99E9-A343-AD7A-EF936E7B4067}" type="presOf" srcId="{B36FBF8D-43ED-9E42-B6F3-79515FC088D4}" destId="{7432DEF4-1727-3541-8452-CB442F21C97E}" srcOrd="1" destOrd="0" presId="urn:microsoft.com/office/officeart/2005/8/layout/vList4"/>
    <dgm:cxn modelId="{8252ADAC-18D1-4142-9C9D-C4F4ACB54011}" type="presParOf" srcId="{4B9E7342-6D28-F141-9DA3-08A5D18D7CCE}" destId="{6B377E95-E274-554B-838B-0B2CD0C737D0}" srcOrd="0" destOrd="0" presId="urn:microsoft.com/office/officeart/2005/8/layout/vList4"/>
    <dgm:cxn modelId="{D565138F-25E5-1F4C-B911-EF16E0ABFE23}" type="presParOf" srcId="{6B377E95-E274-554B-838B-0B2CD0C737D0}" destId="{EA595EFD-917D-0740-9E44-C8AEF23B602B}" srcOrd="0" destOrd="0" presId="urn:microsoft.com/office/officeart/2005/8/layout/vList4"/>
    <dgm:cxn modelId="{CC3388FB-DCB1-C742-89AC-66B3124D0727}" type="presParOf" srcId="{6B377E95-E274-554B-838B-0B2CD0C737D0}" destId="{396077B4-C22E-264B-BEAF-CC3FE0E74AD0}" srcOrd="1" destOrd="0" presId="urn:microsoft.com/office/officeart/2005/8/layout/vList4"/>
    <dgm:cxn modelId="{DFC55A26-FEC1-FD44-B6F8-53BBDC1658BF}" type="presParOf" srcId="{6B377E95-E274-554B-838B-0B2CD0C737D0}" destId="{7432DEF4-1727-3541-8452-CB442F21C97E}" srcOrd="2" destOrd="0" presId="urn:microsoft.com/office/officeart/2005/8/layout/vList4"/>
    <dgm:cxn modelId="{EB76B7E0-99EA-A94E-8897-A32056475E43}" type="presParOf" srcId="{4B9E7342-6D28-F141-9DA3-08A5D18D7CCE}" destId="{4973B305-55F8-2844-B48D-B5ADA5304707}" srcOrd="1" destOrd="0" presId="urn:microsoft.com/office/officeart/2005/8/layout/vList4"/>
    <dgm:cxn modelId="{20363A1B-5BD6-2148-ABBB-3BFD5C22F5BA}" type="presParOf" srcId="{4B9E7342-6D28-F141-9DA3-08A5D18D7CCE}" destId="{81BC1AEF-BA8F-8443-BF55-3764CB293BA5}" srcOrd="2" destOrd="0" presId="urn:microsoft.com/office/officeart/2005/8/layout/vList4"/>
    <dgm:cxn modelId="{713934A1-FCD1-CC48-9B72-1E83D2947C62}" type="presParOf" srcId="{81BC1AEF-BA8F-8443-BF55-3764CB293BA5}" destId="{5E2956B7-0046-7844-BA32-32D3116584B5}" srcOrd="0" destOrd="0" presId="urn:microsoft.com/office/officeart/2005/8/layout/vList4"/>
    <dgm:cxn modelId="{1BF08641-44F9-914A-A89E-527D3A2CAD1B}" type="presParOf" srcId="{81BC1AEF-BA8F-8443-BF55-3764CB293BA5}" destId="{97F669D9-03A6-B849-ABD8-006DFFF724DE}" srcOrd="1" destOrd="0" presId="urn:microsoft.com/office/officeart/2005/8/layout/vList4"/>
    <dgm:cxn modelId="{95BD96EE-B7F7-9845-8E2A-6A26F8E64E59}" type="presParOf" srcId="{81BC1AEF-BA8F-8443-BF55-3764CB293BA5}" destId="{A021DB70-4753-F948-95CE-CCDFF96AD381}" srcOrd="2" destOrd="0" presId="urn:microsoft.com/office/officeart/2005/8/layout/vList4"/>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77.xml><?xml version="1.0" encoding="utf-8"?>
<dgm:dataModel xmlns:dgm="http://schemas.openxmlformats.org/drawingml/2006/diagram" xmlns:a="http://schemas.openxmlformats.org/drawingml/2006/main">
  <dgm:ptLst>
    <dgm:pt modelId="{BED71F8D-86AC-6D40-AC85-7A636CF88931}"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en-GB"/>
        </a:p>
      </dgm:t>
    </dgm:pt>
    <dgm:pt modelId="{D2F912E9-017D-F54F-A9A1-7D9FBD921ECE}">
      <dgm:prSet phldrT="[Text]" custT="1"/>
      <dgm:spPr/>
      <dgm:t>
        <a:bodyPr/>
        <a:lstStyle/>
        <a:p>
          <a:r>
            <a:rPr lang="en-US" sz="2400" dirty="0"/>
            <a:t>Students demonstrate self-discipline by</a:t>
          </a:r>
          <a:r>
            <a:rPr lang="en-US" sz="2000" dirty="0"/>
            <a:t>: </a:t>
          </a:r>
          <a:endParaRPr lang="en-GB" sz="2000" dirty="0"/>
        </a:p>
      </dgm:t>
    </dgm:pt>
    <dgm:pt modelId="{009D80B3-AD66-154A-A9E9-A160F9149429}" type="parTrans" cxnId="{870D5FA0-CEFA-0C43-A30A-909ACCAB8064}">
      <dgm:prSet/>
      <dgm:spPr/>
      <dgm:t>
        <a:bodyPr/>
        <a:lstStyle/>
        <a:p>
          <a:endParaRPr lang="en-GB"/>
        </a:p>
      </dgm:t>
    </dgm:pt>
    <dgm:pt modelId="{45E536F8-CA3B-FD48-8D95-B13178C1176D}" type="sibTrans" cxnId="{870D5FA0-CEFA-0C43-A30A-909ACCAB8064}">
      <dgm:prSet/>
      <dgm:spPr/>
      <dgm:t>
        <a:bodyPr/>
        <a:lstStyle/>
        <a:p>
          <a:endParaRPr lang="en-GB"/>
        </a:p>
      </dgm:t>
    </dgm:pt>
    <dgm:pt modelId="{FDF6C089-605F-8142-A07B-8E8E8238732F}">
      <dgm:prSet custT="1"/>
      <dgm:spPr/>
      <dgm:t>
        <a:bodyPr/>
        <a:lstStyle/>
        <a:p>
          <a:r>
            <a:rPr lang="en-US" sz="2000" dirty="0"/>
            <a:t>Doing what they should do even when they might be able to get away with misbehavior.</a:t>
          </a:r>
        </a:p>
      </dgm:t>
    </dgm:pt>
    <dgm:pt modelId="{320AC20A-C085-C747-8C0E-61979AB53418}" type="parTrans" cxnId="{8311FE4E-0A8D-F54B-96FA-0D4687EA7192}">
      <dgm:prSet/>
      <dgm:spPr/>
      <dgm:t>
        <a:bodyPr/>
        <a:lstStyle/>
        <a:p>
          <a:endParaRPr lang="en-GB"/>
        </a:p>
      </dgm:t>
    </dgm:pt>
    <dgm:pt modelId="{3F411959-E56A-7A41-B7EA-EA8BA3C4EFD8}" type="sibTrans" cxnId="{8311FE4E-0A8D-F54B-96FA-0D4687EA7192}">
      <dgm:prSet/>
      <dgm:spPr/>
      <dgm:t>
        <a:bodyPr/>
        <a:lstStyle/>
        <a:p>
          <a:endParaRPr lang="en-GB"/>
        </a:p>
      </dgm:t>
    </dgm:pt>
    <dgm:pt modelId="{6C51AA1D-ECFD-A347-84F1-902898E0ADD7}">
      <dgm:prSet custT="1"/>
      <dgm:spPr/>
      <dgm:t>
        <a:bodyPr/>
        <a:lstStyle/>
        <a:p>
          <a:r>
            <a:rPr lang="en-US" sz="2000" dirty="0"/>
            <a:t>Doing what they need to do without excuses.</a:t>
          </a:r>
          <a:endParaRPr lang="en-GB" sz="2000" dirty="0"/>
        </a:p>
      </dgm:t>
    </dgm:pt>
    <dgm:pt modelId="{54C54D3D-5DD0-A941-A955-502B025426D8}" type="parTrans" cxnId="{F3F3B903-F7D8-E340-8261-7D25ECB399CF}">
      <dgm:prSet/>
      <dgm:spPr/>
      <dgm:t>
        <a:bodyPr/>
        <a:lstStyle/>
        <a:p>
          <a:endParaRPr lang="en-GB"/>
        </a:p>
      </dgm:t>
    </dgm:pt>
    <dgm:pt modelId="{48F05909-F952-CD4F-899A-4D42E9EEBCCD}" type="sibTrans" cxnId="{F3F3B903-F7D8-E340-8261-7D25ECB399CF}">
      <dgm:prSet/>
      <dgm:spPr/>
      <dgm:t>
        <a:bodyPr/>
        <a:lstStyle/>
        <a:p>
          <a:endParaRPr lang="en-GB"/>
        </a:p>
      </dgm:t>
    </dgm:pt>
    <dgm:pt modelId="{3D2B7E1F-C0FB-6441-9BAF-41A0F20EF37D}" type="pres">
      <dgm:prSet presAssocID="{BED71F8D-86AC-6D40-AC85-7A636CF88931}" presName="linear" presStyleCnt="0">
        <dgm:presLayoutVars>
          <dgm:dir/>
          <dgm:animLvl val="lvl"/>
          <dgm:resizeHandles val="exact"/>
        </dgm:presLayoutVars>
      </dgm:prSet>
      <dgm:spPr/>
    </dgm:pt>
    <dgm:pt modelId="{6736BD79-EE41-404C-BBBD-89312C981BCA}" type="pres">
      <dgm:prSet presAssocID="{D2F912E9-017D-F54F-A9A1-7D9FBD921ECE}" presName="parentLin" presStyleCnt="0"/>
      <dgm:spPr/>
    </dgm:pt>
    <dgm:pt modelId="{D3197102-8BE2-1D40-B910-883267D2BC13}" type="pres">
      <dgm:prSet presAssocID="{D2F912E9-017D-F54F-A9A1-7D9FBD921ECE}" presName="parentLeftMargin" presStyleLbl="node1" presStyleIdx="0" presStyleCnt="1"/>
      <dgm:spPr/>
    </dgm:pt>
    <dgm:pt modelId="{93C33F0B-6A7A-9543-A689-67073E7F6C8E}" type="pres">
      <dgm:prSet presAssocID="{D2F912E9-017D-F54F-A9A1-7D9FBD921ECE}" presName="parentText" presStyleLbl="node1" presStyleIdx="0" presStyleCnt="1" custScaleX="108344" custScaleY="34262" custLinFactY="-7656" custLinFactNeighborX="-50599" custLinFactNeighborY="-100000">
        <dgm:presLayoutVars>
          <dgm:chMax val="0"/>
          <dgm:bulletEnabled val="1"/>
        </dgm:presLayoutVars>
      </dgm:prSet>
      <dgm:spPr/>
    </dgm:pt>
    <dgm:pt modelId="{FC9C2DBD-66B6-9C43-AF13-86597E70399A}" type="pres">
      <dgm:prSet presAssocID="{D2F912E9-017D-F54F-A9A1-7D9FBD921ECE}" presName="negativeSpace" presStyleCnt="0"/>
      <dgm:spPr/>
    </dgm:pt>
    <dgm:pt modelId="{6CFE9470-AAA6-DB47-B076-72C761DBA4C8}" type="pres">
      <dgm:prSet presAssocID="{D2F912E9-017D-F54F-A9A1-7D9FBD921ECE}" presName="childText" presStyleLbl="conFgAcc1" presStyleIdx="0" presStyleCnt="1" custScaleY="52805" custLinFactNeighborY="28521">
        <dgm:presLayoutVars>
          <dgm:bulletEnabled val="1"/>
        </dgm:presLayoutVars>
      </dgm:prSet>
      <dgm:spPr/>
    </dgm:pt>
  </dgm:ptLst>
  <dgm:cxnLst>
    <dgm:cxn modelId="{F3F3B903-F7D8-E340-8261-7D25ECB399CF}" srcId="{D2F912E9-017D-F54F-A9A1-7D9FBD921ECE}" destId="{6C51AA1D-ECFD-A347-84F1-902898E0ADD7}" srcOrd="1" destOrd="0" parTransId="{54C54D3D-5DD0-A941-A955-502B025426D8}" sibTransId="{48F05909-F952-CD4F-899A-4D42E9EEBCCD}"/>
    <dgm:cxn modelId="{08506D07-6468-B64F-8E6F-77BA70A84EED}" type="presOf" srcId="{D2F912E9-017D-F54F-A9A1-7D9FBD921ECE}" destId="{D3197102-8BE2-1D40-B910-883267D2BC13}" srcOrd="0" destOrd="0" presId="urn:microsoft.com/office/officeart/2005/8/layout/list1"/>
    <dgm:cxn modelId="{8311FE4E-0A8D-F54B-96FA-0D4687EA7192}" srcId="{D2F912E9-017D-F54F-A9A1-7D9FBD921ECE}" destId="{FDF6C089-605F-8142-A07B-8E8E8238732F}" srcOrd="0" destOrd="0" parTransId="{320AC20A-C085-C747-8C0E-61979AB53418}" sibTransId="{3F411959-E56A-7A41-B7EA-EA8BA3C4EFD8}"/>
    <dgm:cxn modelId="{7107B264-2AE8-C741-94AD-87AC12474A95}" type="presOf" srcId="{6C51AA1D-ECFD-A347-84F1-902898E0ADD7}" destId="{6CFE9470-AAA6-DB47-B076-72C761DBA4C8}" srcOrd="0" destOrd="1" presId="urn:microsoft.com/office/officeart/2005/8/layout/list1"/>
    <dgm:cxn modelId="{0689806D-F86D-5C4A-8A62-7A96FB0F0A0F}" type="presOf" srcId="{D2F912E9-017D-F54F-A9A1-7D9FBD921ECE}" destId="{93C33F0B-6A7A-9543-A689-67073E7F6C8E}" srcOrd="1" destOrd="0" presId="urn:microsoft.com/office/officeart/2005/8/layout/list1"/>
    <dgm:cxn modelId="{870D5FA0-CEFA-0C43-A30A-909ACCAB8064}" srcId="{BED71F8D-86AC-6D40-AC85-7A636CF88931}" destId="{D2F912E9-017D-F54F-A9A1-7D9FBD921ECE}" srcOrd="0" destOrd="0" parTransId="{009D80B3-AD66-154A-A9E9-A160F9149429}" sibTransId="{45E536F8-CA3B-FD48-8D95-B13178C1176D}"/>
    <dgm:cxn modelId="{5D8C4AA4-A356-BD4F-AD47-B80D97A51356}" type="presOf" srcId="{BED71F8D-86AC-6D40-AC85-7A636CF88931}" destId="{3D2B7E1F-C0FB-6441-9BAF-41A0F20EF37D}" srcOrd="0" destOrd="0" presId="urn:microsoft.com/office/officeart/2005/8/layout/list1"/>
    <dgm:cxn modelId="{EA6B9DFB-DC29-5E4A-94CB-631B7D0FEBF1}" type="presOf" srcId="{FDF6C089-605F-8142-A07B-8E8E8238732F}" destId="{6CFE9470-AAA6-DB47-B076-72C761DBA4C8}" srcOrd="0" destOrd="0" presId="urn:microsoft.com/office/officeart/2005/8/layout/list1"/>
    <dgm:cxn modelId="{5DA3231F-BE24-C843-A063-3C5B775E41E0}" type="presParOf" srcId="{3D2B7E1F-C0FB-6441-9BAF-41A0F20EF37D}" destId="{6736BD79-EE41-404C-BBBD-89312C981BCA}" srcOrd="0" destOrd="0" presId="urn:microsoft.com/office/officeart/2005/8/layout/list1"/>
    <dgm:cxn modelId="{4921B27D-77D1-804E-AF7C-40FB597DC110}" type="presParOf" srcId="{6736BD79-EE41-404C-BBBD-89312C981BCA}" destId="{D3197102-8BE2-1D40-B910-883267D2BC13}" srcOrd="0" destOrd="0" presId="urn:microsoft.com/office/officeart/2005/8/layout/list1"/>
    <dgm:cxn modelId="{A159D6FC-1252-DC48-BCEE-7B9BC8DECA5F}" type="presParOf" srcId="{6736BD79-EE41-404C-BBBD-89312C981BCA}" destId="{93C33F0B-6A7A-9543-A689-67073E7F6C8E}" srcOrd="1" destOrd="0" presId="urn:microsoft.com/office/officeart/2005/8/layout/list1"/>
    <dgm:cxn modelId="{487269F0-A1FF-004B-806D-544F0385D4E4}" type="presParOf" srcId="{3D2B7E1F-C0FB-6441-9BAF-41A0F20EF37D}" destId="{FC9C2DBD-66B6-9C43-AF13-86597E70399A}" srcOrd="1" destOrd="0" presId="urn:microsoft.com/office/officeart/2005/8/layout/list1"/>
    <dgm:cxn modelId="{BB603BA9-804D-3342-BDAF-DA534DD72D37}" type="presParOf" srcId="{3D2B7E1F-C0FB-6441-9BAF-41A0F20EF37D}" destId="{6CFE9470-AAA6-DB47-B076-72C761DBA4C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8.xml><?xml version="1.0" encoding="utf-8"?>
<dgm:dataModel xmlns:dgm="http://schemas.openxmlformats.org/drawingml/2006/diagram" xmlns:a="http://schemas.openxmlformats.org/drawingml/2006/main">
  <dgm:ptLst>
    <dgm:pt modelId="{BED71F8D-86AC-6D40-AC85-7A636CF88931}"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en-GB"/>
        </a:p>
      </dgm:t>
    </dgm:pt>
    <dgm:pt modelId="{D2F912E9-017D-F54F-A9A1-7D9FBD921ECE}">
      <dgm:prSet phldrT="[Text]" custT="1"/>
      <dgm:spPr/>
      <dgm:t>
        <a:bodyPr/>
        <a:lstStyle/>
        <a:p>
          <a:r>
            <a:rPr lang="en-US" sz="2400" dirty="0"/>
            <a:t>Students demonstrate resilience by</a:t>
          </a:r>
          <a:r>
            <a:rPr lang="en-US" sz="2000" dirty="0"/>
            <a:t>: </a:t>
          </a:r>
          <a:endParaRPr lang="en-GB" sz="2000" dirty="0"/>
        </a:p>
      </dgm:t>
    </dgm:pt>
    <dgm:pt modelId="{009D80B3-AD66-154A-A9E9-A160F9149429}" type="parTrans" cxnId="{870D5FA0-CEFA-0C43-A30A-909ACCAB8064}">
      <dgm:prSet/>
      <dgm:spPr/>
      <dgm:t>
        <a:bodyPr/>
        <a:lstStyle/>
        <a:p>
          <a:endParaRPr lang="en-GB"/>
        </a:p>
      </dgm:t>
    </dgm:pt>
    <dgm:pt modelId="{45E536F8-CA3B-FD48-8D95-B13178C1176D}" type="sibTrans" cxnId="{870D5FA0-CEFA-0C43-A30A-909ACCAB8064}">
      <dgm:prSet/>
      <dgm:spPr/>
      <dgm:t>
        <a:bodyPr/>
        <a:lstStyle/>
        <a:p>
          <a:endParaRPr lang="en-GB"/>
        </a:p>
      </dgm:t>
    </dgm:pt>
    <dgm:pt modelId="{087F1DB8-7DEA-B041-860B-02D535E778AC}">
      <dgm:prSet phldrT="[Text]" custT="1"/>
      <dgm:spPr/>
      <dgm:t>
        <a:bodyPr/>
        <a:lstStyle/>
        <a:p>
          <a:pPr algn="l"/>
          <a:r>
            <a:rPr lang="en-US" sz="2000" dirty="0"/>
            <a:t>Maintaining a positive outlook with the courage and will to bounce back from the pain and grief of personal traumas disappointments, failures and misfortunes. 	</a:t>
          </a:r>
          <a:endParaRPr lang="en-GB" sz="2000" dirty="0"/>
        </a:p>
      </dgm:t>
    </dgm:pt>
    <dgm:pt modelId="{56652D62-CE8F-D146-9266-2691874C977F}" type="parTrans" cxnId="{BB04EF9B-F0CA-5146-9ED8-8D76D71A6E35}">
      <dgm:prSet/>
      <dgm:spPr/>
      <dgm:t>
        <a:bodyPr/>
        <a:lstStyle/>
        <a:p>
          <a:endParaRPr lang="en-GB"/>
        </a:p>
      </dgm:t>
    </dgm:pt>
    <dgm:pt modelId="{88EFEE7B-3B22-B34D-AC4F-F65632D74A1F}" type="sibTrans" cxnId="{BB04EF9B-F0CA-5146-9ED8-8D76D71A6E35}">
      <dgm:prSet/>
      <dgm:spPr/>
      <dgm:t>
        <a:bodyPr/>
        <a:lstStyle/>
        <a:p>
          <a:endParaRPr lang="en-GB"/>
        </a:p>
      </dgm:t>
    </dgm:pt>
    <dgm:pt modelId="{3D2B7E1F-C0FB-6441-9BAF-41A0F20EF37D}" type="pres">
      <dgm:prSet presAssocID="{BED71F8D-86AC-6D40-AC85-7A636CF88931}" presName="linear" presStyleCnt="0">
        <dgm:presLayoutVars>
          <dgm:dir/>
          <dgm:animLvl val="lvl"/>
          <dgm:resizeHandles val="exact"/>
        </dgm:presLayoutVars>
      </dgm:prSet>
      <dgm:spPr/>
    </dgm:pt>
    <dgm:pt modelId="{6736BD79-EE41-404C-BBBD-89312C981BCA}" type="pres">
      <dgm:prSet presAssocID="{D2F912E9-017D-F54F-A9A1-7D9FBD921ECE}" presName="parentLin" presStyleCnt="0"/>
      <dgm:spPr/>
    </dgm:pt>
    <dgm:pt modelId="{D3197102-8BE2-1D40-B910-883267D2BC13}" type="pres">
      <dgm:prSet presAssocID="{D2F912E9-017D-F54F-A9A1-7D9FBD921ECE}" presName="parentLeftMargin" presStyleLbl="node1" presStyleIdx="0" presStyleCnt="1"/>
      <dgm:spPr/>
    </dgm:pt>
    <dgm:pt modelId="{93C33F0B-6A7A-9543-A689-67073E7F6C8E}" type="pres">
      <dgm:prSet presAssocID="{D2F912E9-017D-F54F-A9A1-7D9FBD921ECE}" presName="parentText" presStyleLbl="node1" presStyleIdx="0" presStyleCnt="1" custScaleY="34262" custLinFactY="-7656" custLinFactNeighborX="-50599" custLinFactNeighborY="-100000">
        <dgm:presLayoutVars>
          <dgm:chMax val="0"/>
          <dgm:bulletEnabled val="1"/>
        </dgm:presLayoutVars>
      </dgm:prSet>
      <dgm:spPr/>
    </dgm:pt>
    <dgm:pt modelId="{FC9C2DBD-66B6-9C43-AF13-86597E70399A}" type="pres">
      <dgm:prSet presAssocID="{D2F912E9-017D-F54F-A9A1-7D9FBD921ECE}" presName="negativeSpace" presStyleCnt="0"/>
      <dgm:spPr/>
    </dgm:pt>
    <dgm:pt modelId="{6CFE9470-AAA6-DB47-B076-72C761DBA4C8}" type="pres">
      <dgm:prSet presAssocID="{D2F912E9-017D-F54F-A9A1-7D9FBD921ECE}" presName="childText" presStyleLbl="conFgAcc1" presStyleIdx="0" presStyleCnt="1" custScaleY="66084" custLinFactNeighborY="12224">
        <dgm:presLayoutVars>
          <dgm:bulletEnabled val="1"/>
        </dgm:presLayoutVars>
      </dgm:prSet>
      <dgm:spPr/>
    </dgm:pt>
  </dgm:ptLst>
  <dgm:cxnLst>
    <dgm:cxn modelId="{4FFAF72C-89B7-A541-8462-F824CE392C50}" type="presOf" srcId="{BED71F8D-86AC-6D40-AC85-7A636CF88931}" destId="{3D2B7E1F-C0FB-6441-9BAF-41A0F20EF37D}" srcOrd="0" destOrd="0" presId="urn:microsoft.com/office/officeart/2005/8/layout/list1"/>
    <dgm:cxn modelId="{8426E656-CCD5-8845-BB68-AD9258ED0912}" type="presOf" srcId="{D2F912E9-017D-F54F-A9A1-7D9FBD921ECE}" destId="{93C33F0B-6A7A-9543-A689-67073E7F6C8E}" srcOrd="1" destOrd="0" presId="urn:microsoft.com/office/officeart/2005/8/layout/list1"/>
    <dgm:cxn modelId="{91BF2B61-1CA3-A44E-B0D8-97C89D388F22}" type="presOf" srcId="{D2F912E9-017D-F54F-A9A1-7D9FBD921ECE}" destId="{D3197102-8BE2-1D40-B910-883267D2BC13}" srcOrd="0" destOrd="0" presId="urn:microsoft.com/office/officeart/2005/8/layout/list1"/>
    <dgm:cxn modelId="{BB04EF9B-F0CA-5146-9ED8-8D76D71A6E35}" srcId="{D2F912E9-017D-F54F-A9A1-7D9FBD921ECE}" destId="{087F1DB8-7DEA-B041-860B-02D535E778AC}" srcOrd="0" destOrd="0" parTransId="{56652D62-CE8F-D146-9266-2691874C977F}" sibTransId="{88EFEE7B-3B22-B34D-AC4F-F65632D74A1F}"/>
    <dgm:cxn modelId="{870D5FA0-CEFA-0C43-A30A-909ACCAB8064}" srcId="{BED71F8D-86AC-6D40-AC85-7A636CF88931}" destId="{D2F912E9-017D-F54F-A9A1-7D9FBD921ECE}" srcOrd="0" destOrd="0" parTransId="{009D80B3-AD66-154A-A9E9-A160F9149429}" sibTransId="{45E536F8-CA3B-FD48-8D95-B13178C1176D}"/>
    <dgm:cxn modelId="{0F3E5EF2-B9A7-9043-A551-9EE367967DF3}" type="presOf" srcId="{087F1DB8-7DEA-B041-860B-02D535E778AC}" destId="{6CFE9470-AAA6-DB47-B076-72C761DBA4C8}" srcOrd="0" destOrd="0" presId="urn:microsoft.com/office/officeart/2005/8/layout/list1"/>
    <dgm:cxn modelId="{D003C5A0-4555-A946-AE85-5124C8A61B3F}" type="presParOf" srcId="{3D2B7E1F-C0FB-6441-9BAF-41A0F20EF37D}" destId="{6736BD79-EE41-404C-BBBD-89312C981BCA}" srcOrd="0" destOrd="0" presId="urn:microsoft.com/office/officeart/2005/8/layout/list1"/>
    <dgm:cxn modelId="{7FEE0992-BD5A-384E-8D35-ABB209D7D0BA}" type="presParOf" srcId="{6736BD79-EE41-404C-BBBD-89312C981BCA}" destId="{D3197102-8BE2-1D40-B910-883267D2BC13}" srcOrd="0" destOrd="0" presId="urn:microsoft.com/office/officeart/2005/8/layout/list1"/>
    <dgm:cxn modelId="{F57F923C-A971-AD49-A107-388384063014}" type="presParOf" srcId="{6736BD79-EE41-404C-BBBD-89312C981BCA}" destId="{93C33F0B-6A7A-9543-A689-67073E7F6C8E}" srcOrd="1" destOrd="0" presId="urn:microsoft.com/office/officeart/2005/8/layout/list1"/>
    <dgm:cxn modelId="{AD976DA0-AC8B-F04D-9704-D2A73779A5D9}" type="presParOf" srcId="{3D2B7E1F-C0FB-6441-9BAF-41A0F20EF37D}" destId="{FC9C2DBD-66B6-9C43-AF13-86597E70399A}" srcOrd="1" destOrd="0" presId="urn:microsoft.com/office/officeart/2005/8/layout/list1"/>
    <dgm:cxn modelId="{A1DD7BB7-C6D1-7A49-BAAF-72BD3D4C1CD7}" type="presParOf" srcId="{3D2B7E1F-C0FB-6441-9BAF-41A0F20EF37D}" destId="{6CFE9470-AAA6-DB47-B076-72C761DBA4C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9.xml><?xml version="1.0" encoding="utf-8"?>
<dgm:dataModel xmlns:dgm="http://schemas.openxmlformats.org/drawingml/2006/diagram" xmlns:a="http://schemas.openxmlformats.org/drawingml/2006/main">
  <dgm:ptLst>
    <dgm:pt modelId="{07751B4F-038B-4B74-B7AF-5B1349388A30}" type="doc">
      <dgm:prSet loTypeId="urn:microsoft.com/office/officeart/2005/8/layout/vList2" loCatId="list" qsTypeId="urn:microsoft.com/office/officeart/2005/8/quickstyle/simple5" qsCatId="simple" csTypeId="urn:microsoft.com/office/officeart/2005/8/colors/colorful2" csCatId="colorful" phldr="1"/>
      <dgm:spPr/>
      <dgm:t>
        <a:bodyPr/>
        <a:lstStyle/>
        <a:p>
          <a:endParaRPr lang="en-US"/>
        </a:p>
      </dgm:t>
    </dgm:pt>
    <dgm:pt modelId="{12D55D08-D484-4191-AFAB-28E52E85C4AE}">
      <dgm:prSet custT="1"/>
      <dgm:spPr>
        <a:solidFill>
          <a:srgbClr val="800000"/>
        </a:solidFill>
      </dgm:spPr>
      <dgm:t>
        <a:bodyPr/>
        <a:lstStyle/>
        <a:p>
          <a:pPr rtl="0"/>
          <a:r>
            <a:rPr lang="en-US" sz="3000" b="1" dirty="0"/>
            <a:t>“More than education, more than experience, more than training a person’s level of resilience will determine who succeeds and fails. That’s true in the cancer ward, in the Olympics and in the corporate boardroom.”</a:t>
          </a:r>
          <a:r>
            <a:rPr lang="en-US" sz="3600" b="1" dirty="0"/>
            <a:t>- </a:t>
          </a:r>
          <a:r>
            <a:rPr lang="en-US" sz="2400" b="1" dirty="0"/>
            <a:t>Dean M. Becker</a:t>
          </a:r>
          <a:endParaRPr lang="en-US" sz="3600" dirty="0"/>
        </a:p>
      </dgm:t>
    </dgm:pt>
    <dgm:pt modelId="{1FC47626-F06E-41D7-B004-B91935920C7C}" type="parTrans" cxnId="{6969948F-0D08-4673-B1E2-C8B9D987B837}">
      <dgm:prSet/>
      <dgm:spPr/>
      <dgm:t>
        <a:bodyPr/>
        <a:lstStyle/>
        <a:p>
          <a:endParaRPr lang="en-US"/>
        </a:p>
      </dgm:t>
    </dgm:pt>
    <dgm:pt modelId="{8A06AD73-353A-46AB-B5DD-55C9436092DA}" type="sibTrans" cxnId="{6969948F-0D08-4673-B1E2-C8B9D987B837}">
      <dgm:prSet/>
      <dgm:spPr/>
      <dgm:t>
        <a:bodyPr/>
        <a:lstStyle/>
        <a:p>
          <a:endParaRPr lang="en-US"/>
        </a:p>
      </dgm:t>
    </dgm:pt>
    <dgm:pt modelId="{B2B234A1-8D11-447A-8ADF-37C4D12977AA}" type="pres">
      <dgm:prSet presAssocID="{07751B4F-038B-4B74-B7AF-5B1349388A30}" presName="linear" presStyleCnt="0">
        <dgm:presLayoutVars>
          <dgm:animLvl val="lvl"/>
          <dgm:resizeHandles val="exact"/>
        </dgm:presLayoutVars>
      </dgm:prSet>
      <dgm:spPr/>
    </dgm:pt>
    <dgm:pt modelId="{ED31169D-7723-4701-94D3-2B00BABE3E2F}" type="pres">
      <dgm:prSet presAssocID="{12D55D08-D484-4191-AFAB-28E52E85C4AE}" presName="parentText" presStyleLbl="node1" presStyleIdx="0" presStyleCnt="1" custScaleY="1086531" custLinFactNeighborX="-5702" custLinFactNeighborY="531">
        <dgm:presLayoutVars>
          <dgm:chMax val="0"/>
          <dgm:bulletEnabled val="1"/>
        </dgm:presLayoutVars>
      </dgm:prSet>
      <dgm:spPr/>
    </dgm:pt>
  </dgm:ptLst>
  <dgm:cxnLst>
    <dgm:cxn modelId="{F24E4259-A39B-2246-A531-E81A0E729B1A}" type="presOf" srcId="{07751B4F-038B-4B74-B7AF-5B1349388A30}" destId="{B2B234A1-8D11-447A-8ADF-37C4D12977AA}" srcOrd="0" destOrd="0" presId="urn:microsoft.com/office/officeart/2005/8/layout/vList2"/>
    <dgm:cxn modelId="{EAB5E959-6E6E-F14D-AC97-5744FD7D1D77}" type="presOf" srcId="{12D55D08-D484-4191-AFAB-28E52E85C4AE}" destId="{ED31169D-7723-4701-94D3-2B00BABE3E2F}" srcOrd="0" destOrd="0" presId="urn:microsoft.com/office/officeart/2005/8/layout/vList2"/>
    <dgm:cxn modelId="{6969948F-0D08-4673-B1E2-C8B9D987B837}" srcId="{07751B4F-038B-4B74-B7AF-5B1349388A30}" destId="{12D55D08-D484-4191-AFAB-28E52E85C4AE}" srcOrd="0" destOrd="0" parTransId="{1FC47626-F06E-41D7-B004-B91935920C7C}" sibTransId="{8A06AD73-353A-46AB-B5DD-55C9436092DA}"/>
    <dgm:cxn modelId="{15A53C97-9AAF-0145-9CAF-FD9DA7959D6D}" type="presParOf" srcId="{B2B234A1-8D11-447A-8ADF-37C4D12977AA}" destId="{ED31169D-7723-4701-94D3-2B00BABE3E2F}"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9E88558-4758-4E19-B4EE-F0DD6ECBF5D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83151A6-8636-4C1A-96A7-E6CF22E32CDF}">
      <dgm:prSet custT="1"/>
      <dgm:spPr/>
      <dgm:t>
        <a:bodyPr/>
        <a:lstStyle/>
        <a:p>
          <a:pPr algn="ctr" rtl="0"/>
          <a:r>
            <a:rPr lang="en-US" sz="3200" b="0" dirty="0">
              <a:latin typeface="Arial Black"/>
              <a:cs typeface="Arial Black"/>
            </a:rPr>
            <a:t>How are values instilled or adopted?</a:t>
          </a:r>
        </a:p>
      </dgm:t>
    </dgm:pt>
    <dgm:pt modelId="{A57FF104-944D-490C-B4BA-8D31C0DFCFB9}" type="parTrans" cxnId="{FA6A1F5A-7625-4062-ADB4-40E5BF2D2F0E}">
      <dgm:prSet/>
      <dgm:spPr/>
      <dgm:t>
        <a:bodyPr/>
        <a:lstStyle/>
        <a:p>
          <a:endParaRPr lang="en-US"/>
        </a:p>
      </dgm:t>
    </dgm:pt>
    <dgm:pt modelId="{78CAEA38-4827-4C46-AE42-9C7797FE6B68}" type="sibTrans" cxnId="{FA6A1F5A-7625-4062-ADB4-40E5BF2D2F0E}">
      <dgm:prSet/>
      <dgm:spPr/>
      <dgm:t>
        <a:bodyPr/>
        <a:lstStyle/>
        <a:p>
          <a:endParaRPr lang="en-US"/>
        </a:p>
      </dgm:t>
    </dgm:pt>
    <dgm:pt modelId="{C4EE588B-7CB8-4F50-821A-7FBD19F01AC2}" type="pres">
      <dgm:prSet presAssocID="{99E88558-4758-4E19-B4EE-F0DD6ECBF5D9}" presName="linear" presStyleCnt="0">
        <dgm:presLayoutVars>
          <dgm:animLvl val="lvl"/>
          <dgm:resizeHandles val="exact"/>
        </dgm:presLayoutVars>
      </dgm:prSet>
      <dgm:spPr/>
    </dgm:pt>
    <dgm:pt modelId="{B258B229-1123-4F34-A09F-01679AC6D104}" type="pres">
      <dgm:prSet presAssocID="{583151A6-8636-4C1A-96A7-E6CF22E32CDF}" presName="parentText" presStyleLbl="node1" presStyleIdx="0" presStyleCnt="1" custScaleY="297232">
        <dgm:presLayoutVars>
          <dgm:chMax val="0"/>
          <dgm:bulletEnabled val="1"/>
        </dgm:presLayoutVars>
      </dgm:prSet>
      <dgm:spPr/>
    </dgm:pt>
  </dgm:ptLst>
  <dgm:cxnLst>
    <dgm:cxn modelId="{26DCB954-EA1A-824B-982D-83197FC18CEA}" type="presOf" srcId="{99E88558-4758-4E19-B4EE-F0DD6ECBF5D9}" destId="{C4EE588B-7CB8-4F50-821A-7FBD19F01AC2}" srcOrd="0" destOrd="0" presId="urn:microsoft.com/office/officeart/2005/8/layout/vList2"/>
    <dgm:cxn modelId="{FA6A1F5A-7625-4062-ADB4-40E5BF2D2F0E}" srcId="{99E88558-4758-4E19-B4EE-F0DD6ECBF5D9}" destId="{583151A6-8636-4C1A-96A7-E6CF22E32CDF}" srcOrd="0" destOrd="0" parTransId="{A57FF104-944D-490C-B4BA-8D31C0DFCFB9}" sibTransId="{78CAEA38-4827-4C46-AE42-9C7797FE6B68}"/>
    <dgm:cxn modelId="{117F96F2-4AEA-1B45-9541-AA3A404175B2}" type="presOf" srcId="{583151A6-8636-4C1A-96A7-E6CF22E32CDF}" destId="{B258B229-1123-4F34-A09F-01679AC6D104}" srcOrd="0" destOrd="0" presId="urn:microsoft.com/office/officeart/2005/8/layout/vList2"/>
    <dgm:cxn modelId="{34954136-CF9B-7A48-A764-D5B3A71D2F87}" type="presParOf" srcId="{C4EE588B-7CB8-4F50-821A-7FBD19F01AC2}" destId="{B258B229-1123-4F34-A09F-01679AC6D104}"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0.xml><?xml version="1.0" encoding="utf-8"?>
<dgm:dataModel xmlns:dgm="http://schemas.openxmlformats.org/drawingml/2006/diagram" xmlns:a="http://schemas.openxmlformats.org/drawingml/2006/main">
  <dgm:ptLst>
    <dgm:pt modelId="{FB7F4F90-A3B9-44E0-B58D-D00C45CAC36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018A434-4EA2-46CB-BFF2-C539A8EE4E7B}">
      <dgm:prSet custT="1"/>
      <dgm:spPr/>
      <dgm:t>
        <a:bodyPr/>
        <a:lstStyle/>
        <a:p>
          <a:pPr algn="ctr" rtl="0"/>
          <a:r>
            <a:rPr lang="en-US" sz="3600" b="0" dirty="0">
              <a:latin typeface="Arial Black"/>
              <a:cs typeface="Arial Black"/>
            </a:rPr>
            <a:t>What Can One Do?</a:t>
          </a:r>
        </a:p>
      </dgm:t>
    </dgm:pt>
    <dgm:pt modelId="{C679ED6A-6777-4BD4-9F24-2D926F3128F5}" type="parTrans" cxnId="{DEA8DA6F-24A3-42A6-961E-35476C26EA30}">
      <dgm:prSet/>
      <dgm:spPr/>
      <dgm:t>
        <a:bodyPr/>
        <a:lstStyle/>
        <a:p>
          <a:endParaRPr lang="en-US"/>
        </a:p>
      </dgm:t>
    </dgm:pt>
    <dgm:pt modelId="{326A1FD9-E3EB-4E6E-ADB4-ECE64FD29E1F}" type="sibTrans" cxnId="{DEA8DA6F-24A3-42A6-961E-35476C26EA30}">
      <dgm:prSet/>
      <dgm:spPr/>
      <dgm:t>
        <a:bodyPr/>
        <a:lstStyle/>
        <a:p>
          <a:endParaRPr lang="en-US"/>
        </a:p>
      </dgm:t>
    </dgm:pt>
    <dgm:pt modelId="{600D8BFE-C382-4D1D-88DC-CF015DF9C901}" type="pres">
      <dgm:prSet presAssocID="{FB7F4F90-A3B9-44E0-B58D-D00C45CAC360}" presName="linear" presStyleCnt="0">
        <dgm:presLayoutVars>
          <dgm:animLvl val="lvl"/>
          <dgm:resizeHandles val="exact"/>
        </dgm:presLayoutVars>
      </dgm:prSet>
      <dgm:spPr/>
    </dgm:pt>
    <dgm:pt modelId="{2940EC16-2EDB-4E5A-A99F-06BF8C65060A}" type="pres">
      <dgm:prSet presAssocID="{F018A434-4EA2-46CB-BFF2-C539A8EE4E7B}" presName="parentText" presStyleLbl="node1" presStyleIdx="0" presStyleCnt="1" custLinFactNeighborX="-125" custLinFactNeighborY="-16548">
        <dgm:presLayoutVars>
          <dgm:chMax val="0"/>
          <dgm:bulletEnabled val="1"/>
        </dgm:presLayoutVars>
      </dgm:prSet>
      <dgm:spPr/>
    </dgm:pt>
  </dgm:ptLst>
  <dgm:cxnLst>
    <dgm:cxn modelId="{9C043F55-B499-7646-8B6E-4049EB9C9145}" type="presOf" srcId="{FB7F4F90-A3B9-44E0-B58D-D00C45CAC360}" destId="{600D8BFE-C382-4D1D-88DC-CF015DF9C901}" srcOrd="0" destOrd="0" presId="urn:microsoft.com/office/officeart/2005/8/layout/vList2"/>
    <dgm:cxn modelId="{DEA8DA6F-24A3-42A6-961E-35476C26EA30}" srcId="{FB7F4F90-A3B9-44E0-B58D-D00C45CAC360}" destId="{F018A434-4EA2-46CB-BFF2-C539A8EE4E7B}" srcOrd="0" destOrd="0" parTransId="{C679ED6A-6777-4BD4-9F24-2D926F3128F5}" sibTransId="{326A1FD9-E3EB-4E6E-ADB4-ECE64FD29E1F}"/>
    <dgm:cxn modelId="{9EDD24B6-3061-734E-B16C-2C072426A17B}" type="presOf" srcId="{F018A434-4EA2-46CB-BFF2-C539A8EE4E7B}" destId="{2940EC16-2EDB-4E5A-A99F-06BF8C65060A}" srcOrd="0" destOrd="0" presId="urn:microsoft.com/office/officeart/2005/8/layout/vList2"/>
    <dgm:cxn modelId="{E446D8E1-478E-C740-8845-085632D72051}" type="presParOf" srcId="{600D8BFE-C382-4D1D-88DC-CF015DF9C901}" destId="{2940EC16-2EDB-4E5A-A99F-06BF8C65060A}"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1.xml><?xml version="1.0" encoding="utf-8"?>
<dgm:dataModel xmlns:dgm="http://schemas.openxmlformats.org/drawingml/2006/diagram" xmlns:a="http://schemas.openxmlformats.org/drawingml/2006/main">
  <dgm:ptLst>
    <dgm:pt modelId="{80C29DE3-0814-4F5A-9FB6-36BC26E09095}" type="doc">
      <dgm:prSet loTypeId="urn:microsoft.com/office/officeart/2005/8/layout/vList2" loCatId="list" qsTypeId="urn:microsoft.com/office/officeart/2005/8/quickstyle/3d3" qsCatId="3D" csTypeId="urn:microsoft.com/office/officeart/2005/8/colors/colorful5" csCatId="colorful" phldr="1"/>
      <dgm:spPr/>
      <dgm:t>
        <a:bodyPr/>
        <a:lstStyle/>
        <a:p>
          <a:endParaRPr lang="en-US"/>
        </a:p>
      </dgm:t>
    </dgm:pt>
    <dgm:pt modelId="{ABE69936-F1AF-4C1B-BE64-E6950F6F310F}">
      <dgm:prSet/>
      <dgm:spPr>
        <a:solidFill>
          <a:schemeClr val="accent2">
            <a:lumMod val="50000"/>
          </a:schemeClr>
        </a:solidFill>
      </dgm:spPr>
      <dgm:t>
        <a:bodyPr/>
        <a:lstStyle/>
        <a:p>
          <a:pPr rtl="0"/>
          <a:r>
            <a:rPr lang="en-US" b="1" dirty="0">
              <a:effectLst>
                <a:outerShdw blurRad="38100" dist="38100" dir="2700000" algn="tl">
                  <a:srgbClr val="000000">
                    <a:alpha val="43137"/>
                  </a:srgbClr>
                </a:outerShdw>
              </a:effectLst>
            </a:rPr>
            <a:t>Encourage students, parents and educators to identify the after effects of specific experiences.</a:t>
          </a:r>
          <a:endParaRPr lang="en-US" dirty="0">
            <a:effectLst>
              <a:outerShdw blurRad="38100" dist="38100" dir="2700000" algn="tl">
                <a:srgbClr val="000000">
                  <a:alpha val="43137"/>
                </a:srgbClr>
              </a:outerShdw>
            </a:effectLst>
          </a:endParaRPr>
        </a:p>
      </dgm:t>
    </dgm:pt>
    <dgm:pt modelId="{022EA2B8-737F-4A94-852B-BDA1C95E861A}" type="parTrans" cxnId="{EC724643-6FAD-471D-9970-391F485283A1}">
      <dgm:prSet/>
      <dgm:spPr/>
      <dgm:t>
        <a:bodyPr/>
        <a:lstStyle/>
        <a:p>
          <a:endParaRPr lang="en-US"/>
        </a:p>
      </dgm:t>
    </dgm:pt>
    <dgm:pt modelId="{AA38ABA3-E7E2-4FC4-B0C9-476CB842B41E}" type="sibTrans" cxnId="{EC724643-6FAD-471D-9970-391F485283A1}">
      <dgm:prSet/>
      <dgm:spPr/>
      <dgm:t>
        <a:bodyPr/>
        <a:lstStyle/>
        <a:p>
          <a:endParaRPr lang="en-US"/>
        </a:p>
      </dgm:t>
    </dgm:pt>
    <dgm:pt modelId="{9F14E3B6-5F76-41BE-970A-5060BDA7EE8D}">
      <dgm:prSet/>
      <dgm:spPr>
        <a:solidFill>
          <a:schemeClr val="tx2">
            <a:lumMod val="50000"/>
          </a:schemeClr>
        </a:solidFill>
      </dgm:spPr>
      <dgm:t>
        <a:bodyPr/>
        <a:lstStyle/>
        <a:p>
          <a:pPr rtl="0"/>
          <a:r>
            <a:rPr lang="en-US" b="1" dirty="0">
              <a:effectLst>
                <a:outerShdw blurRad="38100" dist="38100" dir="2700000" algn="tl">
                  <a:srgbClr val="000000">
                    <a:alpha val="43137"/>
                  </a:srgbClr>
                </a:outerShdw>
              </a:effectLst>
            </a:rPr>
            <a:t>Introduce specific strategies that promote resilience.</a:t>
          </a:r>
          <a:endParaRPr lang="en-US" dirty="0">
            <a:effectLst>
              <a:outerShdw blurRad="38100" dist="38100" dir="2700000" algn="tl">
                <a:srgbClr val="000000">
                  <a:alpha val="43137"/>
                </a:srgbClr>
              </a:outerShdw>
            </a:effectLst>
          </a:endParaRPr>
        </a:p>
      </dgm:t>
    </dgm:pt>
    <dgm:pt modelId="{94E83A69-961C-4AC7-A967-B0788364B056}" type="parTrans" cxnId="{8751AABB-3412-45CB-8989-F95E10F5C43D}">
      <dgm:prSet/>
      <dgm:spPr/>
      <dgm:t>
        <a:bodyPr/>
        <a:lstStyle/>
        <a:p>
          <a:endParaRPr lang="en-US"/>
        </a:p>
      </dgm:t>
    </dgm:pt>
    <dgm:pt modelId="{E820EE49-94EF-4B2F-B550-90C64B9D3B7F}" type="sibTrans" cxnId="{8751AABB-3412-45CB-8989-F95E10F5C43D}">
      <dgm:prSet/>
      <dgm:spPr/>
      <dgm:t>
        <a:bodyPr/>
        <a:lstStyle/>
        <a:p>
          <a:endParaRPr lang="en-US"/>
        </a:p>
      </dgm:t>
    </dgm:pt>
    <dgm:pt modelId="{12674549-2FAE-4F64-9E89-11D2891A4123}" type="pres">
      <dgm:prSet presAssocID="{80C29DE3-0814-4F5A-9FB6-36BC26E09095}" presName="linear" presStyleCnt="0">
        <dgm:presLayoutVars>
          <dgm:animLvl val="lvl"/>
          <dgm:resizeHandles val="exact"/>
        </dgm:presLayoutVars>
      </dgm:prSet>
      <dgm:spPr/>
    </dgm:pt>
    <dgm:pt modelId="{3DC67486-562A-4D62-956D-0D1138D247DA}" type="pres">
      <dgm:prSet presAssocID="{ABE69936-F1AF-4C1B-BE64-E6950F6F310F}" presName="parentText" presStyleLbl="node1" presStyleIdx="0" presStyleCnt="2">
        <dgm:presLayoutVars>
          <dgm:chMax val="0"/>
          <dgm:bulletEnabled val="1"/>
        </dgm:presLayoutVars>
      </dgm:prSet>
      <dgm:spPr/>
    </dgm:pt>
    <dgm:pt modelId="{9313D729-476C-4E14-A92C-B3822E8D57D5}" type="pres">
      <dgm:prSet presAssocID="{AA38ABA3-E7E2-4FC4-B0C9-476CB842B41E}" presName="spacer" presStyleCnt="0"/>
      <dgm:spPr/>
    </dgm:pt>
    <dgm:pt modelId="{0F2343D4-0272-4823-9774-1358E9A765BA}" type="pres">
      <dgm:prSet presAssocID="{9F14E3B6-5F76-41BE-970A-5060BDA7EE8D}" presName="parentText" presStyleLbl="node1" presStyleIdx="1" presStyleCnt="2" custLinFactY="5444" custLinFactNeighborX="125" custLinFactNeighborY="100000">
        <dgm:presLayoutVars>
          <dgm:chMax val="0"/>
          <dgm:bulletEnabled val="1"/>
        </dgm:presLayoutVars>
      </dgm:prSet>
      <dgm:spPr/>
    </dgm:pt>
  </dgm:ptLst>
  <dgm:cxnLst>
    <dgm:cxn modelId="{EC724643-6FAD-471D-9970-391F485283A1}" srcId="{80C29DE3-0814-4F5A-9FB6-36BC26E09095}" destId="{ABE69936-F1AF-4C1B-BE64-E6950F6F310F}" srcOrd="0" destOrd="0" parTransId="{022EA2B8-737F-4A94-852B-BDA1C95E861A}" sibTransId="{AA38ABA3-E7E2-4FC4-B0C9-476CB842B41E}"/>
    <dgm:cxn modelId="{27FD7B96-B0A6-914C-8A2F-BF1F57DFD76A}" type="presOf" srcId="{80C29DE3-0814-4F5A-9FB6-36BC26E09095}" destId="{12674549-2FAE-4F64-9E89-11D2891A4123}" srcOrd="0" destOrd="0" presId="urn:microsoft.com/office/officeart/2005/8/layout/vList2"/>
    <dgm:cxn modelId="{BBF2BBB5-0830-3C40-9A0D-4D7303AAAA19}" type="presOf" srcId="{9F14E3B6-5F76-41BE-970A-5060BDA7EE8D}" destId="{0F2343D4-0272-4823-9774-1358E9A765BA}" srcOrd="0" destOrd="0" presId="urn:microsoft.com/office/officeart/2005/8/layout/vList2"/>
    <dgm:cxn modelId="{8751AABB-3412-45CB-8989-F95E10F5C43D}" srcId="{80C29DE3-0814-4F5A-9FB6-36BC26E09095}" destId="{9F14E3B6-5F76-41BE-970A-5060BDA7EE8D}" srcOrd="1" destOrd="0" parTransId="{94E83A69-961C-4AC7-A967-B0788364B056}" sibTransId="{E820EE49-94EF-4B2F-B550-90C64B9D3B7F}"/>
    <dgm:cxn modelId="{07FF8BF9-72CA-0C42-87C4-29325B23551F}" type="presOf" srcId="{ABE69936-F1AF-4C1B-BE64-E6950F6F310F}" destId="{3DC67486-562A-4D62-956D-0D1138D247DA}" srcOrd="0" destOrd="0" presId="urn:microsoft.com/office/officeart/2005/8/layout/vList2"/>
    <dgm:cxn modelId="{226FA1EE-8BA6-FC41-B029-0C36845F9FE8}" type="presParOf" srcId="{12674549-2FAE-4F64-9E89-11D2891A4123}" destId="{3DC67486-562A-4D62-956D-0D1138D247DA}" srcOrd="0" destOrd="0" presId="urn:microsoft.com/office/officeart/2005/8/layout/vList2"/>
    <dgm:cxn modelId="{6AEB428D-BE02-0248-90A7-6B2593E88604}" type="presParOf" srcId="{12674549-2FAE-4F64-9E89-11D2891A4123}" destId="{9313D729-476C-4E14-A92C-B3822E8D57D5}" srcOrd="1" destOrd="0" presId="urn:microsoft.com/office/officeart/2005/8/layout/vList2"/>
    <dgm:cxn modelId="{B7632890-479C-1F42-A75E-6BC3976F1D4E}" type="presParOf" srcId="{12674549-2FAE-4F64-9E89-11D2891A4123}" destId="{0F2343D4-0272-4823-9774-1358E9A765BA}" srcOrd="2"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2.xml><?xml version="1.0" encoding="utf-8"?>
<dgm:dataModel xmlns:dgm="http://schemas.openxmlformats.org/drawingml/2006/diagram" xmlns:a="http://schemas.openxmlformats.org/drawingml/2006/main">
  <dgm:ptLst>
    <dgm:pt modelId="{25810F4D-2E52-4634-AAA9-BAEF63B4F7D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11B3C3D-EF81-4260-A300-1EEDF30030B0}">
      <dgm:prSet custT="1"/>
      <dgm:spPr/>
      <dgm:t>
        <a:bodyPr/>
        <a:lstStyle/>
        <a:p>
          <a:pPr rtl="0"/>
          <a:r>
            <a:rPr lang="en-US" sz="3400" b="0" dirty="0">
              <a:latin typeface="Arial Black"/>
              <a:cs typeface="Arial Black"/>
            </a:rPr>
            <a:t>Strategies to Increase Resilience </a:t>
          </a:r>
        </a:p>
      </dgm:t>
    </dgm:pt>
    <dgm:pt modelId="{0BDAD1F3-8203-4206-9E91-122B569BB86A}" type="parTrans" cxnId="{7977EB6E-2455-40D9-A3D3-2DBCB8866C2C}">
      <dgm:prSet/>
      <dgm:spPr/>
      <dgm:t>
        <a:bodyPr/>
        <a:lstStyle/>
        <a:p>
          <a:endParaRPr lang="en-US"/>
        </a:p>
      </dgm:t>
    </dgm:pt>
    <dgm:pt modelId="{5FB793E3-02D6-4B4C-952A-152C1521A88E}" type="sibTrans" cxnId="{7977EB6E-2455-40D9-A3D3-2DBCB8866C2C}">
      <dgm:prSet/>
      <dgm:spPr/>
      <dgm:t>
        <a:bodyPr/>
        <a:lstStyle/>
        <a:p>
          <a:endParaRPr lang="en-US"/>
        </a:p>
      </dgm:t>
    </dgm:pt>
    <dgm:pt modelId="{778C2EB1-56F9-4A01-87E6-231C252887FC}" type="pres">
      <dgm:prSet presAssocID="{25810F4D-2E52-4634-AAA9-BAEF63B4F7D4}" presName="linear" presStyleCnt="0">
        <dgm:presLayoutVars>
          <dgm:animLvl val="lvl"/>
          <dgm:resizeHandles val="exact"/>
        </dgm:presLayoutVars>
      </dgm:prSet>
      <dgm:spPr/>
    </dgm:pt>
    <dgm:pt modelId="{6E6A4E16-6895-44C7-84EF-C60E3E88039E}" type="pres">
      <dgm:prSet presAssocID="{C11B3C3D-EF81-4260-A300-1EEDF30030B0}" presName="parentText" presStyleLbl="node1" presStyleIdx="0" presStyleCnt="1">
        <dgm:presLayoutVars>
          <dgm:chMax val="0"/>
          <dgm:bulletEnabled val="1"/>
        </dgm:presLayoutVars>
      </dgm:prSet>
      <dgm:spPr/>
    </dgm:pt>
  </dgm:ptLst>
  <dgm:cxnLst>
    <dgm:cxn modelId="{7977EB6E-2455-40D9-A3D3-2DBCB8866C2C}" srcId="{25810F4D-2E52-4634-AAA9-BAEF63B4F7D4}" destId="{C11B3C3D-EF81-4260-A300-1EEDF30030B0}" srcOrd="0" destOrd="0" parTransId="{0BDAD1F3-8203-4206-9E91-122B569BB86A}" sibTransId="{5FB793E3-02D6-4B4C-952A-152C1521A88E}"/>
    <dgm:cxn modelId="{519037B2-40D6-574A-B03D-0509FB5EF9F9}" type="presOf" srcId="{25810F4D-2E52-4634-AAA9-BAEF63B4F7D4}" destId="{778C2EB1-56F9-4A01-87E6-231C252887FC}" srcOrd="0" destOrd="0" presId="urn:microsoft.com/office/officeart/2005/8/layout/vList2"/>
    <dgm:cxn modelId="{08A3F0B7-2121-F245-8120-9F9D68D5F0C6}" type="presOf" srcId="{C11B3C3D-EF81-4260-A300-1EEDF30030B0}" destId="{6E6A4E16-6895-44C7-84EF-C60E3E88039E}" srcOrd="0" destOrd="0" presId="urn:microsoft.com/office/officeart/2005/8/layout/vList2"/>
    <dgm:cxn modelId="{9FA1D3FB-E107-6649-B897-B1541493AE8B}" type="presParOf" srcId="{778C2EB1-56F9-4A01-87E6-231C252887FC}" destId="{6E6A4E16-6895-44C7-84EF-C60E3E88039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3.xml><?xml version="1.0" encoding="utf-8"?>
<dgm:dataModel xmlns:dgm="http://schemas.openxmlformats.org/drawingml/2006/diagram" xmlns:a="http://schemas.openxmlformats.org/drawingml/2006/main">
  <dgm:ptLst>
    <dgm:pt modelId="{33B3CC02-A437-4E2D-A095-978BC7415700}"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0F312941-632A-41DC-823F-4CFC4136DBCA}">
      <dgm:prSet custT="1"/>
      <dgm:spPr/>
      <dgm:t>
        <a:bodyPr/>
        <a:lstStyle/>
        <a:p>
          <a:pPr rtl="0"/>
          <a:r>
            <a:rPr lang="en-US" sz="2000" b="1" dirty="0"/>
            <a:t>1) Strengthen ability to regulate emotions such as sadness, grief, anger fear, jealousy, hatred, resentment</a:t>
          </a:r>
          <a:endParaRPr lang="en-US" sz="2000" dirty="0"/>
        </a:p>
      </dgm:t>
    </dgm:pt>
    <dgm:pt modelId="{00A96A16-B899-42D6-9FB3-DE33948CD21C}" type="parTrans" cxnId="{7FE1AE8E-C64D-42B6-851F-55AB00918C27}">
      <dgm:prSet/>
      <dgm:spPr/>
      <dgm:t>
        <a:bodyPr/>
        <a:lstStyle/>
        <a:p>
          <a:endParaRPr lang="en-US"/>
        </a:p>
      </dgm:t>
    </dgm:pt>
    <dgm:pt modelId="{E39A7750-2752-475A-8B45-8449F77CB4D1}" type="sibTrans" cxnId="{7FE1AE8E-C64D-42B6-851F-55AB00918C27}">
      <dgm:prSet/>
      <dgm:spPr/>
      <dgm:t>
        <a:bodyPr/>
        <a:lstStyle/>
        <a:p>
          <a:endParaRPr lang="en-US"/>
        </a:p>
      </dgm:t>
    </dgm:pt>
    <dgm:pt modelId="{70EF10F6-9392-439E-B0D7-6868910AC18B}">
      <dgm:prSet custT="1"/>
      <dgm:spPr>
        <a:solidFill>
          <a:schemeClr val="accent3">
            <a:lumMod val="50000"/>
          </a:schemeClr>
        </a:solidFill>
      </dgm:spPr>
      <dgm:t>
        <a:bodyPr/>
        <a:lstStyle/>
        <a:p>
          <a:pPr rtl="0"/>
          <a:r>
            <a:rPr lang="en-US" sz="2000" b="1" dirty="0"/>
            <a:t>2) Reject negative mindsets and adopt a positive (but realistic) outlook </a:t>
          </a:r>
          <a:endParaRPr lang="en-US" sz="2000" dirty="0"/>
        </a:p>
      </dgm:t>
    </dgm:pt>
    <dgm:pt modelId="{B58F2DBA-3154-47B8-813D-343AD2140F4A}" type="parTrans" cxnId="{D6DA91C8-FBAF-4E2D-8A72-9CFA18F21C12}">
      <dgm:prSet/>
      <dgm:spPr/>
      <dgm:t>
        <a:bodyPr/>
        <a:lstStyle/>
        <a:p>
          <a:endParaRPr lang="en-US"/>
        </a:p>
      </dgm:t>
    </dgm:pt>
    <dgm:pt modelId="{B326FA0F-2248-4DC3-9053-827C1586E3B3}" type="sibTrans" cxnId="{D6DA91C8-FBAF-4E2D-8A72-9CFA18F21C12}">
      <dgm:prSet/>
      <dgm:spPr/>
      <dgm:t>
        <a:bodyPr/>
        <a:lstStyle/>
        <a:p>
          <a:endParaRPr lang="en-US"/>
        </a:p>
      </dgm:t>
    </dgm:pt>
    <dgm:pt modelId="{5DEFC076-E7CE-41F0-BCFE-0818663F0A88}">
      <dgm:prSet custT="1"/>
      <dgm:spPr>
        <a:solidFill>
          <a:schemeClr val="tx2">
            <a:lumMod val="50000"/>
          </a:schemeClr>
        </a:solidFill>
      </dgm:spPr>
      <dgm:t>
        <a:bodyPr/>
        <a:lstStyle/>
        <a:p>
          <a:pPr rtl="0"/>
          <a:r>
            <a:rPr lang="en-US" sz="2000" b="1" dirty="0"/>
            <a:t>3) Physical activity  or mindfulness experiences</a:t>
          </a:r>
          <a:endParaRPr lang="en-US" sz="2000" dirty="0"/>
        </a:p>
      </dgm:t>
    </dgm:pt>
    <dgm:pt modelId="{C5E74F6B-AC20-4D56-A877-89D23A456348}" type="parTrans" cxnId="{554896FA-68E7-41CA-B8BE-86A294448EC6}">
      <dgm:prSet/>
      <dgm:spPr/>
      <dgm:t>
        <a:bodyPr/>
        <a:lstStyle/>
        <a:p>
          <a:endParaRPr lang="en-US"/>
        </a:p>
      </dgm:t>
    </dgm:pt>
    <dgm:pt modelId="{6CD17F04-5A91-48A0-9DD6-C59906B73FDE}" type="sibTrans" cxnId="{554896FA-68E7-41CA-B8BE-86A294448EC6}">
      <dgm:prSet/>
      <dgm:spPr/>
      <dgm:t>
        <a:bodyPr/>
        <a:lstStyle/>
        <a:p>
          <a:endParaRPr lang="en-US"/>
        </a:p>
      </dgm:t>
    </dgm:pt>
    <dgm:pt modelId="{E68AC146-B42A-4D4A-A23B-1289936224FB}">
      <dgm:prSet custT="1"/>
      <dgm:spPr/>
      <dgm:t>
        <a:bodyPr/>
        <a:lstStyle/>
        <a:p>
          <a:pPr rtl="0"/>
          <a:r>
            <a:rPr lang="en-US" sz="2000" b="1" dirty="0"/>
            <a:t>4) Take on new challenges while focusing on lessons learned that make you smarter or stronger</a:t>
          </a:r>
          <a:endParaRPr lang="en-US" sz="2000" dirty="0"/>
        </a:p>
      </dgm:t>
    </dgm:pt>
    <dgm:pt modelId="{292FAAE7-5624-4021-99C8-309A0D41D6B2}" type="parTrans" cxnId="{B833D5D2-9668-4C80-9BA5-F5FCD55B2B98}">
      <dgm:prSet/>
      <dgm:spPr/>
      <dgm:t>
        <a:bodyPr/>
        <a:lstStyle/>
        <a:p>
          <a:endParaRPr lang="en-US"/>
        </a:p>
      </dgm:t>
    </dgm:pt>
    <dgm:pt modelId="{0F650381-FE2D-40FC-AC10-D107DA18F2C9}" type="sibTrans" cxnId="{B833D5D2-9668-4C80-9BA5-F5FCD55B2B98}">
      <dgm:prSet/>
      <dgm:spPr/>
      <dgm:t>
        <a:bodyPr/>
        <a:lstStyle/>
        <a:p>
          <a:endParaRPr lang="en-US"/>
        </a:p>
      </dgm:t>
    </dgm:pt>
    <dgm:pt modelId="{48C0AFB9-A248-442B-9324-3E7162212463}">
      <dgm:prSet custT="1"/>
      <dgm:spPr/>
      <dgm:t>
        <a:bodyPr/>
        <a:lstStyle/>
        <a:p>
          <a:pPr rtl="0"/>
          <a:r>
            <a:rPr lang="en-US" sz="2000" b="1" dirty="0"/>
            <a:t>5) Create or fall back on a supportive social network </a:t>
          </a:r>
          <a:endParaRPr lang="en-US" sz="2000" dirty="0"/>
        </a:p>
      </dgm:t>
    </dgm:pt>
    <dgm:pt modelId="{51CF028F-4384-4DAA-AA4D-43D3DC70F223}" type="parTrans" cxnId="{ECA3E09D-DA4A-4575-929E-7C776F19874C}">
      <dgm:prSet/>
      <dgm:spPr/>
      <dgm:t>
        <a:bodyPr/>
        <a:lstStyle/>
        <a:p>
          <a:endParaRPr lang="en-US"/>
        </a:p>
      </dgm:t>
    </dgm:pt>
    <dgm:pt modelId="{A130AED0-7BE4-46B6-904F-26060A5B97C7}" type="sibTrans" cxnId="{ECA3E09D-DA4A-4575-929E-7C776F19874C}">
      <dgm:prSet/>
      <dgm:spPr/>
      <dgm:t>
        <a:bodyPr/>
        <a:lstStyle/>
        <a:p>
          <a:endParaRPr lang="en-US"/>
        </a:p>
      </dgm:t>
    </dgm:pt>
    <dgm:pt modelId="{EF436AAC-37DF-43E3-A0FB-1F6FBAF9B4F5}">
      <dgm:prSet custT="1"/>
      <dgm:spPr/>
      <dgm:t>
        <a:bodyPr/>
        <a:lstStyle/>
        <a:p>
          <a:pPr rtl="0"/>
          <a:r>
            <a:rPr lang="en-US" sz="2000" b="1" dirty="0"/>
            <a:t>6) Observe and emulate resilient role models -if they can do it, so can I</a:t>
          </a:r>
          <a:endParaRPr lang="en-US" sz="2000" dirty="0"/>
        </a:p>
      </dgm:t>
    </dgm:pt>
    <dgm:pt modelId="{76971D37-7D48-40B7-9A59-DD1F5A12D19D}" type="parTrans" cxnId="{4DB45C7D-05FB-4CB6-9ED9-1C47E8B309CD}">
      <dgm:prSet/>
      <dgm:spPr/>
      <dgm:t>
        <a:bodyPr/>
        <a:lstStyle/>
        <a:p>
          <a:endParaRPr lang="en-US"/>
        </a:p>
      </dgm:t>
    </dgm:pt>
    <dgm:pt modelId="{562641E5-DB13-4D43-A205-4B3A4C29B146}" type="sibTrans" cxnId="{4DB45C7D-05FB-4CB6-9ED9-1C47E8B309CD}">
      <dgm:prSet/>
      <dgm:spPr/>
      <dgm:t>
        <a:bodyPr/>
        <a:lstStyle/>
        <a:p>
          <a:endParaRPr lang="en-US"/>
        </a:p>
      </dgm:t>
    </dgm:pt>
    <dgm:pt modelId="{0838315C-B8CE-5D47-B545-74F9E1571170}">
      <dgm:prSet custT="1"/>
      <dgm:spPr>
        <a:solidFill>
          <a:srgbClr val="4F6228"/>
        </a:solidFill>
      </dgm:spPr>
      <dgm:t>
        <a:bodyPr/>
        <a:lstStyle/>
        <a:p>
          <a:pPr rtl="0"/>
          <a:r>
            <a:rPr lang="en-US" sz="2000" b="1" dirty="0"/>
            <a:t>7) Diversion and distraction or reframe the experience</a:t>
          </a:r>
          <a:endParaRPr lang="en-US" sz="2000" dirty="0"/>
        </a:p>
      </dgm:t>
    </dgm:pt>
    <dgm:pt modelId="{B5AE7B1B-B812-EB4B-A858-4B3CB5026571}" type="parTrans" cxnId="{D39687A7-7EBF-CF45-B99B-3C4E28BF32FC}">
      <dgm:prSet/>
      <dgm:spPr/>
      <dgm:t>
        <a:bodyPr/>
        <a:lstStyle/>
        <a:p>
          <a:endParaRPr lang="en-US"/>
        </a:p>
      </dgm:t>
    </dgm:pt>
    <dgm:pt modelId="{DF204331-5967-3D46-A496-524935EBBC0D}" type="sibTrans" cxnId="{D39687A7-7EBF-CF45-B99B-3C4E28BF32FC}">
      <dgm:prSet/>
      <dgm:spPr/>
      <dgm:t>
        <a:bodyPr/>
        <a:lstStyle/>
        <a:p>
          <a:endParaRPr lang="en-US"/>
        </a:p>
      </dgm:t>
    </dgm:pt>
    <dgm:pt modelId="{FF053AF8-2AAF-4E9C-B88F-B3C292F9CA7C}" type="pres">
      <dgm:prSet presAssocID="{33B3CC02-A437-4E2D-A095-978BC7415700}" presName="linear" presStyleCnt="0">
        <dgm:presLayoutVars>
          <dgm:animLvl val="lvl"/>
          <dgm:resizeHandles val="exact"/>
        </dgm:presLayoutVars>
      </dgm:prSet>
      <dgm:spPr/>
    </dgm:pt>
    <dgm:pt modelId="{C45CD6B8-7FFD-4E78-99C3-904DC8DA4C94}" type="pres">
      <dgm:prSet presAssocID="{0F312941-632A-41DC-823F-4CFC4136DBCA}" presName="parentText" presStyleLbl="node1" presStyleIdx="0" presStyleCnt="7">
        <dgm:presLayoutVars>
          <dgm:chMax val="0"/>
          <dgm:bulletEnabled val="1"/>
        </dgm:presLayoutVars>
      </dgm:prSet>
      <dgm:spPr/>
    </dgm:pt>
    <dgm:pt modelId="{0B0F9F4C-44B8-4C17-9807-8EF7AB3C59EB}" type="pres">
      <dgm:prSet presAssocID="{E39A7750-2752-475A-8B45-8449F77CB4D1}" presName="spacer" presStyleCnt="0"/>
      <dgm:spPr/>
    </dgm:pt>
    <dgm:pt modelId="{0E057986-7101-4340-8E3C-C888DE45E219}" type="pres">
      <dgm:prSet presAssocID="{70EF10F6-9392-439E-B0D7-6868910AC18B}" presName="parentText" presStyleLbl="node1" presStyleIdx="1" presStyleCnt="7">
        <dgm:presLayoutVars>
          <dgm:chMax val="0"/>
          <dgm:bulletEnabled val="1"/>
        </dgm:presLayoutVars>
      </dgm:prSet>
      <dgm:spPr/>
    </dgm:pt>
    <dgm:pt modelId="{8D14D5A1-6ADA-4876-B12C-A4A19E32318B}" type="pres">
      <dgm:prSet presAssocID="{B326FA0F-2248-4DC3-9053-827C1586E3B3}" presName="spacer" presStyleCnt="0"/>
      <dgm:spPr/>
    </dgm:pt>
    <dgm:pt modelId="{1C88729D-2FEB-4DB5-9CD7-517B056C82EA}" type="pres">
      <dgm:prSet presAssocID="{5DEFC076-E7CE-41F0-BCFE-0818663F0A88}" presName="parentText" presStyleLbl="node1" presStyleIdx="2" presStyleCnt="7">
        <dgm:presLayoutVars>
          <dgm:chMax val="0"/>
          <dgm:bulletEnabled val="1"/>
        </dgm:presLayoutVars>
      </dgm:prSet>
      <dgm:spPr/>
    </dgm:pt>
    <dgm:pt modelId="{B8409AC5-B8B1-490B-8144-634B21D89720}" type="pres">
      <dgm:prSet presAssocID="{6CD17F04-5A91-48A0-9DD6-C59906B73FDE}" presName="spacer" presStyleCnt="0"/>
      <dgm:spPr/>
    </dgm:pt>
    <dgm:pt modelId="{EE4D17FB-A9AE-4D78-946C-44B305326F0B}" type="pres">
      <dgm:prSet presAssocID="{E68AC146-B42A-4D4A-A23B-1289936224FB}" presName="parentText" presStyleLbl="node1" presStyleIdx="3" presStyleCnt="7">
        <dgm:presLayoutVars>
          <dgm:chMax val="0"/>
          <dgm:bulletEnabled val="1"/>
        </dgm:presLayoutVars>
      </dgm:prSet>
      <dgm:spPr/>
    </dgm:pt>
    <dgm:pt modelId="{8D6954AA-262A-4B41-931D-194EBDB59FF0}" type="pres">
      <dgm:prSet presAssocID="{0F650381-FE2D-40FC-AC10-D107DA18F2C9}" presName="spacer" presStyleCnt="0"/>
      <dgm:spPr/>
    </dgm:pt>
    <dgm:pt modelId="{F0810C52-5B6A-43F5-B3D3-9CF67F9967A0}" type="pres">
      <dgm:prSet presAssocID="{48C0AFB9-A248-442B-9324-3E7162212463}" presName="parentText" presStyleLbl="node1" presStyleIdx="4" presStyleCnt="7">
        <dgm:presLayoutVars>
          <dgm:chMax val="0"/>
          <dgm:bulletEnabled val="1"/>
        </dgm:presLayoutVars>
      </dgm:prSet>
      <dgm:spPr/>
    </dgm:pt>
    <dgm:pt modelId="{0144CEA5-4462-490F-82C2-F32BC2A2E9C5}" type="pres">
      <dgm:prSet presAssocID="{A130AED0-7BE4-46B6-904F-26060A5B97C7}" presName="spacer" presStyleCnt="0"/>
      <dgm:spPr/>
    </dgm:pt>
    <dgm:pt modelId="{3F42971F-8256-4CDB-B82F-D0494CB4E9C6}" type="pres">
      <dgm:prSet presAssocID="{EF436AAC-37DF-43E3-A0FB-1F6FBAF9B4F5}" presName="parentText" presStyleLbl="node1" presStyleIdx="5" presStyleCnt="7">
        <dgm:presLayoutVars>
          <dgm:chMax val="0"/>
          <dgm:bulletEnabled val="1"/>
        </dgm:presLayoutVars>
      </dgm:prSet>
      <dgm:spPr/>
    </dgm:pt>
    <dgm:pt modelId="{40E8EF63-F8F5-3F40-B79D-DE1688FA6E6C}" type="pres">
      <dgm:prSet presAssocID="{562641E5-DB13-4D43-A205-4B3A4C29B146}" presName="spacer" presStyleCnt="0"/>
      <dgm:spPr/>
    </dgm:pt>
    <dgm:pt modelId="{061BCB15-2AF5-1242-A0CB-3FF7C6BFF5B5}" type="pres">
      <dgm:prSet presAssocID="{0838315C-B8CE-5D47-B545-74F9E1571170}" presName="parentText" presStyleLbl="node1" presStyleIdx="6" presStyleCnt="7">
        <dgm:presLayoutVars>
          <dgm:chMax val="0"/>
          <dgm:bulletEnabled val="1"/>
        </dgm:presLayoutVars>
      </dgm:prSet>
      <dgm:spPr/>
    </dgm:pt>
  </dgm:ptLst>
  <dgm:cxnLst>
    <dgm:cxn modelId="{0E0D4803-7E93-E046-BF04-0541374448F0}" type="presOf" srcId="{EF436AAC-37DF-43E3-A0FB-1F6FBAF9B4F5}" destId="{3F42971F-8256-4CDB-B82F-D0494CB4E9C6}" srcOrd="0" destOrd="0" presId="urn:microsoft.com/office/officeart/2005/8/layout/vList2"/>
    <dgm:cxn modelId="{BB357A0E-5F2D-2941-98B6-F52E272B64FA}" type="presOf" srcId="{0F312941-632A-41DC-823F-4CFC4136DBCA}" destId="{C45CD6B8-7FFD-4E78-99C3-904DC8DA4C94}" srcOrd="0" destOrd="0" presId="urn:microsoft.com/office/officeart/2005/8/layout/vList2"/>
    <dgm:cxn modelId="{5B05251D-325E-F44D-9425-0C52FE2C7777}" type="presOf" srcId="{0838315C-B8CE-5D47-B545-74F9E1571170}" destId="{061BCB15-2AF5-1242-A0CB-3FF7C6BFF5B5}" srcOrd="0" destOrd="0" presId="urn:microsoft.com/office/officeart/2005/8/layout/vList2"/>
    <dgm:cxn modelId="{C4816022-84B1-CE47-95B2-2647979A9F0D}" type="presOf" srcId="{E68AC146-B42A-4D4A-A23B-1289936224FB}" destId="{EE4D17FB-A9AE-4D78-946C-44B305326F0B}" srcOrd="0" destOrd="0" presId="urn:microsoft.com/office/officeart/2005/8/layout/vList2"/>
    <dgm:cxn modelId="{4C026672-148D-B448-A2AF-96D5DFC8F361}" type="presOf" srcId="{5DEFC076-E7CE-41F0-BCFE-0818663F0A88}" destId="{1C88729D-2FEB-4DB5-9CD7-517B056C82EA}" srcOrd="0" destOrd="0" presId="urn:microsoft.com/office/officeart/2005/8/layout/vList2"/>
    <dgm:cxn modelId="{4DB45C7D-05FB-4CB6-9ED9-1C47E8B309CD}" srcId="{33B3CC02-A437-4E2D-A095-978BC7415700}" destId="{EF436AAC-37DF-43E3-A0FB-1F6FBAF9B4F5}" srcOrd="5" destOrd="0" parTransId="{76971D37-7D48-40B7-9A59-DD1F5A12D19D}" sibTransId="{562641E5-DB13-4D43-A205-4B3A4C29B146}"/>
    <dgm:cxn modelId="{7FE1AE8E-C64D-42B6-851F-55AB00918C27}" srcId="{33B3CC02-A437-4E2D-A095-978BC7415700}" destId="{0F312941-632A-41DC-823F-4CFC4136DBCA}" srcOrd="0" destOrd="0" parTransId="{00A96A16-B899-42D6-9FB3-DE33948CD21C}" sibTransId="{E39A7750-2752-475A-8B45-8449F77CB4D1}"/>
    <dgm:cxn modelId="{23D3D293-F50F-BD44-AE39-E7313FB2EC78}" type="presOf" srcId="{70EF10F6-9392-439E-B0D7-6868910AC18B}" destId="{0E057986-7101-4340-8E3C-C888DE45E219}" srcOrd="0" destOrd="0" presId="urn:microsoft.com/office/officeart/2005/8/layout/vList2"/>
    <dgm:cxn modelId="{ECA3E09D-DA4A-4575-929E-7C776F19874C}" srcId="{33B3CC02-A437-4E2D-A095-978BC7415700}" destId="{48C0AFB9-A248-442B-9324-3E7162212463}" srcOrd="4" destOrd="0" parTransId="{51CF028F-4384-4DAA-AA4D-43D3DC70F223}" sibTransId="{A130AED0-7BE4-46B6-904F-26060A5B97C7}"/>
    <dgm:cxn modelId="{D39687A7-7EBF-CF45-B99B-3C4E28BF32FC}" srcId="{33B3CC02-A437-4E2D-A095-978BC7415700}" destId="{0838315C-B8CE-5D47-B545-74F9E1571170}" srcOrd="6" destOrd="0" parTransId="{B5AE7B1B-B812-EB4B-A858-4B3CB5026571}" sibTransId="{DF204331-5967-3D46-A496-524935EBBC0D}"/>
    <dgm:cxn modelId="{5A730FC8-ADCF-5A4A-AD2C-622CB8800255}" type="presOf" srcId="{33B3CC02-A437-4E2D-A095-978BC7415700}" destId="{FF053AF8-2AAF-4E9C-B88F-B3C292F9CA7C}" srcOrd="0" destOrd="0" presId="urn:microsoft.com/office/officeart/2005/8/layout/vList2"/>
    <dgm:cxn modelId="{D6DA91C8-FBAF-4E2D-8A72-9CFA18F21C12}" srcId="{33B3CC02-A437-4E2D-A095-978BC7415700}" destId="{70EF10F6-9392-439E-B0D7-6868910AC18B}" srcOrd="1" destOrd="0" parTransId="{B58F2DBA-3154-47B8-813D-343AD2140F4A}" sibTransId="{B326FA0F-2248-4DC3-9053-827C1586E3B3}"/>
    <dgm:cxn modelId="{B833D5D2-9668-4C80-9BA5-F5FCD55B2B98}" srcId="{33B3CC02-A437-4E2D-A095-978BC7415700}" destId="{E68AC146-B42A-4D4A-A23B-1289936224FB}" srcOrd="3" destOrd="0" parTransId="{292FAAE7-5624-4021-99C8-309A0D41D6B2}" sibTransId="{0F650381-FE2D-40FC-AC10-D107DA18F2C9}"/>
    <dgm:cxn modelId="{5563C2F4-1720-8440-8139-7BE0FC10492D}" type="presOf" srcId="{48C0AFB9-A248-442B-9324-3E7162212463}" destId="{F0810C52-5B6A-43F5-B3D3-9CF67F9967A0}" srcOrd="0" destOrd="0" presId="urn:microsoft.com/office/officeart/2005/8/layout/vList2"/>
    <dgm:cxn modelId="{554896FA-68E7-41CA-B8BE-86A294448EC6}" srcId="{33B3CC02-A437-4E2D-A095-978BC7415700}" destId="{5DEFC076-E7CE-41F0-BCFE-0818663F0A88}" srcOrd="2" destOrd="0" parTransId="{C5E74F6B-AC20-4D56-A877-89D23A456348}" sibTransId="{6CD17F04-5A91-48A0-9DD6-C59906B73FDE}"/>
    <dgm:cxn modelId="{4B302BBA-C09A-4A4B-8159-DF9EE96F1134}" type="presParOf" srcId="{FF053AF8-2AAF-4E9C-B88F-B3C292F9CA7C}" destId="{C45CD6B8-7FFD-4E78-99C3-904DC8DA4C94}" srcOrd="0" destOrd="0" presId="urn:microsoft.com/office/officeart/2005/8/layout/vList2"/>
    <dgm:cxn modelId="{21CBE4E7-58CA-A54D-8ED2-09434EAB5A86}" type="presParOf" srcId="{FF053AF8-2AAF-4E9C-B88F-B3C292F9CA7C}" destId="{0B0F9F4C-44B8-4C17-9807-8EF7AB3C59EB}" srcOrd="1" destOrd="0" presId="urn:microsoft.com/office/officeart/2005/8/layout/vList2"/>
    <dgm:cxn modelId="{D79C5AAB-EECC-B24F-B473-248C77C6B5EB}" type="presParOf" srcId="{FF053AF8-2AAF-4E9C-B88F-B3C292F9CA7C}" destId="{0E057986-7101-4340-8E3C-C888DE45E219}" srcOrd="2" destOrd="0" presId="urn:microsoft.com/office/officeart/2005/8/layout/vList2"/>
    <dgm:cxn modelId="{D1BB2C2B-C209-5E46-BC5B-EEA68D3120BE}" type="presParOf" srcId="{FF053AF8-2AAF-4E9C-B88F-B3C292F9CA7C}" destId="{8D14D5A1-6ADA-4876-B12C-A4A19E32318B}" srcOrd="3" destOrd="0" presId="urn:microsoft.com/office/officeart/2005/8/layout/vList2"/>
    <dgm:cxn modelId="{69A90EBB-8DDD-F34E-8CE3-B81D2AA388A2}" type="presParOf" srcId="{FF053AF8-2AAF-4E9C-B88F-B3C292F9CA7C}" destId="{1C88729D-2FEB-4DB5-9CD7-517B056C82EA}" srcOrd="4" destOrd="0" presId="urn:microsoft.com/office/officeart/2005/8/layout/vList2"/>
    <dgm:cxn modelId="{9287ED1A-F537-7A49-8F62-5747BBB0C720}" type="presParOf" srcId="{FF053AF8-2AAF-4E9C-B88F-B3C292F9CA7C}" destId="{B8409AC5-B8B1-490B-8144-634B21D89720}" srcOrd="5" destOrd="0" presId="urn:microsoft.com/office/officeart/2005/8/layout/vList2"/>
    <dgm:cxn modelId="{6FDC3581-0C9A-0A4F-881C-41706919AA27}" type="presParOf" srcId="{FF053AF8-2AAF-4E9C-B88F-B3C292F9CA7C}" destId="{EE4D17FB-A9AE-4D78-946C-44B305326F0B}" srcOrd="6" destOrd="0" presId="urn:microsoft.com/office/officeart/2005/8/layout/vList2"/>
    <dgm:cxn modelId="{1092F9E9-013A-4241-85AC-D8F7B6F2D1EA}" type="presParOf" srcId="{FF053AF8-2AAF-4E9C-B88F-B3C292F9CA7C}" destId="{8D6954AA-262A-4B41-931D-194EBDB59FF0}" srcOrd="7" destOrd="0" presId="urn:microsoft.com/office/officeart/2005/8/layout/vList2"/>
    <dgm:cxn modelId="{0D958312-E476-0949-91B3-E34E860F1542}" type="presParOf" srcId="{FF053AF8-2AAF-4E9C-B88F-B3C292F9CA7C}" destId="{F0810C52-5B6A-43F5-B3D3-9CF67F9967A0}" srcOrd="8" destOrd="0" presId="urn:microsoft.com/office/officeart/2005/8/layout/vList2"/>
    <dgm:cxn modelId="{5E93D866-834A-6143-96DF-DF26EAB4812E}" type="presParOf" srcId="{FF053AF8-2AAF-4E9C-B88F-B3C292F9CA7C}" destId="{0144CEA5-4462-490F-82C2-F32BC2A2E9C5}" srcOrd="9" destOrd="0" presId="urn:microsoft.com/office/officeart/2005/8/layout/vList2"/>
    <dgm:cxn modelId="{24F480A5-1C10-A341-9971-556E79020BA0}" type="presParOf" srcId="{FF053AF8-2AAF-4E9C-B88F-B3C292F9CA7C}" destId="{3F42971F-8256-4CDB-B82F-D0494CB4E9C6}" srcOrd="10" destOrd="0" presId="urn:microsoft.com/office/officeart/2005/8/layout/vList2"/>
    <dgm:cxn modelId="{79DFAA9C-5D2D-0948-AB2D-B3B1A401A976}" type="presParOf" srcId="{FF053AF8-2AAF-4E9C-B88F-B3C292F9CA7C}" destId="{40E8EF63-F8F5-3F40-B79D-DE1688FA6E6C}" srcOrd="11" destOrd="0" presId="urn:microsoft.com/office/officeart/2005/8/layout/vList2"/>
    <dgm:cxn modelId="{E694D199-1832-7445-A9EB-72A781CCD87E}" type="presParOf" srcId="{FF053AF8-2AAF-4E9C-B88F-B3C292F9CA7C}" destId="{061BCB15-2AF5-1242-A0CB-3FF7C6BFF5B5}" srcOrd="1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4.xml><?xml version="1.0" encoding="utf-8"?>
<dgm:dataModel xmlns:dgm="http://schemas.openxmlformats.org/drawingml/2006/diagram" xmlns:a="http://schemas.openxmlformats.org/drawingml/2006/main">
  <dgm:ptLst>
    <dgm:pt modelId="{BED71F8D-86AC-6D40-AC85-7A636CF88931}"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en-GB"/>
        </a:p>
      </dgm:t>
    </dgm:pt>
    <dgm:pt modelId="{D2F912E9-017D-F54F-A9A1-7D9FBD921ECE}">
      <dgm:prSet phldrT="[Text]" custT="1"/>
      <dgm:spPr/>
      <dgm:t>
        <a:bodyPr/>
        <a:lstStyle/>
        <a:p>
          <a:r>
            <a:rPr lang="en-US" sz="2400" dirty="0"/>
            <a:t>Students demonstrate discipline by:</a:t>
          </a:r>
          <a:endParaRPr lang="en-GB" sz="2400" dirty="0"/>
        </a:p>
      </dgm:t>
    </dgm:pt>
    <dgm:pt modelId="{009D80B3-AD66-154A-A9E9-A160F9149429}" type="parTrans" cxnId="{870D5FA0-CEFA-0C43-A30A-909ACCAB8064}">
      <dgm:prSet/>
      <dgm:spPr/>
      <dgm:t>
        <a:bodyPr/>
        <a:lstStyle/>
        <a:p>
          <a:endParaRPr lang="en-GB"/>
        </a:p>
      </dgm:t>
    </dgm:pt>
    <dgm:pt modelId="{45E536F8-CA3B-FD48-8D95-B13178C1176D}" type="sibTrans" cxnId="{870D5FA0-CEFA-0C43-A30A-909ACCAB8064}">
      <dgm:prSet/>
      <dgm:spPr/>
      <dgm:t>
        <a:bodyPr/>
        <a:lstStyle/>
        <a:p>
          <a:endParaRPr lang="en-GB"/>
        </a:p>
      </dgm:t>
    </dgm:pt>
    <dgm:pt modelId="{70427745-5FA1-AB42-8A2C-2B71E705E935}">
      <dgm:prSet phldrT="[Text]" custT="1"/>
      <dgm:spPr/>
      <dgm:t>
        <a:bodyPr/>
        <a:lstStyle/>
        <a:p>
          <a:r>
            <a:rPr lang="en-US" sz="2000" dirty="0"/>
            <a:t>Pursuing excellence in all they do. They understand the importance of effort and hard work, and they always strive to do their best.		</a:t>
          </a:r>
          <a:endParaRPr lang="en-GB" sz="2000" dirty="0"/>
        </a:p>
      </dgm:t>
    </dgm:pt>
    <dgm:pt modelId="{9EE73E98-96E3-714B-B40A-FCA535CC4857}" type="parTrans" cxnId="{11AE3E92-7189-BB4D-A542-A25C02468439}">
      <dgm:prSet/>
      <dgm:spPr/>
      <dgm:t>
        <a:bodyPr/>
        <a:lstStyle/>
        <a:p>
          <a:endParaRPr lang="en-GB"/>
        </a:p>
      </dgm:t>
    </dgm:pt>
    <dgm:pt modelId="{9119C2E6-D7E2-6744-BD97-64BF48C50343}" type="sibTrans" cxnId="{11AE3E92-7189-BB4D-A542-A25C02468439}">
      <dgm:prSet/>
      <dgm:spPr/>
      <dgm:t>
        <a:bodyPr/>
        <a:lstStyle/>
        <a:p>
          <a:endParaRPr lang="en-GB"/>
        </a:p>
      </dgm:t>
    </dgm:pt>
    <dgm:pt modelId="{3D2B7E1F-C0FB-6441-9BAF-41A0F20EF37D}" type="pres">
      <dgm:prSet presAssocID="{BED71F8D-86AC-6D40-AC85-7A636CF88931}" presName="linear" presStyleCnt="0">
        <dgm:presLayoutVars>
          <dgm:dir/>
          <dgm:animLvl val="lvl"/>
          <dgm:resizeHandles val="exact"/>
        </dgm:presLayoutVars>
      </dgm:prSet>
      <dgm:spPr/>
    </dgm:pt>
    <dgm:pt modelId="{6736BD79-EE41-404C-BBBD-89312C981BCA}" type="pres">
      <dgm:prSet presAssocID="{D2F912E9-017D-F54F-A9A1-7D9FBD921ECE}" presName="parentLin" presStyleCnt="0"/>
      <dgm:spPr/>
    </dgm:pt>
    <dgm:pt modelId="{D3197102-8BE2-1D40-B910-883267D2BC13}" type="pres">
      <dgm:prSet presAssocID="{D2F912E9-017D-F54F-A9A1-7D9FBD921ECE}" presName="parentLeftMargin" presStyleLbl="node1" presStyleIdx="0" presStyleCnt="1"/>
      <dgm:spPr/>
    </dgm:pt>
    <dgm:pt modelId="{93C33F0B-6A7A-9543-A689-67073E7F6C8E}" type="pres">
      <dgm:prSet presAssocID="{D2F912E9-017D-F54F-A9A1-7D9FBD921ECE}" presName="parentText" presStyleLbl="node1" presStyleIdx="0" presStyleCnt="1" custScaleY="47549" custLinFactY="-7656" custLinFactNeighborX="-50599" custLinFactNeighborY="-100000">
        <dgm:presLayoutVars>
          <dgm:chMax val="0"/>
          <dgm:bulletEnabled val="1"/>
        </dgm:presLayoutVars>
      </dgm:prSet>
      <dgm:spPr/>
    </dgm:pt>
    <dgm:pt modelId="{FC9C2DBD-66B6-9C43-AF13-86597E70399A}" type="pres">
      <dgm:prSet presAssocID="{D2F912E9-017D-F54F-A9A1-7D9FBD921ECE}" presName="negativeSpace" presStyleCnt="0"/>
      <dgm:spPr/>
    </dgm:pt>
    <dgm:pt modelId="{6CFE9470-AAA6-DB47-B076-72C761DBA4C8}" type="pres">
      <dgm:prSet presAssocID="{D2F912E9-017D-F54F-A9A1-7D9FBD921ECE}" presName="childText" presStyleLbl="conFgAcc1" presStyleIdx="0" presStyleCnt="1" custScaleY="81344" custLinFactNeighborY="28521">
        <dgm:presLayoutVars>
          <dgm:bulletEnabled val="1"/>
        </dgm:presLayoutVars>
      </dgm:prSet>
      <dgm:spPr/>
    </dgm:pt>
  </dgm:ptLst>
  <dgm:cxnLst>
    <dgm:cxn modelId="{11AE3E92-7189-BB4D-A542-A25C02468439}" srcId="{D2F912E9-017D-F54F-A9A1-7D9FBD921ECE}" destId="{70427745-5FA1-AB42-8A2C-2B71E705E935}" srcOrd="0" destOrd="0" parTransId="{9EE73E98-96E3-714B-B40A-FCA535CC4857}" sibTransId="{9119C2E6-D7E2-6744-BD97-64BF48C50343}"/>
    <dgm:cxn modelId="{68DCC796-59CE-084A-9E73-1077E38516DE}" type="presOf" srcId="{D2F912E9-017D-F54F-A9A1-7D9FBD921ECE}" destId="{D3197102-8BE2-1D40-B910-883267D2BC13}" srcOrd="0" destOrd="0" presId="urn:microsoft.com/office/officeart/2005/8/layout/list1"/>
    <dgm:cxn modelId="{1DC3639A-329B-6847-8C38-6E3F6A7A4EAE}" type="presOf" srcId="{70427745-5FA1-AB42-8A2C-2B71E705E935}" destId="{6CFE9470-AAA6-DB47-B076-72C761DBA4C8}" srcOrd="0" destOrd="0" presId="urn:microsoft.com/office/officeart/2005/8/layout/list1"/>
    <dgm:cxn modelId="{870D5FA0-CEFA-0C43-A30A-909ACCAB8064}" srcId="{BED71F8D-86AC-6D40-AC85-7A636CF88931}" destId="{D2F912E9-017D-F54F-A9A1-7D9FBD921ECE}" srcOrd="0" destOrd="0" parTransId="{009D80B3-AD66-154A-A9E9-A160F9149429}" sibTransId="{45E536F8-CA3B-FD48-8D95-B13178C1176D}"/>
    <dgm:cxn modelId="{C427C0A4-BA84-924D-89F0-58819DF5EC9D}" type="presOf" srcId="{D2F912E9-017D-F54F-A9A1-7D9FBD921ECE}" destId="{93C33F0B-6A7A-9543-A689-67073E7F6C8E}" srcOrd="1" destOrd="0" presId="urn:microsoft.com/office/officeart/2005/8/layout/list1"/>
    <dgm:cxn modelId="{C7463AAA-43FE-4C4D-B30A-BFC07C1E662E}" type="presOf" srcId="{BED71F8D-86AC-6D40-AC85-7A636CF88931}" destId="{3D2B7E1F-C0FB-6441-9BAF-41A0F20EF37D}" srcOrd="0" destOrd="0" presId="urn:microsoft.com/office/officeart/2005/8/layout/list1"/>
    <dgm:cxn modelId="{F2561DAD-732F-6C48-B2A3-55084389846C}" type="presParOf" srcId="{3D2B7E1F-C0FB-6441-9BAF-41A0F20EF37D}" destId="{6736BD79-EE41-404C-BBBD-89312C981BCA}" srcOrd="0" destOrd="0" presId="urn:microsoft.com/office/officeart/2005/8/layout/list1"/>
    <dgm:cxn modelId="{ACEA27C1-CA8F-8B43-BD7B-253E5263B911}" type="presParOf" srcId="{6736BD79-EE41-404C-BBBD-89312C981BCA}" destId="{D3197102-8BE2-1D40-B910-883267D2BC13}" srcOrd="0" destOrd="0" presId="urn:microsoft.com/office/officeart/2005/8/layout/list1"/>
    <dgm:cxn modelId="{FEAF7194-AF3A-204B-95FD-402F414DA905}" type="presParOf" srcId="{6736BD79-EE41-404C-BBBD-89312C981BCA}" destId="{93C33F0B-6A7A-9543-A689-67073E7F6C8E}" srcOrd="1" destOrd="0" presId="urn:microsoft.com/office/officeart/2005/8/layout/list1"/>
    <dgm:cxn modelId="{9D89D757-86F0-D34F-A664-9F59ECC01B3D}" type="presParOf" srcId="{3D2B7E1F-C0FB-6441-9BAF-41A0F20EF37D}" destId="{FC9C2DBD-66B6-9C43-AF13-86597E70399A}" srcOrd="1" destOrd="0" presId="urn:microsoft.com/office/officeart/2005/8/layout/list1"/>
    <dgm:cxn modelId="{C95CE600-B374-BB4D-8AF9-229714F670EF}" type="presParOf" srcId="{3D2B7E1F-C0FB-6441-9BAF-41A0F20EF37D}" destId="{6CFE9470-AAA6-DB47-B076-72C761DBA4C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5.xml><?xml version="1.0" encoding="utf-8"?>
<dgm:dataModel xmlns:dgm="http://schemas.openxmlformats.org/drawingml/2006/diagram" xmlns:a="http://schemas.openxmlformats.org/drawingml/2006/main">
  <dgm:ptLst>
    <dgm:pt modelId="{5AD60FAA-DB8D-D04E-9726-99DDABCA5209}" type="doc">
      <dgm:prSet loTypeId="urn:microsoft.com/office/officeart/2008/layout/HorizontalMultiLevelHierarchy" loCatId="" qsTypeId="urn:microsoft.com/office/officeart/2005/8/quickstyle/simple4" qsCatId="simple" csTypeId="urn:microsoft.com/office/officeart/2005/8/colors/colorful1" csCatId="colorful" phldr="1"/>
      <dgm:spPr/>
      <dgm:t>
        <a:bodyPr/>
        <a:lstStyle/>
        <a:p>
          <a:endParaRPr lang="en-GB"/>
        </a:p>
      </dgm:t>
    </dgm:pt>
    <dgm:pt modelId="{11C4AB6D-3D65-9542-8E3D-15C040993F1B}">
      <dgm:prSet phldrT="[Text]"/>
      <dgm:spPr/>
      <dgm:t>
        <a:bodyPr/>
        <a:lstStyle/>
        <a:p>
          <a:r>
            <a:rPr lang="en-GB" dirty="0"/>
            <a:t>DILIGENCE</a:t>
          </a:r>
        </a:p>
      </dgm:t>
    </dgm:pt>
    <dgm:pt modelId="{E977F1CB-3676-224B-BD0E-0CCBBEA3B0DF}" type="parTrans" cxnId="{5126803D-8317-2A4D-AF72-B63AF7C7F0A5}">
      <dgm:prSet/>
      <dgm:spPr/>
      <dgm:t>
        <a:bodyPr/>
        <a:lstStyle/>
        <a:p>
          <a:endParaRPr lang="en-GB"/>
        </a:p>
      </dgm:t>
    </dgm:pt>
    <dgm:pt modelId="{5F6DF2A5-0D7F-CE48-B802-F8BB1141FF9C}" type="sibTrans" cxnId="{5126803D-8317-2A4D-AF72-B63AF7C7F0A5}">
      <dgm:prSet/>
      <dgm:spPr/>
      <dgm:t>
        <a:bodyPr/>
        <a:lstStyle/>
        <a:p>
          <a:endParaRPr lang="en-GB"/>
        </a:p>
      </dgm:t>
    </dgm:pt>
    <dgm:pt modelId="{468B0C84-010B-DD42-9DE5-D3640CB49B17}">
      <dgm:prSet phldrT="[Text]" custT="1"/>
      <dgm:spPr/>
      <dgm:t>
        <a:bodyPr/>
        <a:lstStyle/>
        <a:p>
          <a:pPr algn="l"/>
          <a:r>
            <a:rPr lang="en-GB" sz="2000" dirty="0"/>
            <a:t>Instilling in students the skill of being diligent, persistent and hardworking, can be a herculean task for teachers. </a:t>
          </a:r>
        </a:p>
      </dgm:t>
    </dgm:pt>
    <dgm:pt modelId="{5ED794B1-71E9-E140-A106-D9629A6793F1}" type="parTrans" cxnId="{03605884-8D4E-954B-AA9E-30194039E511}">
      <dgm:prSet/>
      <dgm:spPr/>
      <dgm:t>
        <a:bodyPr/>
        <a:lstStyle/>
        <a:p>
          <a:endParaRPr lang="en-GB" dirty="0"/>
        </a:p>
      </dgm:t>
    </dgm:pt>
    <dgm:pt modelId="{E9B56F60-7F2F-094F-B01A-8F3D768BCDFE}" type="sibTrans" cxnId="{03605884-8D4E-954B-AA9E-30194039E511}">
      <dgm:prSet/>
      <dgm:spPr/>
      <dgm:t>
        <a:bodyPr/>
        <a:lstStyle/>
        <a:p>
          <a:endParaRPr lang="en-GB"/>
        </a:p>
      </dgm:t>
    </dgm:pt>
    <dgm:pt modelId="{BE0881A6-F86B-6942-8FC2-02BC757F6741}">
      <dgm:prSet custT="1"/>
      <dgm:spPr>
        <a:solidFill>
          <a:schemeClr val="accent3">
            <a:lumMod val="50000"/>
          </a:schemeClr>
        </a:solidFill>
      </dgm:spPr>
      <dgm:t>
        <a:bodyPr/>
        <a:lstStyle/>
        <a:p>
          <a:pPr algn="l"/>
          <a:r>
            <a:rPr lang="en-GB" sz="2000" dirty="0"/>
            <a:t>Who wouldn’t want to work hard, complete what it is they have to do and not just give up when things get tough? </a:t>
          </a:r>
        </a:p>
      </dgm:t>
    </dgm:pt>
    <dgm:pt modelId="{6A460711-C20F-554F-82A7-B95FB0B426CB}" type="parTrans" cxnId="{04AE1111-8E39-054E-88D1-3B27689933E0}">
      <dgm:prSet/>
      <dgm:spPr/>
      <dgm:t>
        <a:bodyPr/>
        <a:lstStyle/>
        <a:p>
          <a:endParaRPr lang="en-GB" dirty="0"/>
        </a:p>
      </dgm:t>
    </dgm:pt>
    <dgm:pt modelId="{626C77F8-45B7-2C4B-A6E1-0F137369579D}" type="sibTrans" cxnId="{04AE1111-8E39-054E-88D1-3B27689933E0}">
      <dgm:prSet/>
      <dgm:spPr/>
      <dgm:t>
        <a:bodyPr/>
        <a:lstStyle/>
        <a:p>
          <a:endParaRPr lang="en-GB"/>
        </a:p>
      </dgm:t>
    </dgm:pt>
    <dgm:pt modelId="{427EA792-41C6-D442-8FEA-ACAD3EFB1CB1}">
      <dgm:prSet custT="1"/>
      <dgm:spPr>
        <a:solidFill>
          <a:srgbClr val="660066"/>
        </a:solidFill>
      </dgm:spPr>
      <dgm:t>
        <a:bodyPr/>
        <a:lstStyle/>
        <a:p>
          <a:pPr algn="l"/>
          <a:r>
            <a:rPr lang="en-GB" sz="2000" dirty="0"/>
            <a:t>Developing the skill of diligence just does not happen by chance. Think of your own success as a student or now as an educator and how diligence played a major role. </a:t>
          </a:r>
        </a:p>
      </dgm:t>
    </dgm:pt>
    <dgm:pt modelId="{E44CC535-7302-3648-9BDB-2101E286751B}" type="parTrans" cxnId="{34B4EE0A-D5FE-F54B-8004-EF4A4845D9B6}">
      <dgm:prSet/>
      <dgm:spPr/>
      <dgm:t>
        <a:bodyPr/>
        <a:lstStyle/>
        <a:p>
          <a:endParaRPr lang="en-GB" dirty="0"/>
        </a:p>
      </dgm:t>
    </dgm:pt>
    <dgm:pt modelId="{7CCA9DCD-B9D4-E642-B56C-A2DF9EEE2217}" type="sibTrans" cxnId="{34B4EE0A-D5FE-F54B-8004-EF4A4845D9B6}">
      <dgm:prSet/>
      <dgm:spPr/>
      <dgm:t>
        <a:bodyPr/>
        <a:lstStyle/>
        <a:p>
          <a:endParaRPr lang="en-GB"/>
        </a:p>
      </dgm:t>
    </dgm:pt>
    <dgm:pt modelId="{7F964607-60A7-6348-8863-DF828B97FA56}">
      <dgm:prSet custT="1"/>
      <dgm:spPr>
        <a:solidFill>
          <a:schemeClr val="accent5">
            <a:lumMod val="50000"/>
          </a:schemeClr>
        </a:solidFill>
      </dgm:spPr>
      <dgm:t>
        <a:bodyPr/>
        <a:lstStyle/>
        <a:p>
          <a:pPr algn="l"/>
          <a:r>
            <a:rPr lang="en-GB" sz="2000" dirty="0"/>
            <a:t>As with any of the desired character traits, we realize the change is not in the why or what; rather it is in the how.</a:t>
          </a:r>
        </a:p>
      </dgm:t>
    </dgm:pt>
    <dgm:pt modelId="{74107901-7E1C-054E-8655-4C30950F59A2}" type="parTrans" cxnId="{E335ED74-DB41-0241-B99D-42EA910244C3}">
      <dgm:prSet/>
      <dgm:spPr/>
      <dgm:t>
        <a:bodyPr/>
        <a:lstStyle/>
        <a:p>
          <a:endParaRPr lang="en-GB" dirty="0"/>
        </a:p>
      </dgm:t>
    </dgm:pt>
    <dgm:pt modelId="{A150DB18-D117-AE42-A568-1C71136750D2}" type="sibTrans" cxnId="{E335ED74-DB41-0241-B99D-42EA910244C3}">
      <dgm:prSet/>
      <dgm:spPr/>
      <dgm:t>
        <a:bodyPr/>
        <a:lstStyle/>
        <a:p>
          <a:endParaRPr lang="en-GB"/>
        </a:p>
      </dgm:t>
    </dgm:pt>
    <dgm:pt modelId="{BD51EACF-FDFD-EE4A-B9E5-61FB04288CD2}" type="pres">
      <dgm:prSet presAssocID="{5AD60FAA-DB8D-D04E-9726-99DDABCA5209}" presName="Name0" presStyleCnt="0">
        <dgm:presLayoutVars>
          <dgm:chPref val="1"/>
          <dgm:dir/>
          <dgm:animOne val="branch"/>
          <dgm:animLvl val="lvl"/>
          <dgm:resizeHandles val="exact"/>
        </dgm:presLayoutVars>
      </dgm:prSet>
      <dgm:spPr/>
    </dgm:pt>
    <dgm:pt modelId="{97211917-E014-5F49-9B83-260F28C31B11}" type="pres">
      <dgm:prSet presAssocID="{11C4AB6D-3D65-9542-8E3D-15C040993F1B}" presName="root1" presStyleCnt="0"/>
      <dgm:spPr/>
    </dgm:pt>
    <dgm:pt modelId="{1E12ABBB-C9F2-EA46-A583-1F0E87007591}" type="pres">
      <dgm:prSet presAssocID="{11C4AB6D-3D65-9542-8E3D-15C040993F1B}" presName="LevelOneTextNode" presStyleLbl="node0" presStyleIdx="0" presStyleCnt="1" custScaleY="122058" custLinFactX="-100000" custLinFactNeighborX="-166619">
        <dgm:presLayoutVars>
          <dgm:chPref val="3"/>
        </dgm:presLayoutVars>
      </dgm:prSet>
      <dgm:spPr/>
    </dgm:pt>
    <dgm:pt modelId="{CE2B0F23-1DA5-744C-A728-4A2083B9BDD3}" type="pres">
      <dgm:prSet presAssocID="{11C4AB6D-3D65-9542-8E3D-15C040993F1B}" presName="level2hierChild" presStyleCnt="0"/>
      <dgm:spPr/>
    </dgm:pt>
    <dgm:pt modelId="{EC01D28A-1FF2-2F4E-B407-14E1D5F8F3EF}" type="pres">
      <dgm:prSet presAssocID="{5ED794B1-71E9-E140-A106-D9629A6793F1}" presName="conn2-1" presStyleLbl="parChTrans1D2" presStyleIdx="0" presStyleCnt="4"/>
      <dgm:spPr/>
    </dgm:pt>
    <dgm:pt modelId="{C53728D5-B84C-1D4E-8454-9CFA5C04C930}" type="pres">
      <dgm:prSet presAssocID="{5ED794B1-71E9-E140-A106-D9629A6793F1}" presName="connTx" presStyleLbl="parChTrans1D2" presStyleIdx="0" presStyleCnt="4"/>
      <dgm:spPr/>
    </dgm:pt>
    <dgm:pt modelId="{1B88B13B-C317-584B-BCDE-F84F2D09907A}" type="pres">
      <dgm:prSet presAssocID="{468B0C84-010B-DD42-9DE5-D3640CB49B17}" presName="root2" presStyleCnt="0"/>
      <dgm:spPr/>
    </dgm:pt>
    <dgm:pt modelId="{3605E7E3-0DB7-5B45-9618-FA6DA0873302}" type="pres">
      <dgm:prSet presAssocID="{468B0C84-010B-DD42-9DE5-D3640CB49B17}" presName="LevelTwoTextNode" presStyleLbl="node2" presStyleIdx="0" presStyleCnt="4" custScaleX="303545" custScaleY="162494">
        <dgm:presLayoutVars>
          <dgm:chPref val="3"/>
        </dgm:presLayoutVars>
      </dgm:prSet>
      <dgm:spPr/>
    </dgm:pt>
    <dgm:pt modelId="{28C03588-DF52-314B-9B61-5082DDBFAAD3}" type="pres">
      <dgm:prSet presAssocID="{468B0C84-010B-DD42-9DE5-D3640CB49B17}" presName="level3hierChild" presStyleCnt="0"/>
      <dgm:spPr/>
    </dgm:pt>
    <dgm:pt modelId="{0D934ADF-D950-9C45-A5EF-695D2818EB14}" type="pres">
      <dgm:prSet presAssocID="{6A460711-C20F-554F-82A7-B95FB0B426CB}" presName="conn2-1" presStyleLbl="parChTrans1D2" presStyleIdx="1" presStyleCnt="4"/>
      <dgm:spPr/>
    </dgm:pt>
    <dgm:pt modelId="{0CFB69DA-597E-B24B-B972-A0212B590A0C}" type="pres">
      <dgm:prSet presAssocID="{6A460711-C20F-554F-82A7-B95FB0B426CB}" presName="connTx" presStyleLbl="parChTrans1D2" presStyleIdx="1" presStyleCnt="4"/>
      <dgm:spPr/>
    </dgm:pt>
    <dgm:pt modelId="{9A905DF5-99DD-A348-B9D2-482BCF4D3A26}" type="pres">
      <dgm:prSet presAssocID="{BE0881A6-F86B-6942-8FC2-02BC757F6741}" presName="root2" presStyleCnt="0"/>
      <dgm:spPr/>
    </dgm:pt>
    <dgm:pt modelId="{15573CB7-9938-9B49-80C4-2826F051EFB0}" type="pres">
      <dgm:prSet presAssocID="{BE0881A6-F86B-6942-8FC2-02BC757F6741}" presName="LevelTwoTextNode" presStyleLbl="node2" presStyleIdx="1" presStyleCnt="4" custScaleX="303545" custScaleY="162494">
        <dgm:presLayoutVars>
          <dgm:chPref val="3"/>
        </dgm:presLayoutVars>
      </dgm:prSet>
      <dgm:spPr/>
    </dgm:pt>
    <dgm:pt modelId="{9D5A005F-E230-974C-A7A7-EB237FF80296}" type="pres">
      <dgm:prSet presAssocID="{BE0881A6-F86B-6942-8FC2-02BC757F6741}" presName="level3hierChild" presStyleCnt="0"/>
      <dgm:spPr/>
    </dgm:pt>
    <dgm:pt modelId="{DB128ACA-5EEF-2848-9CDC-0928047ED6C7}" type="pres">
      <dgm:prSet presAssocID="{E44CC535-7302-3648-9BDB-2101E286751B}" presName="conn2-1" presStyleLbl="parChTrans1D2" presStyleIdx="2" presStyleCnt="4"/>
      <dgm:spPr/>
    </dgm:pt>
    <dgm:pt modelId="{3EF6D542-42C0-824A-A29D-5A47B0A5064A}" type="pres">
      <dgm:prSet presAssocID="{E44CC535-7302-3648-9BDB-2101E286751B}" presName="connTx" presStyleLbl="parChTrans1D2" presStyleIdx="2" presStyleCnt="4"/>
      <dgm:spPr/>
    </dgm:pt>
    <dgm:pt modelId="{CBE1DDCF-076B-9748-B1F4-79DC0CD49E45}" type="pres">
      <dgm:prSet presAssocID="{427EA792-41C6-D442-8FEA-ACAD3EFB1CB1}" presName="root2" presStyleCnt="0"/>
      <dgm:spPr/>
    </dgm:pt>
    <dgm:pt modelId="{A2191829-E195-A849-A698-CE8834A12D2C}" type="pres">
      <dgm:prSet presAssocID="{427EA792-41C6-D442-8FEA-ACAD3EFB1CB1}" presName="LevelTwoTextNode" presStyleLbl="node2" presStyleIdx="2" presStyleCnt="4" custScaleX="303545" custScaleY="162494">
        <dgm:presLayoutVars>
          <dgm:chPref val="3"/>
        </dgm:presLayoutVars>
      </dgm:prSet>
      <dgm:spPr/>
    </dgm:pt>
    <dgm:pt modelId="{510AA4AD-5743-1B4A-93F2-B3BC94039779}" type="pres">
      <dgm:prSet presAssocID="{427EA792-41C6-D442-8FEA-ACAD3EFB1CB1}" presName="level3hierChild" presStyleCnt="0"/>
      <dgm:spPr/>
    </dgm:pt>
    <dgm:pt modelId="{F56F03A4-DEB1-A445-A96E-C504C1A65CFF}" type="pres">
      <dgm:prSet presAssocID="{74107901-7E1C-054E-8655-4C30950F59A2}" presName="conn2-1" presStyleLbl="parChTrans1D2" presStyleIdx="3" presStyleCnt="4"/>
      <dgm:spPr/>
    </dgm:pt>
    <dgm:pt modelId="{396D1F2C-60EA-774D-8198-13E094FF0FED}" type="pres">
      <dgm:prSet presAssocID="{74107901-7E1C-054E-8655-4C30950F59A2}" presName="connTx" presStyleLbl="parChTrans1D2" presStyleIdx="3" presStyleCnt="4"/>
      <dgm:spPr/>
    </dgm:pt>
    <dgm:pt modelId="{8B2FC86C-1F3F-B741-8DED-E2DC587263A4}" type="pres">
      <dgm:prSet presAssocID="{7F964607-60A7-6348-8863-DF828B97FA56}" presName="root2" presStyleCnt="0"/>
      <dgm:spPr/>
    </dgm:pt>
    <dgm:pt modelId="{1B64765C-FAD6-6A48-9D3F-D5983E465037}" type="pres">
      <dgm:prSet presAssocID="{7F964607-60A7-6348-8863-DF828B97FA56}" presName="LevelTwoTextNode" presStyleLbl="node2" presStyleIdx="3" presStyleCnt="4" custScaleX="303545" custScaleY="162494">
        <dgm:presLayoutVars>
          <dgm:chPref val="3"/>
        </dgm:presLayoutVars>
      </dgm:prSet>
      <dgm:spPr/>
    </dgm:pt>
    <dgm:pt modelId="{1B78830A-3BD1-0044-BE67-D9E18A247125}" type="pres">
      <dgm:prSet presAssocID="{7F964607-60A7-6348-8863-DF828B97FA56}" presName="level3hierChild" presStyleCnt="0"/>
      <dgm:spPr/>
    </dgm:pt>
  </dgm:ptLst>
  <dgm:cxnLst>
    <dgm:cxn modelId="{07266F04-0817-684E-A613-EFF4FE2DC580}" type="presOf" srcId="{E44CC535-7302-3648-9BDB-2101E286751B}" destId="{DB128ACA-5EEF-2848-9CDC-0928047ED6C7}" srcOrd="0" destOrd="0" presId="urn:microsoft.com/office/officeart/2008/layout/HorizontalMultiLevelHierarchy"/>
    <dgm:cxn modelId="{34B4EE0A-D5FE-F54B-8004-EF4A4845D9B6}" srcId="{11C4AB6D-3D65-9542-8E3D-15C040993F1B}" destId="{427EA792-41C6-D442-8FEA-ACAD3EFB1CB1}" srcOrd="2" destOrd="0" parTransId="{E44CC535-7302-3648-9BDB-2101E286751B}" sibTransId="{7CCA9DCD-B9D4-E642-B56C-A2DF9EEE2217}"/>
    <dgm:cxn modelId="{04AE1111-8E39-054E-88D1-3B27689933E0}" srcId="{11C4AB6D-3D65-9542-8E3D-15C040993F1B}" destId="{BE0881A6-F86B-6942-8FC2-02BC757F6741}" srcOrd="1" destOrd="0" parTransId="{6A460711-C20F-554F-82A7-B95FB0B426CB}" sibTransId="{626C77F8-45B7-2C4B-A6E1-0F137369579D}"/>
    <dgm:cxn modelId="{5D804615-7628-B042-8F58-8422908A1A38}" type="presOf" srcId="{BE0881A6-F86B-6942-8FC2-02BC757F6741}" destId="{15573CB7-9938-9B49-80C4-2826F051EFB0}" srcOrd="0" destOrd="0" presId="urn:microsoft.com/office/officeart/2008/layout/HorizontalMultiLevelHierarchy"/>
    <dgm:cxn modelId="{E53F732B-6F22-C443-986E-435EA0F00647}" type="presOf" srcId="{74107901-7E1C-054E-8655-4C30950F59A2}" destId="{396D1F2C-60EA-774D-8198-13E094FF0FED}" srcOrd="1" destOrd="0" presId="urn:microsoft.com/office/officeart/2008/layout/HorizontalMultiLevelHierarchy"/>
    <dgm:cxn modelId="{36245A33-CC8E-754C-9F3B-B2B8A77B7863}" type="presOf" srcId="{427EA792-41C6-D442-8FEA-ACAD3EFB1CB1}" destId="{A2191829-E195-A849-A698-CE8834A12D2C}" srcOrd="0" destOrd="0" presId="urn:microsoft.com/office/officeart/2008/layout/HorizontalMultiLevelHierarchy"/>
    <dgm:cxn modelId="{5126803D-8317-2A4D-AF72-B63AF7C7F0A5}" srcId="{5AD60FAA-DB8D-D04E-9726-99DDABCA5209}" destId="{11C4AB6D-3D65-9542-8E3D-15C040993F1B}" srcOrd="0" destOrd="0" parTransId="{E977F1CB-3676-224B-BD0E-0CCBBEA3B0DF}" sibTransId="{5F6DF2A5-0D7F-CE48-B802-F8BB1141FF9C}"/>
    <dgm:cxn modelId="{B197C740-EB2A-0C45-9528-63BF5C008F65}" type="presOf" srcId="{74107901-7E1C-054E-8655-4C30950F59A2}" destId="{F56F03A4-DEB1-A445-A96E-C504C1A65CFF}" srcOrd="0" destOrd="0" presId="urn:microsoft.com/office/officeart/2008/layout/HorizontalMultiLevelHierarchy"/>
    <dgm:cxn modelId="{E335ED74-DB41-0241-B99D-42EA910244C3}" srcId="{11C4AB6D-3D65-9542-8E3D-15C040993F1B}" destId="{7F964607-60A7-6348-8863-DF828B97FA56}" srcOrd="3" destOrd="0" parTransId="{74107901-7E1C-054E-8655-4C30950F59A2}" sibTransId="{A150DB18-D117-AE42-A568-1C71136750D2}"/>
    <dgm:cxn modelId="{03605884-8D4E-954B-AA9E-30194039E511}" srcId="{11C4AB6D-3D65-9542-8E3D-15C040993F1B}" destId="{468B0C84-010B-DD42-9DE5-D3640CB49B17}" srcOrd="0" destOrd="0" parTransId="{5ED794B1-71E9-E140-A106-D9629A6793F1}" sibTransId="{E9B56F60-7F2F-094F-B01A-8F3D768BCDFE}"/>
    <dgm:cxn modelId="{9CD64B8D-9436-654C-8721-573B25DC529A}" type="presOf" srcId="{6A460711-C20F-554F-82A7-B95FB0B426CB}" destId="{0D934ADF-D950-9C45-A5EF-695D2818EB14}" srcOrd="0" destOrd="0" presId="urn:microsoft.com/office/officeart/2008/layout/HorizontalMultiLevelHierarchy"/>
    <dgm:cxn modelId="{959FACCF-99F4-7748-8CD6-07979BA8AF60}" type="presOf" srcId="{5ED794B1-71E9-E140-A106-D9629A6793F1}" destId="{C53728D5-B84C-1D4E-8454-9CFA5C04C930}" srcOrd="1" destOrd="0" presId="urn:microsoft.com/office/officeart/2008/layout/HorizontalMultiLevelHierarchy"/>
    <dgm:cxn modelId="{B87A51D4-BB4E-874B-8459-AEC6D07C531E}" type="presOf" srcId="{5ED794B1-71E9-E140-A106-D9629A6793F1}" destId="{EC01D28A-1FF2-2F4E-B407-14E1D5F8F3EF}" srcOrd="0" destOrd="0" presId="urn:microsoft.com/office/officeart/2008/layout/HorizontalMultiLevelHierarchy"/>
    <dgm:cxn modelId="{E58ED7D5-942D-2444-AABC-24EF082AA2AC}" type="presOf" srcId="{5AD60FAA-DB8D-D04E-9726-99DDABCA5209}" destId="{BD51EACF-FDFD-EE4A-B9E5-61FB04288CD2}" srcOrd="0" destOrd="0" presId="urn:microsoft.com/office/officeart/2008/layout/HorizontalMultiLevelHierarchy"/>
    <dgm:cxn modelId="{C042DAD5-E29A-9940-B6E8-0F647F49794B}" type="presOf" srcId="{7F964607-60A7-6348-8863-DF828B97FA56}" destId="{1B64765C-FAD6-6A48-9D3F-D5983E465037}" srcOrd="0" destOrd="0" presId="urn:microsoft.com/office/officeart/2008/layout/HorizontalMultiLevelHierarchy"/>
    <dgm:cxn modelId="{F66BB1DF-6BEF-C543-9785-F6580FFA1664}" type="presOf" srcId="{11C4AB6D-3D65-9542-8E3D-15C040993F1B}" destId="{1E12ABBB-C9F2-EA46-A583-1F0E87007591}" srcOrd="0" destOrd="0" presId="urn:microsoft.com/office/officeart/2008/layout/HorizontalMultiLevelHierarchy"/>
    <dgm:cxn modelId="{8F19D3EB-BE57-424B-891F-BFFA82C0C8FC}" type="presOf" srcId="{6A460711-C20F-554F-82A7-B95FB0B426CB}" destId="{0CFB69DA-597E-B24B-B972-A0212B590A0C}" srcOrd="1" destOrd="0" presId="urn:microsoft.com/office/officeart/2008/layout/HorizontalMultiLevelHierarchy"/>
    <dgm:cxn modelId="{2AD8D4ED-02AD-6246-AF96-F3F2EA913E3C}" type="presOf" srcId="{468B0C84-010B-DD42-9DE5-D3640CB49B17}" destId="{3605E7E3-0DB7-5B45-9618-FA6DA0873302}" srcOrd="0" destOrd="0" presId="urn:microsoft.com/office/officeart/2008/layout/HorizontalMultiLevelHierarchy"/>
    <dgm:cxn modelId="{E8C893F6-E92B-574C-8E6F-AEB8334B2F27}" type="presOf" srcId="{E44CC535-7302-3648-9BDB-2101E286751B}" destId="{3EF6D542-42C0-824A-A29D-5A47B0A5064A}" srcOrd="1" destOrd="0" presId="urn:microsoft.com/office/officeart/2008/layout/HorizontalMultiLevelHierarchy"/>
    <dgm:cxn modelId="{41017457-89C8-784D-BC8A-5AAA827CC6D9}" type="presParOf" srcId="{BD51EACF-FDFD-EE4A-B9E5-61FB04288CD2}" destId="{97211917-E014-5F49-9B83-260F28C31B11}" srcOrd="0" destOrd="0" presId="urn:microsoft.com/office/officeart/2008/layout/HorizontalMultiLevelHierarchy"/>
    <dgm:cxn modelId="{2B3C4D88-CB61-9547-ABBE-5591330DF271}" type="presParOf" srcId="{97211917-E014-5F49-9B83-260F28C31B11}" destId="{1E12ABBB-C9F2-EA46-A583-1F0E87007591}" srcOrd="0" destOrd="0" presId="urn:microsoft.com/office/officeart/2008/layout/HorizontalMultiLevelHierarchy"/>
    <dgm:cxn modelId="{730E6261-8B27-154F-85EC-94766F2B44C1}" type="presParOf" srcId="{97211917-E014-5F49-9B83-260F28C31B11}" destId="{CE2B0F23-1DA5-744C-A728-4A2083B9BDD3}" srcOrd="1" destOrd="0" presId="urn:microsoft.com/office/officeart/2008/layout/HorizontalMultiLevelHierarchy"/>
    <dgm:cxn modelId="{0918724A-A050-1F49-9A93-D6FC847976DE}" type="presParOf" srcId="{CE2B0F23-1DA5-744C-A728-4A2083B9BDD3}" destId="{EC01D28A-1FF2-2F4E-B407-14E1D5F8F3EF}" srcOrd="0" destOrd="0" presId="urn:microsoft.com/office/officeart/2008/layout/HorizontalMultiLevelHierarchy"/>
    <dgm:cxn modelId="{25E44DC4-174C-BF4E-8535-95296A8EE320}" type="presParOf" srcId="{EC01D28A-1FF2-2F4E-B407-14E1D5F8F3EF}" destId="{C53728D5-B84C-1D4E-8454-9CFA5C04C930}" srcOrd="0" destOrd="0" presId="urn:microsoft.com/office/officeart/2008/layout/HorizontalMultiLevelHierarchy"/>
    <dgm:cxn modelId="{390F4D42-D46A-0E46-BD1D-490F4EEF8881}" type="presParOf" srcId="{CE2B0F23-1DA5-744C-A728-4A2083B9BDD3}" destId="{1B88B13B-C317-584B-BCDE-F84F2D09907A}" srcOrd="1" destOrd="0" presId="urn:microsoft.com/office/officeart/2008/layout/HorizontalMultiLevelHierarchy"/>
    <dgm:cxn modelId="{7E6ABB3F-F1C3-A346-A962-1154AFE873DD}" type="presParOf" srcId="{1B88B13B-C317-584B-BCDE-F84F2D09907A}" destId="{3605E7E3-0DB7-5B45-9618-FA6DA0873302}" srcOrd="0" destOrd="0" presId="urn:microsoft.com/office/officeart/2008/layout/HorizontalMultiLevelHierarchy"/>
    <dgm:cxn modelId="{E2A22F22-9020-3546-9AC4-83EF240300D6}" type="presParOf" srcId="{1B88B13B-C317-584B-BCDE-F84F2D09907A}" destId="{28C03588-DF52-314B-9B61-5082DDBFAAD3}" srcOrd="1" destOrd="0" presId="urn:microsoft.com/office/officeart/2008/layout/HorizontalMultiLevelHierarchy"/>
    <dgm:cxn modelId="{A3688061-F8D4-AA44-A878-FB441905ED17}" type="presParOf" srcId="{CE2B0F23-1DA5-744C-A728-4A2083B9BDD3}" destId="{0D934ADF-D950-9C45-A5EF-695D2818EB14}" srcOrd="2" destOrd="0" presId="urn:microsoft.com/office/officeart/2008/layout/HorizontalMultiLevelHierarchy"/>
    <dgm:cxn modelId="{2CC25144-F7BE-B34E-919F-F8EF02E7E809}" type="presParOf" srcId="{0D934ADF-D950-9C45-A5EF-695D2818EB14}" destId="{0CFB69DA-597E-B24B-B972-A0212B590A0C}" srcOrd="0" destOrd="0" presId="urn:microsoft.com/office/officeart/2008/layout/HorizontalMultiLevelHierarchy"/>
    <dgm:cxn modelId="{6638AD2D-29DD-D749-9990-FF94469B49CE}" type="presParOf" srcId="{CE2B0F23-1DA5-744C-A728-4A2083B9BDD3}" destId="{9A905DF5-99DD-A348-B9D2-482BCF4D3A26}" srcOrd="3" destOrd="0" presId="urn:microsoft.com/office/officeart/2008/layout/HorizontalMultiLevelHierarchy"/>
    <dgm:cxn modelId="{B6AC85F2-3954-554D-80AA-8A831D136C7F}" type="presParOf" srcId="{9A905DF5-99DD-A348-B9D2-482BCF4D3A26}" destId="{15573CB7-9938-9B49-80C4-2826F051EFB0}" srcOrd="0" destOrd="0" presId="urn:microsoft.com/office/officeart/2008/layout/HorizontalMultiLevelHierarchy"/>
    <dgm:cxn modelId="{82E370F4-CAD4-A441-9929-E4E2FA323727}" type="presParOf" srcId="{9A905DF5-99DD-A348-B9D2-482BCF4D3A26}" destId="{9D5A005F-E230-974C-A7A7-EB237FF80296}" srcOrd="1" destOrd="0" presId="urn:microsoft.com/office/officeart/2008/layout/HorizontalMultiLevelHierarchy"/>
    <dgm:cxn modelId="{9A97698D-DA6F-364F-8ACD-42F3992DABA0}" type="presParOf" srcId="{CE2B0F23-1DA5-744C-A728-4A2083B9BDD3}" destId="{DB128ACA-5EEF-2848-9CDC-0928047ED6C7}" srcOrd="4" destOrd="0" presId="urn:microsoft.com/office/officeart/2008/layout/HorizontalMultiLevelHierarchy"/>
    <dgm:cxn modelId="{2A2BF763-AF98-CE40-9658-804889BBFC5F}" type="presParOf" srcId="{DB128ACA-5EEF-2848-9CDC-0928047ED6C7}" destId="{3EF6D542-42C0-824A-A29D-5A47B0A5064A}" srcOrd="0" destOrd="0" presId="urn:microsoft.com/office/officeart/2008/layout/HorizontalMultiLevelHierarchy"/>
    <dgm:cxn modelId="{3116FF64-B550-504B-9A87-0CB11965FCB4}" type="presParOf" srcId="{CE2B0F23-1DA5-744C-A728-4A2083B9BDD3}" destId="{CBE1DDCF-076B-9748-B1F4-79DC0CD49E45}" srcOrd="5" destOrd="0" presId="urn:microsoft.com/office/officeart/2008/layout/HorizontalMultiLevelHierarchy"/>
    <dgm:cxn modelId="{8E216521-0FE8-EB45-A17A-1BCDCB687823}" type="presParOf" srcId="{CBE1DDCF-076B-9748-B1F4-79DC0CD49E45}" destId="{A2191829-E195-A849-A698-CE8834A12D2C}" srcOrd="0" destOrd="0" presId="urn:microsoft.com/office/officeart/2008/layout/HorizontalMultiLevelHierarchy"/>
    <dgm:cxn modelId="{6A90874E-4FC8-734E-A430-84B3DAA1CB3B}" type="presParOf" srcId="{CBE1DDCF-076B-9748-B1F4-79DC0CD49E45}" destId="{510AA4AD-5743-1B4A-93F2-B3BC94039779}" srcOrd="1" destOrd="0" presId="urn:microsoft.com/office/officeart/2008/layout/HorizontalMultiLevelHierarchy"/>
    <dgm:cxn modelId="{FA9083F4-0BA7-EA44-839F-A344E5E38561}" type="presParOf" srcId="{CE2B0F23-1DA5-744C-A728-4A2083B9BDD3}" destId="{F56F03A4-DEB1-A445-A96E-C504C1A65CFF}" srcOrd="6" destOrd="0" presId="urn:microsoft.com/office/officeart/2008/layout/HorizontalMultiLevelHierarchy"/>
    <dgm:cxn modelId="{766041BB-8D40-7649-ACBA-BEB5BBE3DBC1}" type="presParOf" srcId="{F56F03A4-DEB1-A445-A96E-C504C1A65CFF}" destId="{396D1F2C-60EA-774D-8198-13E094FF0FED}" srcOrd="0" destOrd="0" presId="urn:microsoft.com/office/officeart/2008/layout/HorizontalMultiLevelHierarchy"/>
    <dgm:cxn modelId="{86767917-8F70-A345-B290-47BBF65B78D6}" type="presParOf" srcId="{CE2B0F23-1DA5-744C-A728-4A2083B9BDD3}" destId="{8B2FC86C-1F3F-B741-8DED-E2DC587263A4}" srcOrd="7" destOrd="0" presId="urn:microsoft.com/office/officeart/2008/layout/HorizontalMultiLevelHierarchy"/>
    <dgm:cxn modelId="{B498C75B-CE9D-F840-9741-11972527BFA7}" type="presParOf" srcId="{8B2FC86C-1F3F-B741-8DED-E2DC587263A4}" destId="{1B64765C-FAD6-6A48-9D3F-D5983E465037}" srcOrd="0" destOrd="0" presId="urn:microsoft.com/office/officeart/2008/layout/HorizontalMultiLevelHierarchy"/>
    <dgm:cxn modelId="{05F28C78-515F-E64A-ABF5-D5ACAB7C2F9F}" type="presParOf" srcId="{8B2FC86C-1F3F-B741-8DED-E2DC587263A4}" destId="{1B78830A-3BD1-0044-BE67-D9E18A247125}"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6.xml><?xml version="1.0" encoding="utf-8"?>
<dgm:dataModel xmlns:dgm="http://schemas.openxmlformats.org/drawingml/2006/diagram" xmlns:a="http://schemas.openxmlformats.org/drawingml/2006/main">
  <dgm:ptLst>
    <dgm:pt modelId="{BED71F8D-86AC-6D40-AC85-7A636CF88931}"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en-GB"/>
        </a:p>
      </dgm:t>
    </dgm:pt>
    <dgm:pt modelId="{D2F912E9-017D-F54F-A9A1-7D9FBD921ECE}">
      <dgm:prSet phldrT="[Text]" custT="1"/>
      <dgm:spPr/>
      <dgm:t>
        <a:bodyPr/>
        <a:lstStyle/>
        <a:p>
          <a:r>
            <a:rPr lang="en-US" sz="2400" dirty="0"/>
            <a:t>Students demonstrate perseverance by: </a:t>
          </a:r>
          <a:endParaRPr lang="en-GB" sz="2400" dirty="0"/>
        </a:p>
      </dgm:t>
    </dgm:pt>
    <dgm:pt modelId="{009D80B3-AD66-154A-A9E9-A160F9149429}" type="parTrans" cxnId="{870D5FA0-CEFA-0C43-A30A-909ACCAB8064}">
      <dgm:prSet/>
      <dgm:spPr/>
      <dgm:t>
        <a:bodyPr/>
        <a:lstStyle/>
        <a:p>
          <a:endParaRPr lang="en-GB"/>
        </a:p>
      </dgm:t>
    </dgm:pt>
    <dgm:pt modelId="{45E536F8-CA3B-FD48-8D95-B13178C1176D}" type="sibTrans" cxnId="{870D5FA0-CEFA-0C43-A30A-909ACCAB8064}">
      <dgm:prSet/>
      <dgm:spPr/>
      <dgm:t>
        <a:bodyPr/>
        <a:lstStyle/>
        <a:p>
          <a:endParaRPr lang="en-GB"/>
        </a:p>
      </dgm:t>
    </dgm:pt>
    <dgm:pt modelId="{3E8CA2CE-F83D-2A4F-B617-FFE054CFBF2A}">
      <dgm:prSet phldrT="[Text]" custT="1"/>
      <dgm:spPr/>
      <dgm:t>
        <a:bodyPr/>
        <a:lstStyle/>
        <a:p>
          <a:r>
            <a:rPr lang="en-US" sz="2000" dirty="0"/>
            <a:t>Continuing to perform their responsibilities and pursue their goals despite frustrations, mistakes, setbacks, and other obstacles that make their task difficult or seem impossible. 	</a:t>
          </a:r>
          <a:endParaRPr lang="en-GB" sz="2000" dirty="0"/>
        </a:p>
      </dgm:t>
    </dgm:pt>
    <dgm:pt modelId="{1486F562-2712-DD43-8AF1-8024E16043B9}" type="parTrans" cxnId="{553649C2-2E4F-A54E-8994-AA84633EF089}">
      <dgm:prSet/>
      <dgm:spPr/>
      <dgm:t>
        <a:bodyPr/>
        <a:lstStyle/>
        <a:p>
          <a:endParaRPr lang="en-GB"/>
        </a:p>
      </dgm:t>
    </dgm:pt>
    <dgm:pt modelId="{6E9E7CEC-AE93-4C42-9060-906447494A22}" type="sibTrans" cxnId="{553649C2-2E4F-A54E-8994-AA84633EF089}">
      <dgm:prSet/>
      <dgm:spPr/>
      <dgm:t>
        <a:bodyPr/>
        <a:lstStyle/>
        <a:p>
          <a:endParaRPr lang="en-GB"/>
        </a:p>
      </dgm:t>
    </dgm:pt>
    <dgm:pt modelId="{3D2B7E1F-C0FB-6441-9BAF-41A0F20EF37D}" type="pres">
      <dgm:prSet presAssocID="{BED71F8D-86AC-6D40-AC85-7A636CF88931}" presName="linear" presStyleCnt="0">
        <dgm:presLayoutVars>
          <dgm:dir/>
          <dgm:animLvl val="lvl"/>
          <dgm:resizeHandles val="exact"/>
        </dgm:presLayoutVars>
      </dgm:prSet>
      <dgm:spPr/>
    </dgm:pt>
    <dgm:pt modelId="{6736BD79-EE41-404C-BBBD-89312C981BCA}" type="pres">
      <dgm:prSet presAssocID="{D2F912E9-017D-F54F-A9A1-7D9FBD921ECE}" presName="parentLin" presStyleCnt="0"/>
      <dgm:spPr/>
    </dgm:pt>
    <dgm:pt modelId="{D3197102-8BE2-1D40-B910-883267D2BC13}" type="pres">
      <dgm:prSet presAssocID="{D2F912E9-017D-F54F-A9A1-7D9FBD921ECE}" presName="parentLeftMargin" presStyleLbl="node1" presStyleIdx="0" presStyleCnt="1"/>
      <dgm:spPr/>
    </dgm:pt>
    <dgm:pt modelId="{93C33F0B-6A7A-9543-A689-67073E7F6C8E}" type="pres">
      <dgm:prSet presAssocID="{D2F912E9-017D-F54F-A9A1-7D9FBD921ECE}" presName="parentText" presStyleLbl="node1" presStyleIdx="0" presStyleCnt="1" custScaleX="110629" custScaleY="34262" custLinFactY="-7656" custLinFactNeighborX="-50599" custLinFactNeighborY="-100000">
        <dgm:presLayoutVars>
          <dgm:chMax val="0"/>
          <dgm:bulletEnabled val="1"/>
        </dgm:presLayoutVars>
      </dgm:prSet>
      <dgm:spPr/>
    </dgm:pt>
    <dgm:pt modelId="{FC9C2DBD-66B6-9C43-AF13-86597E70399A}" type="pres">
      <dgm:prSet presAssocID="{D2F912E9-017D-F54F-A9A1-7D9FBD921ECE}" presName="negativeSpace" presStyleCnt="0"/>
      <dgm:spPr/>
    </dgm:pt>
    <dgm:pt modelId="{6CFE9470-AAA6-DB47-B076-72C761DBA4C8}" type="pres">
      <dgm:prSet presAssocID="{D2F912E9-017D-F54F-A9A1-7D9FBD921ECE}" presName="childText" presStyleLbl="conFgAcc1" presStyleIdx="0" presStyleCnt="1" custScaleY="58804" custLinFactNeighborY="28521">
        <dgm:presLayoutVars>
          <dgm:bulletEnabled val="1"/>
        </dgm:presLayoutVars>
      </dgm:prSet>
      <dgm:spPr/>
    </dgm:pt>
  </dgm:ptLst>
  <dgm:cxnLst>
    <dgm:cxn modelId="{ACBDAF27-6254-F648-8BEF-25BC5BC54CD7}" type="presOf" srcId="{3E8CA2CE-F83D-2A4F-B617-FFE054CFBF2A}" destId="{6CFE9470-AAA6-DB47-B076-72C761DBA4C8}" srcOrd="0" destOrd="0" presId="urn:microsoft.com/office/officeart/2005/8/layout/list1"/>
    <dgm:cxn modelId="{F47DEF40-56ED-BD4D-A912-AD83851DB3B2}" type="presOf" srcId="{D2F912E9-017D-F54F-A9A1-7D9FBD921ECE}" destId="{93C33F0B-6A7A-9543-A689-67073E7F6C8E}" srcOrd="1" destOrd="0" presId="urn:microsoft.com/office/officeart/2005/8/layout/list1"/>
    <dgm:cxn modelId="{EAC1BF66-6C61-D046-8496-3AF2B02CC48D}" type="presOf" srcId="{D2F912E9-017D-F54F-A9A1-7D9FBD921ECE}" destId="{D3197102-8BE2-1D40-B910-883267D2BC13}" srcOrd="0" destOrd="0" presId="urn:microsoft.com/office/officeart/2005/8/layout/list1"/>
    <dgm:cxn modelId="{870D5FA0-CEFA-0C43-A30A-909ACCAB8064}" srcId="{BED71F8D-86AC-6D40-AC85-7A636CF88931}" destId="{D2F912E9-017D-F54F-A9A1-7D9FBD921ECE}" srcOrd="0" destOrd="0" parTransId="{009D80B3-AD66-154A-A9E9-A160F9149429}" sibTransId="{45E536F8-CA3B-FD48-8D95-B13178C1176D}"/>
    <dgm:cxn modelId="{553649C2-2E4F-A54E-8994-AA84633EF089}" srcId="{D2F912E9-017D-F54F-A9A1-7D9FBD921ECE}" destId="{3E8CA2CE-F83D-2A4F-B617-FFE054CFBF2A}" srcOrd="0" destOrd="0" parTransId="{1486F562-2712-DD43-8AF1-8024E16043B9}" sibTransId="{6E9E7CEC-AE93-4C42-9060-906447494A22}"/>
    <dgm:cxn modelId="{6F5AEDE0-B648-7448-AB3F-5A7394701691}" type="presOf" srcId="{BED71F8D-86AC-6D40-AC85-7A636CF88931}" destId="{3D2B7E1F-C0FB-6441-9BAF-41A0F20EF37D}" srcOrd="0" destOrd="0" presId="urn:microsoft.com/office/officeart/2005/8/layout/list1"/>
    <dgm:cxn modelId="{E328AA2A-F297-7447-8470-472A935F518A}" type="presParOf" srcId="{3D2B7E1F-C0FB-6441-9BAF-41A0F20EF37D}" destId="{6736BD79-EE41-404C-BBBD-89312C981BCA}" srcOrd="0" destOrd="0" presId="urn:microsoft.com/office/officeart/2005/8/layout/list1"/>
    <dgm:cxn modelId="{1304080D-5D05-8E40-84ED-BEB1879B9ADF}" type="presParOf" srcId="{6736BD79-EE41-404C-BBBD-89312C981BCA}" destId="{D3197102-8BE2-1D40-B910-883267D2BC13}" srcOrd="0" destOrd="0" presId="urn:microsoft.com/office/officeart/2005/8/layout/list1"/>
    <dgm:cxn modelId="{094D1504-52EE-8C4D-AD36-F24AAE9A0EEE}" type="presParOf" srcId="{6736BD79-EE41-404C-BBBD-89312C981BCA}" destId="{93C33F0B-6A7A-9543-A689-67073E7F6C8E}" srcOrd="1" destOrd="0" presId="urn:microsoft.com/office/officeart/2005/8/layout/list1"/>
    <dgm:cxn modelId="{3EB5F92D-97CA-F54C-9DDD-AC88821B0A86}" type="presParOf" srcId="{3D2B7E1F-C0FB-6441-9BAF-41A0F20EF37D}" destId="{FC9C2DBD-66B6-9C43-AF13-86597E70399A}" srcOrd="1" destOrd="0" presId="urn:microsoft.com/office/officeart/2005/8/layout/list1"/>
    <dgm:cxn modelId="{E36501F2-3228-1542-B794-473FB4C29708}" type="presParOf" srcId="{3D2B7E1F-C0FB-6441-9BAF-41A0F20EF37D}" destId="{6CFE9470-AAA6-DB47-B076-72C761DBA4C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7.xml><?xml version="1.0" encoding="utf-8"?>
<dgm:dataModel xmlns:dgm="http://schemas.openxmlformats.org/drawingml/2006/diagram" xmlns:a="http://schemas.openxmlformats.org/drawingml/2006/main">
  <dgm:ptLst>
    <dgm:pt modelId="{BED71F8D-86AC-6D40-AC85-7A636CF88931}"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en-GB"/>
        </a:p>
      </dgm:t>
    </dgm:pt>
    <dgm:pt modelId="{D2F912E9-017D-F54F-A9A1-7D9FBD921ECE}">
      <dgm:prSet phldrT="[Text]" custT="1"/>
      <dgm:spPr/>
      <dgm:t>
        <a:bodyPr/>
        <a:lstStyle/>
        <a:p>
          <a:r>
            <a:rPr lang="en-US" sz="2400" dirty="0"/>
            <a:t>Students demonstrate positivity by: </a:t>
          </a:r>
          <a:endParaRPr lang="en-GB" sz="2400" dirty="0"/>
        </a:p>
      </dgm:t>
    </dgm:pt>
    <dgm:pt modelId="{009D80B3-AD66-154A-A9E9-A160F9149429}" type="parTrans" cxnId="{870D5FA0-CEFA-0C43-A30A-909ACCAB8064}">
      <dgm:prSet/>
      <dgm:spPr/>
      <dgm:t>
        <a:bodyPr/>
        <a:lstStyle/>
        <a:p>
          <a:endParaRPr lang="en-GB"/>
        </a:p>
      </dgm:t>
    </dgm:pt>
    <dgm:pt modelId="{45E536F8-CA3B-FD48-8D95-B13178C1176D}" type="sibTrans" cxnId="{870D5FA0-CEFA-0C43-A30A-909ACCAB8064}">
      <dgm:prSet/>
      <dgm:spPr/>
      <dgm:t>
        <a:bodyPr/>
        <a:lstStyle/>
        <a:p>
          <a:endParaRPr lang="en-GB"/>
        </a:p>
      </dgm:t>
    </dgm:pt>
    <dgm:pt modelId="{FDF6C089-605F-8142-A07B-8E8E8238732F}">
      <dgm:prSet custT="1"/>
      <dgm:spPr/>
      <dgm:t>
        <a:bodyPr/>
        <a:lstStyle/>
        <a:p>
          <a:r>
            <a:rPr lang="en-US" sz="2200" dirty="0"/>
            <a:t>Choosing to be optimistic, enthusiastic, hopeful, and cheerful.</a:t>
          </a:r>
        </a:p>
      </dgm:t>
    </dgm:pt>
    <dgm:pt modelId="{320AC20A-C085-C747-8C0E-61979AB53418}" type="parTrans" cxnId="{8311FE4E-0A8D-F54B-96FA-0D4687EA7192}">
      <dgm:prSet/>
      <dgm:spPr/>
      <dgm:t>
        <a:bodyPr/>
        <a:lstStyle/>
        <a:p>
          <a:endParaRPr lang="en-GB"/>
        </a:p>
      </dgm:t>
    </dgm:pt>
    <dgm:pt modelId="{3F411959-E56A-7A41-B7EA-EA8BA3C4EFD8}" type="sibTrans" cxnId="{8311FE4E-0A8D-F54B-96FA-0D4687EA7192}">
      <dgm:prSet/>
      <dgm:spPr/>
      <dgm:t>
        <a:bodyPr/>
        <a:lstStyle/>
        <a:p>
          <a:endParaRPr lang="en-GB"/>
        </a:p>
      </dgm:t>
    </dgm:pt>
    <dgm:pt modelId="{3D2B7E1F-C0FB-6441-9BAF-41A0F20EF37D}" type="pres">
      <dgm:prSet presAssocID="{BED71F8D-86AC-6D40-AC85-7A636CF88931}" presName="linear" presStyleCnt="0">
        <dgm:presLayoutVars>
          <dgm:dir/>
          <dgm:animLvl val="lvl"/>
          <dgm:resizeHandles val="exact"/>
        </dgm:presLayoutVars>
      </dgm:prSet>
      <dgm:spPr/>
    </dgm:pt>
    <dgm:pt modelId="{6736BD79-EE41-404C-BBBD-89312C981BCA}" type="pres">
      <dgm:prSet presAssocID="{D2F912E9-017D-F54F-A9A1-7D9FBD921ECE}" presName="parentLin" presStyleCnt="0"/>
      <dgm:spPr/>
    </dgm:pt>
    <dgm:pt modelId="{D3197102-8BE2-1D40-B910-883267D2BC13}" type="pres">
      <dgm:prSet presAssocID="{D2F912E9-017D-F54F-A9A1-7D9FBD921ECE}" presName="parentLeftMargin" presStyleLbl="node1" presStyleIdx="0" presStyleCnt="1"/>
      <dgm:spPr/>
    </dgm:pt>
    <dgm:pt modelId="{93C33F0B-6A7A-9543-A689-67073E7F6C8E}" type="pres">
      <dgm:prSet presAssocID="{D2F912E9-017D-F54F-A9A1-7D9FBD921ECE}" presName="parentText" presStyleLbl="node1" presStyleIdx="0" presStyleCnt="1" custScaleY="34262" custLinFactY="-7656" custLinFactNeighborX="-50599" custLinFactNeighborY="-100000">
        <dgm:presLayoutVars>
          <dgm:chMax val="0"/>
          <dgm:bulletEnabled val="1"/>
        </dgm:presLayoutVars>
      </dgm:prSet>
      <dgm:spPr/>
    </dgm:pt>
    <dgm:pt modelId="{FC9C2DBD-66B6-9C43-AF13-86597E70399A}" type="pres">
      <dgm:prSet presAssocID="{D2F912E9-017D-F54F-A9A1-7D9FBD921ECE}" presName="negativeSpace" presStyleCnt="0"/>
      <dgm:spPr/>
    </dgm:pt>
    <dgm:pt modelId="{6CFE9470-AAA6-DB47-B076-72C761DBA4C8}" type="pres">
      <dgm:prSet presAssocID="{D2F912E9-017D-F54F-A9A1-7D9FBD921ECE}" presName="childText" presStyleLbl="conFgAcc1" presStyleIdx="0" presStyleCnt="1" custScaleY="52805" custLinFactNeighborY="28521">
        <dgm:presLayoutVars>
          <dgm:bulletEnabled val="1"/>
        </dgm:presLayoutVars>
      </dgm:prSet>
      <dgm:spPr/>
    </dgm:pt>
  </dgm:ptLst>
  <dgm:cxnLst>
    <dgm:cxn modelId="{8AAB2B0C-32DD-5B48-9940-85397D809364}" type="presOf" srcId="{FDF6C089-605F-8142-A07B-8E8E8238732F}" destId="{6CFE9470-AAA6-DB47-B076-72C761DBA4C8}" srcOrd="0" destOrd="0" presId="urn:microsoft.com/office/officeart/2005/8/layout/list1"/>
    <dgm:cxn modelId="{8AF71B3D-32C0-DB41-AAEE-A7D91FBCCA4D}" type="presOf" srcId="{BED71F8D-86AC-6D40-AC85-7A636CF88931}" destId="{3D2B7E1F-C0FB-6441-9BAF-41A0F20EF37D}" srcOrd="0" destOrd="0" presId="urn:microsoft.com/office/officeart/2005/8/layout/list1"/>
    <dgm:cxn modelId="{8311FE4E-0A8D-F54B-96FA-0D4687EA7192}" srcId="{D2F912E9-017D-F54F-A9A1-7D9FBD921ECE}" destId="{FDF6C089-605F-8142-A07B-8E8E8238732F}" srcOrd="0" destOrd="0" parTransId="{320AC20A-C085-C747-8C0E-61979AB53418}" sibTransId="{3F411959-E56A-7A41-B7EA-EA8BA3C4EFD8}"/>
    <dgm:cxn modelId="{BBB5DE74-14BC-D146-8CC6-14B44A602F93}" type="presOf" srcId="{D2F912E9-017D-F54F-A9A1-7D9FBD921ECE}" destId="{D3197102-8BE2-1D40-B910-883267D2BC13}" srcOrd="0" destOrd="0" presId="urn:microsoft.com/office/officeart/2005/8/layout/list1"/>
    <dgm:cxn modelId="{870D5FA0-CEFA-0C43-A30A-909ACCAB8064}" srcId="{BED71F8D-86AC-6D40-AC85-7A636CF88931}" destId="{D2F912E9-017D-F54F-A9A1-7D9FBD921ECE}" srcOrd="0" destOrd="0" parTransId="{009D80B3-AD66-154A-A9E9-A160F9149429}" sibTransId="{45E536F8-CA3B-FD48-8D95-B13178C1176D}"/>
    <dgm:cxn modelId="{AD3B8DEE-EE77-A54F-8752-6C6F86318F24}" type="presOf" srcId="{D2F912E9-017D-F54F-A9A1-7D9FBD921ECE}" destId="{93C33F0B-6A7A-9543-A689-67073E7F6C8E}" srcOrd="1" destOrd="0" presId="urn:microsoft.com/office/officeart/2005/8/layout/list1"/>
    <dgm:cxn modelId="{753D588F-B03C-D549-BCFD-55AE49BE77D3}" type="presParOf" srcId="{3D2B7E1F-C0FB-6441-9BAF-41A0F20EF37D}" destId="{6736BD79-EE41-404C-BBBD-89312C981BCA}" srcOrd="0" destOrd="0" presId="urn:microsoft.com/office/officeart/2005/8/layout/list1"/>
    <dgm:cxn modelId="{C18397F0-117E-234F-848F-9F04E1B85A60}" type="presParOf" srcId="{6736BD79-EE41-404C-BBBD-89312C981BCA}" destId="{D3197102-8BE2-1D40-B910-883267D2BC13}" srcOrd="0" destOrd="0" presId="urn:microsoft.com/office/officeart/2005/8/layout/list1"/>
    <dgm:cxn modelId="{C10985FA-A0BA-6048-BE5E-4BD7B9229755}" type="presParOf" srcId="{6736BD79-EE41-404C-BBBD-89312C981BCA}" destId="{93C33F0B-6A7A-9543-A689-67073E7F6C8E}" srcOrd="1" destOrd="0" presId="urn:microsoft.com/office/officeart/2005/8/layout/list1"/>
    <dgm:cxn modelId="{F270F61F-9AA5-8D4E-9FB8-0CF00C3C4686}" type="presParOf" srcId="{3D2B7E1F-C0FB-6441-9BAF-41A0F20EF37D}" destId="{FC9C2DBD-66B6-9C43-AF13-86597E70399A}" srcOrd="1" destOrd="0" presId="urn:microsoft.com/office/officeart/2005/8/layout/list1"/>
    <dgm:cxn modelId="{715FF541-385E-574C-8F52-56B4D23A003D}" type="presParOf" srcId="{3D2B7E1F-C0FB-6441-9BAF-41A0F20EF37D}" destId="{6CFE9470-AAA6-DB47-B076-72C761DBA4C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8.xml><?xml version="1.0" encoding="utf-8"?>
<dgm:dataModel xmlns:dgm="http://schemas.openxmlformats.org/drawingml/2006/diagram" xmlns:a="http://schemas.openxmlformats.org/drawingml/2006/main">
  <dgm:ptLst>
    <dgm:pt modelId="{55D336F4-B118-47E0-A545-88B85EA1D77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DF81AF1-E79D-4497-AC8F-3BDB62DDCA27}">
      <dgm:prSet custT="1"/>
      <dgm:spPr/>
      <dgm:t>
        <a:bodyPr/>
        <a:lstStyle/>
        <a:p>
          <a:pPr rtl="0"/>
          <a:r>
            <a:rPr lang="en-US" sz="3600" b="0" dirty="0">
              <a:latin typeface="Arial Black"/>
              <a:cs typeface="Arial Black"/>
            </a:rPr>
            <a:t>Mindsets Can Be Changed</a:t>
          </a:r>
        </a:p>
      </dgm:t>
    </dgm:pt>
    <dgm:pt modelId="{705071B7-AED1-498B-B6E9-E956711D38B3}" type="parTrans" cxnId="{91D8336B-8179-4BC6-8AA3-5E17F873064B}">
      <dgm:prSet/>
      <dgm:spPr/>
      <dgm:t>
        <a:bodyPr/>
        <a:lstStyle/>
        <a:p>
          <a:endParaRPr lang="en-US"/>
        </a:p>
      </dgm:t>
    </dgm:pt>
    <dgm:pt modelId="{617BB756-454E-4A41-B07B-4CD1D15FF36D}" type="sibTrans" cxnId="{91D8336B-8179-4BC6-8AA3-5E17F873064B}">
      <dgm:prSet/>
      <dgm:spPr/>
      <dgm:t>
        <a:bodyPr/>
        <a:lstStyle/>
        <a:p>
          <a:endParaRPr lang="en-US"/>
        </a:p>
      </dgm:t>
    </dgm:pt>
    <dgm:pt modelId="{FFA739F9-16C1-4BEC-8E11-58A28363601C}" type="pres">
      <dgm:prSet presAssocID="{55D336F4-B118-47E0-A545-88B85EA1D771}" presName="linear" presStyleCnt="0">
        <dgm:presLayoutVars>
          <dgm:animLvl val="lvl"/>
          <dgm:resizeHandles val="exact"/>
        </dgm:presLayoutVars>
      </dgm:prSet>
      <dgm:spPr/>
    </dgm:pt>
    <dgm:pt modelId="{9BF9D408-0B12-4C3D-81B4-81469CF2D5C1}" type="pres">
      <dgm:prSet presAssocID="{7DF81AF1-E79D-4497-AC8F-3BDB62DDCA27}" presName="parentText" presStyleLbl="node1" presStyleIdx="0" presStyleCnt="1" custScaleY="67512">
        <dgm:presLayoutVars>
          <dgm:chMax val="0"/>
          <dgm:bulletEnabled val="1"/>
        </dgm:presLayoutVars>
      </dgm:prSet>
      <dgm:spPr/>
    </dgm:pt>
  </dgm:ptLst>
  <dgm:cxnLst>
    <dgm:cxn modelId="{91D8336B-8179-4BC6-8AA3-5E17F873064B}" srcId="{55D336F4-B118-47E0-A545-88B85EA1D771}" destId="{7DF81AF1-E79D-4497-AC8F-3BDB62DDCA27}" srcOrd="0" destOrd="0" parTransId="{705071B7-AED1-498B-B6E9-E956711D38B3}" sibTransId="{617BB756-454E-4A41-B07B-4CD1D15FF36D}"/>
    <dgm:cxn modelId="{D7A9736E-9827-1741-B927-EAADAFFE697C}" type="presOf" srcId="{55D336F4-B118-47E0-A545-88B85EA1D771}" destId="{FFA739F9-16C1-4BEC-8E11-58A28363601C}" srcOrd="0" destOrd="0" presId="urn:microsoft.com/office/officeart/2005/8/layout/vList2"/>
    <dgm:cxn modelId="{F3779DEA-17EC-764B-B6AB-26B38E3DC311}" type="presOf" srcId="{7DF81AF1-E79D-4497-AC8F-3BDB62DDCA27}" destId="{9BF9D408-0B12-4C3D-81B4-81469CF2D5C1}" srcOrd="0" destOrd="0" presId="urn:microsoft.com/office/officeart/2005/8/layout/vList2"/>
    <dgm:cxn modelId="{DF07E7A5-D357-3F48-8112-F65A1E8AAFD7}" type="presParOf" srcId="{FFA739F9-16C1-4BEC-8E11-58A28363601C}" destId="{9BF9D408-0B12-4C3D-81B4-81469CF2D5C1}"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9.xml><?xml version="1.0" encoding="utf-8"?>
<dgm:dataModel xmlns:dgm="http://schemas.openxmlformats.org/drawingml/2006/diagram" xmlns:a="http://schemas.openxmlformats.org/drawingml/2006/main">
  <dgm:ptLst>
    <dgm:pt modelId="{6887E7B5-3141-4DD9-B487-538E70BE1E84}" type="doc">
      <dgm:prSet loTypeId="urn:microsoft.com/office/officeart/2005/8/layout/vList2" loCatId="list" qsTypeId="urn:microsoft.com/office/officeart/2005/8/quickstyle/3d3" qsCatId="3D" csTypeId="urn:microsoft.com/office/officeart/2005/8/colors/colorful2" csCatId="colorful" phldr="1"/>
      <dgm:spPr/>
      <dgm:t>
        <a:bodyPr/>
        <a:lstStyle/>
        <a:p>
          <a:endParaRPr lang="en-US"/>
        </a:p>
      </dgm:t>
    </dgm:pt>
    <dgm:pt modelId="{54975C87-D590-41C5-BE4C-882ADEB3DE47}">
      <dgm:prSet/>
      <dgm:spPr>
        <a:solidFill>
          <a:srgbClr val="800000"/>
        </a:solidFill>
      </dgm:spPr>
      <dgm:t>
        <a:bodyPr/>
        <a:lstStyle/>
        <a:p>
          <a:pPr rtl="0"/>
          <a:r>
            <a:rPr lang="en-US" b="1" dirty="0"/>
            <a:t>Our mindsets regarding certain aspects of our lives is based on our choice of meaning we give to things. </a:t>
          </a:r>
          <a:endParaRPr lang="en-US" dirty="0"/>
        </a:p>
      </dgm:t>
    </dgm:pt>
    <dgm:pt modelId="{84878A45-AAB8-40C6-A413-07055F5C3D05}" type="parTrans" cxnId="{A551D974-76FF-4685-B34C-21E60106FBE7}">
      <dgm:prSet/>
      <dgm:spPr/>
      <dgm:t>
        <a:bodyPr/>
        <a:lstStyle/>
        <a:p>
          <a:endParaRPr lang="en-US"/>
        </a:p>
      </dgm:t>
    </dgm:pt>
    <dgm:pt modelId="{9DE4D868-21A3-4404-B037-7E476BD85208}" type="sibTrans" cxnId="{A551D974-76FF-4685-B34C-21E60106FBE7}">
      <dgm:prSet/>
      <dgm:spPr/>
      <dgm:t>
        <a:bodyPr/>
        <a:lstStyle/>
        <a:p>
          <a:endParaRPr lang="en-US"/>
        </a:p>
      </dgm:t>
    </dgm:pt>
    <dgm:pt modelId="{5B1F1211-9158-4887-9B37-236D2BA361B1}">
      <dgm:prSet/>
      <dgm:spPr>
        <a:solidFill>
          <a:srgbClr val="008000"/>
        </a:solidFill>
      </dgm:spPr>
      <dgm:t>
        <a:bodyPr/>
        <a:lstStyle/>
        <a:p>
          <a:pPr rtl="0"/>
          <a:r>
            <a:rPr lang="en-US" b="1" dirty="0"/>
            <a:t>We all can consciously decide to develop a positive mindset.</a:t>
          </a:r>
          <a:endParaRPr lang="en-US" dirty="0"/>
        </a:p>
      </dgm:t>
    </dgm:pt>
    <dgm:pt modelId="{714B81F0-B5F3-439F-B798-0028ABDA5433}" type="parTrans" cxnId="{F73B0A4D-3D67-45BE-AE2B-4CE2AB64E473}">
      <dgm:prSet/>
      <dgm:spPr/>
      <dgm:t>
        <a:bodyPr/>
        <a:lstStyle/>
        <a:p>
          <a:endParaRPr lang="en-US"/>
        </a:p>
      </dgm:t>
    </dgm:pt>
    <dgm:pt modelId="{96313AAA-29E6-4630-911C-452D7570AFBC}" type="sibTrans" cxnId="{F73B0A4D-3D67-45BE-AE2B-4CE2AB64E473}">
      <dgm:prSet/>
      <dgm:spPr/>
      <dgm:t>
        <a:bodyPr/>
        <a:lstStyle/>
        <a:p>
          <a:endParaRPr lang="en-US"/>
        </a:p>
      </dgm:t>
    </dgm:pt>
    <dgm:pt modelId="{533F5DD5-B91A-4CC1-B5DC-694A2664BCE6}">
      <dgm:prSet custT="1"/>
      <dgm:spPr/>
      <dgm:t>
        <a:bodyPr/>
        <a:lstStyle/>
        <a:p>
          <a:pPr rtl="0"/>
          <a:r>
            <a:rPr lang="en-US" sz="2200" b="1" dirty="0"/>
            <a:t>Half-full perspective, looking for the bright side of every event</a:t>
          </a:r>
          <a:endParaRPr lang="en-US" sz="2200" dirty="0"/>
        </a:p>
      </dgm:t>
    </dgm:pt>
    <dgm:pt modelId="{B2F34AA6-6DE2-4D45-A590-1DB5C762DF90}" type="parTrans" cxnId="{FD29024D-A0BA-4A23-A1F0-74ABBF2A9B39}">
      <dgm:prSet/>
      <dgm:spPr/>
      <dgm:t>
        <a:bodyPr/>
        <a:lstStyle/>
        <a:p>
          <a:endParaRPr lang="en-US"/>
        </a:p>
      </dgm:t>
    </dgm:pt>
    <dgm:pt modelId="{6903C148-46CC-440E-AEEA-564B7506F82C}" type="sibTrans" cxnId="{FD29024D-A0BA-4A23-A1F0-74ABBF2A9B39}">
      <dgm:prSet/>
      <dgm:spPr/>
      <dgm:t>
        <a:bodyPr/>
        <a:lstStyle/>
        <a:p>
          <a:endParaRPr lang="en-US"/>
        </a:p>
      </dgm:t>
    </dgm:pt>
    <dgm:pt modelId="{E85EE619-A848-41A8-A008-2187D212A875}">
      <dgm:prSet custT="1"/>
      <dgm:spPr/>
      <dgm:t>
        <a:bodyPr/>
        <a:lstStyle/>
        <a:p>
          <a:pPr rtl="0"/>
          <a:r>
            <a:rPr lang="en-US" sz="2200" b="1" dirty="0"/>
            <a:t>Believing in the personal ability to endure adverse events</a:t>
          </a:r>
          <a:endParaRPr lang="en-US" sz="2200" dirty="0"/>
        </a:p>
      </dgm:t>
    </dgm:pt>
    <dgm:pt modelId="{D135685D-025B-4C3B-84D3-8B843B02C4D8}" type="parTrans" cxnId="{924C751A-A0A5-4EAE-88C4-1D4B989E38E7}">
      <dgm:prSet/>
      <dgm:spPr/>
      <dgm:t>
        <a:bodyPr/>
        <a:lstStyle/>
        <a:p>
          <a:endParaRPr lang="en-US"/>
        </a:p>
      </dgm:t>
    </dgm:pt>
    <dgm:pt modelId="{C89207C0-117C-4EA5-B485-9764F7B449BF}" type="sibTrans" cxnId="{924C751A-A0A5-4EAE-88C4-1D4B989E38E7}">
      <dgm:prSet/>
      <dgm:spPr/>
      <dgm:t>
        <a:bodyPr/>
        <a:lstStyle/>
        <a:p>
          <a:endParaRPr lang="en-US"/>
        </a:p>
      </dgm:t>
    </dgm:pt>
    <dgm:pt modelId="{A4B8892C-09F2-4E07-8BF8-01F684205B3A}">
      <dgm:prSet custT="1"/>
      <dgm:spPr/>
      <dgm:t>
        <a:bodyPr/>
        <a:lstStyle/>
        <a:p>
          <a:pPr rtl="0"/>
          <a:r>
            <a:rPr lang="en-US" sz="2200" b="1" dirty="0"/>
            <a:t>Believing things can and will get better</a:t>
          </a:r>
          <a:endParaRPr lang="en-US" sz="2200" dirty="0"/>
        </a:p>
      </dgm:t>
    </dgm:pt>
    <dgm:pt modelId="{0CD64F19-12EB-472A-B279-B852AC308B74}" type="parTrans" cxnId="{316845E9-6FF2-4C46-ACEF-86B512B8C2CE}">
      <dgm:prSet/>
      <dgm:spPr/>
      <dgm:t>
        <a:bodyPr/>
        <a:lstStyle/>
        <a:p>
          <a:endParaRPr lang="en-US"/>
        </a:p>
      </dgm:t>
    </dgm:pt>
    <dgm:pt modelId="{296159B4-4766-41ED-84B6-722E1578B479}" type="sibTrans" cxnId="{316845E9-6FF2-4C46-ACEF-86B512B8C2CE}">
      <dgm:prSet/>
      <dgm:spPr/>
      <dgm:t>
        <a:bodyPr/>
        <a:lstStyle/>
        <a:p>
          <a:endParaRPr lang="en-US"/>
        </a:p>
      </dgm:t>
    </dgm:pt>
    <dgm:pt modelId="{AC926046-3A8E-4ECB-9AC6-D5E483015C4E}" type="pres">
      <dgm:prSet presAssocID="{6887E7B5-3141-4DD9-B487-538E70BE1E84}" presName="linear" presStyleCnt="0">
        <dgm:presLayoutVars>
          <dgm:animLvl val="lvl"/>
          <dgm:resizeHandles val="exact"/>
        </dgm:presLayoutVars>
      </dgm:prSet>
      <dgm:spPr/>
    </dgm:pt>
    <dgm:pt modelId="{7A90B7DA-F474-4DD3-BC43-540F952FBB7F}" type="pres">
      <dgm:prSet presAssocID="{54975C87-D590-41C5-BE4C-882ADEB3DE47}" presName="parentText" presStyleLbl="node1" presStyleIdx="0" presStyleCnt="2" custScaleY="97934" custLinFactNeighborX="-31" custLinFactNeighborY="5093">
        <dgm:presLayoutVars>
          <dgm:chMax val="0"/>
          <dgm:bulletEnabled val="1"/>
        </dgm:presLayoutVars>
      </dgm:prSet>
      <dgm:spPr/>
    </dgm:pt>
    <dgm:pt modelId="{FA9C78F9-42C4-4CD8-A71C-B8D2D39A6101}" type="pres">
      <dgm:prSet presAssocID="{9DE4D868-21A3-4404-B037-7E476BD85208}" presName="spacer" presStyleCnt="0"/>
      <dgm:spPr/>
    </dgm:pt>
    <dgm:pt modelId="{DCE7D1BD-B281-4842-923C-4AABB0556971}" type="pres">
      <dgm:prSet presAssocID="{5B1F1211-9158-4887-9B37-236D2BA361B1}" presName="parentText" presStyleLbl="node1" presStyleIdx="1" presStyleCnt="2" custScaleY="63423">
        <dgm:presLayoutVars>
          <dgm:chMax val="0"/>
          <dgm:bulletEnabled val="1"/>
        </dgm:presLayoutVars>
      </dgm:prSet>
      <dgm:spPr/>
    </dgm:pt>
    <dgm:pt modelId="{5084E64E-6DFD-4C50-96DD-1A4795207FA1}" type="pres">
      <dgm:prSet presAssocID="{5B1F1211-9158-4887-9B37-236D2BA361B1}" presName="childText" presStyleLbl="revTx" presStyleIdx="0" presStyleCnt="1">
        <dgm:presLayoutVars>
          <dgm:bulletEnabled val="1"/>
        </dgm:presLayoutVars>
      </dgm:prSet>
      <dgm:spPr/>
    </dgm:pt>
  </dgm:ptLst>
  <dgm:cxnLst>
    <dgm:cxn modelId="{924C751A-A0A5-4EAE-88C4-1D4B989E38E7}" srcId="{5B1F1211-9158-4887-9B37-236D2BA361B1}" destId="{E85EE619-A848-41A8-A008-2187D212A875}" srcOrd="1" destOrd="0" parTransId="{D135685D-025B-4C3B-84D3-8B843B02C4D8}" sibTransId="{C89207C0-117C-4EA5-B485-9764F7B449BF}"/>
    <dgm:cxn modelId="{82232043-9249-4F4A-ACAF-285FDC78B1D2}" type="presOf" srcId="{54975C87-D590-41C5-BE4C-882ADEB3DE47}" destId="{7A90B7DA-F474-4DD3-BC43-540F952FBB7F}" srcOrd="0" destOrd="0" presId="urn:microsoft.com/office/officeart/2005/8/layout/vList2"/>
    <dgm:cxn modelId="{B827654C-D19F-A34E-BE81-3AD61CCC6EB6}" type="presOf" srcId="{A4B8892C-09F2-4E07-8BF8-01F684205B3A}" destId="{5084E64E-6DFD-4C50-96DD-1A4795207FA1}" srcOrd="0" destOrd="2" presId="urn:microsoft.com/office/officeart/2005/8/layout/vList2"/>
    <dgm:cxn modelId="{FD29024D-A0BA-4A23-A1F0-74ABBF2A9B39}" srcId="{5B1F1211-9158-4887-9B37-236D2BA361B1}" destId="{533F5DD5-B91A-4CC1-B5DC-694A2664BCE6}" srcOrd="0" destOrd="0" parTransId="{B2F34AA6-6DE2-4D45-A590-1DB5C762DF90}" sibTransId="{6903C148-46CC-440E-AEEA-564B7506F82C}"/>
    <dgm:cxn modelId="{F73B0A4D-3D67-45BE-AE2B-4CE2AB64E473}" srcId="{6887E7B5-3141-4DD9-B487-538E70BE1E84}" destId="{5B1F1211-9158-4887-9B37-236D2BA361B1}" srcOrd="1" destOrd="0" parTransId="{714B81F0-B5F3-439F-B798-0028ABDA5433}" sibTransId="{96313AAA-29E6-4630-911C-452D7570AFBC}"/>
    <dgm:cxn modelId="{A551D974-76FF-4685-B34C-21E60106FBE7}" srcId="{6887E7B5-3141-4DD9-B487-538E70BE1E84}" destId="{54975C87-D590-41C5-BE4C-882ADEB3DE47}" srcOrd="0" destOrd="0" parTransId="{84878A45-AAB8-40C6-A413-07055F5C3D05}" sibTransId="{9DE4D868-21A3-4404-B037-7E476BD85208}"/>
    <dgm:cxn modelId="{7BA91A89-A7C4-F54E-94B4-E25BD327E13C}" type="presOf" srcId="{6887E7B5-3141-4DD9-B487-538E70BE1E84}" destId="{AC926046-3A8E-4ECB-9AC6-D5E483015C4E}" srcOrd="0" destOrd="0" presId="urn:microsoft.com/office/officeart/2005/8/layout/vList2"/>
    <dgm:cxn modelId="{4F2527A2-A21B-2F46-AC9B-8C8C11DAC2D7}" type="presOf" srcId="{5B1F1211-9158-4887-9B37-236D2BA361B1}" destId="{DCE7D1BD-B281-4842-923C-4AABB0556971}" srcOrd="0" destOrd="0" presId="urn:microsoft.com/office/officeart/2005/8/layout/vList2"/>
    <dgm:cxn modelId="{EC002BCD-A25E-A740-A494-023419BD77D1}" type="presOf" srcId="{E85EE619-A848-41A8-A008-2187D212A875}" destId="{5084E64E-6DFD-4C50-96DD-1A4795207FA1}" srcOrd="0" destOrd="1" presId="urn:microsoft.com/office/officeart/2005/8/layout/vList2"/>
    <dgm:cxn modelId="{B6B2A7E4-C545-404A-813F-47271F691EAE}" type="presOf" srcId="{533F5DD5-B91A-4CC1-B5DC-694A2664BCE6}" destId="{5084E64E-6DFD-4C50-96DD-1A4795207FA1}" srcOrd="0" destOrd="0" presId="urn:microsoft.com/office/officeart/2005/8/layout/vList2"/>
    <dgm:cxn modelId="{316845E9-6FF2-4C46-ACEF-86B512B8C2CE}" srcId="{5B1F1211-9158-4887-9B37-236D2BA361B1}" destId="{A4B8892C-09F2-4E07-8BF8-01F684205B3A}" srcOrd="2" destOrd="0" parTransId="{0CD64F19-12EB-472A-B279-B852AC308B74}" sibTransId="{296159B4-4766-41ED-84B6-722E1578B479}"/>
    <dgm:cxn modelId="{9996B9BE-1E83-984B-AC46-261C75CBE3A9}" type="presParOf" srcId="{AC926046-3A8E-4ECB-9AC6-D5E483015C4E}" destId="{7A90B7DA-F474-4DD3-BC43-540F952FBB7F}" srcOrd="0" destOrd="0" presId="urn:microsoft.com/office/officeart/2005/8/layout/vList2"/>
    <dgm:cxn modelId="{0C552F10-58F7-3B43-B1D4-10F398BC114C}" type="presParOf" srcId="{AC926046-3A8E-4ECB-9AC6-D5E483015C4E}" destId="{FA9C78F9-42C4-4CD8-A71C-B8D2D39A6101}" srcOrd="1" destOrd="0" presId="urn:microsoft.com/office/officeart/2005/8/layout/vList2"/>
    <dgm:cxn modelId="{397232BA-9E6B-9745-AB56-B49990E129A9}" type="presParOf" srcId="{AC926046-3A8E-4ECB-9AC6-D5E483015C4E}" destId="{DCE7D1BD-B281-4842-923C-4AABB0556971}" srcOrd="2" destOrd="0" presId="urn:microsoft.com/office/officeart/2005/8/layout/vList2"/>
    <dgm:cxn modelId="{8B569AB6-B5D0-B941-BEEA-DA8B934DA4E2}" type="presParOf" srcId="{AC926046-3A8E-4ECB-9AC6-D5E483015C4E}" destId="{5084E64E-6DFD-4C50-96DD-1A4795207FA1}" srcOrd="3"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3E882E2-3BE7-4E1A-B58A-E89E1BBBF6C0}" type="doc">
      <dgm:prSet loTypeId="urn:microsoft.com/office/officeart/2005/8/layout/hProcess9" loCatId="process" qsTypeId="urn:microsoft.com/office/officeart/2005/8/quickstyle/3d1" qsCatId="3D" csTypeId="urn:microsoft.com/office/officeart/2005/8/colors/accent1_2" csCatId="accent1" phldr="1"/>
      <dgm:spPr/>
      <dgm:t>
        <a:bodyPr/>
        <a:lstStyle/>
        <a:p>
          <a:endParaRPr lang="en-US"/>
        </a:p>
      </dgm:t>
    </dgm:pt>
    <dgm:pt modelId="{27D8D396-8BF8-421B-851C-F6BF7D7F39F3}">
      <dgm:prSet custT="1"/>
      <dgm:spPr/>
      <dgm:t>
        <a:bodyPr anchor="t"/>
        <a:lstStyle/>
        <a:p>
          <a:pPr rtl="0"/>
          <a:r>
            <a:rPr lang="en-US" sz="2400" b="0" dirty="0"/>
            <a:t>Explanation</a:t>
          </a:r>
        </a:p>
        <a:p>
          <a:pPr rtl="0"/>
          <a:r>
            <a:rPr lang="en-US" sz="2400" b="0" dirty="0"/>
            <a:t> (Directed teaching)</a:t>
          </a:r>
        </a:p>
      </dgm:t>
    </dgm:pt>
    <dgm:pt modelId="{0C05F355-F53E-4C73-B8E8-7DC6BD8B5E72}" type="parTrans" cxnId="{1EC1FB5F-5018-42CD-85F7-89CADE065F75}">
      <dgm:prSet/>
      <dgm:spPr/>
      <dgm:t>
        <a:bodyPr/>
        <a:lstStyle/>
        <a:p>
          <a:endParaRPr lang="en-US"/>
        </a:p>
      </dgm:t>
    </dgm:pt>
    <dgm:pt modelId="{DEDC1447-4D3B-4BC5-B7B3-34FEE4337202}" type="sibTrans" cxnId="{1EC1FB5F-5018-42CD-85F7-89CADE065F75}">
      <dgm:prSet/>
      <dgm:spPr/>
      <dgm:t>
        <a:bodyPr/>
        <a:lstStyle/>
        <a:p>
          <a:endParaRPr lang="en-US"/>
        </a:p>
      </dgm:t>
    </dgm:pt>
    <dgm:pt modelId="{45BF0B38-5EAC-4712-B7F0-2A1CB5A2EEED}">
      <dgm:prSet custT="1"/>
      <dgm:spPr/>
      <dgm:t>
        <a:bodyPr anchor="t"/>
        <a:lstStyle/>
        <a:p>
          <a:pPr rtl="0"/>
          <a:r>
            <a:rPr lang="en-US" sz="2200" b="0" dirty="0"/>
            <a:t>Experiential activity generates self-discovery and an emotional commitment to desired beliefs and behavior</a:t>
          </a:r>
        </a:p>
      </dgm:t>
    </dgm:pt>
    <dgm:pt modelId="{E31EA602-5C30-4B03-83FA-D261612347EF}" type="parTrans" cxnId="{3271E1AE-150E-4E0E-9646-029C1C5228BD}">
      <dgm:prSet/>
      <dgm:spPr/>
      <dgm:t>
        <a:bodyPr/>
        <a:lstStyle/>
        <a:p>
          <a:endParaRPr lang="en-US"/>
        </a:p>
      </dgm:t>
    </dgm:pt>
    <dgm:pt modelId="{1EBD288C-8603-49A4-A9A2-29469797C7CD}" type="sibTrans" cxnId="{3271E1AE-150E-4E0E-9646-029C1C5228BD}">
      <dgm:prSet/>
      <dgm:spPr/>
      <dgm:t>
        <a:bodyPr/>
        <a:lstStyle/>
        <a:p>
          <a:endParaRPr lang="en-US"/>
        </a:p>
      </dgm:t>
    </dgm:pt>
    <dgm:pt modelId="{2CF85919-0DF6-4CF0-AC3B-59BF0CF4E711}">
      <dgm:prSet custT="1"/>
      <dgm:spPr/>
      <dgm:t>
        <a:bodyPr anchor="t"/>
        <a:lstStyle/>
        <a:p>
          <a:pPr rtl="0"/>
          <a:r>
            <a:rPr lang="en-US" sz="2400" b="0" dirty="0"/>
            <a:t>Vicarious experience</a:t>
          </a:r>
        </a:p>
        <a:p>
          <a:pPr rtl="0"/>
          <a:r>
            <a:rPr lang="en-US" sz="2400" b="0" dirty="0"/>
            <a:t>Stories told orally, by book, or video  </a:t>
          </a:r>
        </a:p>
      </dgm:t>
    </dgm:pt>
    <dgm:pt modelId="{F1B1A275-AE67-48A5-A4EB-00837252279F}" type="parTrans" cxnId="{9F06B397-E91F-47CD-B219-9C16EE3583D0}">
      <dgm:prSet/>
      <dgm:spPr/>
      <dgm:t>
        <a:bodyPr/>
        <a:lstStyle/>
        <a:p>
          <a:endParaRPr lang="en-US"/>
        </a:p>
      </dgm:t>
    </dgm:pt>
    <dgm:pt modelId="{30138B3B-2117-4B96-B89E-A42D4B457C8A}" type="sibTrans" cxnId="{9F06B397-E91F-47CD-B219-9C16EE3583D0}">
      <dgm:prSet/>
      <dgm:spPr/>
      <dgm:t>
        <a:bodyPr/>
        <a:lstStyle/>
        <a:p>
          <a:endParaRPr lang="en-US"/>
        </a:p>
      </dgm:t>
    </dgm:pt>
    <dgm:pt modelId="{F1A2EFB4-FBB1-4C51-B8DB-A541D794735B}" type="pres">
      <dgm:prSet presAssocID="{43E882E2-3BE7-4E1A-B58A-E89E1BBBF6C0}" presName="CompostProcess" presStyleCnt="0">
        <dgm:presLayoutVars>
          <dgm:dir/>
          <dgm:resizeHandles val="exact"/>
        </dgm:presLayoutVars>
      </dgm:prSet>
      <dgm:spPr/>
    </dgm:pt>
    <dgm:pt modelId="{F4486247-1A9E-4958-87CC-5324E4308CB5}" type="pres">
      <dgm:prSet presAssocID="{43E882E2-3BE7-4E1A-B58A-E89E1BBBF6C0}" presName="arrow" presStyleLbl="bgShp" presStyleIdx="0" presStyleCnt="1"/>
      <dgm:spPr>
        <a:solidFill>
          <a:srgbClr val="FFCC00"/>
        </a:solidFill>
      </dgm:spPr>
    </dgm:pt>
    <dgm:pt modelId="{3EA39B1E-494C-4FF8-934C-6FB4CEBE8915}" type="pres">
      <dgm:prSet presAssocID="{43E882E2-3BE7-4E1A-B58A-E89E1BBBF6C0}" presName="linearProcess" presStyleCnt="0"/>
      <dgm:spPr/>
    </dgm:pt>
    <dgm:pt modelId="{FB3273AA-03C5-4002-8C18-EDA66E07B88C}" type="pres">
      <dgm:prSet presAssocID="{27D8D396-8BF8-421B-851C-F6BF7D7F39F3}" presName="textNode" presStyleLbl="node1" presStyleIdx="0" presStyleCnt="3" custScaleX="94380" custScaleY="118998" custLinFactNeighborX="41266" custLinFactNeighborY="-1471">
        <dgm:presLayoutVars>
          <dgm:bulletEnabled val="1"/>
        </dgm:presLayoutVars>
      </dgm:prSet>
      <dgm:spPr/>
    </dgm:pt>
    <dgm:pt modelId="{CDD401BB-EB84-4D18-A346-488DC3002219}" type="pres">
      <dgm:prSet presAssocID="{DEDC1447-4D3B-4BC5-B7B3-34FEE4337202}" presName="sibTrans" presStyleCnt="0"/>
      <dgm:spPr/>
    </dgm:pt>
    <dgm:pt modelId="{C216D4E3-C628-4A5F-B2C2-2840B591B7A5}" type="pres">
      <dgm:prSet presAssocID="{45BF0B38-5EAC-4712-B7F0-2A1CB5A2EEED}" presName="textNode" presStyleLbl="node1" presStyleIdx="1" presStyleCnt="3" custScaleX="105328" custScaleY="118998" custLinFactNeighborX="4212" custLinFactNeighborY="-1471">
        <dgm:presLayoutVars>
          <dgm:bulletEnabled val="1"/>
        </dgm:presLayoutVars>
      </dgm:prSet>
      <dgm:spPr/>
    </dgm:pt>
    <dgm:pt modelId="{575566A5-7B1F-42F3-8D43-603133FB0204}" type="pres">
      <dgm:prSet presAssocID="{1EBD288C-8603-49A4-A9A2-29469797C7CD}" presName="sibTrans" presStyleCnt="0"/>
      <dgm:spPr/>
    </dgm:pt>
    <dgm:pt modelId="{812F6F33-223B-4F1C-A934-FCCD7A3D403D}" type="pres">
      <dgm:prSet presAssocID="{2CF85919-0DF6-4CF0-AC3B-59BF0CF4E711}" presName="textNode" presStyleLbl="node1" presStyleIdx="2" presStyleCnt="3" custScaleX="88613" custScaleY="118998" custLinFactNeighborX="-9861" custLinFactNeighborY="-1471">
        <dgm:presLayoutVars>
          <dgm:bulletEnabled val="1"/>
        </dgm:presLayoutVars>
      </dgm:prSet>
      <dgm:spPr/>
    </dgm:pt>
  </dgm:ptLst>
  <dgm:cxnLst>
    <dgm:cxn modelId="{4D0ACB24-8058-2E4C-BDD6-A09716BFF282}" type="presOf" srcId="{45BF0B38-5EAC-4712-B7F0-2A1CB5A2EEED}" destId="{C216D4E3-C628-4A5F-B2C2-2840B591B7A5}" srcOrd="0" destOrd="0" presId="urn:microsoft.com/office/officeart/2005/8/layout/hProcess9"/>
    <dgm:cxn modelId="{1EC1FB5F-5018-42CD-85F7-89CADE065F75}" srcId="{43E882E2-3BE7-4E1A-B58A-E89E1BBBF6C0}" destId="{27D8D396-8BF8-421B-851C-F6BF7D7F39F3}" srcOrd="0" destOrd="0" parTransId="{0C05F355-F53E-4C73-B8E8-7DC6BD8B5E72}" sibTransId="{DEDC1447-4D3B-4BC5-B7B3-34FEE4337202}"/>
    <dgm:cxn modelId="{AC9F338F-4A04-614B-8F5C-CCEC8EEE91B8}" type="presOf" srcId="{2CF85919-0DF6-4CF0-AC3B-59BF0CF4E711}" destId="{812F6F33-223B-4F1C-A934-FCCD7A3D403D}" srcOrd="0" destOrd="0" presId="urn:microsoft.com/office/officeart/2005/8/layout/hProcess9"/>
    <dgm:cxn modelId="{9F06B397-E91F-47CD-B219-9C16EE3583D0}" srcId="{43E882E2-3BE7-4E1A-B58A-E89E1BBBF6C0}" destId="{2CF85919-0DF6-4CF0-AC3B-59BF0CF4E711}" srcOrd="2" destOrd="0" parTransId="{F1B1A275-AE67-48A5-A4EB-00837252279F}" sibTransId="{30138B3B-2117-4B96-B89E-A42D4B457C8A}"/>
    <dgm:cxn modelId="{3271E1AE-150E-4E0E-9646-029C1C5228BD}" srcId="{43E882E2-3BE7-4E1A-B58A-E89E1BBBF6C0}" destId="{45BF0B38-5EAC-4712-B7F0-2A1CB5A2EEED}" srcOrd="1" destOrd="0" parTransId="{E31EA602-5C30-4B03-83FA-D261612347EF}" sibTransId="{1EBD288C-8603-49A4-A9A2-29469797C7CD}"/>
    <dgm:cxn modelId="{6A053BD1-71E8-6B4C-9D01-47341FD8D223}" type="presOf" srcId="{43E882E2-3BE7-4E1A-B58A-E89E1BBBF6C0}" destId="{F1A2EFB4-FBB1-4C51-B8DB-A541D794735B}" srcOrd="0" destOrd="0" presId="urn:microsoft.com/office/officeart/2005/8/layout/hProcess9"/>
    <dgm:cxn modelId="{DD5F4DD6-A9F4-6B4E-A20E-6D94B512C7EA}" type="presOf" srcId="{27D8D396-8BF8-421B-851C-F6BF7D7F39F3}" destId="{FB3273AA-03C5-4002-8C18-EDA66E07B88C}" srcOrd="0" destOrd="0" presId="urn:microsoft.com/office/officeart/2005/8/layout/hProcess9"/>
    <dgm:cxn modelId="{11BAC4D0-C37D-1B4A-B82A-BC8A2F481F2B}" type="presParOf" srcId="{F1A2EFB4-FBB1-4C51-B8DB-A541D794735B}" destId="{F4486247-1A9E-4958-87CC-5324E4308CB5}" srcOrd="0" destOrd="0" presId="urn:microsoft.com/office/officeart/2005/8/layout/hProcess9"/>
    <dgm:cxn modelId="{4F7CC4F4-4C9D-DA4E-88C8-D20FDF54B2A1}" type="presParOf" srcId="{F1A2EFB4-FBB1-4C51-B8DB-A541D794735B}" destId="{3EA39B1E-494C-4FF8-934C-6FB4CEBE8915}" srcOrd="1" destOrd="0" presId="urn:microsoft.com/office/officeart/2005/8/layout/hProcess9"/>
    <dgm:cxn modelId="{D8EA1E22-EC20-8049-9F7D-43932E3B9597}" type="presParOf" srcId="{3EA39B1E-494C-4FF8-934C-6FB4CEBE8915}" destId="{FB3273AA-03C5-4002-8C18-EDA66E07B88C}" srcOrd="0" destOrd="0" presId="urn:microsoft.com/office/officeart/2005/8/layout/hProcess9"/>
    <dgm:cxn modelId="{DD9046CF-2D4B-3844-9D05-CB34B07B2793}" type="presParOf" srcId="{3EA39B1E-494C-4FF8-934C-6FB4CEBE8915}" destId="{CDD401BB-EB84-4D18-A346-488DC3002219}" srcOrd="1" destOrd="0" presId="urn:microsoft.com/office/officeart/2005/8/layout/hProcess9"/>
    <dgm:cxn modelId="{F20E0099-DFC7-D947-B478-C6968CFB95E5}" type="presParOf" srcId="{3EA39B1E-494C-4FF8-934C-6FB4CEBE8915}" destId="{C216D4E3-C628-4A5F-B2C2-2840B591B7A5}" srcOrd="2" destOrd="0" presId="urn:microsoft.com/office/officeart/2005/8/layout/hProcess9"/>
    <dgm:cxn modelId="{4BC5C889-172E-114F-A7C0-DFD4FA66AD9F}" type="presParOf" srcId="{3EA39B1E-494C-4FF8-934C-6FB4CEBE8915}" destId="{575566A5-7B1F-42F3-8D43-603133FB0204}" srcOrd="3" destOrd="0" presId="urn:microsoft.com/office/officeart/2005/8/layout/hProcess9"/>
    <dgm:cxn modelId="{4D79F0D3-A3D1-854A-A7AE-97D4B2C9A9BF}" type="presParOf" srcId="{3EA39B1E-494C-4FF8-934C-6FB4CEBE8915}" destId="{812F6F33-223B-4F1C-A934-FCCD7A3D403D}"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0.xml><?xml version="1.0" encoding="utf-8"?>
<dgm:dataModel xmlns:dgm="http://schemas.openxmlformats.org/drawingml/2006/diagram" xmlns:a="http://schemas.openxmlformats.org/drawingml/2006/main">
  <dgm:ptLst>
    <dgm:pt modelId="{15F294FA-5768-4BBB-B201-80377CA8490E}" type="doc">
      <dgm:prSet loTypeId="urn:microsoft.com/office/officeart/2005/8/layout/vList2" loCatId="list" qsTypeId="urn:microsoft.com/office/officeart/2005/8/quickstyle/simple5" qsCatId="simple" csTypeId="urn:microsoft.com/office/officeart/2005/8/colors/colorful2" csCatId="colorful" phldr="1"/>
      <dgm:spPr/>
      <dgm:t>
        <a:bodyPr/>
        <a:lstStyle/>
        <a:p>
          <a:endParaRPr lang="en-US"/>
        </a:p>
      </dgm:t>
    </dgm:pt>
    <dgm:pt modelId="{316AC4F0-E16B-40C9-A95E-5943C0E80176}">
      <dgm:prSet custT="1"/>
      <dgm:spPr>
        <a:solidFill>
          <a:srgbClr val="800000"/>
        </a:solidFill>
      </dgm:spPr>
      <dgm:t>
        <a:bodyPr/>
        <a:lstStyle/>
        <a:p>
          <a:pPr algn="ctr" rtl="0"/>
          <a:r>
            <a:rPr lang="en-US" sz="3600" b="0" i="0" dirty="0">
              <a:latin typeface="Arial Black"/>
              <a:cs typeface="Arial Black"/>
            </a:rPr>
            <a:t>Power of Positive Thinking </a:t>
          </a:r>
        </a:p>
      </dgm:t>
    </dgm:pt>
    <dgm:pt modelId="{B53FDFDA-2A48-4749-9FB5-D0B6F494C1E8}" type="parTrans" cxnId="{B90C6BE4-7585-4A58-B8EA-4A5D61C03F9E}">
      <dgm:prSet/>
      <dgm:spPr/>
      <dgm:t>
        <a:bodyPr/>
        <a:lstStyle/>
        <a:p>
          <a:endParaRPr lang="en-US"/>
        </a:p>
      </dgm:t>
    </dgm:pt>
    <dgm:pt modelId="{7E9255DE-1464-4EDC-A851-6ADA8D3032B3}" type="sibTrans" cxnId="{B90C6BE4-7585-4A58-B8EA-4A5D61C03F9E}">
      <dgm:prSet/>
      <dgm:spPr/>
      <dgm:t>
        <a:bodyPr/>
        <a:lstStyle/>
        <a:p>
          <a:endParaRPr lang="en-US"/>
        </a:p>
      </dgm:t>
    </dgm:pt>
    <dgm:pt modelId="{28A4C4DA-F083-43FD-B043-E80187B1EEA9}" type="pres">
      <dgm:prSet presAssocID="{15F294FA-5768-4BBB-B201-80377CA8490E}" presName="linear" presStyleCnt="0">
        <dgm:presLayoutVars>
          <dgm:animLvl val="lvl"/>
          <dgm:resizeHandles val="exact"/>
        </dgm:presLayoutVars>
      </dgm:prSet>
      <dgm:spPr/>
    </dgm:pt>
    <dgm:pt modelId="{9B24CDF8-ADD1-4B05-B569-B9BEF647B3FA}" type="pres">
      <dgm:prSet presAssocID="{316AC4F0-E16B-40C9-A95E-5943C0E80176}" presName="parentText" presStyleLbl="node1" presStyleIdx="0" presStyleCnt="1">
        <dgm:presLayoutVars>
          <dgm:chMax val="0"/>
          <dgm:bulletEnabled val="1"/>
        </dgm:presLayoutVars>
      </dgm:prSet>
      <dgm:spPr/>
    </dgm:pt>
  </dgm:ptLst>
  <dgm:cxnLst>
    <dgm:cxn modelId="{03E47A4B-0274-544C-A33E-D47B5BAB2FB9}" type="presOf" srcId="{15F294FA-5768-4BBB-B201-80377CA8490E}" destId="{28A4C4DA-F083-43FD-B043-E80187B1EEA9}" srcOrd="0" destOrd="0" presId="urn:microsoft.com/office/officeart/2005/8/layout/vList2"/>
    <dgm:cxn modelId="{B90C6BE4-7585-4A58-B8EA-4A5D61C03F9E}" srcId="{15F294FA-5768-4BBB-B201-80377CA8490E}" destId="{316AC4F0-E16B-40C9-A95E-5943C0E80176}" srcOrd="0" destOrd="0" parTransId="{B53FDFDA-2A48-4749-9FB5-D0B6F494C1E8}" sibTransId="{7E9255DE-1464-4EDC-A851-6ADA8D3032B3}"/>
    <dgm:cxn modelId="{5D3AEDE9-F13E-D749-8BDB-518DAA9A58CE}" type="presOf" srcId="{316AC4F0-E16B-40C9-A95E-5943C0E80176}" destId="{9B24CDF8-ADD1-4B05-B569-B9BEF647B3FA}" srcOrd="0" destOrd="0" presId="urn:microsoft.com/office/officeart/2005/8/layout/vList2"/>
    <dgm:cxn modelId="{D2166ECF-6A92-D94A-B13C-B50B4E3D2E8B}" type="presParOf" srcId="{28A4C4DA-F083-43FD-B043-E80187B1EEA9}" destId="{9B24CDF8-ADD1-4B05-B569-B9BEF647B3FA}"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1.xml><?xml version="1.0" encoding="utf-8"?>
<dgm:dataModel xmlns:dgm="http://schemas.openxmlformats.org/drawingml/2006/diagram" xmlns:a="http://schemas.openxmlformats.org/drawingml/2006/main">
  <dgm:ptLst>
    <dgm:pt modelId="{4058210B-4F77-41FB-835F-6095C8A5A975}" type="doc">
      <dgm:prSet loTypeId="urn:microsoft.com/office/officeart/2005/8/layout/vList2" loCatId="list" qsTypeId="urn:microsoft.com/office/officeart/2005/8/quickstyle/3d3" qsCatId="3D" csTypeId="urn:microsoft.com/office/officeart/2005/8/colors/colorful4" csCatId="colorful" phldr="1"/>
      <dgm:spPr/>
      <dgm:t>
        <a:bodyPr/>
        <a:lstStyle/>
        <a:p>
          <a:endParaRPr lang="en-US"/>
        </a:p>
      </dgm:t>
    </dgm:pt>
    <dgm:pt modelId="{362DB6F2-BB7A-417B-AB10-32FB13A82064}">
      <dgm:prSet custT="1"/>
      <dgm:spPr>
        <a:solidFill>
          <a:schemeClr val="accent1">
            <a:lumMod val="75000"/>
          </a:schemeClr>
        </a:solidFill>
      </dgm:spPr>
      <dgm:t>
        <a:bodyPr/>
        <a:lstStyle/>
        <a:p>
          <a:pPr rtl="0"/>
          <a:r>
            <a:rPr lang="en-US" sz="2800" b="0" dirty="0"/>
            <a:t>Negative thoughts - doubt, fear, worry, doom and gloom, focusing on what could go wrong - diminish the quality of life</a:t>
          </a:r>
          <a:r>
            <a:rPr lang="en-US" sz="2800" b="1" dirty="0"/>
            <a:t>  </a:t>
          </a:r>
          <a:endParaRPr lang="en-US" sz="2800" dirty="0"/>
        </a:p>
      </dgm:t>
    </dgm:pt>
    <dgm:pt modelId="{95536894-C062-4D71-A59D-85719E9FF59C}" type="parTrans" cxnId="{C72075CE-4D1F-4686-BFF7-A807CE98E371}">
      <dgm:prSet/>
      <dgm:spPr/>
      <dgm:t>
        <a:bodyPr/>
        <a:lstStyle/>
        <a:p>
          <a:endParaRPr lang="en-US"/>
        </a:p>
      </dgm:t>
    </dgm:pt>
    <dgm:pt modelId="{C3121917-A22E-4A6A-BCB0-FD30F1C6140F}" type="sibTrans" cxnId="{C72075CE-4D1F-4686-BFF7-A807CE98E371}">
      <dgm:prSet/>
      <dgm:spPr/>
      <dgm:t>
        <a:bodyPr/>
        <a:lstStyle/>
        <a:p>
          <a:endParaRPr lang="en-US"/>
        </a:p>
      </dgm:t>
    </dgm:pt>
    <dgm:pt modelId="{7B94E293-9B7A-45F6-B2AE-7C889D55AAD1}">
      <dgm:prSet custT="1"/>
      <dgm:spPr>
        <a:solidFill>
          <a:srgbClr val="008000"/>
        </a:solidFill>
      </dgm:spPr>
      <dgm:t>
        <a:bodyPr/>
        <a:lstStyle/>
        <a:p>
          <a:pPr rtl="0"/>
          <a:r>
            <a:rPr lang="en-US" sz="2800" b="0" dirty="0"/>
            <a:t>The power of positive thinking is the ability to reduce  or eliminate the impact of negative thoughts</a:t>
          </a:r>
          <a:r>
            <a:rPr lang="en-US" sz="2800" b="1" dirty="0"/>
            <a:t> </a:t>
          </a:r>
          <a:endParaRPr lang="en-US" sz="2800" dirty="0"/>
        </a:p>
      </dgm:t>
    </dgm:pt>
    <dgm:pt modelId="{8F32E151-79C0-4A7C-97AF-DAA64DA278E9}" type="parTrans" cxnId="{4FDA9F85-AD89-4D3D-A966-1628790E62B9}">
      <dgm:prSet/>
      <dgm:spPr/>
      <dgm:t>
        <a:bodyPr/>
        <a:lstStyle/>
        <a:p>
          <a:endParaRPr lang="en-US"/>
        </a:p>
      </dgm:t>
    </dgm:pt>
    <dgm:pt modelId="{69B9FAC4-BD6B-4AF9-BEC1-A1400C1CF02D}" type="sibTrans" cxnId="{4FDA9F85-AD89-4D3D-A966-1628790E62B9}">
      <dgm:prSet/>
      <dgm:spPr/>
      <dgm:t>
        <a:bodyPr/>
        <a:lstStyle/>
        <a:p>
          <a:endParaRPr lang="en-US"/>
        </a:p>
      </dgm:t>
    </dgm:pt>
    <dgm:pt modelId="{F0E4241F-2465-DA40-954D-AAD2BD83DD29}">
      <dgm:prSet custT="1"/>
      <dgm:spPr>
        <a:solidFill>
          <a:schemeClr val="accent6">
            <a:lumMod val="50000"/>
          </a:schemeClr>
        </a:solidFill>
      </dgm:spPr>
      <dgm:t>
        <a:bodyPr/>
        <a:lstStyle/>
        <a:p>
          <a:pPr rtl="0"/>
          <a:r>
            <a:rPr lang="en-US" sz="2800" dirty="0"/>
            <a:t>Benefit of </a:t>
          </a:r>
          <a:r>
            <a:rPr lang="en-GB" sz="2800" dirty="0"/>
            <a:t>taking time to think of 5 things you are grateful for.</a:t>
          </a:r>
          <a:endParaRPr lang="en-US" sz="2800" dirty="0"/>
        </a:p>
      </dgm:t>
    </dgm:pt>
    <dgm:pt modelId="{77A41F1E-3F01-B546-99C4-F3A136131080}" type="parTrans" cxnId="{E114979C-AB77-4C42-8E8D-362EB4B1B6A8}">
      <dgm:prSet/>
      <dgm:spPr/>
      <dgm:t>
        <a:bodyPr/>
        <a:lstStyle/>
        <a:p>
          <a:endParaRPr lang="en-GB"/>
        </a:p>
      </dgm:t>
    </dgm:pt>
    <dgm:pt modelId="{541D1D0A-B233-4040-BC18-FD21B8CB6831}" type="sibTrans" cxnId="{E114979C-AB77-4C42-8E8D-362EB4B1B6A8}">
      <dgm:prSet/>
      <dgm:spPr/>
      <dgm:t>
        <a:bodyPr/>
        <a:lstStyle/>
        <a:p>
          <a:endParaRPr lang="en-GB"/>
        </a:p>
      </dgm:t>
    </dgm:pt>
    <dgm:pt modelId="{BCDCDB03-84DB-4E71-B02F-8294196EEA58}" type="pres">
      <dgm:prSet presAssocID="{4058210B-4F77-41FB-835F-6095C8A5A975}" presName="linear" presStyleCnt="0">
        <dgm:presLayoutVars>
          <dgm:animLvl val="lvl"/>
          <dgm:resizeHandles val="exact"/>
        </dgm:presLayoutVars>
      </dgm:prSet>
      <dgm:spPr/>
    </dgm:pt>
    <dgm:pt modelId="{AABE6EE7-73E7-4540-B470-6443368DC803}" type="pres">
      <dgm:prSet presAssocID="{362DB6F2-BB7A-417B-AB10-32FB13A82064}" presName="parentText" presStyleLbl="node1" presStyleIdx="0" presStyleCnt="3" custScaleY="85791" custLinFactNeighborY="-17038">
        <dgm:presLayoutVars>
          <dgm:chMax val="0"/>
          <dgm:bulletEnabled val="1"/>
        </dgm:presLayoutVars>
      </dgm:prSet>
      <dgm:spPr/>
    </dgm:pt>
    <dgm:pt modelId="{C9DF88E1-0E6E-4E1A-889C-9E05C53A5643}" type="pres">
      <dgm:prSet presAssocID="{C3121917-A22E-4A6A-BCB0-FD30F1C6140F}" presName="spacer" presStyleCnt="0"/>
      <dgm:spPr/>
    </dgm:pt>
    <dgm:pt modelId="{581E3011-1D6E-4F4E-BAF5-9C855E8C523D}" type="pres">
      <dgm:prSet presAssocID="{7B94E293-9B7A-45F6-B2AE-7C889D55AAD1}" presName="parentText" presStyleLbl="node1" presStyleIdx="1" presStyleCnt="3" custScaleY="93656">
        <dgm:presLayoutVars>
          <dgm:chMax val="0"/>
          <dgm:bulletEnabled val="1"/>
        </dgm:presLayoutVars>
      </dgm:prSet>
      <dgm:spPr/>
    </dgm:pt>
    <dgm:pt modelId="{F7034FC1-A871-7044-8E55-B9380FAD9356}" type="pres">
      <dgm:prSet presAssocID="{69B9FAC4-BD6B-4AF9-BEC1-A1400C1CF02D}" presName="spacer" presStyleCnt="0"/>
      <dgm:spPr/>
    </dgm:pt>
    <dgm:pt modelId="{4FC3AB5E-AA2F-5C4F-A507-A9C31FC0E4A0}" type="pres">
      <dgm:prSet presAssocID="{F0E4241F-2465-DA40-954D-AAD2BD83DD29}" presName="parentText" presStyleLbl="node1" presStyleIdx="2" presStyleCnt="3" custScaleY="85791">
        <dgm:presLayoutVars>
          <dgm:chMax val="0"/>
          <dgm:bulletEnabled val="1"/>
        </dgm:presLayoutVars>
      </dgm:prSet>
      <dgm:spPr/>
    </dgm:pt>
  </dgm:ptLst>
  <dgm:cxnLst>
    <dgm:cxn modelId="{8AAEE304-D925-864B-A8C9-FDBD9F437053}" type="presOf" srcId="{4058210B-4F77-41FB-835F-6095C8A5A975}" destId="{BCDCDB03-84DB-4E71-B02F-8294196EEA58}" srcOrd="0" destOrd="0" presId="urn:microsoft.com/office/officeart/2005/8/layout/vList2"/>
    <dgm:cxn modelId="{06AA8842-44D7-8346-BB23-1DE2B8F7B1EA}" type="presOf" srcId="{7B94E293-9B7A-45F6-B2AE-7C889D55AAD1}" destId="{581E3011-1D6E-4F4E-BAF5-9C855E8C523D}" srcOrd="0" destOrd="0" presId="urn:microsoft.com/office/officeart/2005/8/layout/vList2"/>
    <dgm:cxn modelId="{4FDA9F85-AD89-4D3D-A966-1628790E62B9}" srcId="{4058210B-4F77-41FB-835F-6095C8A5A975}" destId="{7B94E293-9B7A-45F6-B2AE-7C889D55AAD1}" srcOrd="1" destOrd="0" parTransId="{8F32E151-79C0-4A7C-97AF-DAA64DA278E9}" sibTransId="{69B9FAC4-BD6B-4AF9-BEC1-A1400C1CF02D}"/>
    <dgm:cxn modelId="{E114979C-AB77-4C42-8E8D-362EB4B1B6A8}" srcId="{4058210B-4F77-41FB-835F-6095C8A5A975}" destId="{F0E4241F-2465-DA40-954D-AAD2BD83DD29}" srcOrd="2" destOrd="0" parTransId="{77A41F1E-3F01-B546-99C4-F3A136131080}" sibTransId="{541D1D0A-B233-4040-BC18-FD21B8CB6831}"/>
    <dgm:cxn modelId="{C72075CE-4D1F-4686-BFF7-A807CE98E371}" srcId="{4058210B-4F77-41FB-835F-6095C8A5A975}" destId="{362DB6F2-BB7A-417B-AB10-32FB13A82064}" srcOrd="0" destOrd="0" parTransId="{95536894-C062-4D71-A59D-85719E9FF59C}" sibTransId="{C3121917-A22E-4A6A-BCB0-FD30F1C6140F}"/>
    <dgm:cxn modelId="{611FF9E2-8516-6C47-905E-66C9F40505BB}" type="presOf" srcId="{362DB6F2-BB7A-417B-AB10-32FB13A82064}" destId="{AABE6EE7-73E7-4540-B470-6443368DC803}" srcOrd="0" destOrd="0" presId="urn:microsoft.com/office/officeart/2005/8/layout/vList2"/>
    <dgm:cxn modelId="{D8B8F7FD-D868-484F-A1E9-93F1E3212DB9}" type="presOf" srcId="{F0E4241F-2465-DA40-954D-AAD2BD83DD29}" destId="{4FC3AB5E-AA2F-5C4F-A507-A9C31FC0E4A0}" srcOrd="0" destOrd="0" presId="urn:microsoft.com/office/officeart/2005/8/layout/vList2"/>
    <dgm:cxn modelId="{0071064F-7835-3347-BCDB-85C54A0FEFC5}" type="presParOf" srcId="{BCDCDB03-84DB-4E71-B02F-8294196EEA58}" destId="{AABE6EE7-73E7-4540-B470-6443368DC803}" srcOrd="0" destOrd="0" presId="urn:microsoft.com/office/officeart/2005/8/layout/vList2"/>
    <dgm:cxn modelId="{8F52C414-CADC-C447-AF71-A84F00B54A21}" type="presParOf" srcId="{BCDCDB03-84DB-4E71-B02F-8294196EEA58}" destId="{C9DF88E1-0E6E-4E1A-889C-9E05C53A5643}" srcOrd="1" destOrd="0" presId="urn:microsoft.com/office/officeart/2005/8/layout/vList2"/>
    <dgm:cxn modelId="{051F6F50-D581-AB42-A942-71A0022FF038}" type="presParOf" srcId="{BCDCDB03-84DB-4E71-B02F-8294196EEA58}" destId="{581E3011-1D6E-4F4E-BAF5-9C855E8C523D}" srcOrd="2" destOrd="0" presId="urn:microsoft.com/office/officeart/2005/8/layout/vList2"/>
    <dgm:cxn modelId="{BB58EF5C-77B4-8A4C-AE13-1A60F0CAF3B2}" type="presParOf" srcId="{BCDCDB03-84DB-4E71-B02F-8294196EEA58}" destId="{F7034FC1-A871-7044-8E55-B9380FAD9356}" srcOrd="3" destOrd="0" presId="urn:microsoft.com/office/officeart/2005/8/layout/vList2"/>
    <dgm:cxn modelId="{B9DD3F67-AF0C-5F44-967A-20BF3692BC12}" type="presParOf" srcId="{BCDCDB03-84DB-4E71-B02F-8294196EEA58}" destId="{4FC3AB5E-AA2F-5C4F-A507-A9C31FC0E4A0}" srcOrd="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2.xml><?xml version="1.0" encoding="utf-8"?>
<dgm:dataModel xmlns:dgm="http://schemas.openxmlformats.org/drawingml/2006/diagram" xmlns:a="http://schemas.openxmlformats.org/drawingml/2006/main">
  <dgm:ptLst>
    <dgm:pt modelId="{6A40A520-9118-4947-AEF8-1A85FB8E16EC}" type="doc">
      <dgm:prSet loTypeId="urn:microsoft.com/office/officeart/2005/8/layout/default" loCatId="" qsTypeId="urn:microsoft.com/office/officeart/2005/8/quickstyle/simple4" qsCatId="simple" csTypeId="urn:microsoft.com/office/officeart/2005/8/colors/accent1_2" csCatId="accent1" phldr="1"/>
      <dgm:spPr/>
      <dgm:t>
        <a:bodyPr/>
        <a:lstStyle/>
        <a:p>
          <a:endParaRPr lang="en-US"/>
        </a:p>
      </dgm:t>
    </dgm:pt>
    <dgm:pt modelId="{03A16BCC-D95E-894D-BC84-C3C7276964C5}">
      <dgm:prSet phldrT="[Text]" custT="1"/>
      <dgm:spPr>
        <a:solidFill>
          <a:schemeClr val="tx2">
            <a:lumMod val="75000"/>
          </a:schemeClr>
        </a:solidFill>
      </dgm:spPr>
      <dgm:t>
        <a:bodyPr/>
        <a:lstStyle/>
        <a:p>
          <a:r>
            <a:rPr lang="en-US" sz="4000" b="0" dirty="0">
              <a:solidFill>
                <a:srgbClr val="FFFFFF"/>
              </a:solidFill>
              <a:latin typeface="Arial Black"/>
              <a:cs typeface="Arial Black"/>
            </a:rPr>
            <a:t>MODULE 10</a:t>
          </a:r>
          <a:endParaRPr lang="en-US" sz="4000" b="0" dirty="0">
            <a:latin typeface="Arial Black"/>
            <a:cs typeface="Arial Black"/>
          </a:endParaRPr>
        </a:p>
      </dgm:t>
    </dgm:pt>
    <dgm:pt modelId="{7177B2BE-88BA-A146-AC79-64989E7B7BD3}" type="parTrans" cxnId="{F606702B-2B15-574A-A131-C0D09D0739EE}">
      <dgm:prSet/>
      <dgm:spPr/>
      <dgm:t>
        <a:bodyPr/>
        <a:lstStyle/>
        <a:p>
          <a:endParaRPr lang="en-US"/>
        </a:p>
      </dgm:t>
    </dgm:pt>
    <dgm:pt modelId="{5B73D6CE-8FD4-804D-A2AC-A97A079592BA}" type="sibTrans" cxnId="{F606702B-2B15-574A-A131-C0D09D0739EE}">
      <dgm:prSet/>
      <dgm:spPr/>
      <dgm:t>
        <a:bodyPr/>
        <a:lstStyle/>
        <a:p>
          <a:endParaRPr lang="en-US"/>
        </a:p>
      </dgm:t>
    </dgm:pt>
    <dgm:pt modelId="{CF5E3176-466C-0742-8214-19CFBDF25F86}">
      <dgm:prSet custT="1"/>
      <dgm:spPr>
        <a:solidFill>
          <a:srgbClr val="800000"/>
        </a:solidFill>
      </dgm:spPr>
      <dgm:t>
        <a:bodyPr/>
        <a:lstStyle/>
        <a:p>
          <a:r>
            <a:rPr lang="en-US" sz="3200" b="0" dirty="0">
              <a:latin typeface="Arial Black"/>
              <a:cs typeface="Arial Black"/>
            </a:rPr>
            <a:t>Taking Choices Seriously: Exemplary </a:t>
          </a:r>
          <a:r>
            <a:rPr lang="en-US" sz="3200" b="0" dirty="0">
              <a:solidFill>
                <a:srgbClr val="FFFFFF"/>
              </a:solidFill>
              <a:latin typeface="Arial Black"/>
              <a:cs typeface="Arial Black"/>
            </a:rPr>
            <a:t>Decision Making</a:t>
          </a:r>
        </a:p>
      </dgm:t>
    </dgm:pt>
    <dgm:pt modelId="{3E8EE6F7-0DEE-CA4B-8663-8D2BC05935AB}" type="sibTrans" cxnId="{6699DC57-F27E-4746-8765-14B63A20BE8C}">
      <dgm:prSet/>
      <dgm:spPr/>
      <dgm:t>
        <a:bodyPr/>
        <a:lstStyle/>
        <a:p>
          <a:endParaRPr lang="en-US"/>
        </a:p>
      </dgm:t>
    </dgm:pt>
    <dgm:pt modelId="{7C241D96-FFF2-D246-AE59-30379DA236D9}" type="parTrans" cxnId="{6699DC57-F27E-4746-8765-14B63A20BE8C}">
      <dgm:prSet/>
      <dgm:spPr/>
      <dgm:t>
        <a:bodyPr/>
        <a:lstStyle/>
        <a:p>
          <a:endParaRPr lang="en-US"/>
        </a:p>
      </dgm:t>
    </dgm:pt>
    <dgm:pt modelId="{59898941-FEBA-254D-BE3B-8EE5652E9A35}" type="pres">
      <dgm:prSet presAssocID="{6A40A520-9118-4947-AEF8-1A85FB8E16EC}" presName="diagram" presStyleCnt="0">
        <dgm:presLayoutVars>
          <dgm:dir/>
          <dgm:resizeHandles val="exact"/>
        </dgm:presLayoutVars>
      </dgm:prSet>
      <dgm:spPr/>
    </dgm:pt>
    <dgm:pt modelId="{EB2B639D-6F01-D84A-A5B2-1F10E7168AA8}" type="pres">
      <dgm:prSet presAssocID="{03A16BCC-D95E-894D-BC84-C3C7276964C5}" presName="node" presStyleLbl="node1" presStyleIdx="0" presStyleCnt="2" custScaleX="193422" custScaleY="64703">
        <dgm:presLayoutVars>
          <dgm:bulletEnabled val="1"/>
        </dgm:presLayoutVars>
      </dgm:prSet>
      <dgm:spPr/>
    </dgm:pt>
    <dgm:pt modelId="{56222934-0449-CF45-B41A-915D31FF7919}" type="pres">
      <dgm:prSet presAssocID="{5B73D6CE-8FD4-804D-A2AC-A97A079592BA}" presName="sibTrans" presStyleCnt="0"/>
      <dgm:spPr/>
    </dgm:pt>
    <dgm:pt modelId="{02AE7404-DBF7-134A-9E5B-3283D5A58C18}" type="pres">
      <dgm:prSet presAssocID="{CF5E3176-466C-0742-8214-19CFBDF25F86}" presName="node" presStyleLbl="node1" presStyleIdx="1" presStyleCnt="2" custScaleX="193422" custScaleY="62425">
        <dgm:presLayoutVars>
          <dgm:bulletEnabled val="1"/>
        </dgm:presLayoutVars>
      </dgm:prSet>
      <dgm:spPr/>
    </dgm:pt>
  </dgm:ptLst>
  <dgm:cxnLst>
    <dgm:cxn modelId="{F606702B-2B15-574A-A131-C0D09D0739EE}" srcId="{6A40A520-9118-4947-AEF8-1A85FB8E16EC}" destId="{03A16BCC-D95E-894D-BC84-C3C7276964C5}" srcOrd="0" destOrd="0" parTransId="{7177B2BE-88BA-A146-AC79-64989E7B7BD3}" sibTransId="{5B73D6CE-8FD4-804D-A2AC-A97A079592BA}"/>
    <dgm:cxn modelId="{B4FA5540-793B-4844-B85C-8521B67F7802}" type="presOf" srcId="{CF5E3176-466C-0742-8214-19CFBDF25F86}" destId="{02AE7404-DBF7-134A-9E5B-3283D5A58C18}" srcOrd="0" destOrd="0" presId="urn:microsoft.com/office/officeart/2005/8/layout/default"/>
    <dgm:cxn modelId="{6699DC57-F27E-4746-8765-14B63A20BE8C}" srcId="{6A40A520-9118-4947-AEF8-1A85FB8E16EC}" destId="{CF5E3176-466C-0742-8214-19CFBDF25F86}" srcOrd="1" destOrd="0" parTransId="{7C241D96-FFF2-D246-AE59-30379DA236D9}" sibTransId="{3E8EE6F7-0DEE-CA4B-8663-8D2BC05935AB}"/>
    <dgm:cxn modelId="{6CACCD80-A882-6B45-9EFB-6F013F2C24FE}" type="presOf" srcId="{6A40A520-9118-4947-AEF8-1A85FB8E16EC}" destId="{59898941-FEBA-254D-BE3B-8EE5652E9A35}" srcOrd="0" destOrd="0" presId="urn:microsoft.com/office/officeart/2005/8/layout/default"/>
    <dgm:cxn modelId="{C4D023B6-35D1-2444-AB17-2F902DC2CFF3}" type="presOf" srcId="{03A16BCC-D95E-894D-BC84-C3C7276964C5}" destId="{EB2B639D-6F01-D84A-A5B2-1F10E7168AA8}" srcOrd="0" destOrd="0" presId="urn:microsoft.com/office/officeart/2005/8/layout/default"/>
    <dgm:cxn modelId="{F1F0CA0C-844F-9242-996E-1258C32CDFF4}" type="presParOf" srcId="{59898941-FEBA-254D-BE3B-8EE5652E9A35}" destId="{EB2B639D-6F01-D84A-A5B2-1F10E7168AA8}" srcOrd="0" destOrd="0" presId="urn:microsoft.com/office/officeart/2005/8/layout/default"/>
    <dgm:cxn modelId="{0F1004C4-B607-5943-B2D3-B0AAC574272E}" type="presParOf" srcId="{59898941-FEBA-254D-BE3B-8EE5652E9A35}" destId="{56222934-0449-CF45-B41A-915D31FF7919}" srcOrd="1" destOrd="0" presId="urn:microsoft.com/office/officeart/2005/8/layout/default"/>
    <dgm:cxn modelId="{D46863B7-831E-844F-BCF0-187C2D55908E}" type="presParOf" srcId="{59898941-FEBA-254D-BE3B-8EE5652E9A35}" destId="{02AE7404-DBF7-134A-9E5B-3283D5A58C18}"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3.xml><?xml version="1.0" encoding="utf-8"?>
<dgm:dataModel xmlns:dgm="http://schemas.openxmlformats.org/drawingml/2006/diagram" xmlns:a="http://schemas.openxmlformats.org/drawingml/2006/main">
  <dgm:ptLst>
    <dgm:pt modelId="{78A53217-C03B-4BB2-B55D-8D6D07DC3C73}" type="doc">
      <dgm:prSet loTypeId="urn:microsoft.com/office/officeart/2005/8/layout/vList2" loCatId="list" qsTypeId="urn:microsoft.com/office/officeart/2005/8/quickstyle/3d2" qsCatId="3D" csTypeId="urn:microsoft.com/office/officeart/2005/8/colors/accent1_2" csCatId="accent1"/>
      <dgm:spPr/>
      <dgm:t>
        <a:bodyPr/>
        <a:lstStyle/>
        <a:p>
          <a:endParaRPr lang="en-US"/>
        </a:p>
      </dgm:t>
    </dgm:pt>
    <dgm:pt modelId="{F4E07C3E-672B-409E-AB76-D8C605B98102}">
      <dgm:prSet custT="1"/>
      <dgm:spPr/>
      <dgm:t>
        <a:bodyPr/>
        <a:lstStyle/>
        <a:p>
          <a:pPr algn="ctr" rtl="0"/>
          <a:r>
            <a:rPr lang="en-US" sz="3600" b="0" dirty="0">
              <a:effectLst>
                <a:outerShdw blurRad="38100" dist="38100" dir="2700000" algn="tl">
                  <a:srgbClr val="000000">
                    <a:alpha val="43137"/>
                  </a:srgbClr>
                </a:outerShdw>
              </a:effectLst>
            </a:rPr>
            <a:t>The quality of our lives and the success of our efforts in both our personal and professional lives will be determined by our choices.</a:t>
          </a:r>
        </a:p>
      </dgm:t>
    </dgm:pt>
    <dgm:pt modelId="{B0FE71CF-37B9-4C97-A3B7-A8AB533BF685}" type="parTrans" cxnId="{464DC493-A329-40BD-8EB8-65CDF4E6BC32}">
      <dgm:prSet/>
      <dgm:spPr/>
      <dgm:t>
        <a:bodyPr/>
        <a:lstStyle/>
        <a:p>
          <a:endParaRPr lang="en-US"/>
        </a:p>
      </dgm:t>
    </dgm:pt>
    <dgm:pt modelId="{E204D4E3-0681-480A-98DD-52009DE47E6C}" type="sibTrans" cxnId="{464DC493-A329-40BD-8EB8-65CDF4E6BC32}">
      <dgm:prSet/>
      <dgm:spPr/>
      <dgm:t>
        <a:bodyPr/>
        <a:lstStyle/>
        <a:p>
          <a:endParaRPr lang="en-US"/>
        </a:p>
      </dgm:t>
    </dgm:pt>
    <dgm:pt modelId="{3CA75A0A-B189-407F-A27B-E3EABD5B708D}" type="pres">
      <dgm:prSet presAssocID="{78A53217-C03B-4BB2-B55D-8D6D07DC3C73}" presName="linear" presStyleCnt="0">
        <dgm:presLayoutVars>
          <dgm:animLvl val="lvl"/>
          <dgm:resizeHandles val="exact"/>
        </dgm:presLayoutVars>
      </dgm:prSet>
      <dgm:spPr/>
    </dgm:pt>
    <dgm:pt modelId="{ED42BC64-BA8B-4806-9450-B080B1775D2F}" type="pres">
      <dgm:prSet presAssocID="{F4E07C3E-672B-409E-AB76-D8C605B98102}" presName="parentText" presStyleLbl="node1" presStyleIdx="0" presStyleCnt="1" custLinFactNeighborX="-757" custLinFactNeighborY="-1495">
        <dgm:presLayoutVars>
          <dgm:chMax val="0"/>
          <dgm:bulletEnabled val="1"/>
        </dgm:presLayoutVars>
      </dgm:prSet>
      <dgm:spPr/>
    </dgm:pt>
  </dgm:ptLst>
  <dgm:cxnLst>
    <dgm:cxn modelId="{0892118C-17EC-634B-90D1-03CB734E35B0}" type="presOf" srcId="{F4E07C3E-672B-409E-AB76-D8C605B98102}" destId="{ED42BC64-BA8B-4806-9450-B080B1775D2F}" srcOrd="0" destOrd="0" presId="urn:microsoft.com/office/officeart/2005/8/layout/vList2"/>
    <dgm:cxn modelId="{464DC493-A329-40BD-8EB8-65CDF4E6BC32}" srcId="{78A53217-C03B-4BB2-B55D-8D6D07DC3C73}" destId="{F4E07C3E-672B-409E-AB76-D8C605B98102}" srcOrd="0" destOrd="0" parTransId="{B0FE71CF-37B9-4C97-A3B7-A8AB533BF685}" sibTransId="{E204D4E3-0681-480A-98DD-52009DE47E6C}"/>
    <dgm:cxn modelId="{83B72FBA-0C33-E14A-9E48-CAF037246CD0}" type="presOf" srcId="{78A53217-C03B-4BB2-B55D-8D6D07DC3C73}" destId="{3CA75A0A-B189-407F-A27B-E3EABD5B708D}" srcOrd="0" destOrd="0" presId="urn:microsoft.com/office/officeart/2005/8/layout/vList2"/>
    <dgm:cxn modelId="{62B238B1-0CF2-0A4E-BE4B-B48F3642C4DC}" type="presParOf" srcId="{3CA75A0A-B189-407F-A27B-E3EABD5B708D}" destId="{ED42BC64-BA8B-4806-9450-B080B1775D2F}"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4.xml><?xml version="1.0" encoding="utf-8"?>
<dgm:dataModel xmlns:dgm="http://schemas.openxmlformats.org/drawingml/2006/diagram" xmlns:a="http://schemas.openxmlformats.org/drawingml/2006/main">
  <dgm:ptLst>
    <dgm:pt modelId="{C130AAF7-3E2E-47AF-A69C-93EA58BBF74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090990F-5E7E-4926-BD63-1E996AE8A1DB}">
      <dgm:prSet custT="1"/>
      <dgm:spPr/>
      <dgm:t>
        <a:bodyPr/>
        <a:lstStyle/>
        <a:p>
          <a:pPr rtl="0"/>
          <a:r>
            <a:rPr lang="en-US" sz="3400" b="0" dirty="0">
              <a:latin typeface="Arial Black"/>
              <a:cs typeface="Arial Black"/>
            </a:rPr>
            <a:t>Every Decision Sends a Message</a:t>
          </a:r>
        </a:p>
      </dgm:t>
    </dgm:pt>
    <dgm:pt modelId="{E58EA7E3-99A3-4314-BA87-2A802E72DCE5}" type="parTrans" cxnId="{51DAB3B7-9475-478F-BBBB-BB02453FE016}">
      <dgm:prSet/>
      <dgm:spPr/>
      <dgm:t>
        <a:bodyPr/>
        <a:lstStyle/>
        <a:p>
          <a:endParaRPr lang="en-US"/>
        </a:p>
      </dgm:t>
    </dgm:pt>
    <dgm:pt modelId="{7A6FEBC2-ED9D-4A55-8FF7-4388FEF201CC}" type="sibTrans" cxnId="{51DAB3B7-9475-478F-BBBB-BB02453FE016}">
      <dgm:prSet/>
      <dgm:spPr/>
      <dgm:t>
        <a:bodyPr/>
        <a:lstStyle/>
        <a:p>
          <a:endParaRPr lang="en-US"/>
        </a:p>
      </dgm:t>
    </dgm:pt>
    <dgm:pt modelId="{754847FD-DC38-4D95-9EE9-57F2E1863500}" type="pres">
      <dgm:prSet presAssocID="{C130AAF7-3E2E-47AF-A69C-93EA58BBF746}" presName="linear" presStyleCnt="0">
        <dgm:presLayoutVars>
          <dgm:animLvl val="lvl"/>
          <dgm:resizeHandles val="exact"/>
        </dgm:presLayoutVars>
      </dgm:prSet>
      <dgm:spPr/>
    </dgm:pt>
    <dgm:pt modelId="{5B15EE65-85F5-4386-B883-F62F47CD8FDB}" type="pres">
      <dgm:prSet presAssocID="{A090990F-5E7E-4926-BD63-1E996AE8A1DB}" presName="parentText" presStyleLbl="node1" presStyleIdx="0" presStyleCnt="1" custLinFactNeighborY="12704">
        <dgm:presLayoutVars>
          <dgm:chMax val="0"/>
          <dgm:bulletEnabled val="1"/>
        </dgm:presLayoutVars>
      </dgm:prSet>
      <dgm:spPr/>
    </dgm:pt>
  </dgm:ptLst>
  <dgm:cxnLst>
    <dgm:cxn modelId="{51DAB3B7-9475-478F-BBBB-BB02453FE016}" srcId="{C130AAF7-3E2E-47AF-A69C-93EA58BBF746}" destId="{A090990F-5E7E-4926-BD63-1E996AE8A1DB}" srcOrd="0" destOrd="0" parTransId="{E58EA7E3-99A3-4314-BA87-2A802E72DCE5}" sibTransId="{7A6FEBC2-ED9D-4A55-8FF7-4388FEF201CC}"/>
    <dgm:cxn modelId="{DB02D7C0-1EF4-8D40-9972-D077A257404C}" type="presOf" srcId="{A090990F-5E7E-4926-BD63-1E996AE8A1DB}" destId="{5B15EE65-85F5-4386-B883-F62F47CD8FDB}" srcOrd="0" destOrd="0" presId="urn:microsoft.com/office/officeart/2005/8/layout/vList2"/>
    <dgm:cxn modelId="{47861AEE-2F94-B34D-8329-B807F7743EAB}" type="presOf" srcId="{C130AAF7-3E2E-47AF-A69C-93EA58BBF746}" destId="{754847FD-DC38-4D95-9EE9-57F2E1863500}" srcOrd="0" destOrd="0" presId="urn:microsoft.com/office/officeart/2005/8/layout/vList2"/>
    <dgm:cxn modelId="{C5860B02-F1BC-FB40-8A50-0022F49352A7}" type="presParOf" srcId="{754847FD-DC38-4D95-9EE9-57F2E1863500}" destId="{5B15EE65-85F5-4386-B883-F62F47CD8FD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5.xml><?xml version="1.0" encoding="utf-8"?>
<dgm:dataModel xmlns:dgm="http://schemas.openxmlformats.org/drawingml/2006/diagram" xmlns:a="http://schemas.openxmlformats.org/drawingml/2006/main">
  <dgm:ptLst>
    <dgm:pt modelId="{D1E6238C-B959-4A5E-8666-7C45172294EE}" type="doc">
      <dgm:prSet loTypeId="urn:microsoft.com/office/officeart/2005/8/layout/process4" loCatId="list" qsTypeId="urn:microsoft.com/office/officeart/2005/8/quickstyle/3d2" qsCatId="3D" csTypeId="urn:microsoft.com/office/officeart/2005/8/colors/colorful4" csCatId="colorful" phldr="1"/>
      <dgm:spPr/>
      <dgm:t>
        <a:bodyPr/>
        <a:lstStyle/>
        <a:p>
          <a:endParaRPr lang="en-US"/>
        </a:p>
      </dgm:t>
    </dgm:pt>
    <dgm:pt modelId="{7B24E18E-73FF-4F82-B08A-AEE6CF08EF40}">
      <dgm:prSet custT="1"/>
      <dgm:spPr>
        <a:solidFill>
          <a:srgbClr val="000090"/>
        </a:solidFill>
      </dgm:spPr>
      <dgm:t>
        <a:bodyPr/>
        <a:lstStyle/>
        <a:p>
          <a:pPr rtl="0"/>
          <a:r>
            <a:rPr lang="en-US" sz="2600" b="1" dirty="0">
              <a:effectLst>
                <a:outerShdw blurRad="38100" dist="38100" dir="2700000" algn="tl">
                  <a:srgbClr val="000000">
                    <a:alpha val="43137"/>
                  </a:srgbClr>
                </a:outerShdw>
              </a:effectLst>
            </a:rPr>
            <a:t>In addition to the immediate and long term effects of a decision on our own lives, every decision we make sends a message to the world as to what we value and what kind of people we are.</a:t>
          </a:r>
          <a:endParaRPr lang="en-US" sz="2600" dirty="0">
            <a:effectLst>
              <a:outerShdw blurRad="38100" dist="38100" dir="2700000" algn="tl">
                <a:srgbClr val="000000">
                  <a:alpha val="43137"/>
                </a:srgbClr>
              </a:outerShdw>
            </a:effectLst>
          </a:endParaRPr>
        </a:p>
      </dgm:t>
    </dgm:pt>
    <dgm:pt modelId="{562EEB6C-AFEC-47B3-BF2B-3D837E163060}" type="parTrans" cxnId="{7E6A2575-A354-4B38-91E1-7B8EFAD2FE89}">
      <dgm:prSet/>
      <dgm:spPr/>
      <dgm:t>
        <a:bodyPr/>
        <a:lstStyle/>
        <a:p>
          <a:endParaRPr lang="en-US"/>
        </a:p>
      </dgm:t>
    </dgm:pt>
    <dgm:pt modelId="{90DCD9D5-10EB-4002-945F-A514ED13AC99}" type="sibTrans" cxnId="{7E6A2575-A354-4B38-91E1-7B8EFAD2FE89}">
      <dgm:prSet/>
      <dgm:spPr/>
      <dgm:t>
        <a:bodyPr/>
        <a:lstStyle/>
        <a:p>
          <a:endParaRPr lang="en-US"/>
        </a:p>
      </dgm:t>
    </dgm:pt>
    <dgm:pt modelId="{7AAA0107-02A3-465A-AE51-DB17CB8D33FD}">
      <dgm:prSet custT="1"/>
      <dgm:spPr>
        <a:solidFill>
          <a:srgbClr val="800000"/>
        </a:solidFill>
      </dgm:spPr>
      <dgm:t>
        <a:bodyPr/>
        <a:lstStyle/>
        <a:p>
          <a:pPr rtl="0"/>
          <a:r>
            <a:rPr lang="en-US" sz="2600" b="1" dirty="0">
              <a:effectLst>
                <a:outerShdw blurRad="38100" dist="38100" dir="2700000" algn="tl">
                  <a:srgbClr val="000000">
                    <a:alpha val="43137"/>
                  </a:srgbClr>
                </a:outerShdw>
              </a:effectLst>
            </a:rPr>
            <a:t>Thus, we should always consider the potential impact of our choices on our reputation and credibility. </a:t>
          </a:r>
          <a:endParaRPr lang="en-US" sz="2600" dirty="0">
            <a:effectLst>
              <a:outerShdw blurRad="38100" dist="38100" dir="2700000" algn="tl">
                <a:srgbClr val="000000">
                  <a:alpha val="43137"/>
                </a:srgbClr>
              </a:outerShdw>
            </a:effectLst>
          </a:endParaRPr>
        </a:p>
      </dgm:t>
    </dgm:pt>
    <dgm:pt modelId="{A97D41D6-1B6C-45B1-8C5D-B53AF36F1E21}" type="parTrans" cxnId="{DB6F4F97-9463-44D5-9021-343CE578C954}">
      <dgm:prSet/>
      <dgm:spPr/>
      <dgm:t>
        <a:bodyPr/>
        <a:lstStyle/>
        <a:p>
          <a:endParaRPr lang="en-US"/>
        </a:p>
      </dgm:t>
    </dgm:pt>
    <dgm:pt modelId="{08A7A68B-6614-448C-A3CB-34E324142EF7}" type="sibTrans" cxnId="{DB6F4F97-9463-44D5-9021-343CE578C954}">
      <dgm:prSet/>
      <dgm:spPr/>
      <dgm:t>
        <a:bodyPr/>
        <a:lstStyle/>
        <a:p>
          <a:endParaRPr lang="en-US"/>
        </a:p>
      </dgm:t>
    </dgm:pt>
    <dgm:pt modelId="{4F393C74-3AC2-4645-AA10-27F14DD8F222}" type="pres">
      <dgm:prSet presAssocID="{D1E6238C-B959-4A5E-8666-7C45172294EE}" presName="Name0" presStyleCnt="0">
        <dgm:presLayoutVars>
          <dgm:dir/>
          <dgm:animLvl val="lvl"/>
          <dgm:resizeHandles val="exact"/>
        </dgm:presLayoutVars>
      </dgm:prSet>
      <dgm:spPr/>
    </dgm:pt>
    <dgm:pt modelId="{18AD6812-1232-4A55-B38C-82D2E789A8FE}" type="pres">
      <dgm:prSet presAssocID="{7AAA0107-02A3-465A-AE51-DB17CB8D33FD}" presName="boxAndChildren" presStyleCnt="0"/>
      <dgm:spPr/>
    </dgm:pt>
    <dgm:pt modelId="{B57B9C94-2096-4DE4-98B8-FC76DA1C29C6}" type="pres">
      <dgm:prSet presAssocID="{7AAA0107-02A3-465A-AE51-DB17CB8D33FD}" presName="parentTextBox" presStyleLbl="node1" presStyleIdx="0" presStyleCnt="2"/>
      <dgm:spPr/>
    </dgm:pt>
    <dgm:pt modelId="{F4A8A05A-FAA6-41CF-AD4E-1AE7C5ACE5C9}" type="pres">
      <dgm:prSet presAssocID="{90DCD9D5-10EB-4002-945F-A514ED13AC99}" presName="sp" presStyleCnt="0"/>
      <dgm:spPr/>
    </dgm:pt>
    <dgm:pt modelId="{23DCF640-82DF-487D-97F8-9A6E33D11553}" type="pres">
      <dgm:prSet presAssocID="{7B24E18E-73FF-4F82-B08A-AEE6CF08EF40}" presName="arrowAndChildren" presStyleCnt="0"/>
      <dgm:spPr/>
    </dgm:pt>
    <dgm:pt modelId="{2053820A-300F-4300-8D2F-5A348CCF4B59}" type="pres">
      <dgm:prSet presAssocID="{7B24E18E-73FF-4F82-B08A-AEE6CF08EF40}" presName="parentTextArrow" presStyleLbl="node1" presStyleIdx="1" presStyleCnt="2"/>
      <dgm:spPr/>
    </dgm:pt>
  </dgm:ptLst>
  <dgm:cxnLst>
    <dgm:cxn modelId="{45053E0F-5F2F-DD49-B7C8-2F4BA93DD971}" type="presOf" srcId="{D1E6238C-B959-4A5E-8666-7C45172294EE}" destId="{4F393C74-3AC2-4645-AA10-27F14DD8F222}" srcOrd="0" destOrd="0" presId="urn:microsoft.com/office/officeart/2005/8/layout/process4"/>
    <dgm:cxn modelId="{2EB59320-4EBA-FB43-AAD4-FD1381BAB95B}" type="presOf" srcId="{7B24E18E-73FF-4F82-B08A-AEE6CF08EF40}" destId="{2053820A-300F-4300-8D2F-5A348CCF4B59}" srcOrd="0" destOrd="0" presId="urn:microsoft.com/office/officeart/2005/8/layout/process4"/>
    <dgm:cxn modelId="{9390EF4D-01E8-214E-A666-75AA140D35E7}" type="presOf" srcId="{7AAA0107-02A3-465A-AE51-DB17CB8D33FD}" destId="{B57B9C94-2096-4DE4-98B8-FC76DA1C29C6}" srcOrd="0" destOrd="0" presId="urn:microsoft.com/office/officeart/2005/8/layout/process4"/>
    <dgm:cxn modelId="{7E6A2575-A354-4B38-91E1-7B8EFAD2FE89}" srcId="{D1E6238C-B959-4A5E-8666-7C45172294EE}" destId="{7B24E18E-73FF-4F82-B08A-AEE6CF08EF40}" srcOrd="0" destOrd="0" parTransId="{562EEB6C-AFEC-47B3-BF2B-3D837E163060}" sibTransId="{90DCD9D5-10EB-4002-945F-A514ED13AC99}"/>
    <dgm:cxn modelId="{DB6F4F97-9463-44D5-9021-343CE578C954}" srcId="{D1E6238C-B959-4A5E-8666-7C45172294EE}" destId="{7AAA0107-02A3-465A-AE51-DB17CB8D33FD}" srcOrd="1" destOrd="0" parTransId="{A97D41D6-1B6C-45B1-8C5D-B53AF36F1E21}" sibTransId="{08A7A68B-6614-448C-A3CB-34E324142EF7}"/>
    <dgm:cxn modelId="{0267222B-0B97-854A-BA9D-CD76A2426602}" type="presParOf" srcId="{4F393C74-3AC2-4645-AA10-27F14DD8F222}" destId="{18AD6812-1232-4A55-B38C-82D2E789A8FE}" srcOrd="0" destOrd="0" presId="urn:microsoft.com/office/officeart/2005/8/layout/process4"/>
    <dgm:cxn modelId="{BD7832A1-86A5-3048-9985-845DCAF9D056}" type="presParOf" srcId="{18AD6812-1232-4A55-B38C-82D2E789A8FE}" destId="{B57B9C94-2096-4DE4-98B8-FC76DA1C29C6}" srcOrd="0" destOrd="0" presId="urn:microsoft.com/office/officeart/2005/8/layout/process4"/>
    <dgm:cxn modelId="{30178DE3-91F8-0648-8B32-12E7CFBC3781}" type="presParOf" srcId="{4F393C74-3AC2-4645-AA10-27F14DD8F222}" destId="{F4A8A05A-FAA6-41CF-AD4E-1AE7C5ACE5C9}" srcOrd="1" destOrd="0" presId="urn:microsoft.com/office/officeart/2005/8/layout/process4"/>
    <dgm:cxn modelId="{D84FFDBE-5D61-A64B-893D-6149ABF40AF3}" type="presParOf" srcId="{4F393C74-3AC2-4645-AA10-27F14DD8F222}" destId="{23DCF640-82DF-487D-97F8-9A6E33D11553}" srcOrd="2" destOrd="0" presId="urn:microsoft.com/office/officeart/2005/8/layout/process4"/>
    <dgm:cxn modelId="{618E9DD9-D1F4-A945-B309-3FF28603AC07}" type="presParOf" srcId="{23DCF640-82DF-487D-97F8-9A6E33D11553}" destId="{2053820A-300F-4300-8D2F-5A348CCF4B59}" srcOrd="0" destOrd="0" presId="urn:microsoft.com/office/officeart/2005/8/layout/process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6.xml><?xml version="1.0" encoding="utf-8"?>
<dgm:dataModel xmlns:dgm="http://schemas.openxmlformats.org/drawingml/2006/diagram" xmlns:a="http://schemas.openxmlformats.org/drawingml/2006/main">
  <dgm:ptLst>
    <dgm:pt modelId="{4BA285F3-CFC4-450E-8428-54E6256327FC}"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BCBDA5C8-32A7-4A0A-837F-8993F6B3ACB3}">
      <dgm:prSet custT="1"/>
      <dgm:spPr/>
      <dgm:t>
        <a:bodyPr/>
        <a:lstStyle/>
        <a:p>
          <a:pPr algn="ctr" rtl="0"/>
          <a:r>
            <a:rPr lang="en-US" sz="3200" b="0" dirty="0">
              <a:latin typeface="Arial Black"/>
              <a:cs typeface="Arial Black"/>
            </a:rPr>
            <a:t>Two Core Principles for Good Decision Making</a:t>
          </a:r>
        </a:p>
      </dgm:t>
    </dgm:pt>
    <dgm:pt modelId="{CC169BBA-F3E9-45D9-93C9-A987E915BC38}" type="parTrans" cxnId="{D7BD3EA7-FBD8-4AD8-8BFE-F70F084B3FAA}">
      <dgm:prSet/>
      <dgm:spPr/>
      <dgm:t>
        <a:bodyPr/>
        <a:lstStyle/>
        <a:p>
          <a:endParaRPr lang="en-US"/>
        </a:p>
      </dgm:t>
    </dgm:pt>
    <dgm:pt modelId="{8C115300-084A-43B0-9886-10E3870FDB68}" type="sibTrans" cxnId="{D7BD3EA7-FBD8-4AD8-8BFE-F70F084B3FAA}">
      <dgm:prSet/>
      <dgm:spPr/>
      <dgm:t>
        <a:bodyPr/>
        <a:lstStyle/>
        <a:p>
          <a:endParaRPr lang="en-US"/>
        </a:p>
      </dgm:t>
    </dgm:pt>
    <dgm:pt modelId="{411FDBBF-CAD3-4480-908F-9D1BB9CDC2D8}" type="pres">
      <dgm:prSet presAssocID="{4BA285F3-CFC4-450E-8428-54E6256327FC}" presName="linear" presStyleCnt="0">
        <dgm:presLayoutVars>
          <dgm:animLvl val="lvl"/>
          <dgm:resizeHandles val="exact"/>
        </dgm:presLayoutVars>
      </dgm:prSet>
      <dgm:spPr/>
    </dgm:pt>
    <dgm:pt modelId="{08F62676-C1FD-404F-9333-80ED98D28576}" type="pres">
      <dgm:prSet presAssocID="{BCBDA5C8-32A7-4A0A-837F-8993F6B3ACB3}" presName="parentText" presStyleLbl="node1" presStyleIdx="0" presStyleCnt="1">
        <dgm:presLayoutVars>
          <dgm:chMax val="0"/>
          <dgm:bulletEnabled val="1"/>
        </dgm:presLayoutVars>
      </dgm:prSet>
      <dgm:spPr/>
    </dgm:pt>
  </dgm:ptLst>
  <dgm:cxnLst>
    <dgm:cxn modelId="{CB10D07D-1A3C-4441-AAF8-8F3533F92191}" type="presOf" srcId="{4BA285F3-CFC4-450E-8428-54E6256327FC}" destId="{411FDBBF-CAD3-4480-908F-9D1BB9CDC2D8}" srcOrd="0" destOrd="0" presId="urn:microsoft.com/office/officeart/2005/8/layout/vList2"/>
    <dgm:cxn modelId="{D7BD3EA7-FBD8-4AD8-8BFE-F70F084B3FAA}" srcId="{4BA285F3-CFC4-450E-8428-54E6256327FC}" destId="{BCBDA5C8-32A7-4A0A-837F-8993F6B3ACB3}" srcOrd="0" destOrd="0" parTransId="{CC169BBA-F3E9-45D9-93C9-A987E915BC38}" sibTransId="{8C115300-084A-43B0-9886-10E3870FDB68}"/>
    <dgm:cxn modelId="{42FE5BB0-8D49-D84F-B8B4-667438C6CFAE}" type="presOf" srcId="{BCBDA5C8-32A7-4A0A-837F-8993F6B3ACB3}" destId="{08F62676-C1FD-404F-9333-80ED98D28576}" srcOrd="0" destOrd="0" presId="urn:microsoft.com/office/officeart/2005/8/layout/vList2"/>
    <dgm:cxn modelId="{1C916046-CD55-D34D-8EE8-3ACA0AC7FC67}" type="presParOf" srcId="{411FDBBF-CAD3-4480-908F-9D1BB9CDC2D8}" destId="{08F62676-C1FD-404F-9333-80ED98D28576}"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7.xml><?xml version="1.0" encoding="utf-8"?>
<dgm:dataModel xmlns:dgm="http://schemas.openxmlformats.org/drawingml/2006/diagram" xmlns:a="http://schemas.openxmlformats.org/drawingml/2006/main">
  <dgm:ptLst>
    <dgm:pt modelId="{7870CA7B-0CED-4D73-A17B-7D39E052D549}" type="doc">
      <dgm:prSet loTypeId="urn:microsoft.com/office/officeart/2005/8/layout/hProcess9" loCatId="process" qsTypeId="urn:microsoft.com/office/officeart/2005/8/quickstyle/3d2" qsCatId="3D" csTypeId="urn:microsoft.com/office/officeart/2005/8/colors/colorful4" csCatId="colorful" phldr="1"/>
      <dgm:spPr/>
      <dgm:t>
        <a:bodyPr/>
        <a:lstStyle/>
        <a:p>
          <a:endParaRPr lang="en-US"/>
        </a:p>
      </dgm:t>
    </dgm:pt>
    <dgm:pt modelId="{D1669B6F-DF0A-4FEC-A2A1-16043BAD75F0}">
      <dgm:prSet custT="1"/>
      <dgm:spPr/>
      <dgm:t>
        <a:bodyPr/>
        <a:lstStyle/>
        <a:p>
          <a:pPr rtl="0"/>
          <a:r>
            <a:rPr lang="en-US" sz="3200" b="1" dirty="0">
              <a:effectLst>
                <a:outerShdw blurRad="38100" dist="38100" dir="2700000" algn="tl">
                  <a:srgbClr val="000000">
                    <a:alpha val="43137"/>
                  </a:srgbClr>
                </a:outerShdw>
              </a:effectLst>
            </a:rPr>
            <a:t>We have the power to decide what we think, say and do.</a:t>
          </a:r>
        </a:p>
      </dgm:t>
    </dgm:pt>
    <dgm:pt modelId="{E26C73EF-84C0-4401-9061-259AB3FE5928}" type="parTrans" cxnId="{5EC94DC3-97CC-4457-9480-045BEB150E94}">
      <dgm:prSet/>
      <dgm:spPr/>
      <dgm:t>
        <a:bodyPr/>
        <a:lstStyle/>
        <a:p>
          <a:endParaRPr lang="en-US"/>
        </a:p>
      </dgm:t>
    </dgm:pt>
    <dgm:pt modelId="{0FEF5C2C-BC01-4879-8707-343E010C4BE9}" type="sibTrans" cxnId="{5EC94DC3-97CC-4457-9480-045BEB150E94}">
      <dgm:prSet/>
      <dgm:spPr/>
      <dgm:t>
        <a:bodyPr/>
        <a:lstStyle/>
        <a:p>
          <a:endParaRPr lang="en-US"/>
        </a:p>
      </dgm:t>
    </dgm:pt>
    <dgm:pt modelId="{847F0839-096F-48BD-92E9-3CA79B312EC5}">
      <dgm:prSet custT="1"/>
      <dgm:spPr/>
      <dgm:t>
        <a:bodyPr/>
        <a:lstStyle/>
        <a:p>
          <a:pPr rtl="0"/>
          <a:r>
            <a:rPr lang="en-US" sz="3200" b="1" dirty="0">
              <a:effectLst>
                <a:outerShdw blurRad="38100" dist="38100" dir="2700000" algn="tl">
                  <a:srgbClr val="000000">
                    <a:alpha val="43137"/>
                  </a:srgbClr>
                </a:outerShdw>
              </a:effectLst>
            </a:rPr>
            <a:t>We’re morally responsible for the consequences of our choices. </a:t>
          </a:r>
        </a:p>
      </dgm:t>
    </dgm:pt>
    <dgm:pt modelId="{6E38073B-3F12-4C0B-A3DD-BC67394FDFAA}" type="parTrans" cxnId="{3C01CE73-2C96-4CB5-A00B-7690E3C8BF00}">
      <dgm:prSet/>
      <dgm:spPr/>
      <dgm:t>
        <a:bodyPr/>
        <a:lstStyle/>
        <a:p>
          <a:endParaRPr lang="en-US"/>
        </a:p>
      </dgm:t>
    </dgm:pt>
    <dgm:pt modelId="{18D3CA09-3335-4353-B081-BA7D5BBAE441}" type="sibTrans" cxnId="{3C01CE73-2C96-4CB5-A00B-7690E3C8BF00}">
      <dgm:prSet/>
      <dgm:spPr/>
      <dgm:t>
        <a:bodyPr/>
        <a:lstStyle/>
        <a:p>
          <a:endParaRPr lang="en-US"/>
        </a:p>
      </dgm:t>
    </dgm:pt>
    <dgm:pt modelId="{238935AD-B3D9-4806-B446-3BCE1BA94AC6}" type="pres">
      <dgm:prSet presAssocID="{7870CA7B-0CED-4D73-A17B-7D39E052D549}" presName="CompostProcess" presStyleCnt="0">
        <dgm:presLayoutVars>
          <dgm:dir/>
          <dgm:resizeHandles val="exact"/>
        </dgm:presLayoutVars>
      </dgm:prSet>
      <dgm:spPr/>
    </dgm:pt>
    <dgm:pt modelId="{DC7322AA-32A0-4008-845B-63F4CEB441C1}" type="pres">
      <dgm:prSet presAssocID="{7870CA7B-0CED-4D73-A17B-7D39E052D549}" presName="arrow" presStyleLbl="bgShp" presStyleIdx="0" presStyleCnt="1"/>
      <dgm:spPr/>
    </dgm:pt>
    <dgm:pt modelId="{1E8F5E96-9441-4BF6-A5E3-CD75CA4776A0}" type="pres">
      <dgm:prSet presAssocID="{7870CA7B-0CED-4D73-A17B-7D39E052D549}" presName="linearProcess" presStyleCnt="0"/>
      <dgm:spPr/>
    </dgm:pt>
    <dgm:pt modelId="{CDBD04BB-8CA2-41FB-822F-1EED821C1FCE}" type="pres">
      <dgm:prSet presAssocID="{D1669B6F-DF0A-4FEC-A2A1-16043BAD75F0}" presName="textNode" presStyleLbl="node1" presStyleIdx="0" presStyleCnt="2">
        <dgm:presLayoutVars>
          <dgm:bulletEnabled val="1"/>
        </dgm:presLayoutVars>
      </dgm:prSet>
      <dgm:spPr/>
    </dgm:pt>
    <dgm:pt modelId="{046A8BB1-F7B1-4E40-A34C-E43B320DA820}" type="pres">
      <dgm:prSet presAssocID="{0FEF5C2C-BC01-4879-8707-343E010C4BE9}" presName="sibTrans" presStyleCnt="0"/>
      <dgm:spPr/>
    </dgm:pt>
    <dgm:pt modelId="{C15D7D56-348A-490F-AE1E-A3B0C310C607}" type="pres">
      <dgm:prSet presAssocID="{847F0839-096F-48BD-92E9-3CA79B312EC5}" presName="textNode" presStyleLbl="node1" presStyleIdx="1" presStyleCnt="2">
        <dgm:presLayoutVars>
          <dgm:bulletEnabled val="1"/>
        </dgm:presLayoutVars>
      </dgm:prSet>
      <dgm:spPr/>
    </dgm:pt>
  </dgm:ptLst>
  <dgm:cxnLst>
    <dgm:cxn modelId="{65573400-510E-1043-B15B-6D27259AAC09}" type="presOf" srcId="{D1669B6F-DF0A-4FEC-A2A1-16043BAD75F0}" destId="{CDBD04BB-8CA2-41FB-822F-1EED821C1FCE}" srcOrd="0" destOrd="0" presId="urn:microsoft.com/office/officeart/2005/8/layout/hProcess9"/>
    <dgm:cxn modelId="{3C01CE73-2C96-4CB5-A00B-7690E3C8BF00}" srcId="{7870CA7B-0CED-4D73-A17B-7D39E052D549}" destId="{847F0839-096F-48BD-92E9-3CA79B312EC5}" srcOrd="1" destOrd="0" parTransId="{6E38073B-3F12-4C0B-A3DD-BC67394FDFAA}" sibTransId="{18D3CA09-3335-4353-B081-BA7D5BBAE441}"/>
    <dgm:cxn modelId="{6D41FC7C-76D2-6742-8391-C14348A181B9}" type="presOf" srcId="{847F0839-096F-48BD-92E9-3CA79B312EC5}" destId="{C15D7D56-348A-490F-AE1E-A3B0C310C607}" srcOrd="0" destOrd="0" presId="urn:microsoft.com/office/officeart/2005/8/layout/hProcess9"/>
    <dgm:cxn modelId="{5EC94DC3-97CC-4457-9480-045BEB150E94}" srcId="{7870CA7B-0CED-4D73-A17B-7D39E052D549}" destId="{D1669B6F-DF0A-4FEC-A2A1-16043BAD75F0}" srcOrd="0" destOrd="0" parTransId="{E26C73EF-84C0-4401-9061-259AB3FE5928}" sibTransId="{0FEF5C2C-BC01-4879-8707-343E010C4BE9}"/>
    <dgm:cxn modelId="{D79B7CC3-0A70-7148-BE83-0AD3B0AAD233}" type="presOf" srcId="{7870CA7B-0CED-4D73-A17B-7D39E052D549}" destId="{238935AD-B3D9-4806-B446-3BCE1BA94AC6}" srcOrd="0" destOrd="0" presId="urn:microsoft.com/office/officeart/2005/8/layout/hProcess9"/>
    <dgm:cxn modelId="{F5A04918-F1A3-2D45-8ABE-A748A2D901A1}" type="presParOf" srcId="{238935AD-B3D9-4806-B446-3BCE1BA94AC6}" destId="{DC7322AA-32A0-4008-845B-63F4CEB441C1}" srcOrd="0" destOrd="0" presId="urn:microsoft.com/office/officeart/2005/8/layout/hProcess9"/>
    <dgm:cxn modelId="{94CBE21F-01F6-5345-8167-F0E342C39C8B}" type="presParOf" srcId="{238935AD-B3D9-4806-B446-3BCE1BA94AC6}" destId="{1E8F5E96-9441-4BF6-A5E3-CD75CA4776A0}" srcOrd="1" destOrd="0" presId="urn:microsoft.com/office/officeart/2005/8/layout/hProcess9"/>
    <dgm:cxn modelId="{FE94DACD-6A78-5E4C-A1F7-2898AE75FA95}" type="presParOf" srcId="{1E8F5E96-9441-4BF6-A5E3-CD75CA4776A0}" destId="{CDBD04BB-8CA2-41FB-822F-1EED821C1FCE}" srcOrd="0" destOrd="0" presId="urn:microsoft.com/office/officeart/2005/8/layout/hProcess9"/>
    <dgm:cxn modelId="{ADD655D2-5992-6D4E-93E0-9909F77A116A}" type="presParOf" srcId="{1E8F5E96-9441-4BF6-A5E3-CD75CA4776A0}" destId="{046A8BB1-F7B1-4E40-A34C-E43B320DA820}" srcOrd="1" destOrd="0" presId="urn:microsoft.com/office/officeart/2005/8/layout/hProcess9"/>
    <dgm:cxn modelId="{CA3E27A5-1000-064D-A0C5-C8EF222F96CA}" type="presParOf" srcId="{1E8F5E96-9441-4BF6-A5E3-CD75CA4776A0}" destId="{C15D7D56-348A-490F-AE1E-A3B0C310C607}" srcOrd="2" destOrd="0" presId="urn:microsoft.com/office/officeart/2005/8/layout/hProcess9"/>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8.xml><?xml version="1.0" encoding="utf-8"?>
<dgm:dataModel xmlns:dgm="http://schemas.openxmlformats.org/drawingml/2006/diagram" xmlns:a="http://schemas.openxmlformats.org/drawingml/2006/main">
  <dgm:ptLst>
    <dgm:pt modelId="{508C26DE-B2F1-4B93-9DB6-FF2FA7B002B7}" type="doc">
      <dgm:prSet loTypeId="urn:microsoft.com/office/officeart/2005/8/layout/lProcess3" loCatId="process" qsTypeId="urn:microsoft.com/office/officeart/2005/8/quickstyle/3d1" qsCatId="3D" csTypeId="urn:microsoft.com/office/officeart/2005/8/colors/colorful2" csCatId="colorful" phldr="1"/>
      <dgm:spPr/>
      <dgm:t>
        <a:bodyPr/>
        <a:lstStyle/>
        <a:p>
          <a:endParaRPr lang="en-US"/>
        </a:p>
      </dgm:t>
    </dgm:pt>
    <dgm:pt modelId="{795B7DA0-E80C-445A-AAA1-17919AE9F3DA}">
      <dgm:prSet custT="1"/>
      <dgm:spPr/>
      <dgm:t>
        <a:bodyPr/>
        <a:lstStyle/>
        <a:p>
          <a:pPr rtl="0"/>
          <a:r>
            <a:rPr lang="en-US" sz="2800" b="1" dirty="0">
              <a:effectLst>
                <a:outerShdw blurRad="38100" dist="38100" dir="2700000" algn="tl">
                  <a:srgbClr val="000000">
                    <a:alpha val="43137"/>
                  </a:srgbClr>
                </a:outerShdw>
              </a:effectLst>
            </a:rPr>
            <a:t>Actions are the result of choices</a:t>
          </a:r>
          <a:endParaRPr lang="en-US" sz="2800" dirty="0">
            <a:effectLst>
              <a:outerShdw blurRad="38100" dist="38100" dir="2700000" algn="tl">
                <a:srgbClr val="000000">
                  <a:alpha val="43137"/>
                </a:srgbClr>
              </a:outerShdw>
            </a:effectLst>
          </a:endParaRPr>
        </a:p>
      </dgm:t>
    </dgm:pt>
    <dgm:pt modelId="{83E39E47-4CC5-4A43-AD6E-0B9E0EAB4E7D}" type="parTrans" cxnId="{259CB5A6-2589-40D6-A5E0-DC3C8C0F997D}">
      <dgm:prSet/>
      <dgm:spPr/>
      <dgm:t>
        <a:bodyPr/>
        <a:lstStyle/>
        <a:p>
          <a:endParaRPr lang="en-US"/>
        </a:p>
      </dgm:t>
    </dgm:pt>
    <dgm:pt modelId="{D050A645-246C-4C9A-A8AB-8A70AC360ABA}" type="sibTrans" cxnId="{259CB5A6-2589-40D6-A5E0-DC3C8C0F997D}">
      <dgm:prSet/>
      <dgm:spPr/>
      <dgm:t>
        <a:bodyPr/>
        <a:lstStyle/>
        <a:p>
          <a:endParaRPr lang="en-US"/>
        </a:p>
      </dgm:t>
    </dgm:pt>
    <dgm:pt modelId="{CD86D115-695F-49CA-BE72-70831A87AFB4}">
      <dgm:prSet custT="1"/>
      <dgm:spPr/>
      <dgm:t>
        <a:bodyPr/>
        <a:lstStyle/>
        <a:p>
          <a:pPr rtl="0"/>
          <a:r>
            <a:rPr lang="en-US" sz="2800" b="1" dirty="0">
              <a:effectLst>
                <a:outerShdw blurRad="38100" dist="38100" dir="2700000" algn="tl">
                  <a:srgbClr val="000000">
                    <a:alpha val="43137"/>
                  </a:srgbClr>
                </a:outerShdw>
              </a:effectLst>
            </a:rPr>
            <a:t>Attitudes are the result of choices</a:t>
          </a:r>
          <a:endParaRPr lang="en-US" sz="2800" dirty="0">
            <a:effectLst>
              <a:outerShdw blurRad="38100" dist="38100" dir="2700000" algn="tl">
                <a:srgbClr val="000000">
                  <a:alpha val="43137"/>
                </a:srgbClr>
              </a:outerShdw>
            </a:effectLst>
          </a:endParaRPr>
        </a:p>
      </dgm:t>
    </dgm:pt>
    <dgm:pt modelId="{31F2269A-84E1-46E0-8881-D0E88CB8120E}" type="parTrans" cxnId="{63B12444-D7DD-47A3-B8E6-F72E45137A64}">
      <dgm:prSet/>
      <dgm:spPr/>
      <dgm:t>
        <a:bodyPr/>
        <a:lstStyle/>
        <a:p>
          <a:endParaRPr lang="en-US"/>
        </a:p>
      </dgm:t>
    </dgm:pt>
    <dgm:pt modelId="{A64EADD3-17E9-4F4E-B251-525BB5620B64}" type="sibTrans" cxnId="{63B12444-D7DD-47A3-B8E6-F72E45137A64}">
      <dgm:prSet/>
      <dgm:spPr/>
      <dgm:t>
        <a:bodyPr/>
        <a:lstStyle/>
        <a:p>
          <a:endParaRPr lang="en-US"/>
        </a:p>
      </dgm:t>
    </dgm:pt>
    <dgm:pt modelId="{EC28C7B1-D2DF-44B5-A275-8876D2B4CDB4}">
      <dgm:prSet custT="1"/>
      <dgm:spPr>
        <a:solidFill>
          <a:srgbClr val="000090"/>
        </a:solidFill>
      </dgm:spPr>
      <dgm:t>
        <a:bodyPr/>
        <a:lstStyle/>
        <a:p>
          <a:pPr rtl="0"/>
          <a:r>
            <a:rPr lang="en-US" sz="2800" b="1" dirty="0">
              <a:effectLst>
                <a:outerShdw blurRad="38100" dist="38100" dir="2700000" algn="tl">
                  <a:srgbClr val="000000">
                    <a:alpha val="43137"/>
                  </a:srgbClr>
                </a:outerShdw>
              </a:effectLst>
            </a:rPr>
            <a:t>Choices create consequences</a:t>
          </a:r>
          <a:endParaRPr lang="en-US" sz="2800" dirty="0">
            <a:effectLst>
              <a:outerShdw blurRad="38100" dist="38100" dir="2700000" algn="tl">
                <a:srgbClr val="000000">
                  <a:alpha val="43137"/>
                </a:srgbClr>
              </a:outerShdw>
            </a:effectLst>
          </a:endParaRPr>
        </a:p>
      </dgm:t>
    </dgm:pt>
    <dgm:pt modelId="{3F23AA5D-84FD-4CBC-B268-86C1725115B9}" type="parTrans" cxnId="{B1F9F6ED-C15E-4928-9FD1-1F818112CC07}">
      <dgm:prSet/>
      <dgm:spPr/>
      <dgm:t>
        <a:bodyPr/>
        <a:lstStyle/>
        <a:p>
          <a:endParaRPr lang="en-US"/>
        </a:p>
      </dgm:t>
    </dgm:pt>
    <dgm:pt modelId="{708FACFA-70C2-4E8F-9CE6-CCD0083F9FB6}" type="sibTrans" cxnId="{B1F9F6ED-C15E-4928-9FD1-1F818112CC07}">
      <dgm:prSet/>
      <dgm:spPr/>
      <dgm:t>
        <a:bodyPr/>
        <a:lstStyle/>
        <a:p>
          <a:endParaRPr lang="en-US"/>
        </a:p>
      </dgm:t>
    </dgm:pt>
    <dgm:pt modelId="{343AABA2-BA81-4C79-A758-B70855EFD89B}">
      <dgm:prSet custT="1"/>
      <dgm:spPr>
        <a:solidFill>
          <a:srgbClr val="800000"/>
        </a:solidFill>
      </dgm:spPr>
      <dgm:t>
        <a:bodyPr/>
        <a:lstStyle/>
        <a:p>
          <a:pPr rtl="0"/>
          <a:r>
            <a:rPr lang="en-US" sz="2800" b="1" dirty="0">
              <a:effectLst>
                <a:outerShdw blurRad="38100" dist="38100" dir="2700000" algn="tl">
                  <a:srgbClr val="000000">
                    <a:alpha val="43137"/>
                  </a:srgbClr>
                </a:outerShdw>
              </a:effectLst>
            </a:rPr>
            <a:t>Each change in attitude or actions creates different consequences</a:t>
          </a:r>
          <a:endParaRPr lang="en-US" sz="2800" dirty="0">
            <a:effectLst>
              <a:outerShdw blurRad="38100" dist="38100" dir="2700000" algn="tl">
                <a:srgbClr val="000000">
                  <a:alpha val="43137"/>
                </a:srgbClr>
              </a:outerShdw>
            </a:effectLst>
          </a:endParaRPr>
        </a:p>
      </dgm:t>
    </dgm:pt>
    <dgm:pt modelId="{CBB17430-471E-4131-B193-846320166BE0}" type="parTrans" cxnId="{1CD418FF-D460-4499-B81E-1CA4FF42F97C}">
      <dgm:prSet/>
      <dgm:spPr/>
      <dgm:t>
        <a:bodyPr/>
        <a:lstStyle/>
        <a:p>
          <a:endParaRPr lang="en-US"/>
        </a:p>
      </dgm:t>
    </dgm:pt>
    <dgm:pt modelId="{47F598D9-B776-44F5-A44A-431CCB360F1F}" type="sibTrans" cxnId="{1CD418FF-D460-4499-B81E-1CA4FF42F97C}">
      <dgm:prSet/>
      <dgm:spPr/>
      <dgm:t>
        <a:bodyPr/>
        <a:lstStyle/>
        <a:p>
          <a:endParaRPr lang="en-US"/>
        </a:p>
      </dgm:t>
    </dgm:pt>
    <dgm:pt modelId="{FB1FDC24-F5B7-4FAB-BDEB-249CA56370E5}">
      <dgm:prSet custT="1"/>
      <dgm:spPr>
        <a:solidFill>
          <a:srgbClr val="008000"/>
        </a:solidFill>
      </dgm:spPr>
      <dgm:t>
        <a:bodyPr/>
        <a:lstStyle/>
        <a:p>
          <a:pPr rtl="0"/>
          <a:r>
            <a:rPr lang="en-US" sz="2800" b="1" dirty="0">
              <a:effectLst>
                <a:outerShdw blurRad="38100" dist="38100" dir="2700000" algn="tl">
                  <a:srgbClr val="000000">
                    <a:alpha val="43137"/>
                  </a:srgbClr>
                </a:outerShdw>
              </a:effectLst>
            </a:rPr>
            <a:t>Good choices create good consequences</a:t>
          </a:r>
        </a:p>
      </dgm:t>
    </dgm:pt>
    <dgm:pt modelId="{DE4F1DE3-BC80-439B-AB25-2D317EE1CF33}" type="parTrans" cxnId="{D5B0F0EE-F55D-477D-B2BA-6880F32B12A1}">
      <dgm:prSet/>
      <dgm:spPr/>
      <dgm:t>
        <a:bodyPr/>
        <a:lstStyle/>
        <a:p>
          <a:endParaRPr lang="en-US"/>
        </a:p>
      </dgm:t>
    </dgm:pt>
    <dgm:pt modelId="{369F842D-1CE8-42CF-A7CC-720210EDA71F}" type="sibTrans" cxnId="{D5B0F0EE-F55D-477D-B2BA-6880F32B12A1}">
      <dgm:prSet/>
      <dgm:spPr/>
      <dgm:t>
        <a:bodyPr/>
        <a:lstStyle/>
        <a:p>
          <a:endParaRPr lang="en-US"/>
        </a:p>
      </dgm:t>
    </dgm:pt>
    <dgm:pt modelId="{818D97BE-9E9B-4766-8E98-C4E753E92789}" type="pres">
      <dgm:prSet presAssocID="{508C26DE-B2F1-4B93-9DB6-FF2FA7B002B7}" presName="Name0" presStyleCnt="0">
        <dgm:presLayoutVars>
          <dgm:chPref val="3"/>
          <dgm:dir/>
          <dgm:animLvl val="lvl"/>
          <dgm:resizeHandles/>
        </dgm:presLayoutVars>
      </dgm:prSet>
      <dgm:spPr/>
    </dgm:pt>
    <dgm:pt modelId="{B292DF7D-B212-4395-B486-6BD3EE85C9A3}" type="pres">
      <dgm:prSet presAssocID="{795B7DA0-E80C-445A-AAA1-17919AE9F3DA}" presName="horFlow" presStyleCnt="0"/>
      <dgm:spPr/>
    </dgm:pt>
    <dgm:pt modelId="{CD819299-1D19-43CA-B5DF-EE6BA7B18EBD}" type="pres">
      <dgm:prSet presAssocID="{795B7DA0-E80C-445A-AAA1-17919AE9F3DA}" presName="bigChev" presStyleLbl="node1" presStyleIdx="0" presStyleCnt="5" custScaleX="512000" custScaleY="180092" custLinFactNeighborY="-40583"/>
      <dgm:spPr/>
    </dgm:pt>
    <dgm:pt modelId="{89EBC2B7-40B7-4925-B982-F4CBB0B75FBE}" type="pres">
      <dgm:prSet presAssocID="{795B7DA0-E80C-445A-AAA1-17919AE9F3DA}" presName="vSp" presStyleCnt="0"/>
      <dgm:spPr/>
    </dgm:pt>
    <dgm:pt modelId="{E1F00DF5-56E9-4F64-84AA-A7A745880E83}" type="pres">
      <dgm:prSet presAssocID="{CD86D115-695F-49CA-BE72-70831A87AFB4}" presName="horFlow" presStyleCnt="0"/>
      <dgm:spPr/>
    </dgm:pt>
    <dgm:pt modelId="{4B068EBF-5CB8-4CB5-9CBF-B6BF8D65F59C}" type="pres">
      <dgm:prSet presAssocID="{CD86D115-695F-49CA-BE72-70831A87AFB4}" presName="bigChev" presStyleLbl="node1" presStyleIdx="1" presStyleCnt="5" custScaleX="512000" custScaleY="180092" custLinFactNeighborY="-11185"/>
      <dgm:spPr/>
    </dgm:pt>
    <dgm:pt modelId="{03104257-E08A-4AC2-8A4F-EFBB01F116A9}" type="pres">
      <dgm:prSet presAssocID="{CD86D115-695F-49CA-BE72-70831A87AFB4}" presName="vSp" presStyleCnt="0"/>
      <dgm:spPr/>
    </dgm:pt>
    <dgm:pt modelId="{B524177F-1768-4395-B453-6D5639337073}" type="pres">
      <dgm:prSet presAssocID="{EC28C7B1-D2DF-44B5-A275-8876D2B4CDB4}" presName="horFlow" presStyleCnt="0"/>
      <dgm:spPr/>
    </dgm:pt>
    <dgm:pt modelId="{BD67BF15-A7DB-4566-8CE9-29F0998DC194}" type="pres">
      <dgm:prSet presAssocID="{EC28C7B1-D2DF-44B5-A275-8876D2B4CDB4}" presName="bigChev" presStyleLbl="node1" presStyleIdx="2" presStyleCnt="5" custScaleX="512000" custScaleY="180092" custLinFactNeighborY="2841"/>
      <dgm:spPr/>
    </dgm:pt>
    <dgm:pt modelId="{41D49113-80DB-4A54-AF13-D25FFCD50E49}" type="pres">
      <dgm:prSet presAssocID="{EC28C7B1-D2DF-44B5-A275-8876D2B4CDB4}" presName="vSp" presStyleCnt="0"/>
      <dgm:spPr/>
    </dgm:pt>
    <dgm:pt modelId="{219A2A33-08AC-4D3A-AFDA-F42F86DBF9AB}" type="pres">
      <dgm:prSet presAssocID="{343AABA2-BA81-4C79-A758-B70855EFD89B}" presName="horFlow" presStyleCnt="0"/>
      <dgm:spPr/>
    </dgm:pt>
    <dgm:pt modelId="{5E574152-6594-4B99-9EB5-6259167F127F}" type="pres">
      <dgm:prSet presAssocID="{343AABA2-BA81-4C79-A758-B70855EFD89B}" presName="bigChev" presStyleLbl="node1" presStyleIdx="3" presStyleCnt="5" custScaleX="512000" custScaleY="180092" custLinFactNeighborY="16195"/>
      <dgm:spPr/>
    </dgm:pt>
    <dgm:pt modelId="{1621F5FC-CD21-4C3E-83C9-FBD30E04DA9A}" type="pres">
      <dgm:prSet presAssocID="{343AABA2-BA81-4C79-A758-B70855EFD89B}" presName="vSp" presStyleCnt="0"/>
      <dgm:spPr/>
    </dgm:pt>
    <dgm:pt modelId="{22E3845F-7D20-4366-A598-96ED95E03DE9}" type="pres">
      <dgm:prSet presAssocID="{FB1FDC24-F5B7-4FAB-BDEB-249CA56370E5}" presName="horFlow" presStyleCnt="0"/>
      <dgm:spPr/>
    </dgm:pt>
    <dgm:pt modelId="{F4AD1CB3-AA66-4ACB-BD6C-900780345E7A}" type="pres">
      <dgm:prSet presAssocID="{FB1FDC24-F5B7-4FAB-BDEB-249CA56370E5}" presName="bigChev" presStyleLbl="node1" presStyleIdx="4" presStyleCnt="5" custScaleX="512000" custScaleY="180092" custLinFactY="10778" custLinFactNeighborY="100000"/>
      <dgm:spPr/>
    </dgm:pt>
  </dgm:ptLst>
  <dgm:cxnLst>
    <dgm:cxn modelId="{B53AF037-953F-334E-90B4-B1D2EBAB7B43}" type="presOf" srcId="{508C26DE-B2F1-4B93-9DB6-FF2FA7B002B7}" destId="{818D97BE-9E9B-4766-8E98-C4E753E92789}" srcOrd="0" destOrd="0" presId="urn:microsoft.com/office/officeart/2005/8/layout/lProcess3"/>
    <dgm:cxn modelId="{BE51BF3C-DB59-824E-96D1-D6653E8A6B26}" type="presOf" srcId="{795B7DA0-E80C-445A-AAA1-17919AE9F3DA}" destId="{CD819299-1D19-43CA-B5DF-EE6BA7B18EBD}" srcOrd="0" destOrd="0" presId="urn:microsoft.com/office/officeart/2005/8/layout/lProcess3"/>
    <dgm:cxn modelId="{63B12444-D7DD-47A3-B8E6-F72E45137A64}" srcId="{508C26DE-B2F1-4B93-9DB6-FF2FA7B002B7}" destId="{CD86D115-695F-49CA-BE72-70831A87AFB4}" srcOrd="1" destOrd="0" parTransId="{31F2269A-84E1-46E0-8881-D0E88CB8120E}" sibTransId="{A64EADD3-17E9-4F4E-B251-525BB5620B64}"/>
    <dgm:cxn modelId="{2B67B555-F214-884B-BC36-6F88E04F86F8}" type="presOf" srcId="{343AABA2-BA81-4C79-A758-B70855EFD89B}" destId="{5E574152-6594-4B99-9EB5-6259167F127F}" srcOrd="0" destOrd="0" presId="urn:microsoft.com/office/officeart/2005/8/layout/lProcess3"/>
    <dgm:cxn modelId="{EB40EE8F-A8B4-964F-B657-BBEDC660DA90}" type="presOf" srcId="{FB1FDC24-F5B7-4FAB-BDEB-249CA56370E5}" destId="{F4AD1CB3-AA66-4ACB-BD6C-900780345E7A}" srcOrd="0" destOrd="0" presId="urn:microsoft.com/office/officeart/2005/8/layout/lProcess3"/>
    <dgm:cxn modelId="{259CB5A6-2589-40D6-A5E0-DC3C8C0F997D}" srcId="{508C26DE-B2F1-4B93-9DB6-FF2FA7B002B7}" destId="{795B7DA0-E80C-445A-AAA1-17919AE9F3DA}" srcOrd="0" destOrd="0" parTransId="{83E39E47-4CC5-4A43-AD6E-0B9E0EAB4E7D}" sibTransId="{D050A645-246C-4C9A-A8AB-8A70AC360ABA}"/>
    <dgm:cxn modelId="{B9AAD2B9-3340-934E-909A-52962C21AA0D}" type="presOf" srcId="{EC28C7B1-D2DF-44B5-A275-8876D2B4CDB4}" destId="{BD67BF15-A7DB-4566-8CE9-29F0998DC194}" srcOrd="0" destOrd="0" presId="urn:microsoft.com/office/officeart/2005/8/layout/lProcess3"/>
    <dgm:cxn modelId="{11DDA2E2-DD85-9D4C-BEF6-047F97EE1F28}" type="presOf" srcId="{CD86D115-695F-49CA-BE72-70831A87AFB4}" destId="{4B068EBF-5CB8-4CB5-9CBF-B6BF8D65F59C}" srcOrd="0" destOrd="0" presId="urn:microsoft.com/office/officeart/2005/8/layout/lProcess3"/>
    <dgm:cxn modelId="{B1F9F6ED-C15E-4928-9FD1-1F818112CC07}" srcId="{508C26DE-B2F1-4B93-9DB6-FF2FA7B002B7}" destId="{EC28C7B1-D2DF-44B5-A275-8876D2B4CDB4}" srcOrd="2" destOrd="0" parTransId="{3F23AA5D-84FD-4CBC-B268-86C1725115B9}" sibTransId="{708FACFA-70C2-4E8F-9CE6-CCD0083F9FB6}"/>
    <dgm:cxn modelId="{D5B0F0EE-F55D-477D-B2BA-6880F32B12A1}" srcId="{508C26DE-B2F1-4B93-9DB6-FF2FA7B002B7}" destId="{FB1FDC24-F5B7-4FAB-BDEB-249CA56370E5}" srcOrd="4" destOrd="0" parTransId="{DE4F1DE3-BC80-439B-AB25-2D317EE1CF33}" sibTransId="{369F842D-1CE8-42CF-A7CC-720210EDA71F}"/>
    <dgm:cxn modelId="{1CD418FF-D460-4499-B81E-1CA4FF42F97C}" srcId="{508C26DE-B2F1-4B93-9DB6-FF2FA7B002B7}" destId="{343AABA2-BA81-4C79-A758-B70855EFD89B}" srcOrd="3" destOrd="0" parTransId="{CBB17430-471E-4131-B193-846320166BE0}" sibTransId="{47F598D9-B776-44F5-A44A-431CCB360F1F}"/>
    <dgm:cxn modelId="{B6DC26EE-6EE7-9B4A-8DA8-8363AC3AFEE6}" type="presParOf" srcId="{818D97BE-9E9B-4766-8E98-C4E753E92789}" destId="{B292DF7D-B212-4395-B486-6BD3EE85C9A3}" srcOrd="0" destOrd="0" presId="urn:microsoft.com/office/officeart/2005/8/layout/lProcess3"/>
    <dgm:cxn modelId="{6BE5E16C-194F-6147-A2B0-F7374E6CAF7C}" type="presParOf" srcId="{B292DF7D-B212-4395-B486-6BD3EE85C9A3}" destId="{CD819299-1D19-43CA-B5DF-EE6BA7B18EBD}" srcOrd="0" destOrd="0" presId="urn:microsoft.com/office/officeart/2005/8/layout/lProcess3"/>
    <dgm:cxn modelId="{EF4A822F-F34D-A84B-81F0-192CCFE5B63D}" type="presParOf" srcId="{818D97BE-9E9B-4766-8E98-C4E753E92789}" destId="{89EBC2B7-40B7-4925-B982-F4CBB0B75FBE}" srcOrd="1" destOrd="0" presId="urn:microsoft.com/office/officeart/2005/8/layout/lProcess3"/>
    <dgm:cxn modelId="{E2D7F8C9-833F-5E46-88E9-6E599E2977CB}" type="presParOf" srcId="{818D97BE-9E9B-4766-8E98-C4E753E92789}" destId="{E1F00DF5-56E9-4F64-84AA-A7A745880E83}" srcOrd="2" destOrd="0" presId="urn:microsoft.com/office/officeart/2005/8/layout/lProcess3"/>
    <dgm:cxn modelId="{2848B976-96E6-EB49-951D-193798E93E62}" type="presParOf" srcId="{E1F00DF5-56E9-4F64-84AA-A7A745880E83}" destId="{4B068EBF-5CB8-4CB5-9CBF-B6BF8D65F59C}" srcOrd="0" destOrd="0" presId="urn:microsoft.com/office/officeart/2005/8/layout/lProcess3"/>
    <dgm:cxn modelId="{5DAF7E8D-430B-3940-86F0-C131916499A2}" type="presParOf" srcId="{818D97BE-9E9B-4766-8E98-C4E753E92789}" destId="{03104257-E08A-4AC2-8A4F-EFBB01F116A9}" srcOrd="3" destOrd="0" presId="urn:microsoft.com/office/officeart/2005/8/layout/lProcess3"/>
    <dgm:cxn modelId="{8CF6A468-78E1-B447-AE26-9F37106D70C9}" type="presParOf" srcId="{818D97BE-9E9B-4766-8E98-C4E753E92789}" destId="{B524177F-1768-4395-B453-6D5639337073}" srcOrd="4" destOrd="0" presId="urn:microsoft.com/office/officeart/2005/8/layout/lProcess3"/>
    <dgm:cxn modelId="{44C92AC0-AD11-8745-9B91-576188883CCF}" type="presParOf" srcId="{B524177F-1768-4395-B453-6D5639337073}" destId="{BD67BF15-A7DB-4566-8CE9-29F0998DC194}" srcOrd="0" destOrd="0" presId="urn:microsoft.com/office/officeart/2005/8/layout/lProcess3"/>
    <dgm:cxn modelId="{284A61AF-2046-694F-8BDF-F2101EAD4BD1}" type="presParOf" srcId="{818D97BE-9E9B-4766-8E98-C4E753E92789}" destId="{41D49113-80DB-4A54-AF13-D25FFCD50E49}" srcOrd="5" destOrd="0" presId="urn:microsoft.com/office/officeart/2005/8/layout/lProcess3"/>
    <dgm:cxn modelId="{60AE4D2E-44D1-604B-9552-9D1D24C8A334}" type="presParOf" srcId="{818D97BE-9E9B-4766-8E98-C4E753E92789}" destId="{219A2A33-08AC-4D3A-AFDA-F42F86DBF9AB}" srcOrd="6" destOrd="0" presId="urn:microsoft.com/office/officeart/2005/8/layout/lProcess3"/>
    <dgm:cxn modelId="{A469DDD2-2514-4441-A653-CB4B6C91D0E2}" type="presParOf" srcId="{219A2A33-08AC-4D3A-AFDA-F42F86DBF9AB}" destId="{5E574152-6594-4B99-9EB5-6259167F127F}" srcOrd="0" destOrd="0" presId="urn:microsoft.com/office/officeart/2005/8/layout/lProcess3"/>
    <dgm:cxn modelId="{3E0AFFF9-EF76-8048-A7DE-2E0DEC8EA818}" type="presParOf" srcId="{818D97BE-9E9B-4766-8E98-C4E753E92789}" destId="{1621F5FC-CD21-4C3E-83C9-FBD30E04DA9A}" srcOrd="7" destOrd="0" presId="urn:microsoft.com/office/officeart/2005/8/layout/lProcess3"/>
    <dgm:cxn modelId="{BE7458EE-C42E-114A-B1FA-0F2A5D0E1812}" type="presParOf" srcId="{818D97BE-9E9B-4766-8E98-C4E753E92789}" destId="{22E3845F-7D20-4366-A598-96ED95E03DE9}" srcOrd="8" destOrd="0" presId="urn:microsoft.com/office/officeart/2005/8/layout/lProcess3"/>
    <dgm:cxn modelId="{BECBF5E2-33AF-114D-8533-6DCB4D856F08}" type="presParOf" srcId="{22E3845F-7D20-4366-A598-96ED95E03DE9}" destId="{F4AD1CB3-AA66-4ACB-BD6C-900780345E7A}"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9.xml><?xml version="1.0" encoding="utf-8"?>
<dgm:dataModel xmlns:dgm="http://schemas.openxmlformats.org/drawingml/2006/diagram" xmlns:a="http://schemas.openxmlformats.org/drawingml/2006/main">
  <dgm:ptLst>
    <dgm:pt modelId="{0F41B4F2-5BAE-4C58-AC27-1E461243C911}" type="doc">
      <dgm:prSet loTypeId="urn:microsoft.com/office/officeart/2005/8/layout/vList2" loCatId="list" qsTypeId="urn:microsoft.com/office/officeart/2005/8/quickstyle/3d1" qsCatId="3D" csTypeId="urn:microsoft.com/office/officeart/2005/8/colors/colorful4" csCatId="colorful" phldr="1"/>
      <dgm:spPr/>
      <dgm:t>
        <a:bodyPr/>
        <a:lstStyle/>
        <a:p>
          <a:endParaRPr lang="en-US"/>
        </a:p>
      </dgm:t>
    </dgm:pt>
    <dgm:pt modelId="{BDC1F732-E11D-436F-89BE-302E94A6E63F}">
      <dgm:prSet custT="1"/>
      <dgm:spPr/>
      <dgm:t>
        <a:bodyPr/>
        <a:lstStyle/>
        <a:p>
          <a:pPr rtl="0"/>
          <a:r>
            <a:rPr lang="en-US" sz="3600" b="1" dirty="0">
              <a:effectLst>
                <a:outerShdw blurRad="38100" dist="38100" dir="2700000" algn="tl">
                  <a:srgbClr val="000000">
                    <a:alpha val="43137"/>
                  </a:srgbClr>
                </a:outerShdw>
              </a:effectLst>
            </a:rPr>
            <a:t>Good choices produce good results.</a:t>
          </a:r>
          <a:endParaRPr lang="en-US" sz="3600" dirty="0">
            <a:effectLst>
              <a:outerShdw blurRad="38100" dist="38100" dir="2700000" algn="tl">
                <a:srgbClr val="000000">
                  <a:alpha val="43137"/>
                </a:srgbClr>
              </a:outerShdw>
            </a:effectLst>
          </a:endParaRPr>
        </a:p>
      </dgm:t>
    </dgm:pt>
    <dgm:pt modelId="{759CE39E-08A6-4EFB-995B-93C38BDEFE59}" type="parTrans" cxnId="{8A782895-DFCD-47A1-AC50-13630DD1DE51}">
      <dgm:prSet/>
      <dgm:spPr/>
      <dgm:t>
        <a:bodyPr/>
        <a:lstStyle/>
        <a:p>
          <a:endParaRPr lang="en-US"/>
        </a:p>
      </dgm:t>
    </dgm:pt>
    <dgm:pt modelId="{D55AB412-0D6D-4342-BE36-9E3C9F6224AE}" type="sibTrans" cxnId="{8A782895-DFCD-47A1-AC50-13630DD1DE51}">
      <dgm:prSet/>
      <dgm:spPr/>
      <dgm:t>
        <a:bodyPr/>
        <a:lstStyle/>
        <a:p>
          <a:endParaRPr lang="en-US"/>
        </a:p>
      </dgm:t>
    </dgm:pt>
    <dgm:pt modelId="{7CEF70A8-9E08-497D-8354-3CF9BCA94162}">
      <dgm:prSet custT="1"/>
      <dgm:spPr/>
      <dgm:t>
        <a:bodyPr/>
        <a:lstStyle/>
        <a:p>
          <a:pPr rtl="0"/>
          <a:r>
            <a:rPr lang="en-US" sz="3600" b="1" dirty="0">
              <a:effectLst>
                <a:outerShdw blurRad="38100" dist="38100" dir="2700000" algn="tl">
                  <a:srgbClr val="000000">
                    <a:alpha val="43137"/>
                  </a:srgbClr>
                </a:outerShdw>
              </a:effectLst>
            </a:rPr>
            <a:t>Better choices create better results.</a:t>
          </a:r>
          <a:endParaRPr lang="en-US" sz="3600" dirty="0">
            <a:effectLst>
              <a:outerShdw blurRad="38100" dist="38100" dir="2700000" algn="tl">
                <a:srgbClr val="000000">
                  <a:alpha val="43137"/>
                </a:srgbClr>
              </a:outerShdw>
            </a:effectLst>
          </a:endParaRPr>
        </a:p>
      </dgm:t>
    </dgm:pt>
    <dgm:pt modelId="{2FF04C0F-868B-4AC4-ADDF-8452B9F632A8}" type="parTrans" cxnId="{53A09DE2-177B-4F17-B25A-9443D89D1F75}">
      <dgm:prSet/>
      <dgm:spPr/>
      <dgm:t>
        <a:bodyPr/>
        <a:lstStyle/>
        <a:p>
          <a:endParaRPr lang="en-US"/>
        </a:p>
      </dgm:t>
    </dgm:pt>
    <dgm:pt modelId="{B492F7A6-EC51-4D2B-8F0E-37DD14F3B590}" type="sibTrans" cxnId="{53A09DE2-177B-4F17-B25A-9443D89D1F75}">
      <dgm:prSet/>
      <dgm:spPr/>
      <dgm:t>
        <a:bodyPr/>
        <a:lstStyle/>
        <a:p>
          <a:endParaRPr lang="en-US"/>
        </a:p>
      </dgm:t>
    </dgm:pt>
    <dgm:pt modelId="{BB252539-9773-4B66-9F3E-49BF0F762AD3}">
      <dgm:prSet custT="1"/>
      <dgm:spPr/>
      <dgm:t>
        <a:bodyPr/>
        <a:lstStyle/>
        <a:p>
          <a:pPr rtl="0"/>
          <a:r>
            <a:rPr lang="en-US" sz="3600" b="1" dirty="0">
              <a:effectLst>
                <a:outerShdw blurRad="38100" dist="38100" dir="2700000" algn="tl">
                  <a:srgbClr val="000000">
                    <a:alpha val="43137"/>
                  </a:srgbClr>
                </a:outerShdw>
              </a:effectLst>
            </a:rPr>
            <a:t>The best choices produce the BEST POSSIBLE RESULT.</a:t>
          </a:r>
          <a:endParaRPr lang="en-US" sz="3600" dirty="0">
            <a:effectLst>
              <a:outerShdw blurRad="38100" dist="38100" dir="2700000" algn="tl">
                <a:srgbClr val="000000">
                  <a:alpha val="43137"/>
                </a:srgbClr>
              </a:outerShdw>
            </a:effectLst>
          </a:endParaRPr>
        </a:p>
      </dgm:t>
    </dgm:pt>
    <dgm:pt modelId="{5BE8BD99-2209-46F0-8419-7783C8CF1C72}" type="parTrans" cxnId="{5ECE46FC-358E-4E1C-94E2-C2CE08C917F4}">
      <dgm:prSet/>
      <dgm:spPr/>
      <dgm:t>
        <a:bodyPr/>
        <a:lstStyle/>
        <a:p>
          <a:endParaRPr lang="en-US"/>
        </a:p>
      </dgm:t>
    </dgm:pt>
    <dgm:pt modelId="{5C8797FA-8651-4053-A4ED-92FFD3523655}" type="sibTrans" cxnId="{5ECE46FC-358E-4E1C-94E2-C2CE08C917F4}">
      <dgm:prSet/>
      <dgm:spPr/>
      <dgm:t>
        <a:bodyPr/>
        <a:lstStyle/>
        <a:p>
          <a:endParaRPr lang="en-US"/>
        </a:p>
      </dgm:t>
    </dgm:pt>
    <dgm:pt modelId="{0F6B404E-8433-4A6D-8853-44C466B84E6C}" type="pres">
      <dgm:prSet presAssocID="{0F41B4F2-5BAE-4C58-AC27-1E461243C911}" presName="linear" presStyleCnt="0">
        <dgm:presLayoutVars>
          <dgm:animLvl val="lvl"/>
          <dgm:resizeHandles val="exact"/>
        </dgm:presLayoutVars>
      </dgm:prSet>
      <dgm:spPr/>
    </dgm:pt>
    <dgm:pt modelId="{FDA36A42-BBC1-4931-A28C-FD6CEC209367}" type="pres">
      <dgm:prSet presAssocID="{BDC1F732-E11D-436F-89BE-302E94A6E63F}" presName="parentText" presStyleLbl="node1" presStyleIdx="0" presStyleCnt="3" custLinFactNeighborY="20235">
        <dgm:presLayoutVars>
          <dgm:chMax val="0"/>
          <dgm:bulletEnabled val="1"/>
        </dgm:presLayoutVars>
      </dgm:prSet>
      <dgm:spPr/>
    </dgm:pt>
    <dgm:pt modelId="{12ECB4EF-BB25-4E16-8C78-F2E1A7A2DDAB}" type="pres">
      <dgm:prSet presAssocID="{D55AB412-0D6D-4342-BE36-9E3C9F6224AE}" presName="spacer" presStyleCnt="0"/>
      <dgm:spPr/>
    </dgm:pt>
    <dgm:pt modelId="{DD6A5F78-8A4C-40DA-A1ED-02D67BAE2FD5}" type="pres">
      <dgm:prSet presAssocID="{7CEF70A8-9E08-497D-8354-3CF9BCA94162}" presName="parentText" presStyleLbl="node1" presStyleIdx="1" presStyleCnt="3">
        <dgm:presLayoutVars>
          <dgm:chMax val="0"/>
          <dgm:bulletEnabled val="1"/>
        </dgm:presLayoutVars>
      </dgm:prSet>
      <dgm:spPr/>
    </dgm:pt>
    <dgm:pt modelId="{1688A043-882D-4857-AC97-AB63E00051F4}" type="pres">
      <dgm:prSet presAssocID="{B492F7A6-EC51-4D2B-8F0E-37DD14F3B590}" presName="spacer" presStyleCnt="0"/>
      <dgm:spPr/>
    </dgm:pt>
    <dgm:pt modelId="{FBCFBF7D-9396-4EFE-9341-551F5790D6DF}" type="pres">
      <dgm:prSet presAssocID="{BB252539-9773-4B66-9F3E-49BF0F762AD3}" presName="parentText" presStyleLbl="node1" presStyleIdx="2" presStyleCnt="3">
        <dgm:presLayoutVars>
          <dgm:chMax val="0"/>
          <dgm:bulletEnabled val="1"/>
        </dgm:presLayoutVars>
      </dgm:prSet>
      <dgm:spPr/>
    </dgm:pt>
  </dgm:ptLst>
  <dgm:cxnLst>
    <dgm:cxn modelId="{72F54715-B190-974E-A515-FBE5B1BA76A8}" type="presOf" srcId="{7CEF70A8-9E08-497D-8354-3CF9BCA94162}" destId="{DD6A5F78-8A4C-40DA-A1ED-02D67BAE2FD5}" srcOrd="0" destOrd="0" presId="urn:microsoft.com/office/officeart/2005/8/layout/vList2"/>
    <dgm:cxn modelId="{7F905B16-B633-E641-90EF-C2133AAABF91}" type="presOf" srcId="{0F41B4F2-5BAE-4C58-AC27-1E461243C911}" destId="{0F6B404E-8433-4A6D-8853-44C466B84E6C}" srcOrd="0" destOrd="0" presId="urn:microsoft.com/office/officeart/2005/8/layout/vList2"/>
    <dgm:cxn modelId="{D064A892-02EE-8043-A97C-9CDD7AF8D5FC}" type="presOf" srcId="{BB252539-9773-4B66-9F3E-49BF0F762AD3}" destId="{FBCFBF7D-9396-4EFE-9341-551F5790D6DF}" srcOrd="0" destOrd="0" presId="urn:microsoft.com/office/officeart/2005/8/layout/vList2"/>
    <dgm:cxn modelId="{8A782895-DFCD-47A1-AC50-13630DD1DE51}" srcId="{0F41B4F2-5BAE-4C58-AC27-1E461243C911}" destId="{BDC1F732-E11D-436F-89BE-302E94A6E63F}" srcOrd="0" destOrd="0" parTransId="{759CE39E-08A6-4EFB-995B-93C38BDEFE59}" sibTransId="{D55AB412-0D6D-4342-BE36-9E3C9F6224AE}"/>
    <dgm:cxn modelId="{228EBED6-265B-2A48-BE8D-9581D0B031EA}" type="presOf" srcId="{BDC1F732-E11D-436F-89BE-302E94A6E63F}" destId="{FDA36A42-BBC1-4931-A28C-FD6CEC209367}" srcOrd="0" destOrd="0" presId="urn:microsoft.com/office/officeart/2005/8/layout/vList2"/>
    <dgm:cxn modelId="{53A09DE2-177B-4F17-B25A-9443D89D1F75}" srcId="{0F41B4F2-5BAE-4C58-AC27-1E461243C911}" destId="{7CEF70A8-9E08-497D-8354-3CF9BCA94162}" srcOrd="1" destOrd="0" parTransId="{2FF04C0F-868B-4AC4-ADDF-8452B9F632A8}" sibTransId="{B492F7A6-EC51-4D2B-8F0E-37DD14F3B590}"/>
    <dgm:cxn modelId="{5ECE46FC-358E-4E1C-94E2-C2CE08C917F4}" srcId="{0F41B4F2-5BAE-4C58-AC27-1E461243C911}" destId="{BB252539-9773-4B66-9F3E-49BF0F762AD3}" srcOrd="2" destOrd="0" parTransId="{5BE8BD99-2209-46F0-8419-7783C8CF1C72}" sibTransId="{5C8797FA-8651-4053-A4ED-92FFD3523655}"/>
    <dgm:cxn modelId="{D5F4603A-25F5-1A41-88F2-3BEB25C693DE}" type="presParOf" srcId="{0F6B404E-8433-4A6D-8853-44C466B84E6C}" destId="{FDA36A42-BBC1-4931-A28C-FD6CEC209367}" srcOrd="0" destOrd="0" presId="urn:microsoft.com/office/officeart/2005/8/layout/vList2"/>
    <dgm:cxn modelId="{784B44CF-CA84-0E46-8359-9E1FC8D8CB97}" type="presParOf" srcId="{0F6B404E-8433-4A6D-8853-44C466B84E6C}" destId="{12ECB4EF-BB25-4E16-8C78-F2E1A7A2DDAB}" srcOrd="1" destOrd="0" presId="urn:microsoft.com/office/officeart/2005/8/layout/vList2"/>
    <dgm:cxn modelId="{0DEE228E-04E7-7640-B97B-0DF28F023B47}" type="presParOf" srcId="{0F6B404E-8433-4A6D-8853-44C466B84E6C}" destId="{DD6A5F78-8A4C-40DA-A1ED-02D67BAE2FD5}" srcOrd="2" destOrd="0" presId="urn:microsoft.com/office/officeart/2005/8/layout/vList2"/>
    <dgm:cxn modelId="{0F16EE88-5FC4-5948-8D63-954CBC628F1C}" type="presParOf" srcId="{0F6B404E-8433-4A6D-8853-44C466B84E6C}" destId="{1688A043-882D-4857-AC97-AB63E00051F4}" srcOrd="3" destOrd="0" presId="urn:microsoft.com/office/officeart/2005/8/layout/vList2"/>
    <dgm:cxn modelId="{5037A302-D458-3442-BA62-E3D7E26B717D}" type="presParOf" srcId="{0F6B404E-8433-4A6D-8853-44C466B84E6C}" destId="{FBCFBF7D-9396-4EFE-9341-551F5790D6DF}"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F289E7-3A07-BF4C-A8FD-B38D6B5EA75F}">
      <dsp:nvSpPr>
        <dsp:cNvPr id="0" name=""/>
        <dsp:cNvSpPr/>
      </dsp:nvSpPr>
      <dsp:spPr>
        <a:xfrm>
          <a:off x="0" y="0"/>
          <a:ext cx="8229600" cy="1004951"/>
        </a:xfrm>
        <a:prstGeom prst="roundRect">
          <a:avLst/>
        </a:prstGeom>
        <a:solidFill>
          <a:srgbClr val="8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1" kern="1200" dirty="0">
              <a:latin typeface="Arial Black"/>
              <a:cs typeface="Arial Black"/>
            </a:rPr>
            <a:t>CHARACTER COUNTS! 6.0</a:t>
          </a:r>
        </a:p>
      </dsp:txBody>
      <dsp:txXfrm>
        <a:off x="49058" y="49058"/>
        <a:ext cx="8131484" cy="906835"/>
      </dsp:txXfrm>
    </dsp:sp>
    <dsp:sp modelId="{7583DEF9-6B87-EF4C-A5E5-AE843ADECC32}">
      <dsp:nvSpPr>
        <dsp:cNvPr id="0" name=""/>
        <dsp:cNvSpPr/>
      </dsp:nvSpPr>
      <dsp:spPr>
        <a:xfrm>
          <a:off x="0" y="704871"/>
          <a:ext cx="8229600" cy="656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44450" rIns="248920" bIns="44450" numCol="1" spcCol="1270" anchor="t" anchorCtr="0">
          <a:noAutofit/>
        </a:bodyPr>
        <a:lstStyle/>
        <a:p>
          <a:pPr marL="228600" lvl="1" indent="-228600" algn="ctr" defTabSz="1200150">
            <a:lnSpc>
              <a:spcPct val="90000"/>
            </a:lnSpc>
            <a:spcBef>
              <a:spcPct val="0"/>
            </a:spcBef>
            <a:spcAft>
              <a:spcPct val="20000"/>
            </a:spcAft>
            <a:buChar char="•"/>
          </a:pPr>
          <a:endParaRPr lang="en-US" sz="2700" b="1" kern="1200" dirty="0"/>
        </a:p>
      </dsp:txBody>
      <dsp:txXfrm>
        <a:off x="0" y="704871"/>
        <a:ext cx="8229600" cy="656920"/>
      </dsp:txXfrm>
    </dsp:sp>
    <dsp:sp modelId="{72B1DDAA-44AB-DF47-B8AE-8B78084F7CBD}">
      <dsp:nvSpPr>
        <dsp:cNvPr id="0" name=""/>
        <dsp:cNvSpPr/>
      </dsp:nvSpPr>
      <dsp:spPr>
        <a:xfrm>
          <a:off x="0" y="1215031"/>
          <a:ext cx="8229600" cy="986865"/>
        </a:xfrm>
        <a:prstGeom prst="roundRect">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1" kern="1200" dirty="0">
              <a:latin typeface="Arial Black"/>
              <a:cs typeface="Arial Black"/>
            </a:rPr>
            <a:t>Student Development Workshop</a:t>
          </a:r>
        </a:p>
      </dsp:txBody>
      <dsp:txXfrm>
        <a:off x="48175" y="1263206"/>
        <a:ext cx="8133250" cy="89051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E49C5D-F315-EA4E-9DE4-9796A42D6FC7}">
      <dsp:nvSpPr>
        <dsp:cNvPr id="0" name=""/>
        <dsp:cNvSpPr/>
      </dsp:nvSpPr>
      <dsp:spPr>
        <a:xfrm>
          <a:off x="0" y="207691"/>
          <a:ext cx="8577943" cy="94185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65744" tIns="270764" rIns="665744"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Strategies, pedagogies, classroom management techniques that are designed to actively engage students.</a:t>
          </a:r>
          <a:endParaRPr lang="en-GB" sz="2000" kern="1200" dirty="0"/>
        </a:p>
      </dsp:txBody>
      <dsp:txXfrm>
        <a:off x="0" y="207691"/>
        <a:ext cx="8577943" cy="941850"/>
      </dsp:txXfrm>
    </dsp:sp>
    <dsp:sp modelId="{D9ED7C5C-93E6-2A4C-9B95-C1F5DECCE18B}">
      <dsp:nvSpPr>
        <dsp:cNvPr id="0" name=""/>
        <dsp:cNvSpPr/>
      </dsp:nvSpPr>
      <dsp:spPr>
        <a:xfrm>
          <a:off x="408373" y="15811"/>
          <a:ext cx="8167466" cy="3837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6958" tIns="0" rIns="226958" bIns="0" numCol="1" spcCol="1270" anchor="ctr" anchorCtr="0">
          <a:noAutofit/>
        </a:bodyPr>
        <a:lstStyle/>
        <a:p>
          <a:pPr marL="0" lvl="0" indent="0" algn="l" defTabSz="1244600">
            <a:lnSpc>
              <a:spcPct val="90000"/>
            </a:lnSpc>
            <a:spcBef>
              <a:spcPct val="0"/>
            </a:spcBef>
            <a:spcAft>
              <a:spcPct val="35000"/>
            </a:spcAft>
            <a:buNone/>
          </a:pPr>
          <a:r>
            <a:rPr lang="en-GB" sz="2800" kern="1200" dirty="0"/>
            <a:t>Best instructional practices</a:t>
          </a:r>
        </a:p>
      </dsp:txBody>
      <dsp:txXfrm>
        <a:off x="427107" y="34545"/>
        <a:ext cx="8129998" cy="346292"/>
      </dsp:txXfrm>
    </dsp:sp>
    <dsp:sp modelId="{BC0806EE-B502-3E4F-9F77-A349BB615701}">
      <dsp:nvSpPr>
        <dsp:cNvPr id="0" name=""/>
        <dsp:cNvSpPr/>
      </dsp:nvSpPr>
      <dsp:spPr>
        <a:xfrm>
          <a:off x="0" y="1411621"/>
          <a:ext cx="8577943" cy="120802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65744" tIns="270764" rIns="665744"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Embed the teaching of character skills into academic content making the connection to where the desired values and traits intersect with a lesson. </a:t>
          </a:r>
          <a:endParaRPr lang="en-GB" sz="2000" kern="1200" dirty="0"/>
        </a:p>
      </dsp:txBody>
      <dsp:txXfrm>
        <a:off x="0" y="1411621"/>
        <a:ext cx="8577943" cy="1208025"/>
      </dsp:txXfrm>
    </dsp:sp>
    <dsp:sp modelId="{43991AE0-D38F-274A-879F-E45369DF3670}">
      <dsp:nvSpPr>
        <dsp:cNvPr id="0" name=""/>
        <dsp:cNvSpPr/>
      </dsp:nvSpPr>
      <dsp:spPr>
        <a:xfrm>
          <a:off x="408373" y="1219741"/>
          <a:ext cx="8167466" cy="383760"/>
        </a:xfrm>
        <a:prstGeom prst="roundRect">
          <a:avLst/>
        </a:prstGeom>
        <a:solidFill>
          <a:schemeClr val="accent2">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6958" tIns="0" rIns="226958" bIns="0" numCol="1" spcCol="1270" anchor="ctr" anchorCtr="0">
          <a:noAutofit/>
        </a:bodyPr>
        <a:lstStyle/>
        <a:p>
          <a:pPr marL="0" lvl="0" indent="0" algn="l" defTabSz="1244600">
            <a:lnSpc>
              <a:spcPct val="90000"/>
            </a:lnSpc>
            <a:spcBef>
              <a:spcPct val="0"/>
            </a:spcBef>
            <a:spcAft>
              <a:spcPct val="35000"/>
            </a:spcAft>
            <a:buNone/>
          </a:pPr>
          <a:r>
            <a:rPr lang="en-US" sz="2800" kern="1200" dirty="0"/>
            <a:t>Infusion of character into academic curriculum</a:t>
          </a:r>
          <a:endParaRPr lang="en-GB" sz="2800" kern="1200" dirty="0"/>
        </a:p>
      </dsp:txBody>
      <dsp:txXfrm>
        <a:off x="427107" y="1238475"/>
        <a:ext cx="8129998" cy="346292"/>
      </dsp:txXfrm>
    </dsp:sp>
    <dsp:sp modelId="{2369973B-6CE4-5244-811A-981C9BE60E0E}">
      <dsp:nvSpPr>
        <dsp:cNvPr id="0" name=""/>
        <dsp:cNvSpPr/>
      </dsp:nvSpPr>
      <dsp:spPr>
        <a:xfrm>
          <a:off x="0" y="2881726"/>
          <a:ext cx="8577943" cy="94185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65744" tIns="270764" rIns="665744" bIns="142240" numCol="1" spcCol="1270" anchor="t" anchorCtr="0">
          <a:noAutofit/>
        </a:bodyPr>
        <a:lstStyle/>
        <a:p>
          <a:pPr marL="228600" lvl="1" indent="-228600" algn="l" defTabSz="889000">
            <a:lnSpc>
              <a:spcPct val="90000"/>
            </a:lnSpc>
            <a:spcBef>
              <a:spcPct val="0"/>
            </a:spcBef>
            <a:spcAft>
              <a:spcPct val="15000"/>
            </a:spcAft>
            <a:buChar char="•"/>
          </a:pPr>
          <a:r>
            <a:rPr lang="en-GB" sz="2000" kern="1200" dirty="0"/>
            <a:t>School </a:t>
          </a:r>
          <a:r>
            <a:rPr lang="en-US" sz="2000" kern="1200" dirty="0"/>
            <a:t>committee prepares specific lessons or assembly programs around a monthly theme.</a:t>
          </a:r>
          <a:endParaRPr lang="en-GB" sz="2000" kern="1200" dirty="0"/>
        </a:p>
      </dsp:txBody>
      <dsp:txXfrm>
        <a:off x="0" y="2881726"/>
        <a:ext cx="8577943" cy="941850"/>
      </dsp:txXfrm>
    </dsp:sp>
    <dsp:sp modelId="{18632D4D-7A27-284C-B370-7B7231D1FF88}">
      <dsp:nvSpPr>
        <dsp:cNvPr id="0" name=""/>
        <dsp:cNvSpPr/>
      </dsp:nvSpPr>
      <dsp:spPr>
        <a:xfrm>
          <a:off x="408373" y="2689846"/>
          <a:ext cx="8167466" cy="383760"/>
        </a:xfrm>
        <a:prstGeom prst="roundRect">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6958" tIns="0" rIns="226958" bIns="0" numCol="1" spcCol="1270" anchor="ctr" anchorCtr="0">
          <a:noAutofit/>
        </a:bodyPr>
        <a:lstStyle/>
        <a:p>
          <a:pPr marL="0" lvl="0" indent="0" algn="l" defTabSz="1244600">
            <a:lnSpc>
              <a:spcPct val="90000"/>
            </a:lnSpc>
            <a:spcBef>
              <a:spcPct val="0"/>
            </a:spcBef>
            <a:spcAft>
              <a:spcPct val="35000"/>
            </a:spcAft>
            <a:buNone/>
          </a:pPr>
          <a:r>
            <a:rPr lang="en-US" sz="2800" kern="1200" dirty="0"/>
            <a:t>Organizational strategies</a:t>
          </a:r>
          <a:endParaRPr lang="en-GB" sz="2800" kern="1200" dirty="0"/>
        </a:p>
      </dsp:txBody>
      <dsp:txXfrm>
        <a:off x="427107" y="2708580"/>
        <a:ext cx="8129998" cy="346292"/>
      </dsp:txXfrm>
    </dsp:sp>
    <dsp:sp modelId="{8AC8BCF3-146E-294A-8050-1498D0C5FBE4}">
      <dsp:nvSpPr>
        <dsp:cNvPr id="0" name=""/>
        <dsp:cNvSpPr/>
      </dsp:nvSpPr>
      <dsp:spPr>
        <a:xfrm>
          <a:off x="0" y="4091503"/>
          <a:ext cx="8577943" cy="94185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65744" tIns="270764" rIns="665744" bIns="142240" numCol="1" spcCol="1270" anchor="t" anchorCtr="0">
          <a:noAutofit/>
        </a:bodyPr>
        <a:lstStyle/>
        <a:p>
          <a:pPr marL="228600" lvl="1" indent="-228600" algn="l" defTabSz="889000">
            <a:lnSpc>
              <a:spcPct val="90000"/>
            </a:lnSpc>
            <a:spcBef>
              <a:spcPct val="0"/>
            </a:spcBef>
            <a:spcAft>
              <a:spcPct val="15000"/>
            </a:spcAft>
            <a:buChar char="•"/>
          </a:pPr>
          <a:r>
            <a:rPr lang="en-GB" sz="2000" kern="1200" dirty="0"/>
            <a:t>Using teacher-prepared lessons or resources from CHARACTER COUNTS! Today Counts, Way To Go.</a:t>
          </a:r>
        </a:p>
      </dsp:txBody>
      <dsp:txXfrm>
        <a:off x="0" y="4091503"/>
        <a:ext cx="8577943" cy="941850"/>
      </dsp:txXfrm>
    </dsp:sp>
    <dsp:sp modelId="{7E7CFA42-EE89-004D-A41F-3C71EDF848A1}">
      <dsp:nvSpPr>
        <dsp:cNvPr id="0" name=""/>
        <dsp:cNvSpPr/>
      </dsp:nvSpPr>
      <dsp:spPr>
        <a:xfrm>
          <a:off x="408373" y="3893776"/>
          <a:ext cx="8167466" cy="383760"/>
        </a:xfrm>
        <a:prstGeom prst="roundRect">
          <a:avLst/>
        </a:prstGeom>
        <a:solidFill>
          <a:schemeClr val="bg2">
            <a:lumMod val="2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6958" tIns="0" rIns="226958" bIns="0" numCol="1" spcCol="1270" anchor="ctr" anchorCtr="0">
          <a:noAutofit/>
        </a:bodyPr>
        <a:lstStyle/>
        <a:p>
          <a:pPr marL="0" lvl="0" indent="0" algn="l" defTabSz="1244600">
            <a:lnSpc>
              <a:spcPct val="90000"/>
            </a:lnSpc>
            <a:spcBef>
              <a:spcPct val="0"/>
            </a:spcBef>
            <a:spcAft>
              <a:spcPct val="35000"/>
            </a:spcAft>
            <a:buNone/>
          </a:pPr>
          <a:r>
            <a:rPr lang="en-US" sz="2800" kern="1200" dirty="0"/>
            <a:t>Free-standing character lessons</a:t>
          </a:r>
          <a:endParaRPr lang="en-GB" sz="2800" kern="1200" dirty="0"/>
        </a:p>
      </dsp:txBody>
      <dsp:txXfrm>
        <a:off x="427107" y="3912510"/>
        <a:ext cx="8129998" cy="346292"/>
      </dsp:txXfrm>
    </dsp:sp>
  </dsp:spTree>
</dsp:drawing>
</file>

<file path=ppt/diagrams/drawing10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D96414-FDA7-CD48-92CC-B4D81D2483AF}">
      <dsp:nvSpPr>
        <dsp:cNvPr id="0" name=""/>
        <dsp:cNvSpPr/>
      </dsp:nvSpPr>
      <dsp:spPr>
        <a:xfrm rot="16200000">
          <a:off x="926522" y="-926522"/>
          <a:ext cx="2223654" cy="4076700"/>
        </a:xfrm>
        <a:prstGeom prst="round1Rect">
          <a:avLst/>
        </a:prstGeom>
        <a:solidFill>
          <a:srgbClr val="DC3835"/>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en-US" sz="2400" b="0" kern="1200" dirty="0"/>
        </a:p>
        <a:p>
          <a:pPr marL="0" lvl="0" indent="0" algn="ctr"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To think of all choices in terms of potential consequences to themselves and to others (stakeholders)</a:t>
          </a:r>
        </a:p>
      </dsp:txBody>
      <dsp:txXfrm rot="5400000">
        <a:off x="-1" y="1"/>
        <a:ext cx="4076700" cy="1667740"/>
      </dsp:txXfrm>
    </dsp:sp>
    <dsp:sp modelId="{E7E39AEB-FD1B-154B-8FE5-D6BF77020861}">
      <dsp:nvSpPr>
        <dsp:cNvPr id="0" name=""/>
        <dsp:cNvSpPr/>
      </dsp:nvSpPr>
      <dsp:spPr>
        <a:xfrm>
          <a:off x="4076700" y="0"/>
          <a:ext cx="4076700" cy="2223654"/>
        </a:xfrm>
        <a:prstGeom prst="round1Rect">
          <a:avLst/>
        </a:prstGeom>
        <a:solidFill>
          <a:srgbClr val="6682B5"/>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Every decision has consequences</a:t>
          </a:r>
        </a:p>
      </dsp:txBody>
      <dsp:txXfrm>
        <a:off x="4076700" y="0"/>
        <a:ext cx="4076700" cy="1667740"/>
      </dsp:txXfrm>
    </dsp:sp>
    <dsp:sp modelId="{43407B61-895A-B44E-97DE-AB0A8F5C08DB}">
      <dsp:nvSpPr>
        <dsp:cNvPr id="0" name=""/>
        <dsp:cNvSpPr/>
      </dsp:nvSpPr>
      <dsp:spPr>
        <a:xfrm rot="10800000">
          <a:off x="0" y="2223654"/>
          <a:ext cx="4076700" cy="2223654"/>
        </a:xfrm>
        <a:prstGeom prst="round1Rect">
          <a:avLst/>
        </a:prstGeom>
        <a:solidFill>
          <a:srgbClr val="23A498"/>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The greater the potential consequences, the higher the stakes</a:t>
          </a:r>
        </a:p>
      </dsp:txBody>
      <dsp:txXfrm rot="10800000">
        <a:off x="0" y="2779568"/>
        <a:ext cx="4076700" cy="1667740"/>
      </dsp:txXfrm>
    </dsp:sp>
    <dsp:sp modelId="{58C28D08-DA7F-FA42-BE48-ECD26547A646}">
      <dsp:nvSpPr>
        <dsp:cNvPr id="0" name=""/>
        <dsp:cNvSpPr/>
      </dsp:nvSpPr>
      <dsp:spPr>
        <a:xfrm rot="5400000">
          <a:off x="5003222" y="1297131"/>
          <a:ext cx="2223654" cy="4076700"/>
        </a:xfrm>
        <a:prstGeom prst="round1Rect">
          <a:avLst/>
        </a:prstGeom>
        <a:solidFill>
          <a:srgbClr val="234098"/>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The higher the stakes, the more need there is for careful decision-making</a:t>
          </a:r>
        </a:p>
      </dsp:txBody>
      <dsp:txXfrm rot="-5400000">
        <a:off x="4076699" y="2779568"/>
        <a:ext cx="4076700" cy="1667740"/>
      </dsp:txXfrm>
    </dsp:sp>
    <dsp:sp modelId="{945DFB8A-6EAC-AA4E-A333-0B6F1F59555B}">
      <dsp:nvSpPr>
        <dsp:cNvPr id="0" name=""/>
        <dsp:cNvSpPr/>
      </dsp:nvSpPr>
      <dsp:spPr>
        <a:xfrm>
          <a:off x="2149529" y="1954647"/>
          <a:ext cx="3854340" cy="889461"/>
        </a:xfrm>
        <a:prstGeom prst="roundRect">
          <a:avLst/>
        </a:prstGeom>
        <a:solidFill>
          <a:srgbClr val="E8D067"/>
        </a:solidFill>
        <a:ln>
          <a:noFill/>
        </a:ln>
        <a:effectLst>
          <a:outerShdw blurRad="40000" dist="23000" dir="5400000" rotWithShape="0">
            <a:srgbClr val="000000">
              <a:alpha val="35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tx2">
                  <a:lumMod val="75000"/>
                </a:schemeClr>
              </a:solidFill>
            </a:rPr>
            <a:t>Decision-Making</a:t>
          </a:r>
        </a:p>
      </dsp:txBody>
      <dsp:txXfrm>
        <a:off x="2192949" y="1998067"/>
        <a:ext cx="3767500" cy="802621"/>
      </dsp:txXfrm>
    </dsp:sp>
  </dsp:spTree>
</dsp:drawing>
</file>

<file path=ppt/diagrams/drawing10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118B9A-2262-43CF-B81F-127F52FBEC63}">
      <dsp:nvSpPr>
        <dsp:cNvPr id="0" name=""/>
        <dsp:cNvSpPr/>
      </dsp:nvSpPr>
      <dsp:spPr>
        <a:xfrm>
          <a:off x="0" y="0"/>
          <a:ext cx="8229600" cy="4525963"/>
        </a:xfrm>
        <a:prstGeom prst="roundRect">
          <a:avLst>
            <a:gd name="adj" fmla="val 8500"/>
          </a:avLst>
        </a:prstGeom>
        <a:solidFill>
          <a:srgbClr val="80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7640" tIns="167640" rIns="167640" bIns="3512650" numCol="1" spcCol="1270" anchor="t" anchorCtr="0">
          <a:noAutofit/>
        </a:bodyPr>
        <a:lstStyle/>
        <a:p>
          <a:pPr marL="0" lvl="0" indent="0" algn="l" defTabSz="1955800" rtl="0">
            <a:lnSpc>
              <a:spcPct val="90000"/>
            </a:lnSpc>
            <a:spcBef>
              <a:spcPct val="0"/>
            </a:spcBef>
            <a:spcAft>
              <a:spcPct val="35000"/>
            </a:spcAft>
            <a:buNone/>
          </a:pPr>
          <a:r>
            <a:rPr lang="en-US" sz="4400" b="1" kern="1200" dirty="0">
              <a:effectLst>
                <a:outerShdw blurRad="38100" dist="38100" dir="2700000" algn="tl">
                  <a:srgbClr val="000000">
                    <a:alpha val="43137"/>
                  </a:srgbClr>
                </a:outerShdw>
              </a:effectLst>
            </a:rPr>
            <a:t>Stakeholders</a:t>
          </a:r>
        </a:p>
      </dsp:txBody>
      <dsp:txXfrm>
        <a:off x="112677" y="112677"/>
        <a:ext cx="8004246" cy="4300609"/>
      </dsp:txXfrm>
    </dsp:sp>
    <dsp:sp modelId="{6A9CA37C-F924-47AF-A143-B564BBB06A3B}">
      <dsp:nvSpPr>
        <dsp:cNvPr id="0" name=""/>
        <dsp:cNvSpPr/>
      </dsp:nvSpPr>
      <dsp:spPr>
        <a:xfrm>
          <a:off x="205740" y="1131490"/>
          <a:ext cx="7818120" cy="3168174"/>
        </a:xfrm>
        <a:prstGeom prst="roundRect">
          <a:avLst>
            <a:gd name="adj" fmla="val 10500"/>
          </a:avLst>
        </a:prstGeom>
        <a:solidFill>
          <a:schemeClr val="accent3">
            <a:lumMod val="7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2011791" numCol="1" spcCol="1270" anchor="t" anchorCtr="0">
          <a:noAutofit/>
        </a:bodyPr>
        <a:lstStyle/>
        <a:p>
          <a:pPr marL="0" lvl="0" indent="0" algn="l" defTabSz="1422400" rtl="0">
            <a:lnSpc>
              <a:spcPct val="90000"/>
            </a:lnSpc>
            <a:spcBef>
              <a:spcPct val="0"/>
            </a:spcBef>
            <a:spcAft>
              <a:spcPct val="35000"/>
            </a:spcAft>
            <a:buNone/>
          </a:pPr>
          <a:r>
            <a:rPr lang="en-US" sz="3200" b="1" kern="1200" dirty="0">
              <a:effectLst>
                <a:outerShdw blurRad="38100" dist="38100" dir="2700000" algn="tl">
                  <a:srgbClr val="000000">
                    <a:alpha val="43137"/>
                  </a:srgbClr>
                </a:outerShdw>
              </a:effectLst>
            </a:rPr>
            <a:t>Each person who can be affected by a decision has a “stake” in that decision and a moral claim on the decision maker to make the decision wisely and ethically.</a:t>
          </a:r>
        </a:p>
      </dsp:txBody>
      <dsp:txXfrm>
        <a:off x="303172" y="1228922"/>
        <a:ext cx="7623256" cy="2973310"/>
      </dsp:txXfrm>
    </dsp:sp>
  </dsp:spTree>
</dsp:drawing>
</file>

<file path=ppt/diagrams/drawing10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25999F-A46C-4550-8EA7-AC19052D907A}">
      <dsp:nvSpPr>
        <dsp:cNvPr id="0" name=""/>
        <dsp:cNvSpPr/>
      </dsp:nvSpPr>
      <dsp:spPr>
        <a:xfrm>
          <a:off x="0" y="779"/>
          <a:ext cx="8229600" cy="145884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100000"/>
            </a:lnSpc>
            <a:spcBef>
              <a:spcPct val="0"/>
            </a:spcBef>
            <a:spcAft>
              <a:spcPct val="35000"/>
            </a:spcAft>
            <a:buNone/>
          </a:pPr>
          <a:r>
            <a:rPr lang="en-US" sz="2800" b="1" kern="1200" dirty="0">
              <a:effectLst>
                <a:outerShdw blurRad="38100" dist="38100" dir="2700000" algn="tl">
                  <a:srgbClr val="000000">
                    <a:alpha val="43137"/>
                  </a:srgbClr>
                </a:outerShdw>
              </a:effectLst>
            </a:rPr>
            <a:t>CHOICES HAVE CONSEQUENCES </a:t>
          </a:r>
          <a:br>
            <a:rPr lang="en-US" sz="2800" b="1" kern="1200" dirty="0">
              <a:effectLst>
                <a:outerShdw blurRad="38100" dist="38100" dir="2700000" algn="tl">
                  <a:srgbClr val="000000">
                    <a:alpha val="43137"/>
                  </a:srgbClr>
                </a:outerShdw>
              </a:effectLst>
            </a:rPr>
          </a:br>
          <a:r>
            <a:rPr lang="en-US" sz="2800" b="1" kern="1200" dirty="0">
              <a:effectLst>
                <a:outerShdw blurRad="38100" dist="38100" dir="2700000" algn="tl">
                  <a:srgbClr val="000000">
                    <a:alpha val="43137"/>
                  </a:srgbClr>
                </a:outerShdw>
              </a:effectLst>
            </a:rPr>
            <a:t>Everyone affected by a decision is a stakeholder in that decision</a:t>
          </a:r>
          <a:r>
            <a:rPr lang="en-US" sz="2700" b="1" kern="1200" dirty="0"/>
            <a:t>.</a:t>
          </a:r>
          <a:endParaRPr lang="en-US" sz="2700" kern="1200" dirty="0"/>
        </a:p>
      </dsp:txBody>
      <dsp:txXfrm>
        <a:off x="71215" y="71994"/>
        <a:ext cx="8087170" cy="1316413"/>
      </dsp:txXfrm>
    </dsp:sp>
  </dsp:spTree>
</dsp:drawing>
</file>

<file path=ppt/diagrams/drawing10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490908-9F60-457E-9A01-FE8B235057BE}">
      <dsp:nvSpPr>
        <dsp:cNvPr id="0" name=""/>
        <dsp:cNvSpPr/>
      </dsp:nvSpPr>
      <dsp:spPr>
        <a:xfrm>
          <a:off x="0" y="539"/>
          <a:ext cx="8229600" cy="1141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b="1" kern="1200" dirty="0">
              <a:effectLst>
                <a:outerShdw blurRad="38100" dist="38100" dir="2700000" algn="tl">
                  <a:srgbClr val="000000">
                    <a:alpha val="43137"/>
                  </a:srgbClr>
                </a:outerShdw>
              </a:effectLst>
            </a:rPr>
            <a:t>Aspects of an Exemplary Decision</a:t>
          </a:r>
          <a:endParaRPr lang="en-US" sz="3600" kern="1200" dirty="0">
            <a:effectLst>
              <a:outerShdw blurRad="38100" dist="38100" dir="2700000" algn="tl">
                <a:srgbClr val="000000">
                  <a:alpha val="43137"/>
                </a:srgbClr>
              </a:outerShdw>
            </a:effectLst>
          </a:endParaRPr>
        </a:p>
      </dsp:txBody>
      <dsp:txXfrm>
        <a:off x="55744" y="56283"/>
        <a:ext cx="8118112" cy="1030432"/>
      </dsp:txXfrm>
    </dsp:sp>
  </dsp:spTree>
</dsp:drawing>
</file>

<file path=ppt/diagrams/drawing10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B88B84-0F64-41CF-8416-35C5A50DE9FA}">
      <dsp:nvSpPr>
        <dsp:cNvPr id="0" name=""/>
        <dsp:cNvSpPr/>
      </dsp:nvSpPr>
      <dsp:spPr>
        <a:xfrm>
          <a:off x="0" y="54827"/>
          <a:ext cx="8229600" cy="53820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b="1" kern="1200" dirty="0">
              <a:effectLst>
                <a:outerShdw blurRad="38100" dist="38100" dir="2700000" algn="tl">
                  <a:srgbClr val="000000">
                    <a:alpha val="43137"/>
                  </a:srgbClr>
                </a:outerShdw>
              </a:effectLst>
            </a:rPr>
            <a:t>Based on sufficient reliable information</a:t>
          </a:r>
          <a:endParaRPr lang="en-US" sz="2300" kern="1200" dirty="0">
            <a:effectLst>
              <a:outerShdw blurRad="38100" dist="38100" dir="2700000" algn="tl">
                <a:srgbClr val="000000">
                  <a:alpha val="43137"/>
                </a:srgbClr>
              </a:outerShdw>
            </a:effectLst>
          </a:endParaRPr>
        </a:p>
      </dsp:txBody>
      <dsp:txXfrm>
        <a:off x="26273" y="81100"/>
        <a:ext cx="8177054" cy="485654"/>
      </dsp:txXfrm>
    </dsp:sp>
    <dsp:sp modelId="{2406881F-B3C9-498E-B251-2CA4035AD9E8}">
      <dsp:nvSpPr>
        <dsp:cNvPr id="0" name=""/>
        <dsp:cNvSpPr/>
      </dsp:nvSpPr>
      <dsp:spPr>
        <a:xfrm>
          <a:off x="0" y="659267"/>
          <a:ext cx="8229600" cy="538200"/>
        </a:xfrm>
        <a:prstGeom prst="roundRect">
          <a:avLst/>
        </a:prstGeom>
        <a:gradFill rotWithShape="0">
          <a:gsLst>
            <a:gs pos="0">
              <a:schemeClr val="accent2">
                <a:hueOff val="1560506"/>
                <a:satOff val="-1946"/>
                <a:lumOff val="458"/>
                <a:alphaOff val="0"/>
                <a:shade val="51000"/>
                <a:satMod val="130000"/>
              </a:schemeClr>
            </a:gs>
            <a:gs pos="80000">
              <a:schemeClr val="accent2">
                <a:hueOff val="1560506"/>
                <a:satOff val="-1946"/>
                <a:lumOff val="458"/>
                <a:alphaOff val="0"/>
                <a:shade val="93000"/>
                <a:satMod val="130000"/>
              </a:schemeClr>
            </a:gs>
            <a:gs pos="100000">
              <a:schemeClr val="accent2">
                <a:hueOff val="1560506"/>
                <a:satOff val="-1946"/>
                <a:lumOff val="45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b="1" kern="1200" dirty="0">
              <a:effectLst>
                <a:outerShdw blurRad="38100" dist="38100" dir="2700000" algn="tl">
                  <a:srgbClr val="000000">
                    <a:alpha val="43137"/>
                  </a:srgbClr>
                </a:outerShdw>
              </a:effectLst>
            </a:rPr>
            <a:t>Effectively accomplishes the decision-maker’s objectives</a:t>
          </a:r>
          <a:endParaRPr lang="en-US" sz="2300" kern="1200" dirty="0">
            <a:effectLst>
              <a:outerShdw blurRad="38100" dist="38100" dir="2700000" algn="tl">
                <a:srgbClr val="000000">
                  <a:alpha val="43137"/>
                </a:srgbClr>
              </a:outerShdw>
            </a:effectLst>
          </a:endParaRPr>
        </a:p>
      </dsp:txBody>
      <dsp:txXfrm>
        <a:off x="26273" y="685540"/>
        <a:ext cx="8177054" cy="485654"/>
      </dsp:txXfrm>
    </dsp:sp>
    <dsp:sp modelId="{5763B89F-D24F-46EE-8D05-8BB267BEB925}">
      <dsp:nvSpPr>
        <dsp:cNvPr id="0" name=""/>
        <dsp:cNvSpPr/>
      </dsp:nvSpPr>
      <dsp:spPr>
        <a:xfrm>
          <a:off x="0" y="1197467"/>
          <a:ext cx="8229600" cy="976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5400" rIns="142240" bIns="25400" numCol="1" spcCol="1270" anchor="t" anchorCtr="0">
          <a:noAutofit/>
        </a:bodyPr>
        <a:lstStyle/>
        <a:p>
          <a:pPr marL="228600" lvl="1" indent="-228600" algn="l" defTabSz="889000" rtl="0">
            <a:lnSpc>
              <a:spcPct val="90000"/>
            </a:lnSpc>
            <a:spcBef>
              <a:spcPct val="0"/>
            </a:spcBef>
            <a:spcAft>
              <a:spcPct val="20000"/>
            </a:spcAft>
            <a:buChar char="•"/>
          </a:pPr>
          <a:r>
            <a:rPr lang="en-US" sz="2000" b="0" kern="1200" dirty="0"/>
            <a:t>Efficient</a:t>
          </a:r>
        </a:p>
        <a:p>
          <a:pPr marL="228600" lvl="1" indent="-228600" algn="l" defTabSz="889000" rtl="0">
            <a:lnSpc>
              <a:spcPct val="90000"/>
            </a:lnSpc>
            <a:spcBef>
              <a:spcPct val="0"/>
            </a:spcBef>
            <a:spcAft>
              <a:spcPct val="20000"/>
            </a:spcAft>
            <a:buChar char="•"/>
          </a:pPr>
          <a:r>
            <a:rPr lang="en-US" sz="2000" b="0" kern="1200" dirty="0"/>
            <a:t>Avoids unintended consequences </a:t>
          </a:r>
        </a:p>
        <a:p>
          <a:pPr marL="228600" lvl="1" indent="-228600" algn="l" defTabSz="889000" rtl="0">
            <a:lnSpc>
              <a:spcPct val="90000"/>
            </a:lnSpc>
            <a:spcBef>
              <a:spcPct val="0"/>
            </a:spcBef>
            <a:spcAft>
              <a:spcPct val="20000"/>
            </a:spcAft>
            <a:buChar char="•"/>
          </a:pPr>
          <a:r>
            <a:rPr lang="en-US" sz="2000" b="0" kern="1200" dirty="0"/>
            <a:t>Results in the most good and the least harm to each stakeholder</a:t>
          </a:r>
          <a:r>
            <a:rPr lang="en-US" sz="1800" b="0" kern="1200" dirty="0"/>
            <a:t>.</a:t>
          </a:r>
        </a:p>
      </dsp:txBody>
      <dsp:txXfrm>
        <a:off x="0" y="1197467"/>
        <a:ext cx="8229600" cy="976005"/>
      </dsp:txXfrm>
    </dsp:sp>
    <dsp:sp modelId="{6EA0205B-6EB0-4251-A6D1-5BE1B9B4EA79}">
      <dsp:nvSpPr>
        <dsp:cNvPr id="0" name=""/>
        <dsp:cNvSpPr/>
      </dsp:nvSpPr>
      <dsp:spPr>
        <a:xfrm>
          <a:off x="0" y="2173472"/>
          <a:ext cx="8229600" cy="538200"/>
        </a:xfrm>
        <a:prstGeom prst="roundRect">
          <a:avLst/>
        </a:prstGeom>
        <a:solidFill>
          <a:srgbClr val="008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b="1" kern="1200" dirty="0">
              <a:effectLst>
                <a:outerShdw blurRad="38100" dist="38100" dir="2700000" algn="tl">
                  <a:srgbClr val="000000">
                    <a:alpha val="43137"/>
                  </a:srgbClr>
                </a:outerShdw>
              </a:effectLst>
            </a:rPr>
            <a:t>Is and appears to be ethical</a:t>
          </a:r>
          <a:endParaRPr lang="en-US" sz="2300" kern="1200" dirty="0">
            <a:effectLst>
              <a:outerShdw blurRad="38100" dist="38100" dir="2700000" algn="tl">
                <a:srgbClr val="000000">
                  <a:alpha val="43137"/>
                </a:srgbClr>
              </a:outerShdw>
            </a:effectLst>
          </a:endParaRPr>
        </a:p>
      </dsp:txBody>
      <dsp:txXfrm>
        <a:off x="26273" y="2199745"/>
        <a:ext cx="8177054" cy="485654"/>
      </dsp:txXfrm>
    </dsp:sp>
    <dsp:sp modelId="{CBD2EDB6-08A3-4A50-B9CB-13C398A51C51}">
      <dsp:nvSpPr>
        <dsp:cNvPr id="0" name=""/>
        <dsp:cNvSpPr/>
      </dsp:nvSpPr>
      <dsp:spPr>
        <a:xfrm>
          <a:off x="0" y="2711672"/>
          <a:ext cx="8229600" cy="64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5400" rIns="142240" bIns="25400" numCol="1" spcCol="1270" anchor="t" anchorCtr="0">
          <a:noAutofit/>
        </a:bodyPr>
        <a:lstStyle/>
        <a:p>
          <a:pPr marL="228600" lvl="1" indent="-228600" algn="l" defTabSz="889000" rtl="0">
            <a:lnSpc>
              <a:spcPct val="90000"/>
            </a:lnSpc>
            <a:spcBef>
              <a:spcPct val="0"/>
            </a:spcBef>
            <a:spcAft>
              <a:spcPct val="20000"/>
            </a:spcAft>
            <a:buChar char="•"/>
          </a:pPr>
          <a:r>
            <a:rPr lang="en-US" sz="2000" b="0" kern="1200" dirty="0"/>
            <a:t>Generates trust</a:t>
          </a:r>
        </a:p>
        <a:p>
          <a:pPr marL="228600" lvl="1" indent="-228600" algn="l" defTabSz="889000" rtl="0">
            <a:lnSpc>
              <a:spcPct val="90000"/>
            </a:lnSpc>
            <a:spcBef>
              <a:spcPct val="0"/>
            </a:spcBef>
            <a:spcAft>
              <a:spcPct val="20000"/>
            </a:spcAft>
            <a:buChar char="•"/>
          </a:pPr>
          <a:r>
            <a:rPr lang="en-US" sz="2000" b="0" kern="1200" dirty="0"/>
            <a:t>Treats all stakeholders respectfully</a:t>
          </a:r>
        </a:p>
      </dsp:txBody>
      <dsp:txXfrm>
        <a:off x="0" y="2711672"/>
        <a:ext cx="8229600" cy="642734"/>
      </dsp:txXfrm>
    </dsp:sp>
    <dsp:sp modelId="{65E482EE-6B31-6F46-B4D8-D95C016D953B}">
      <dsp:nvSpPr>
        <dsp:cNvPr id="0" name=""/>
        <dsp:cNvSpPr/>
      </dsp:nvSpPr>
      <dsp:spPr>
        <a:xfrm>
          <a:off x="0" y="3354407"/>
          <a:ext cx="8229600" cy="538200"/>
        </a:xfrm>
        <a:prstGeom prst="roundRect">
          <a:avLst/>
        </a:prstGeom>
        <a:solidFill>
          <a:srgbClr val="FF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0" kern="1200" dirty="0"/>
            <a:t>Acknowledges and fulfills the decision-maker’s responsibilities</a:t>
          </a:r>
        </a:p>
      </dsp:txBody>
      <dsp:txXfrm>
        <a:off x="26273" y="3380680"/>
        <a:ext cx="8177054" cy="485654"/>
      </dsp:txXfrm>
    </dsp:sp>
    <dsp:sp modelId="{6E36713C-68CC-D448-9E5F-FBBCA847F3D2}">
      <dsp:nvSpPr>
        <dsp:cNvPr id="0" name=""/>
        <dsp:cNvSpPr/>
      </dsp:nvSpPr>
      <dsp:spPr>
        <a:xfrm>
          <a:off x="0" y="3892607"/>
          <a:ext cx="8229600" cy="976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5400" rIns="142240" bIns="25400" numCol="1" spcCol="1270" anchor="t" anchorCtr="0">
          <a:noAutofit/>
        </a:bodyPr>
        <a:lstStyle/>
        <a:p>
          <a:pPr marL="228600" lvl="1" indent="-228600" algn="l" defTabSz="889000" rtl="0">
            <a:lnSpc>
              <a:spcPct val="90000"/>
            </a:lnSpc>
            <a:spcBef>
              <a:spcPct val="0"/>
            </a:spcBef>
            <a:spcAft>
              <a:spcPct val="20000"/>
            </a:spcAft>
            <a:buChar char="•"/>
          </a:pPr>
          <a:r>
            <a:rPr lang="en-US" sz="2000" b="0" kern="1200" dirty="0"/>
            <a:t>Is fair to all concerned</a:t>
          </a:r>
        </a:p>
        <a:p>
          <a:pPr marL="228600" lvl="1" indent="-228600" algn="l" defTabSz="889000" rtl="0">
            <a:lnSpc>
              <a:spcPct val="90000"/>
            </a:lnSpc>
            <a:spcBef>
              <a:spcPct val="0"/>
            </a:spcBef>
            <a:spcAft>
              <a:spcPct val="20000"/>
            </a:spcAft>
            <a:buChar char="•"/>
          </a:pPr>
          <a:r>
            <a:rPr lang="en-US" sz="2000" b="0" kern="1200" dirty="0"/>
            <a:t>Demonstrates caring and concern for all stakeholders</a:t>
          </a:r>
        </a:p>
        <a:p>
          <a:pPr marL="228600" lvl="1" indent="-228600" algn="l" defTabSz="889000" rtl="0">
            <a:lnSpc>
              <a:spcPct val="90000"/>
            </a:lnSpc>
            <a:spcBef>
              <a:spcPct val="0"/>
            </a:spcBef>
            <a:spcAft>
              <a:spcPct val="20000"/>
            </a:spcAft>
            <a:buChar char="•"/>
          </a:pPr>
          <a:r>
            <a:rPr lang="en-US" sz="2000" b="0" kern="1200" dirty="0"/>
            <a:t>Abides by laws and rules</a:t>
          </a:r>
        </a:p>
      </dsp:txBody>
      <dsp:txXfrm>
        <a:off x="0" y="3892607"/>
        <a:ext cx="8229600" cy="976005"/>
      </dsp:txXfrm>
    </dsp:sp>
  </dsp:spTree>
</dsp:drawing>
</file>

<file path=ppt/diagrams/drawing10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935441-A2D4-9F4B-A56D-64F97DB8778B}">
      <dsp:nvSpPr>
        <dsp:cNvPr id="0" name=""/>
        <dsp:cNvSpPr/>
      </dsp:nvSpPr>
      <dsp:spPr>
        <a:xfrm rot="2041212">
          <a:off x="2833656" y="4540128"/>
          <a:ext cx="2427354" cy="48076"/>
        </a:xfrm>
        <a:custGeom>
          <a:avLst/>
          <a:gdLst/>
          <a:ahLst/>
          <a:cxnLst/>
          <a:rect l="0" t="0" r="0" b="0"/>
          <a:pathLst>
            <a:path>
              <a:moveTo>
                <a:pt x="0" y="24038"/>
              </a:moveTo>
              <a:lnTo>
                <a:pt x="2427354" y="24038"/>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4C0E015-601C-CB4A-8C96-7D3A4B31A99D}">
      <dsp:nvSpPr>
        <dsp:cNvPr id="0" name=""/>
        <dsp:cNvSpPr/>
      </dsp:nvSpPr>
      <dsp:spPr>
        <a:xfrm rot="374353">
          <a:off x="3031636" y="3556478"/>
          <a:ext cx="3292915" cy="48076"/>
        </a:xfrm>
        <a:custGeom>
          <a:avLst/>
          <a:gdLst/>
          <a:ahLst/>
          <a:cxnLst/>
          <a:rect l="0" t="0" r="0" b="0"/>
          <a:pathLst>
            <a:path>
              <a:moveTo>
                <a:pt x="0" y="24038"/>
              </a:moveTo>
              <a:lnTo>
                <a:pt x="3292915" y="24038"/>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5911515-507E-CB46-BD1D-10968DC32F4D}">
      <dsp:nvSpPr>
        <dsp:cNvPr id="0" name=""/>
        <dsp:cNvSpPr/>
      </dsp:nvSpPr>
      <dsp:spPr>
        <a:xfrm rot="20373141">
          <a:off x="2939380" y="2399796"/>
          <a:ext cx="3237937" cy="48076"/>
        </a:xfrm>
        <a:custGeom>
          <a:avLst/>
          <a:gdLst/>
          <a:ahLst/>
          <a:cxnLst/>
          <a:rect l="0" t="0" r="0" b="0"/>
          <a:pathLst>
            <a:path>
              <a:moveTo>
                <a:pt x="0" y="24038"/>
              </a:moveTo>
              <a:lnTo>
                <a:pt x="3237937" y="24038"/>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AE6A624-6D5B-B24D-900C-3EFE8276CD6D}">
      <dsp:nvSpPr>
        <dsp:cNvPr id="0" name=""/>
        <dsp:cNvSpPr/>
      </dsp:nvSpPr>
      <dsp:spPr>
        <a:xfrm rot="18880837">
          <a:off x="2902374" y="2119013"/>
          <a:ext cx="872757" cy="48076"/>
        </a:xfrm>
        <a:custGeom>
          <a:avLst/>
          <a:gdLst/>
          <a:ahLst/>
          <a:cxnLst/>
          <a:rect l="0" t="0" r="0" b="0"/>
          <a:pathLst>
            <a:path>
              <a:moveTo>
                <a:pt x="0" y="24038"/>
              </a:moveTo>
              <a:lnTo>
                <a:pt x="872757" y="24038"/>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35A26C9-E69C-D44A-AAA7-76C8749C3673}">
      <dsp:nvSpPr>
        <dsp:cNvPr id="0" name=""/>
        <dsp:cNvSpPr/>
      </dsp:nvSpPr>
      <dsp:spPr>
        <a:xfrm>
          <a:off x="500243" y="1520264"/>
          <a:ext cx="2801893" cy="3315918"/>
        </a:xfrm>
        <a:prstGeom prst="ellipse">
          <a:avLst/>
        </a:prstGeom>
        <a:gradFill rotWithShape="0">
          <a:gsLst>
            <a:gs pos="100000">
              <a:schemeClr val="accent2">
                <a:lumMod val="40000"/>
                <a:lumOff val="60000"/>
              </a:schemeClr>
            </a:gs>
            <a:gs pos="10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09A189B-94E9-C543-A610-7D1D0546664E}">
      <dsp:nvSpPr>
        <dsp:cNvPr id="0" name=""/>
        <dsp:cNvSpPr/>
      </dsp:nvSpPr>
      <dsp:spPr>
        <a:xfrm>
          <a:off x="3076515" y="339303"/>
          <a:ext cx="2486792" cy="1623181"/>
        </a:xfrm>
        <a:prstGeom prst="ellipse">
          <a:avLst/>
        </a:prstGeom>
        <a:gradFill rotWithShape="0">
          <a:gsLst>
            <a:gs pos="0">
              <a:schemeClr val="accent2">
                <a:hueOff val="1170380"/>
                <a:satOff val="-1460"/>
                <a:lumOff val="343"/>
                <a:alphaOff val="0"/>
                <a:shade val="51000"/>
                <a:satMod val="130000"/>
              </a:schemeClr>
            </a:gs>
            <a:gs pos="80000">
              <a:schemeClr val="accent2">
                <a:hueOff val="1170380"/>
                <a:satOff val="-1460"/>
                <a:lumOff val="343"/>
                <a:alphaOff val="0"/>
                <a:shade val="93000"/>
                <a:satMod val="130000"/>
              </a:schemeClr>
            </a:gs>
            <a:gs pos="100000">
              <a:schemeClr val="accent2">
                <a:hueOff val="1170380"/>
                <a:satOff val="-1460"/>
                <a:lumOff val="34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Publicity Test</a:t>
          </a:r>
        </a:p>
      </dsp:txBody>
      <dsp:txXfrm>
        <a:off x="3440697" y="577012"/>
        <a:ext cx="1758428" cy="1147763"/>
      </dsp:txXfrm>
    </dsp:sp>
    <dsp:sp modelId="{C4E7391A-89BB-044B-874E-F9EEF85EBF6F}">
      <dsp:nvSpPr>
        <dsp:cNvPr id="0" name=""/>
        <dsp:cNvSpPr/>
      </dsp:nvSpPr>
      <dsp:spPr>
        <a:xfrm>
          <a:off x="5944125" y="384140"/>
          <a:ext cx="2653770" cy="2056591"/>
        </a:xfrm>
        <a:prstGeom prst="ellipse">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Golden Rule test: Would I want people to do this to me?</a:t>
          </a:r>
        </a:p>
      </dsp:txBody>
      <dsp:txXfrm>
        <a:off x="6332761" y="685321"/>
        <a:ext cx="1876498" cy="1454229"/>
      </dsp:txXfrm>
    </dsp:sp>
    <dsp:sp modelId="{D565708F-7921-ED4A-9C07-666672520859}">
      <dsp:nvSpPr>
        <dsp:cNvPr id="0" name=""/>
        <dsp:cNvSpPr/>
      </dsp:nvSpPr>
      <dsp:spPr>
        <a:xfrm>
          <a:off x="6308011" y="2577459"/>
          <a:ext cx="2516319" cy="2637607"/>
        </a:xfrm>
        <a:prstGeom prst="ellipse">
          <a:avLst/>
        </a:prstGeom>
        <a:solidFill>
          <a:schemeClr val="accent6">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The what‐if‐everybody‐did‐this test: Would I like it if everyone else did this? </a:t>
          </a:r>
        </a:p>
      </dsp:txBody>
      <dsp:txXfrm>
        <a:off x="6676517" y="2963728"/>
        <a:ext cx="1779307" cy="1865069"/>
      </dsp:txXfrm>
    </dsp:sp>
    <dsp:sp modelId="{65065E89-20CD-944C-BAD7-B918D21426FD}">
      <dsp:nvSpPr>
        <dsp:cNvPr id="0" name=""/>
        <dsp:cNvSpPr/>
      </dsp:nvSpPr>
      <dsp:spPr>
        <a:xfrm>
          <a:off x="4734838" y="4986188"/>
          <a:ext cx="2318964" cy="1649469"/>
        </a:xfrm>
        <a:prstGeom prst="ellipse">
          <a:avLst/>
        </a:prstGeom>
        <a:solidFill>
          <a:schemeClr val="accent3">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Role-Model Test</a:t>
          </a:r>
        </a:p>
      </dsp:txBody>
      <dsp:txXfrm>
        <a:off x="5074442" y="5227747"/>
        <a:ext cx="1639756" cy="1166351"/>
      </dsp:txXfrm>
    </dsp:sp>
  </dsp:spTree>
</dsp:drawing>
</file>

<file path=ppt/diagrams/drawing10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C14056-CE53-426B-968B-E8E68DABE1BF}">
      <dsp:nvSpPr>
        <dsp:cNvPr id="0" name=""/>
        <dsp:cNvSpPr/>
      </dsp:nvSpPr>
      <dsp:spPr>
        <a:xfrm>
          <a:off x="0" y="48686"/>
          <a:ext cx="5181600" cy="921374"/>
        </a:xfrm>
        <a:prstGeom prst="roundRect">
          <a:avLst/>
        </a:prstGeom>
        <a:solidFill>
          <a:srgbClr val="8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rtl="0">
            <a:lnSpc>
              <a:spcPct val="90000"/>
            </a:lnSpc>
            <a:spcBef>
              <a:spcPct val="0"/>
            </a:spcBef>
            <a:spcAft>
              <a:spcPct val="35000"/>
            </a:spcAft>
            <a:buNone/>
          </a:pPr>
          <a:r>
            <a:rPr lang="en-US" sz="3500" b="0" kern="1200" dirty="0">
              <a:latin typeface="Arial Black"/>
              <a:cs typeface="Arial Black"/>
            </a:rPr>
            <a:t>Rule of Universality</a:t>
          </a:r>
        </a:p>
      </dsp:txBody>
      <dsp:txXfrm>
        <a:off x="44978" y="93664"/>
        <a:ext cx="5091644" cy="831418"/>
      </dsp:txXfrm>
    </dsp:sp>
  </dsp:spTree>
</dsp:drawing>
</file>

<file path=ppt/diagrams/drawing10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81EABA-79BB-4D2F-B682-B98323399DB9}">
      <dsp:nvSpPr>
        <dsp:cNvPr id="0" name=""/>
        <dsp:cNvSpPr/>
      </dsp:nvSpPr>
      <dsp:spPr>
        <a:xfrm>
          <a:off x="0" y="123959"/>
          <a:ext cx="4495800" cy="3257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r>
            <a:rPr lang="en-US" sz="2900" b="1" kern="1200" dirty="0"/>
            <a:t>Do only those acts which you are willing to allow to become universal standards of behavior applicable to all people in similar situations.</a:t>
          </a:r>
          <a:endParaRPr lang="en-US" sz="2900" kern="1200" dirty="0"/>
        </a:p>
      </dsp:txBody>
      <dsp:txXfrm>
        <a:off x="159007" y="282966"/>
        <a:ext cx="4177786" cy="2939266"/>
      </dsp:txXfrm>
    </dsp:sp>
  </dsp:spTree>
</dsp:drawing>
</file>

<file path=ppt/diagrams/drawing10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4C51AF-63C2-4E4C-8078-625262337A7A}">
      <dsp:nvSpPr>
        <dsp:cNvPr id="0" name=""/>
        <dsp:cNvSpPr/>
      </dsp:nvSpPr>
      <dsp:spPr>
        <a:xfrm>
          <a:off x="0" y="143130"/>
          <a:ext cx="7924800" cy="704339"/>
        </a:xfrm>
        <a:prstGeom prst="roundRect">
          <a:avLst/>
        </a:prstGeom>
        <a:solidFill>
          <a:srgbClr val="8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100000"/>
            </a:lnSpc>
            <a:spcBef>
              <a:spcPct val="0"/>
            </a:spcBef>
            <a:spcAft>
              <a:spcPct val="35000"/>
            </a:spcAft>
            <a:buNone/>
          </a:pPr>
          <a:r>
            <a:rPr lang="en-US" sz="2800" b="1" i="1" kern="1200" dirty="0"/>
            <a:t>If  everyone did it, would it be a good thing?</a:t>
          </a:r>
          <a:endParaRPr lang="en-US" sz="2800" kern="1200" dirty="0"/>
        </a:p>
      </dsp:txBody>
      <dsp:txXfrm>
        <a:off x="34383" y="177513"/>
        <a:ext cx="7856034" cy="635573"/>
      </dsp:txXfrm>
    </dsp:sp>
  </dsp:spTree>
</dsp:drawing>
</file>

<file path=ppt/diagrams/drawing10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23F2DF-A045-49B0-84F6-DA75D0C3552E}">
      <dsp:nvSpPr>
        <dsp:cNvPr id="0" name=""/>
        <dsp:cNvSpPr/>
      </dsp:nvSpPr>
      <dsp:spPr>
        <a:xfrm>
          <a:off x="0" y="12711"/>
          <a:ext cx="8229600" cy="84942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b="0" kern="1200" dirty="0">
              <a:effectLst/>
            </a:rPr>
            <a:t>Effectively accomplishes the primary objective, in that it solves the immediate problem</a:t>
          </a:r>
        </a:p>
      </dsp:txBody>
      <dsp:txXfrm>
        <a:off x="41465" y="54176"/>
        <a:ext cx="8146670" cy="766490"/>
      </dsp:txXfrm>
    </dsp:sp>
    <dsp:sp modelId="{FC133242-1659-49DC-96E3-9186438788F6}">
      <dsp:nvSpPr>
        <dsp:cNvPr id="0" name=""/>
        <dsp:cNvSpPr/>
      </dsp:nvSpPr>
      <dsp:spPr>
        <a:xfrm>
          <a:off x="0" y="925491"/>
          <a:ext cx="8229600" cy="849420"/>
        </a:xfrm>
        <a:prstGeom prst="roundRect">
          <a:avLst/>
        </a:prstGeom>
        <a:solidFill>
          <a:srgbClr val="008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b="0" kern="1200" dirty="0">
              <a:effectLst/>
            </a:rPr>
            <a:t>Avoids negative unintended consequences</a:t>
          </a:r>
        </a:p>
      </dsp:txBody>
      <dsp:txXfrm>
        <a:off x="41465" y="966956"/>
        <a:ext cx="8146670" cy="766490"/>
      </dsp:txXfrm>
    </dsp:sp>
    <dsp:sp modelId="{2F03242B-E039-40B5-9B8A-424C94D7D50A}">
      <dsp:nvSpPr>
        <dsp:cNvPr id="0" name=""/>
        <dsp:cNvSpPr/>
      </dsp:nvSpPr>
      <dsp:spPr>
        <a:xfrm>
          <a:off x="0" y="1838271"/>
          <a:ext cx="8229600" cy="84942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b="0" kern="1200" dirty="0">
              <a:effectLst/>
            </a:rPr>
            <a:t>Solves the underlying problem, while providing a broader solution and avoiding future problems</a:t>
          </a:r>
        </a:p>
      </dsp:txBody>
      <dsp:txXfrm>
        <a:off x="41465" y="1879736"/>
        <a:ext cx="8146670" cy="766490"/>
      </dsp:txXfrm>
    </dsp:sp>
    <dsp:sp modelId="{3548CA5B-1E1E-4C6C-B71A-6F1720446210}">
      <dsp:nvSpPr>
        <dsp:cNvPr id="0" name=""/>
        <dsp:cNvSpPr/>
      </dsp:nvSpPr>
      <dsp:spPr>
        <a:xfrm>
          <a:off x="0" y="2751051"/>
          <a:ext cx="8229600" cy="849420"/>
        </a:xfrm>
        <a:prstGeom prst="roundRect">
          <a:avLst/>
        </a:prstGeom>
        <a:solidFill>
          <a:srgbClr val="00009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b="0" kern="1200" dirty="0">
              <a:effectLst/>
            </a:rPr>
            <a:t>Preserves or advances the decision maker’s relationships</a:t>
          </a:r>
        </a:p>
      </dsp:txBody>
      <dsp:txXfrm>
        <a:off x="41465" y="2792516"/>
        <a:ext cx="8146670" cy="766490"/>
      </dsp:txXfrm>
    </dsp:sp>
    <dsp:sp modelId="{15B6F6C5-4BA3-44C2-BB7F-7643AE99E5E5}">
      <dsp:nvSpPr>
        <dsp:cNvPr id="0" name=""/>
        <dsp:cNvSpPr/>
      </dsp:nvSpPr>
      <dsp:spPr>
        <a:xfrm>
          <a:off x="0" y="3663831"/>
          <a:ext cx="8229600" cy="849420"/>
        </a:xfrm>
        <a:prstGeom prst="roundRect">
          <a:avLst/>
        </a:prstGeom>
        <a:solidFill>
          <a:srgbClr val="80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b="0" kern="1200" dirty="0">
              <a:effectLst/>
            </a:rPr>
            <a:t>Enhances the decision maker’s credibility </a:t>
          </a:r>
        </a:p>
      </dsp:txBody>
      <dsp:txXfrm>
        <a:off x="41465" y="3705296"/>
        <a:ext cx="8146670" cy="76649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3FB352-2804-4406-9654-7548A53711ED}">
      <dsp:nvSpPr>
        <dsp:cNvPr id="0" name=""/>
        <dsp:cNvSpPr/>
      </dsp:nvSpPr>
      <dsp:spPr>
        <a:xfrm>
          <a:off x="2069962" y="0"/>
          <a:ext cx="4399381" cy="1936556"/>
        </a:xfrm>
        <a:prstGeom prst="rightArrow">
          <a:avLst>
            <a:gd name="adj1" fmla="val 75000"/>
            <a:gd name="adj2" fmla="val 50000"/>
          </a:avLst>
        </a:prstGeom>
        <a:solidFill>
          <a:schemeClr val="accent1">
            <a:lumMod val="75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6510" tIns="16510" rIns="16510" bIns="16510" numCol="1" spcCol="1270" anchor="t" anchorCtr="0">
          <a:noAutofit/>
        </a:bodyPr>
        <a:lstStyle/>
        <a:p>
          <a:pPr marL="228600" lvl="1" indent="-228600" algn="l" defTabSz="1155700" rtl="0">
            <a:lnSpc>
              <a:spcPct val="50000"/>
            </a:lnSpc>
            <a:spcBef>
              <a:spcPct val="0"/>
            </a:spcBef>
            <a:spcAft>
              <a:spcPct val="15000"/>
            </a:spcAft>
            <a:buChar char="•"/>
          </a:pPr>
          <a:endParaRPr lang="en-US" sz="2600" b="1" i="0" kern="1200" dirty="0">
            <a:solidFill>
              <a:schemeClr val="bg1"/>
            </a:solidFill>
            <a:effectLst>
              <a:outerShdw blurRad="38100" dist="38100" dir="2700000" algn="tl">
                <a:srgbClr val="000000">
                  <a:alpha val="43137"/>
                </a:srgbClr>
              </a:outerShdw>
            </a:effectLst>
          </a:endParaRPr>
        </a:p>
        <a:p>
          <a:pPr marL="228600" lvl="1" indent="-228600" algn="l" defTabSz="977900" rtl="0">
            <a:lnSpc>
              <a:spcPct val="90000"/>
            </a:lnSpc>
            <a:spcBef>
              <a:spcPct val="0"/>
            </a:spcBef>
            <a:spcAft>
              <a:spcPct val="15000"/>
            </a:spcAft>
            <a:buChar char="•"/>
          </a:pPr>
          <a:r>
            <a:rPr lang="en-US" sz="2200" b="0" i="0" kern="1200" dirty="0">
              <a:solidFill>
                <a:schemeClr val="bg1"/>
              </a:solidFill>
              <a:effectLst>
                <a:outerShdw blurRad="38100" dist="38100" dir="2700000" algn="tl">
                  <a:srgbClr val="000000">
                    <a:alpha val="43137"/>
                  </a:srgbClr>
                </a:outerShdw>
              </a:effectLst>
            </a:rPr>
            <a:t>What we say we value and the level of importance we say we attach to the value</a:t>
          </a:r>
        </a:p>
      </dsp:txBody>
      <dsp:txXfrm>
        <a:off x="2069962" y="242070"/>
        <a:ext cx="3673173" cy="1452417"/>
      </dsp:txXfrm>
    </dsp:sp>
    <dsp:sp modelId="{74990995-D27A-4F74-BA42-78B2602857DE}">
      <dsp:nvSpPr>
        <dsp:cNvPr id="0" name=""/>
        <dsp:cNvSpPr/>
      </dsp:nvSpPr>
      <dsp:spPr>
        <a:xfrm>
          <a:off x="3158" y="101739"/>
          <a:ext cx="2063644" cy="1737352"/>
        </a:xfrm>
        <a:prstGeom prst="roundRect">
          <a:avLst/>
        </a:prstGeom>
        <a:solidFill>
          <a:srgbClr val="80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en-US" sz="2400" b="1" i="0" u="none" kern="1200" dirty="0">
              <a:effectLst>
                <a:outerShdw blurRad="38100" dist="38100" dir="2700000" algn="tl">
                  <a:srgbClr val="000000">
                    <a:alpha val="43137"/>
                  </a:srgbClr>
                </a:outerShdw>
              </a:effectLst>
            </a:rPr>
            <a:t>Stated Values</a:t>
          </a:r>
        </a:p>
      </dsp:txBody>
      <dsp:txXfrm>
        <a:off x="87969" y="186550"/>
        <a:ext cx="1894022" cy="1567730"/>
      </dsp:txXfrm>
    </dsp:sp>
    <dsp:sp modelId="{79810693-7915-4A81-9745-7F4839B52510}">
      <dsp:nvSpPr>
        <dsp:cNvPr id="0" name=""/>
        <dsp:cNvSpPr/>
      </dsp:nvSpPr>
      <dsp:spPr>
        <a:xfrm>
          <a:off x="2066156" y="1991075"/>
          <a:ext cx="4403178" cy="2003601"/>
        </a:xfrm>
        <a:prstGeom prst="rightArrow">
          <a:avLst>
            <a:gd name="adj1" fmla="val 75000"/>
            <a:gd name="adj2" fmla="val 50000"/>
          </a:avLst>
        </a:prstGeom>
        <a:solidFill>
          <a:srgbClr val="800000">
            <a:alpha val="9000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rtl="0">
            <a:lnSpc>
              <a:spcPct val="50000"/>
            </a:lnSpc>
            <a:spcBef>
              <a:spcPct val="0"/>
            </a:spcBef>
            <a:spcAft>
              <a:spcPct val="15000"/>
            </a:spcAft>
            <a:buChar char="•"/>
          </a:pPr>
          <a:endParaRPr lang="en-US" sz="2400" b="1" kern="1200" dirty="0">
            <a:solidFill>
              <a:schemeClr val="bg1"/>
            </a:solidFill>
            <a:effectLst>
              <a:outerShdw blurRad="38100" dist="38100" dir="2700000" algn="tl">
                <a:srgbClr val="000000">
                  <a:alpha val="43137"/>
                </a:srgbClr>
              </a:outerShdw>
            </a:effectLst>
          </a:endParaRPr>
        </a:p>
        <a:p>
          <a:pPr marL="228600" lvl="1" indent="-228600" algn="l" defTabSz="977900" rtl="0">
            <a:lnSpc>
              <a:spcPct val="90000"/>
            </a:lnSpc>
            <a:spcBef>
              <a:spcPct val="0"/>
            </a:spcBef>
            <a:spcAft>
              <a:spcPct val="15000"/>
            </a:spcAft>
            <a:buChar char="•"/>
          </a:pPr>
          <a:r>
            <a:rPr lang="en-US" sz="2200" b="0" i="0" kern="1200" dirty="0">
              <a:solidFill>
                <a:schemeClr val="bg1"/>
              </a:solidFill>
              <a:effectLst>
                <a:outerShdw blurRad="38100" dist="38100" dir="2700000" algn="tl">
                  <a:srgbClr val="000000">
                    <a:alpha val="43137"/>
                  </a:srgbClr>
                </a:outerShdw>
              </a:effectLst>
            </a:rPr>
            <a:t>What we actually value – our highest priorities as shown by our actions and choices</a:t>
          </a:r>
        </a:p>
      </dsp:txBody>
      <dsp:txXfrm>
        <a:off x="2066156" y="2241525"/>
        <a:ext cx="3651828" cy="1502701"/>
      </dsp:txXfrm>
    </dsp:sp>
    <dsp:sp modelId="{7FD30B5F-EDBF-49ED-8F29-F5E26A159AF8}">
      <dsp:nvSpPr>
        <dsp:cNvPr id="0" name=""/>
        <dsp:cNvSpPr/>
      </dsp:nvSpPr>
      <dsp:spPr>
        <a:xfrm>
          <a:off x="0" y="2180229"/>
          <a:ext cx="2059844" cy="1737352"/>
        </a:xfrm>
        <a:prstGeom prst="roundRect">
          <a:avLst/>
        </a:prstGeom>
        <a:solidFill>
          <a:schemeClr val="accent1">
            <a:lumMod val="7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en-US" sz="2400" b="1" i="0" u="none" kern="1200" dirty="0">
              <a:effectLst>
                <a:outerShdw blurRad="38100" dist="38100" dir="2700000" algn="tl">
                  <a:srgbClr val="000000">
                    <a:alpha val="43137"/>
                  </a:srgbClr>
                </a:outerShdw>
              </a:effectLst>
            </a:rPr>
            <a:t>Operational Values</a:t>
          </a:r>
        </a:p>
      </dsp:txBody>
      <dsp:txXfrm>
        <a:off x="84811" y="2265040"/>
        <a:ext cx="1890222" cy="1567730"/>
      </dsp:txXfrm>
    </dsp:sp>
  </dsp:spTree>
</dsp:drawing>
</file>

<file path=ppt/diagrams/drawing1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4CDCA3-2918-4A6E-9E21-43F795DF554E}">
      <dsp:nvSpPr>
        <dsp:cNvPr id="0" name=""/>
        <dsp:cNvSpPr/>
      </dsp:nvSpPr>
      <dsp:spPr>
        <a:xfrm>
          <a:off x="0" y="123974"/>
          <a:ext cx="8229600" cy="89505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en-US" sz="3400" b="0" kern="1200" dirty="0">
              <a:latin typeface="Arial Black"/>
              <a:cs typeface="Arial Black"/>
            </a:rPr>
            <a:t>Recognizing Important Decisions</a:t>
          </a:r>
        </a:p>
      </dsp:txBody>
      <dsp:txXfrm>
        <a:off x="43693" y="167667"/>
        <a:ext cx="8142214" cy="807664"/>
      </dsp:txXfrm>
    </dsp:sp>
  </dsp:spTree>
</dsp:drawing>
</file>

<file path=ppt/diagrams/drawing1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8914C0-9A87-476C-ACAA-EE16596ADF56}">
      <dsp:nvSpPr>
        <dsp:cNvPr id="0" name=""/>
        <dsp:cNvSpPr/>
      </dsp:nvSpPr>
      <dsp:spPr>
        <a:xfrm>
          <a:off x="0" y="3886230"/>
          <a:ext cx="8229600" cy="637568"/>
        </a:xfrm>
        <a:prstGeom prst="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Could you or someone else suffer significant monetary or property loss?</a:t>
          </a:r>
        </a:p>
      </dsp:txBody>
      <dsp:txXfrm>
        <a:off x="0" y="3886230"/>
        <a:ext cx="8229600" cy="637568"/>
      </dsp:txXfrm>
    </dsp:sp>
    <dsp:sp modelId="{D83F71A3-F298-4A9C-83E8-7F3CF9214BC9}">
      <dsp:nvSpPr>
        <dsp:cNvPr id="0" name=""/>
        <dsp:cNvSpPr/>
      </dsp:nvSpPr>
      <dsp:spPr>
        <a:xfrm rot="10800000">
          <a:off x="0" y="2915214"/>
          <a:ext cx="8229600" cy="980580"/>
        </a:xfrm>
        <a:prstGeom prst="upArrowCallout">
          <a:avLst/>
        </a:prstGeom>
        <a:solidFill>
          <a:srgbClr val="80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Could the decision impede achieving an important goal?</a:t>
          </a:r>
        </a:p>
      </dsp:txBody>
      <dsp:txXfrm rot="10800000">
        <a:off x="0" y="2915214"/>
        <a:ext cx="8229600" cy="637151"/>
      </dsp:txXfrm>
    </dsp:sp>
    <dsp:sp modelId="{29B83703-6BCB-4500-A076-7BB6777B97C2}">
      <dsp:nvSpPr>
        <dsp:cNvPr id="0" name=""/>
        <dsp:cNvSpPr/>
      </dsp:nvSpPr>
      <dsp:spPr>
        <a:xfrm rot="10800000">
          <a:off x="0" y="1944197"/>
          <a:ext cx="8229600" cy="980580"/>
        </a:xfrm>
        <a:prstGeom prst="upArrowCallout">
          <a:avLst/>
        </a:prstGeom>
        <a:solidFill>
          <a:schemeClr val="accent2">
            <a:hueOff val="2340759"/>
            <a:satOff val="-2919"/>
            <a:lumOff val="68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Could the decision hurt your reputation?</a:t>
          </a:r>
        </a:p>
      </dsp:txBody>
      <dsp:txXfrm rot="10800000">
        <a:off x="0" y="1944197"/>
        <a:ext cx="8229600" cy="637151"/>
      </dsp:txXfrm>
    </dsp:sp>
    <dsp:sp modelId="{8F3793BA-72C2-4979-8210-BCB4B82BDD46}">
      <dsp:nvSpPr>
        <dsp:cNvPr id="0" name=""/>
        <dsp:cNvSpPr/>
      </dsp:nvSpPr>
      <dsp:spPr>
        <a:xfrm rot="10800000">
          <a:off x="0" y="973180"/>
          <a:ext cx="8229600" cy="980580"/>
        </a:xfrm>
        <a:prstGeom prst="upArrowCallout">
          <a:avLst/>
        </a:prstGeom>
        <a:solidFill>
          <a:srgbClr val="00009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Could you or someone else suffer serious emotional pain?</a:t>
          </a:r>
        </a:p>
      </dsp:txBody>
      <dsp:txXfrm rot="10800000">
        <a:off x="0" y="973180"/>
        <a:ext cx="8229600" cy="637151"/>
      </dsp:txXfrm>
    </dsp:sp>
    <dsp:sp modelId="{90321F23-C05A-40A8-8167-BBC8F9D8855C}">
      <dsp:nvSpPr>
        <dsp:cNvPr id="0" name=""/>
        <dsp:cNvSpPr/>
      </dsp:nvSpPr>
      <dsp:spPr>
        <a:xfrm rot="10800000">
          <a:off x="0" y="2163"/>
          <a:ext cx="8229600" cy="980580"/>
        </a:xfrm>
        <a:prstGeom prst="upArrowCallout">
          <a:avLst/>
        </a:prstGeom>
        <a:solidFill>
          <a:srgbClr val="008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Is there possible danger of physical harm to you or anyone else?</a:t>
          </a:r>
        </a:p>
      </dsp:txBody>
      <dsp:txXfrm rot="10800000">
        <a:off x="0" y="2163"/>
        <a:ext cx="8229600" cy="637151"/>
      </dsp:txXfrm>
    </dsp:sp>
  </dsp:spTree>
</dsp:drawing>
</file>

<file path=ppt/diagrams/drawing1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2D6DEE-9ED3-4656-86AF-7C0E84D205E9}">
      <dsp:nvSpPr>
        <dsp:cNvPr id="0" name=""/>
        <dsp:cNvSpPr/>
      </dsp:nvSpPr>
      <dsp:spPr>
        <a:xfrm>
          <a:off x="240478" y="2308"/>
          <a:ext cx="4268843" cy="1885741"/>
        </a:xfrm>
        <a:prstGeom prst="chevron">
          <a:avLst/>
        </a:prstGeom>
        <a:solidFill>
          <a:srgbClr val="FF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rtl="0">
            <a:lnSpc>
              <a:spcPct val="90000"/>
            </a:lnSpc>
            <a:spcBef>
              <a:spcPct val="0"/>
            </a:spcBef>
            <a:spcAft>
              <a:spcPct val="35000"/>
            </a:spcAft>
            <a:buNone/>
          </a:pPr>
          <a:r>
            <a:rPr lang="en-US" sz="1800" b="0" kern="1200" dirty="0"/>
            <a:t>1.  Ethical decisions take into account the interests and well-being of everyone affected by your actions (stakeholders).</a:t>
          </a:r>
        </a:p>
      </dsp:txBody>
      <dsp:txXfrm>
        <a:off x="1183349" y="2308"/>
        <a:ext cx="2383102" cy="1885741"/>
      </dsp:txXfrm>
    </dsp:sp>
    <dsp:sp modelId="{19716442-FAC1-47F4-8564-23E7B178F64C}">
      <dsp:nvSpPr>
        <dsp:cNvPr id="0" name=""/>
        <dsp:cNvSpPr/>
      </dsp:nvSpPr>
      <dsp:spPr>
        <a:xfrm>
          <a:off x="240478" y="1952729"/>
          <a:ext cx="4268843" cy="1885741"/>
        </a:xfrm>
        <a:prstGeom prst="chevron">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rtl="0">
            <a:lnSpc>
              <a:spcPct val="90000"/>
            </a:lnSpc>
            <a:spcBef>
              <a:spcPct val="0"/>
            </a:spcBef>
            <a:spcAft>
              <a:spcPct val="35000"/>
            </a:spcAft>
            <a:buNone/>
          </a:pPr>
          <a:r>
            <a:rPr lang="en-US" sz="1800" b="0" kern="1200" dirty="0"/>
            <a:t>2</a:t>
          </a:r>
          <a:r>
            <a:rPr lang="en-US" sz="1700" b="0" kern="1200" dirty="0"/>
            <a:t>.  Ethical decisions put values of Trustworthiness, Respect, Responsibility, Fairness, Caring, &amp; Citizenship above others.</a:t>
          </a:r>
        </a:p>
      </dsp:txBody>
      <dsp:txXfrm>
        <a:off x="1183349" y="1952729"/>
        <a:ext cx="2383102" cy="1885741"/>
      </dsp:txXfrm>
    </dsp:sp>
    <dsp:sp modelId="{80FB0138-5DE2-4636-BEC4-D84785BCD964}">
      <dsp:nvSpPr>
        <dsp:cNvPr id="0" name=""/>
        <dsp:cNvSpPr/>
      </dsp:nvSpPr>
      <dsp:spPr>
        <a:xfrm>
          <a:off x="240478" y="3903149"/>
          <a:ext cx="4167389" cy="1885741"/>
        </a:xfrm>
        <a:prstGeom prst="chevron">
          <a:avLst/>
        </a:prstGeom>
        <a:solidFill>
          <a:srgbClr val="0B944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rtl="0">
            <a:lnSpc>
              <a:spcPct val="90000"/>
            </a:lnSpc>
            <a:spcBef>
              <a:spcPct val="0"/>
            </a:spcBef>
            <a:spcAft>
              <a:spcPct val="35000"/>
            </a:spcAft>
            <a:buNone/>
          </a:pPr>
          <a:r>
            <a:rPr lang="en-US" sz="1800" b="0" kern="1200" dirty="0"/>
            <a:t>3.  If it is necessary to violate one core ethical value to honor another, do what will produce the greatest good in the long run.</a:t>
          </a:r>
        </a:p>
      </dsp:txBody>
      <dsp:txXfrm>
        <a:off x="1183349" y="3903149"/>
        <a:ext cx="2281648" cy="1885741"/>
      </dsp:txXfrm>
    </dsp:sp>
  </dsp:spTree>
</dsp:drawing>
</file>

<file path=ppt/diagrams/drawing1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DDC2C6-F335-934F-AB2A-C0ED34F0F52E}">
      <dsp:nvSpPr>
        <dsp:cNvPr id="0" name=""/>
        <dsp:cNvSpPr/>
      </dsp:nvSpPr>
      <dsp:spPr>
        <a:xfrm>
          <a:off x="0" y="1457387"/>
          <a:ext cx="1867431" cy="1891035"/>
        </a:xfrm>
        <a:prstGeom prst="downArrow">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8C01A2C-4AB6-8744-B153-E6BBFB2AE842}">
      <dsp:nvSpPr>
        <dsp:cNvPr id="0" name=""/>
        <dsp:cNvSpPr/>
      </dsp:nvSpPr>
      <dsp:spPr>
        <a:xfrm>
          <a:off x="1789635" y="0"/>
          <a:ext cx="6586220" cy="3958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0" lvl="0" indent="0" algn="l" defTabSz="755650">
            <a:lnSpc>
              <a:spcPct val="90000"/>
            </a:lnSpc>
            <a:spcBef>
              <a:spcPct val="0"/>
            </a:spcBef>
            <a:spcAft>
              <a:spcPct val="35000"/>
            </a:spcAft>
            <a:buNone/>
          </a:pPr>
          <a:r>
            <a:rPr lang="en-US" sz="1700" kern="1200" dirty="0"/>
            <a:t>Jamie is a High School Junior. As part of the science class, Jamie is one member of a cooperative learning group that has to complete a project by the following Monday. Each member of the group has a specific responsibility to complete for the project. The group has decided to work on Friday after school and on Saturday morning to put together the project so it can be completed by the Monday deadline.   On Thursday, Jamie is invited by a good friend to a concert on Friday evening.  Jamie quickly decides to go. Before leaving on Friday, Jamie meets with the other members of the group to share the decision to go to the concert and that there is no way possible to be in any condition to get up early on Saturday to work on the project. Sunday is out as two other members of the group have family commitments.</a:t>
          </a:r>
        </a:p>
      </dsp:txBody>
      <dsp:txXfrm>
        <a:off x="1789635" y="0"/>
        <a:ext cx="6586220" cy="3958774"/>
      </dsp:txXfrm>
    </dsp:sp>
  </dsp:spTree>
</dsp:drawing>
</file>

<file path=ppt/diagrams/drawing1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37CA2B-AEE5-43D0-9879-22BEE3A897D7}">
      <dsp:nvSpPr>
        <dsp:cNvPr id="0" name=""/>
        <dsp:cNvSpPr/>
      </dsp:nvSpPr>
      <dsp:spPr>
        <a:xfrm>
          <a:off x="0" y="0"/>
          <a:ext cx="8686800" cy="1491236"/>
        </a:xfrm>
        <a:prstGeom prst="roundRect">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b="0" i="0" kern="1200" dirty="0">
              <a:latin typeface="Arial Black"/>
              <a:cs typeface="Arial Black"/>
            </a:rPr>
            <a:t>Day 2 Homework -  Dialogue Presentations</a:t>
          </a:r>
          <a:endParaRPr lang="es-PR" sz="3600" b="0" i="0" kern="1200">
            <a:latin typeface="Arial Black"/>
            <a:cs typeface="Arial Black"/>
          </a:endParaRPr>
        </a:p>
      </dsp:txBody>
      <dsp:txXfrm>
        <a:off x="72796" y="72796"/>
        <a:ext cx="8541208" cy="134564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CF1E66-DF6D-4F08-AB77-380EE78B1BC3}">
      <dsp:nvSpPr>
        <dsp:cNvPr id="0" name=""/>
        <dsp:cNvSpPr/>
      </dsp:nvSpPr>
      <dsp:spPr>
        <a:xfrm>
          <a:off x="0" y="0"/>
          <a:ext cx="8382000" cy="2648210"/>
        </a:xfrm>
        <a:prstGeom prst="roundRect">
          <a:avLst>
            <a:gd name="adj" fmla="val 10000"/>
          </a:avLst>
        </a:prstGeom>
        <a:solidFill>
          <a:schemeClr val="tx2">
            <a:lumMod val="7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chemeClr val="bg1"/>
              </a:solidFill>
              <a:effectLst>
                <a:outerShdw blurRad="38100" dist="38100" dir="2700000" algn="tl">
                  <a:srgbClr val="000000">
                    <a:alpha val="43137"/>
                  </a:srgbClr>
                </a:outerShdw>
              </a:effectLst>
            </a:rPr>
            <a:t>“You do not learn how to ride a bicycle by looking at pictures of bicycles in a book and studying laws of physics. You learn how to ride a bicycle by getting on a bike and riding.” </a:t>
          </a:r>
          <a:r>
            <a:rPr lang="en-US" sz="2000" b="1" kern="1200" dirty="0">
              <a:solidFill>
                <a:schemeClr val="bg1"/>
              </a:solidFill>
              <a:effectLst>
                <a:outerShdw blurRad="38100" dist="38100" dir="2700000" algn="tl">
                  <a:srgbClr val="000000">
                    <a:alpha val="43137"/>
                  </a:srgbClr>
                </a:outerShdw>
              </a:effectLst>
            </a:rPr>
            <a:t>- Barbara Lewis</a:t>
          </a:r>
          <a:endParaRPr lang="en-US" sz="2000" kern="1200" dirty="0">
            <a:solidFill>
              <a:schemeClr val="bg1"/>
            </a:solidFill>
            <a:effectLst>
              <a:outerShdw blurRad="38100" dist="38100" dir="2700000" algn="tl">
                <a:srgbClr val="000000">
                  <a:alpha val="43137"/>
                </a:srgbClr>
              </a:outerShdw>
            </a:effectLst>
          </a:endParaRPr>
        </a:p>
      </dsp:txBody>
      <dsp:txXfrm>
        <a:off x="1941221" y="0"/>
        <a:ext cx="6440778" cy="2648210"/>
      </dsp:txXfrm>
    </dsp:sp>
    <dsp:sp modelId="{1016E051-B812-4CED-B4BC-696F65BCB8FD}">
      <dsp:nvSpPr>
        <dsp:cNvPr id="0" name=""/>
        <dsp:cNvSpPr/>
      </dsp:nvSpPr>
      <dsp:spPr>
        <a:xfrm>
          <a:off x="264821" y="264821"/>
          <a:ext cx="1676400" cy="2118568"/>
        </a:xfrm>
        <a:prstGeom prst="roundRect">
          <a:avLst>
            <a:gd name="adj" fmla="val 10000"/>
          </a:avLst>
        </a:prstGeom>
        <a:blipFill rotWithShape="1">
          <a:blip xmlns:r="http://schemas.openxmlformats.org/officeDocument/2006/relationships" r:embed="rId1"/>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EA56C986-B7E4-4018-B3F0-04249580E279}">
      <dsp:nvSpPr>
        <dsp:cNvPr id="0" name=""/>
        <dsp:cNvSpPr/>
      </dsp:nvSpPr>
      <dsp:spPr>
        <a:xfrm>
          <a:off x="0" y="2913031"/>
          <a:ext cx="8382000" cy="2648210"/>
        </a:xfrm>
        <a:prstGeom prst="roundRect">
          <a:avLst>
            <a:gd name="adj" fmla="val 10000"/>
          </a:avLst>
        </a:prstGeom>
        <a:solidFill>
          <a:srgbClr val="80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chemeClr val="bg1"/>
              </a:solidFill>
              <a:effectLst>
                <a:outerShdw blurRad="38100" dist="38100" dir="2700000" algn="tl">
                  <a:srgbClr val="000000">
                    <a:alpha val="43137"/>
                  </a:srgbClr>
                </a:outerShdw>
              </a:effectLst>
            </a:rPr>
            <a:t>Similarly, </a:t>
          </a:r>
          <a:r>
            <a:rPr lang="en-US" sz="2800" b="1" kern="1200" dirty="0">
              <a:effectLst>
                <a:outerShdw blurRad="38100" dist="38100" dir="2700000" algn="tl">
                  <a:srgbClr val="000000">
                    <a:alpha val="43137"/>
                  </a:srgbClr>
                </a:outerShdw>
              </a:effectLst>
            </a:rPr>
            <a:t>you learn to be a good person by the choices you make.  Your actions are the result of putting what it is you value into practice.</a:t>
          </a:r>
          <a:endParaRPr lang="en-US" sz="2800" kern="1200" dirty="0">
            <a:solidFill>
              <a:schemeClr val="bg1"/>
            </a:solidFill>
            <a:effectLst>
              <a:outerShdw blurRad="38100" dist="38100" dir="2700000" algn="tl">
                <a:srgbClr val="000000">
                  <a:alpha val="43137"/>
                </a:srgbClr>
              </a:outerShdw>
            </a:effectLst>
          </a:endParaRPr>
        </a:p>
      </dsp:txBody>
      <dsp:txXfrm>
        <a:off x="1941221" y="2913031"/>
        <a:ext cx="6440778" cy="2648210"/>
      </dsp:txXfrm>
    </dsp:sp>
    <dsp:sp modelId="{47780802-4E86-4355-BBAB-64B243B99146}">
      <dsp:nvSpPr>
        <dsp:cNvPr id="0" name=""/>
        <dsp:cNvSpPr/>
      </dsp:nvSpPr>
      <dsp:spPr>
        <a:xfrm>
          <a:off x="264821" y="3177852"/>
          <a:ext cx="1676400" cy="2118568"/>
        </a:xfrm>
        <a:prstGeom prst="roundRect">
          <a:avLst>
            <a:gd name="adj" fmla="val 10000"/>
          </a:avLst>
        </a:prstGeom>
        <a:blipFill rotWithShape="1">
          <a:blip xmlns:r="http://schemas.openxmlformats.org/officeDocument/2006/relationships" r:embed="rId2"/>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04A47F-2E8C-E441-B8CC-55AFB101007E}">
      <dsp:nvSpPr>
        <dsp:cNvPr id="0" name=""/>
        <dsp:cNvSpPr/>
      </dsp:nvSpPr>
      <dsp:spPr>
        <a:xfrm>
          <a:off x="2034" y="661522"/>
          <a:ext cx="8301730" cy="2390997"/>
        </a:xfrm>
        <a:prstGeom prst="rect">
          <a:avLst/>
        </a:prstGeom>
        <a:solidFill>
          <a:schemeClr val="accent1">
            <a:lumMod val="75000"/>
          </a:schemeClr>
        </a:solidFill>
        <a:ln w="25400" cap="flat" cmpd="sng" algn="ctr">
          <a:solidFill>
            <a:schemeClr val="dk1">
              <a:shade val="50000"/>
            </a:schemeClr>
          </a:solidFill>
          <a:prstDash val="solid"/>
        </a:ln>
        <a:effectLst/>
        <a:scene3d>
          <a:camera prst="orthographicFront"/>
          <a:lightRig rig="chilly" dir="t"/>
        </a:scene3d>
        <a:sp3d/>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121920" tIns="121920" rIns="121920" bIns="121920" numCol="1" spcCol="1270" anchor="t" anchorCtr="0">
          <a:noAutofit/>
        </a:bodyPr>
        <a:lstStyle/>
        <a:p>
          <a:pPr marL="0" lvl="0" indent="0" algn="r" defTabSz="1422400" rtl="0">
            <a:lnSpc>
              <a:spcPct val="90000"/>
            </a:lnSpc>
            <a:spcBef>
              <a:spcPct val="0"/>
            </a:spcBef>
            <a:spcAft>
              <a:spcPts val="0"/>
            </a:spcAft>
            <a:buNone/>
          </a:pPr>
          <a:r>
            <a:rPr lang="en-US" sz="3200" b="1" i="0" u="none" kern="1200" dirty="0">
              <a:effectLst>
                <a:outerShdw blurRad="38100" dist="38100" dir="2700000" algn="tl">
                  <a:srgbClr val="000000">
                    <a:alpha val="43137"/>
                  </a:srgbClr>
                </a:outerShdw>
              </a:effectLst>
            </a:rPr>
            <a:t>Intrinsic Values</a:t>
          </a:r>
        </a:p>
        <a:p>
          <a:pPr marL="0" lvl="0" indent="0" algn="r" defTabSz="1422400" rtl="0">
            <a:lnSpc>
              <a:spcPct val="90000"/>
            </a:lnSpc>
            <a:spcBef>
              <a:spcPct val="0"/>
            </a:spcBef>
            <a:spcAft>
              <a:spcPts val="0"/>
            </a:spcAft>
            <a:buNone/>
          </a:pPr>
          <a:endParaRPr lang="en-US" sz="2800" b="1" kern="1200" dirty="0">
            <a:effectLst>
              <a:outerShdw blurRad="38100" dist="38100" dir="2700000" algn="tl">
                <a:srgbClr val="000000">
                  <a:alpha val="43137"/>
                </a:srgbClr>
              </a:outerShdw>
            </a:effectLst>
          </a:endParaRPr>
        </a:p>
        <a:p>
          <a:pPr marL="228600" lvl="1" indent="-228600" algn="l" defTabSz="1155700" rtl="0">
            <a:lnSpc>
              <a:spcPct val="90000"/>
            </a:lnSpc>
            <a:spcBef>
              <a:spcPct val="0"/>
            </a:spcBef>
            <a:spcAft>
              <a:spcPts val="0"/>
            </a:spcAft>
            <a:buChar char="•"/>
          </a:pPr>
          <a:r>
            <a:rPr lang="en-US" sz="2600" kern="1200" dirty="0"/>
            <a:t>Beliefs about feelings and achievements that are intrinsically good and worthy as end states (not merely means to an end); they define ultimate goals. </a:t>
          </a:r>
          <a:endParaRPr lang="en-US" sz="2600" b="1" i="0" kern="1200" dirty="0">
            <a:solidFill>
              <a:srgbClr val="000000"/>
            </a:solidFill>
            <a:effectLst>
              <a:outerShdw blurRad="38100" dist="38100" dir="2700000" algn="tl">
                <a:srgbClr val="000000">
                  <a:alpha val="43137"/>
                </a:srgbClr>
              </a:outerShdw>
            </a:effectLst>
          </a:endParaRPr>
        </a:p>
        <a:p>
          <a:pPr marL="285750" lvl="1" indent="-285750" algn="l" defTabSz="1600200">
            <a:lnSpc>
              <a:spcPct val="90000"/>
            </a:lnSpc>
            <a:spcBef>
              <a:spcPct val="0"/>
            </a:spcBef>
            <a:spcAft>
              <a:spcPts val="0"/>
            </a:spcAft>
            <a:buChar char="•"/>
          </a:pPr>
          <a:endParaRPr lang="en-US" sz="3600" kern="1200" dirty="0"/>
        </a:p>
      </dsp:txBody>
      <dsp:txXfrm>
        <a:off x="2034" y="661522"/>
        <a:ext cx="8301730" cy="2390997"/>
      </dsp:txXfrm>
    </dsp:sp>
    <dsp:sp modelId="{795BBEDE-A6EE-914A-8747-238384A21204}">
      <dsp:nvSpPr>
        <dsp:cNvPr id="0" name=""/>
        <dsp:cNvSpPr/>
      </dsp:nvSpPr>
      <dsp:spPr>
        <a:xfrm>
          <a:off x="108033" y="3293017"/>
          <a:ext cx="8089733" cy="2533586"/>
        </a:xfrm>
        <a:prstGeom prst="rect">
          <a:avLst/>
        </a:prstGeom>
        <a:solidFill>
          <a:srgbClr val="800000"/>
        </a:solidFill>
        <a:ln w="25400" cap="flat" cmpd="sng" algn="ctr">
          <a:solidFill>
            <a:schemeClr val="dk1">
              <a:shade val="50000"/>
            </a:schemeClr>
          </a:solidFill>
          <a:prstDash val="solid"/>
        </a:ln>
        <a:effectLst/>
        <a:scene3d>
          <a:camera prst="orthographicFront"/>
          <a:lightRig rig="chilly" dir="t"/>
        </a:scene3d>
        <a:sp3d/>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121920" tIns="121920" rIns="121920" bIns="121920" numCol="1" spcCol="1270" anchor="t" anchorCtr="0">
          <a:noAutofit/>
        </a:bodyPr>
        <a:lstStyle/>
        <a:p>
          <a:pPr marL="0" lvl="0" indent="0" algn="r" defTabSz="1422400" rtl="0">
            <a:lnSpc>
              <a:spcPct val="90000"/>
            </a:lnSpc>
            <a:spcBef>
              <a:spcPct val="0"/>
            </a:spcBef>
            <a:spcAft>
              <a:spcPts val="0"/>
            </a:spcAft>
            <a:buNone/>
          </a:pPr>
          <a:r>
            <a:rPr lang="en-US" sz="3200" b="1" i="0" u="none" kern="1200" dirty="0">
              <a:effectLst>
                <a:outerShdw blurRad="38100" dist="38100" dir="2700000" algn="tl">
                  <a:srgbClr val="000000">
                    <a:alpha val="43137"/>
                  </a:srgbClr>
                </a:outerShdw>
              </a:effectLst>
            </a:rPr>
            <a:t>Instrumental Values</a:t>
          </a:r>
        </a:p>
        <a:p>
          <a:pPr marL="0" lvl="0" indent="0" algn="r" defTabSz="1422400" rtl="0">
            <a:lnSpc>
              <a:spcPct val="90000"/>
            </a:lnSpc>
            <a:spcBef>
              <a:spcPct val="0"/>
            </a:spcBef>
            <a:spcAft>
              <a:spcPts val="0"/>
            </a:spcAft>
            <a:buNone/>
          </a:pPr>
          <a:endParaRPr lang="en-US" sz="2600" b="1" i="0" u="none" kern="1200" dirty="0">
            <a:effectLst>
              <a:outerShdw blurRad="38100" dist="38100" dir="2700000" algn="tl">
                <a:srgbClr val="000000">
                  <a:alpha val="43137"/>
                </a:srgbClr>
              </a:outerShdw>
            </a:effectLst>
          </a:endParaRPr>
        </a:p>
        <a:p>
          <a:pPr marL="228600" lvl="1" indent="-228600" algn="l" defTabSz="1155700" rtl="0">
            <a:lnSpc>
              <a:spcPct val="90000"/>
            </a:lnSpc>
            <a:spcBef>
              <a:spcPct val="0"/>
            </a:spcBef>
            <a:spcAft>
              <a:spcPts val="0"/>
            </a:spcAft>
            <a:buChar char="•"/>
          </a:pPr>
          <a:r>
            <a:rPr lang="en-US" sz="2600" b="1" i="0" kern="1200" dirty="0">
              <a:solidFill>
                <a:schemeClr val="bg1"/>
              </a:solidFill>
              <a:effectLst>
                <a:outerShdw blurRad="38100" dist="38100" dir="2700000" algn="tl">
                  <a:srgbClr val="000000">
                    <a:alpha val="43137"/>
                  </a:srgbClr>
                </a:outerShdw>
              </a:effectLst>
            </a:rPr>
            <a:t>Beliefs about what is important to achieve other goals or outcomes. These are intermediate values; means to an end.</a:t>
          </a:r>
        </a:p>
      </dsp:txBody>
      <dsp:txXfrm>
        <a:off x="108033" y="3293017"/>
        <a:ext cx="8089733" cy="253358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D2ECE7-36AA-4E95-92D5-420A856F0233}">
      <dsp:nvSpPr>
        <dsp:cNvPr id="0" name=""/>
        <dsp:cNvSpPr/>
      </dsp:nvSpPr>
      <dsp:spPr>
        <a:xfrm>
          <a:off x="1349311" y="2517019"/>
          <a:ext cx="7109980" cy="4244753"/>
        </a:xfrm>
        <a:prstGeom prst="ellipse">
          <a:avLst/>
        </a:prstGeom>
        <a:solidFill>
          <a:schemeClr val="accent4">
            <a:lumMod val="20000"/>
            <a:lumOff val="80000"/>
            <a:alpha val="5000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2342146" y="3017567"/>
        <a:ext cx="4099448" cy="3243658"/>
      </dsp:txXfrm>
    </dsp:sp>
    <dsp:sp modelId="{279A4F53-63B1-4638-B272-78290E6EC2B0}">
      <dsp:nvSpPr>
        <dsp:cNvPr id="0" name=""/>
        <dsp:cNvSpPr/>
      </dsp:nvSpPr>
      <dsp:spPr>
        <a:xfrm>
          <a:off x="1368280" y="105636"/>
          <a:ext cx="7072923" cy="4481545"/>
        </a:xfrm>
        <a:prstGeom prst="ellipse">
          <a:avLst/>
        </a:prstGeom>
        <a:solidFill>
          <a:schemeClr val="accent3">
            <a:lumMod val="20000"/>
            <a:lumOff val="80000"/>
            <a:alpha val="5000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3375461" y="634107"/>
        <a:ext cx="4078082" cy="342460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1B31A8-2B74-426F-8608-DC24729B14E2}">
      <dsp:nvSpPr>
        <dsp:cNvPr id="0" name=""/>
        <dsp:cNvSpPr/>
      </dsp:nvSpPr>
      <dsp:spPr>
        <a:xfrm>
          <a:off x="0" y="539"/>
          <a:ext cx="8229600" cy="1141920"/>
        </a:xfrm>
        <a:prstGeom prst="roundRect">
          <a:avLst/>
        </a:prstGeom>
        <a:solidFill>
          <a:schemeClr val="accent1">
            <a:lumMod val="7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b="0" kern="1200" dirty="0">
              <a:latin typeface="Arial Black"/>
              <a:cs typeface="Arial Black"/>
            </a:rPr>
            <a:t>Review of Values</a:t>
          </a:r>
        </a:p>
      </dsp:txBody>
      <dsp:txXfrm>
        <a:off x="55744" y="56283"/>
        <a:ext cx="8118112" cy="103043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782CE3-9A5B-4C47-A4F3-D8CEFD3CAFDD}">
      <dsp:nvSpPr>
        <dsp:cNvPr id="0" name=""/>
        <dsp:cNvSpPr/>
      </dsp:nvSpPr>
      <dsp:spPr>
        <a:xfrm>
          <a:off x="0" y="250581"/>
          <a:ext cx="8229600" cy="1216800"/>
        </a:xfrm>
        <a:prstGeom prst="roundRect">
          <a:avLst/>
        </a:prstGeom>
        <a:solidFill>
          <a:srgbClr val="8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0" kern="1200" dirty="0"/>
            <a:t>How is an ethical value different from a regular value?</a:t>
          </a:r>
        </a:p>
      </dsp:txBody>
      <dsp:txXfrm>
        <a:off x="59399" y="309980"/>
        <a:ext cx="8110802" cy="1098002"/>
      </dsp:txXfrm>
    </dsp:sp>
    <dsp:sp modelId="{1F447DCB-0B27-432F-BEF6-F787D92A3B5A}">
      <dsp:nvSpPr>
        <dsp:cNvPr id="0" name=""/>
        <dsp:cNvSpPr/>
      </dsp:nvSpPr>
      <dsp:spPr>
        <a:xfrm>
          <a:off x="0" y="1654581"/>
          <a:ext cx="8229600" cy="1216800"/>
        </a:xfrm>
        <a:prstGeom prst="roundRect">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0" kern="1200" dirty="0"/>
            <a:t>What is the difference between a stated value and an operational value?</a:t>
          </a:r>
        </a:p>
      </dsp:txBody>
      <dsp:txXfrm>
        <a:off x="59399" y="1713980"/>
        <a:ext cx="8110802" cy="1098002"/>
      </dsp:txXfrm>
    </dsp:sp>
    <dsp:sp modelId="{C7327466-0873-4134-97F2-A8B53273EF8D}">
      <dsp:nvSpPr>
        <dsp:cNvPr id="0" name=""/>
        <dsp:cNvSpPr/>
      </dsp:nvSpPr>
      <dsp:spPr>
        <a:xfrm>
          <a:off x="0" y="3058581"/>
          <a:ext cx="8229600" cy="121680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0" kern="1200" dirty="0"/>
            <a:t>What is the difference between an instrumental value and an intrinsic value?</a:t>
          </a:r>
        </a:p>
      </dsp:txBody>
      <dsp:txXfrm>
        <a:off x="59399" y="3117980"/>
        <a:ext cx="8110802" cy="109800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3FB352-2804-4406-9654-7548A53711ED}">
      <dsp:nvSpPr>
        <dsp:cNvPr id="0" name=""/>
        <dsp:cNvSpPr/>
      </dsp:nvSpPr>
      <dsp:spPr>
        <a:xfrm>
          <a:off x="2773695" y="193017"/>
          <a:ext cx="5913104" cy="2118351"/>
        </a:xfrm>
        <a:prstGeom prst="rightArrow">
          <a:avLst>
            <a:gd name="adj1" fmla="val 75000"/>
            <a:gd name="adj2" fmla="val 50000"/>
          </a:avLst>
        </a:prstGeom>
        <a:solidFill>
          <a:srgbClr val="008000"/>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rtl="0">
            <a:lnSpc>
              <a:spcPct val="90000"/>
            </a:lnSpc>
            <a:spcBef>
              <a:spcPct val="0"/>
            </a:spcBef>
            <a:spcAft>
              <a:spcPct val="15000"/>
            </a:spcAft>
            <a:buChar char="•"/>
          </a:pPr>
          <a:r>
            <a:rPr lang="en-US" sz="2400" b="1" i="0" kern="1200" dirty="0">
              <a:solidFill>
                <a:schemeClr val="bg1"/>
              </a:solidFill>
              <a:effectLst>
                <a:outerShdw blurRad="38100" dist="38100" dir="2700000" algn="tl">
                  <a:srgbClr val="000000">
                    <a:alpha val="43137"/>
                  </a:srgbClr>
                </a:outerShdw>
              </a:effectLst>
            </a:rPr>
            <a:t>Positive values (beliefs and attitudes) that </a:t>
          </a:r>
          <a:r>
            <a:rPr lang="en-US" sz="2400" b="1" kern="1200" dirty="0">
              <a:solidFill>
                <a:schemeClr val="bg1"/>
              </a:solidFill>
              <a:effectLst>
                <a:outerShdw blurRad="38100" dist="38100" dir="2700000" algn="tl">
                  <a:srgbClr val="000000">
                    <a:alpha val="43137"/>
                  </a:srgbClr>
                </a:outerShdw>
              </a:effectLst>
            </a:rPr>
            <a:t>unlock potential and open doors to success, personal growth and  fulfillment.</a:t>
          </a:r>
          <a:endParaRPr lang="en-US" sz="2400" b="1" i="0" kern="1200" dirty="0">
            <a:solidFill>
              <a:schemeClr val="bg1"/>
            </a:solidFill>
            <a:effectLst>
              <a:outerShdw blurRad="38100" dist="38100" dir="2700000" algn="tl">
                <a:srgbClr val="000000">
                  <a:alpha val="43137"/>
                </a:srgbClr>
              </a:outerShdw>
            </a:effectLst>
          </a:endParaRPr>
        </a:p>
      </dsp:txBody>
      <dsp:txXfrm>
        <a:off x="2773695" y="457811"/>
        <a:ext cx="5118722" cy="1588763"/>
      </dsp:txXfrm>
    </dsp:sp>
    <dsp:sp modelId="{74990995-D27A-4F74-BA42-78B2602857DE}">
      <dsp:nvSpPr>
        <dsp:cNvPr id="0" name=""/>
        <dsp:cNvSpPr/>
      </dsp:nvSpPr>
      <dsp:spPr>
        <a:xfrm>
          <a:off x="0" y="76210"/>
          <a:ext cx="2773695" cy="2503103"/>
        </a:xfrm>
        <a:prstGeom prst="roundRect">
          <a:avLst/>
        </a:prstGeom>
        <a:solidFill>
          <a:srgbClr val="008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rtl="0">
            <a:lnSpc>
              <a:spcPct val="90000"/>
            </a:lnSpc>
            <a:spcBef>
              <a:spcPct val="0"/>
            </a:spcBef>
            <a:spcAft>
              <a:spcPct val="35000"/>
            </a:spcAft>
            <a:buNone/>
          </a:pPr>
          <a:endParaRPr lang="en-US" sz="3200" b="1" i="0" u="none" kern="1200" dirty="0">
            <a:effectLst>
              <a:outerShdw blurRad="38100" dist="38100" dir="2700000" algn="tl">
                <a:srgbClr val="000000">
                  <a:alpha val="43137"/>
                </a:srgbClr>
              </a:outerShdw>
            </a:effectLst>
          </a:endParaRPr>
        </a:p>
        <a:p>
          <a:pPr marL="0" lvl="0" indent="0" algn="ctr" defTabSz="1422400" rtl="0">
            <a:lnSpc>
              <a:spcPct val="90000"/>
            </a:lnSpc>
            <a:spcBef>
              <a:spcPct val="0"/>
            </a:spcBef>
            <a:spcAft>
              <a:spcPct val="35000"/>
            </a:spcAft>
            <a:buNone/>
          </a:pPr>
          <a:r>
            <a:rPr lang="en-US" sz="3200" b="1" i="0" u="none" kern="1200" dirty="0">
              <a:effectLst>
                <a:outerShdw blurRad="38100" dist="38100" dir="2700000" algn="tl">
                  <a:srgbClr val="000000">
                    <a:alpha val="43137"/>
                  </a:srgbClr>
                </a:outerShdw>
              </a:effectLst>
            </a:rPr>
            <a:t>Key   Values</a:t>
          </a:r>
        </a:p>
      </dsp:txBody>
      <dsp:txXfrm>
        <a:off x="122191" y="198401"/>
        <a:ext cx="2529313" cy="2258721"/>
      </dsp:txXfrm>
    </dsp:sp>
    <dsp:sp modelId="{79810693-7915-4A81-9745-7F4839B52510}">
      <dsp:nvSpPr>
        <dsp:cNvPr id="0" name=""/>
        <dsp:cNvSpPr/>
      </dsp:nvSpPr>
      <dsp:spPr>
        <a:xfrm>
          <a:off x="2770128" y="2927995"/>
          <a:ext cx="5912427" cy="2155221"/>
        </a:xfrm>
        <a:prstGeom prst="rightArrow">
          <a:avLst>
            <a:gd name="adj1" fmla="val 75000"/>
            <a:gd name="adj2" fmla="val 50000"/>
          </a:avLst>
        </a:prstGeom>
        <a:solidFill>
          <a:srgbClr val="C00000">
            <a:alpha val="9000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rtl="0">
            <a:lnSpc>
              <a:spcPct val="90000"/>
            </a:lnSpc>
            <a:spcBef>
              <a:spcPct val="0"/>
            </a:spcBef>
            <a:spcAft>
              <a:spcPct val="15000"/>
            </a:spcAft>
            <a:buChar char="•"/>
          </a:pPr>
          <a:r>
            <a:rPr lang="en-US" sz="2400" b="1" kern="1200" dirty="0">
              <a:solidFill>
                <a:schemeClr val="bg1"/>
              </a:solidFill>
              <a:effectLst>
                <a:outerShdw blurRad="38100" dist="38100" dir="2700000" algn="tl">
                  <a:srgbClr val="000000">
                    <a:alpha val="43137"/>
                  </a:srgbClr>
                </a:outerShdw>
              </a:effectLst>
            </a:rPr>
            <a:t>Negative values that limit  potential, impede achievement and prevent personal growth and fulfillment.</a:t>
          </a:r>
        </a:p>
      </dsp:txBody>
      <dsp:txXfrm>
        <a:off x="2770128" y="3197398"/>
        <a:ext cx="5104219" cy="1616415"/>
      </dsp:txXfrm>
    </dsp:sp>
    <dsp:sp modelId="{7FD30B5F-EDBF-49ED-8F29-F5E26A159AF8}">
      <dsp:nvSpPr>
        <dsp:cNvPr id="0" name=""/>
        <dsp:cNvSpPr/>
      </dsp:nvSpPr>
      <dsp:spPr>
        <a:xfrm>
          <a:off x="4243" y="2754055"/>
          <a:ext cx="2765884" cy="2503103"/>
        </a:xfrm>
        <a:prstGeom prst="roundRect">
          <a:avLst/>
        </a:prstGeom>
        <a:solidFill>
          <a:srgbClr val="C0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rtl="0">
            <a:lnSpc>
              <a:spcPct val="90000"/>
            </a:lnSpc>
            <a:spcBef>
              <a:spcPct val="0"/>
            </a:spcBef>
            <a:spcAft>
              <a:spcPct val="35000"/>
            </a:spcAft>
            <a:buNone/>
          </a:pPr>
          <a:r>
            <a:rPr lang="en-US" sz="3200" b="1" i="0" u="none" kern="1200" dirty="0">
              <a:effectLst>
                <a:outerShdw blurRad="38100" dist="38100" dir="2700000" algn="tl">
                  <a:srgbClr val="000000">
                    <a:alpha val="43137"/>
                  </a:srgbClr>
                </a:outerShdw>
              </a:effectLst>
            </a:rPr>
            <a:t>      </a:t>
          </a:r>
        </a:p>
        <a:p>
          <a:pPr marL="0" lvl="0" indent="0" algn="ctr" defTabSz="1422400" rtl="0">
            <a:lnSpc>
              <a:spcPct val="90000"/>
            </a:lnSpc>
            <a:spcBef>
              <a:spcPct val="0"/>
            </a:spcBef>
            <a:spcAft>
              <a:spcPct val="35000"/>
            </a:spcAft>
            <a:buNone/>
          </a:pPr>
          <a:endParaRPr lang="en-US" sz="3200" b="1" i="0" u="none" kern="1200" dirty="0">
            <a:effectLst>
              <a:outerShdw blurRad="38100" dist="38100" dir="2700000" algn="tl">
                <a:srgbClr val="000000">
                  <a:alpha val="43137"/>
                </a:srgbClr>
              </a:outerShdw>
            </a:effectLst>
          </a:endParaRPr>
        </a:p>
        <a:p>
          <a:pPr marL="0" lvl="0" indent="0" algn="ctr" defTabSz="1422400" rtl="0">
            <a:lnSpc>
              <a:spcPct val="90000"/>
            </a:lnSpc>
            <a:spcBef>
              <a:spcPct val="0"/>
            </a:spcBef>
            <a:spcAft>
              <a:spcPct val="35000"/>
            </a:spcAft>
            <a:buNone/>
          </a:pPr>
          <a:r>
            <a:rPr lang="en-US" sz="3200" b="1" i="0" u="none" kern="1200" dirty="0">
              <a:effectLst>
                <a:outerShdw blurRad="38100" dist="38100" dir="2700000" algn="tl">
                  <a:srgbClr val="000000">
                    <a:alpha val="43137"/>
                  </a:srgbClr>
                </a:outerShdw>
              </a:effectLst>
            </a:rPr>
            <a:t>Lock  Values </a:t>
          </a:r>
        </a:p>
      </dsp:txBody>
      <dsp:txXfrm>
        <a:off x="126434" y="2876246"/>
        <a:ext cx="2521502" cy="225872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9A0A08-9D0C-4C66-91AB-2D0B822F166E}">
      <dsp:nvSpPr>
        <dsp:cNvPr id="0" name=""/>
        <dsp:cNvSpPr/>
      </dsp:nvSpPr>
      <dsp:spPr>
        <a:xfrm>
          <a:off x="0" y="32770"/>
          <a:ext cx="7391400" cy="858160"/>
        </a:xfrm>
        <a:prstGeom prst="roundRect">
          <a:avLst/>
        </a:prstGeom>
        <a:solidFill>
          <a:schemeClr val="accent1"/>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b="0" kern="1200" dirty="0">
              <a:latin typeface="Arial Black"/>
              <a:cs typeface="Arial Black"/>
            </a:rPr>
            <a:t>Are these keys or locks? Why?</a:t>
          </a:r>
        </a:p>
      </dsp:txBody>
      <dsp:txXfrm>
        <a:off x="41892" y="74662"/>
        <a:ext cx="7307616" cy="77437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B6592D-08CB-4C1B-B2A4-DD51227BAB51}">
      <dsp:nvSpPr>
        <dsp:cNvPr id="0" name=""/>
        <dsp:cNvSpPr/>
      </dsp:nvSpPr>
      <dsp:spPr>
        <a:xfrm>
          <a:off x="0" y="90241"/>
          <a:ext cx="8991600" cy="378000"/>
        </a:xfrm>
        <a:prstGeom prst="rect">
          <a:avLst/>
        </a:prstGeom>
        <a:solidFill>
          <a:schemeClr val="bg1"/>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FEDCA5-F101-4088-AEC7-8FFA0553C6F7}">
      <dsp:nvSpPr>
        <dsp:cNvPr id="0" name=""/>
        <dsp:cNvSpPr/>
      </dsp:nvSpPr>
      <dsp:spPr>
        <a:xfrm>
          <a:off x="428066" y="0"/>
          <a:ext cx="8561329" cy="319351"/>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7903" tIns="0" rIns="237903" bIns="0" numCol="1" spcCol="1270" anchor="ctr" anchorCtr="0">
          <a:noAutofit/>
        </a:bodyPr>
        <a:lstStyle/>
        <a:p>
          <a:pPr marL="0" lvl="0" indent="0" algn="l" defTabSz="977900" rtl="0">
            <a:lnSpc>
              <a:spcPct val="90000"/>
            </a:lnSpc>
            <a:spcBef>
              <a:spcPct val="0"/>
            </a:spcBef>
            <a:spcAft>
              <a:spcPct val="35000"/>
            </a:spcAft>
            <a:buNone/>
          </a:pPr>
          <a:r>
            <a:rPr lang="en-US" sz="2200" b="1" kern="1200" dirty="0">
              <a:solidFill>
                <a:schemeClr val="tx1"/>
              </a:solidFill>
            </a:rPr>
            <a:t>Everyone lies, it’s no big deal.</a:t>
          </a:r>
          <a:endParaRPr lang="en-US" sz="2200" kern="1200" dirty="0">
            <a:solidFill>
              <a:schemeClr val="tx1"/>
            </a:solidFill>
          </a:endParaRPr>
        </a:p>
      </dsp:txBody>
      <dsp:txXfrm>
        <a:off x="443655" y="15589"/>
        <a:ext cx="8530151" cy="288173"/>
      </dsp:txXfrm>
    </dsp:sp>
    <dsp:sp modelId="{D954496D-4637-4151-8A25-AF1F40894DBD}">
      <dsp:nvSpPr>
        <dsp:cNvPr id="0" name=""/>
        <dsp:cNvSpPr/>
      </dsp:nvSpPr>
      <dsp:spPr>
        <a:xfrm>
          <a:off x="0" y="643212"/>
          <a:ext cx="8991600" cy="378000"/>
        </a:xfrm>
        <a:prstGeom prst="rect">
          <a:avLst/>
        </a:prstGeom>
        <a:solidFill>
          <a:srgbClr val="FFFFFF"/>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AAE353-19F8-4CB6-A729-58E9BC45979F}">
      <dsp:nvSpPr>
        <dsp:cNvPr id="0" name=""/>
        <dsp:cNvSpPr/>
      </dsp:nvSpPr>
      <dsp:spPr>
        <a:xfrm>
          <a:off x="430270" y="590243"/>
          <a:ext cx="8561329" cy="319351"/>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7903" tIns="0" rIns="237903" bIns="0" numCol="1" spcCol="1270" anchor="ctr" anchorCtr="0">
          <a:noAutofit/>
        </a:bodyPr>
        <a:lstStyle/>
        <a:p>
          <a:pPr marL="0" lvl="0" indent="0" algn="l" defTabSz="977900" rtl="0">
            <a:lnSpc>
              <a:spcPct val="90000"/>
            </a:lnSpc>
            <a:spcBef>
              <a:spcPct val="0"/>
            </a:spcBef>
            <a:spcAft>
              <a:spcPct val="35000"/>
            </a:spcAft>
            <a:buNone/>
          </a:pPr>
          <a:r>
            <a:rPr lang="en-US" sz="2200" b="1" kern="1200" dirty="0">
              <a:solidFill>
                <a:schemeClr val="tx1"/>
              </a:solidFill>
            </a:rPr>
            <a:t>No one really cares whether or not I do my homework.</a:t>
          </a:r>
          <a:endParaRPr lang="en-US" sz="2200" kern="1200" dirty="0">
            <a:solidFill>
              <a:schemeClr val="tx1"/>
            </a:solidFill>
          </a:endParaRPr>
        </a:p>
      </dsp:txBody>
      <dsp:txXfrm>
        <a:off x="445859" y="605832"/>
        <a:ext cx="8530151" cy="288173"/>
      </dsp:txXfrm>
    </dsp:sp>
    <dsp:sp modelId="{EA367EA7-5BE3-4F00-BC74-2AD0A5D0365F}">
      <dsp:nvSpPr>
        <dsp:cNvPr id="0" name=""/>
        <dsp:cNvSpPr/>
      </dsp:nvSpPr>
      <dsp:spPr>
        <a:xfrm>
          <a:off x="0" y="1210245"/>
          <a:ext cx="8991600" cy="378000"/>
        </a:xfrm>
        <a:prstGeom prst="rect">
          <a:avLst/>
        </a:prstGeom>
        <a:solidFill>
          <a:srgbClr val="FFFFFF"/>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42DA99-B8E3-4EF8-84A7-7C18BE979E03}">
      <dsp:nvSpPr>
        <dsp:cNvPr id="0" name=""/>
        <dsp:cNvSpPr/>
      </dsp:nvSpPr>
      <dsp:spPr>
        <a:xfrm>
          <a:off x="430270" y="1161741"/>
          <a:ext cx="8561329" cy="319351"/>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7903" tIns="0" rIns="237903" bIns="0" numCol="1" spcCol="1270" anchor="ctr" anchorCtr="0">
          <a:noAutofit/>
        </a:bodyPr>
        <a:lstStyle/>
        <a:p>
          <a:pPr marL="0" lvl="0" indent="0" algn="l" defTabSz="977900" rtl="0">
            <a:lnSpc>
              <a:spcPct val="90000"/>
            </a:lnSpc>
            <a:spcBef>
              <a:spcPct val="0"/>
            </a:spcBef>
            <a:spcAft>
              <a:spcPct val="35000"/>
            </a:spcAft>
            <a:buNone/>
          </a:pPr>
          <a:r>
            <a:rPr lang="en-US" sz="2200" b="1" kern="1200" dirty="0">
              <a:solidFill>
                <a:schemeClr val="tx1"/>
              </a:solidFill>
            </a:rPr>
            <a:t>I like to help out other kids when I can.</a:t>
          </a:r>
          <a:endParaRPr lang="en-US" sz="2200" kern="1200" dirty="0">
            <a:solidFill>
              <a:schemeClr val="tx1"/>
            </a:solidFill>
          </a:endParaRPr>
        </a:p>
      </dsp:txBody>
      <dsp:txXfrm>
        <a:off x="445859" y="1177330"/>
        <a:ext cx="8530151" cy="288173"/>
      </dsp:txXfrm>
    </dsp:sp>
    <dsp:sp modelId="{048BBED8-6017-44FC-858C-2E4011D00F09}">
      <dsp:nvSpPr>
        <dsp:cNvPr id="0" name=""/>
        <dsp:cNvSpPr/>
      </dsp:nvSpPr>
      <dsp:spPr>
        <a:xfrm>
          <a:off x="0" y="1825696"/>
          <a:ext cx="8991600" cy="378000"/>
        </a:xfrm>
        <a:prstGeom prst="rect">
          <a:avLst/>
        </a:prstGeom>
        <a:solidFill>
          <a:srgbClr val="FFFFFF"/>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5345C7-6955-45E7-8BD6-A71693C8237A}">
      <dsp:nvSpPr>
        <dsp:cNvPr id="0" name=""/>
        <dsp:cNvSpPr/>
      </dsp:nvSpPr>
      <dsp:spPr>
        <a:xfrm>
          <a:off x="428066" y="1767662"/>
          <a:ext cx="8561329" cy="319351"/>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7903" tIns="0" rIns="237903" bIns="0" numCol="1" spcCol="1270" anchor="ctr" anchorCtr="0">
          <a:noAutofit/>
        </a:bodyPr>
        <a:lstStyle/>
        <a:p>
          <a:pPr marL="0" lvl="0" indent="0" algn="l" defTabSz="977900" rtl="0">
            <a:lnSpc>
              <a:spcPct val="90000"/>
            </a:lnSpc>
            <a:spcBef>
              <a:spcPct val="0"/>
            </a:spcBef>
            <a:spcAft>
              <a:spcPct val="35000"/>
            </a:spcAft>
            <a:buNone/>
          </a:pPr>
          <a:r>
            <a:rPr lang="en-US" sz="2200" b="1" kern="1200" dirty="0">
              <a:solidFill>
                <a:schemeClr val="tx1"/>
              </a:solidFill>
            </a:rPr>
            <a:t>I don’t like studying but I know I will do better if I do.</a:t>
          </a:r>
          <a:endParaRPr lang="en-US" sz="2200" kern="1200" dirty="0">
            <a:solidFill>
              <a:schemeClr val="tx1"/>
            </a:solidFill>
          </a:endParaRPr>
        </a:p>
      </dsp:txBody>
      <dsp:txXfrm>
        <a:off x="443655" y="1783251"/>
        <a:ext cx="8530151" cy="288173"/>
      </dsp:txXfrm>
    </dsp:sp>
    <dsp:sp modelId="{7A7186FA-ADF6-48BB-8A5B-BFA49B301EBF}">
      <dsp:nvSpPr>
        <dsp:cNvPr id="0" name=""/>
        <dsp:cNvSpPr/>
      </dsp:nvSpPr>
      <dsp:spPr>
        <a:xfrm>
          <a:off x="0" y="2464905"/>
          <a:ext cx="8991600" cy="378000"/>
        </a:xfrm>
        <a:prstGeom prst="rect">
          <a:avLst/>
        </a:prstGeom>
        <a:solidFill>
          <a:srgbClr val="FFFFFF"/>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714922-39CE-482D-BCDD-C8D1AA0157D5}">
      <dsp:nvSpPr>
        <dsp:cNvPr id="0" name=""/>
        <dsp:cNvSpPr/>
      </dsp:nvSpPr>
      <dsp:spPr>
        <a:xfrm>
          <a:off x="428066" y="2410601"/>
          <a:ext cx="8561329" cy="319351"/>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7903" tIns="0" rIns="237903" bIns="0" numCol="1" spcCol="1270" anchor="ctr" anchorCtr="0">
          <a:noAutofit/>
        </a:bodyPr>
        <a:lstStyle/>
        <a:p>
          <a:pPr marL="0" lvl="0" indent="0" algn="l" defTabSz="977900" rtl="0">
            <a:lnSpc>
              <a:spcPct val="90000"/>
            </a:lnSpc>
            <a:spcBef>
              <a:spcPct val="0"/>
            </a:spcBef>
            <a:spcAft>
              <a:spcPct val="35000"/>
            </a:spcAft>
            <a:buNone/>
          </a:pPr>
          <a:r>
            <a:rPr lang="en-US" sz="2200" b="1" kern="1200" dirty="0">
              <a:solidFill>
                <a:schemeClr val="tx1"/>
              </a:solidFill>
            </a:rPr>
            <a:t>If someone treats me with disrespect, they will be sorry.</a:t>
          </a:r>
          <a:endParaRPr lang="en-US" sz="2200" kern="1200" dirty="0">
            <a:solidFill>
              <a:schemeClr val="tx1"/>
            </a:solidFill>
          </a:endParaRPr>
        </a:p>
      </dsp:txBody>
      <dsp:txXfrm>
        <a:off x="443655" y="2426190"/>
        <a:ext cx="8530151" cy="288173"/>
      </dsp:txXfrm>
    </dsp:sp>
    <dsp:sp modelId="{E2EBC7E8-3900-914D-9178-FA8528DE719E}">
      <dsp:nvSpPr>
        <dsp:cNvPr id="0" name=""/>
        <dsp:cNvSpPr/>
      </dsp:nvSpPr>
      <dsp:spPr>
        <a:xfrm>
          <a:off x="0" y="3023979"/>
          <a:ext cx="8991600" cy="378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DC42C4-9EAE-9B4D-B6C4-4BCA9E1D753C}">
      <dsp:nvSpPr>
        <dsp:cNvPr id="0" name=""/>
        <dsp:cNvSpPr/>
      </dsp:nvSpPr>
      <dsp:spPr>
        <a:xfrm>
          <a:off x="428066" y="2926027"/>
          <a:ext cx="8561329" cy="319351"/>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7903" tIns="0" rIns="237903" bIns="0" numCol="1" spcCol="1270" anchor="ctr" anchorCtr="0">
          <a:noAutofit/>
        </a:bodyPr>
        <a:lstStyle/>
        <a:p>
          <a:pPr marL="0" lvl="0" indent="0" algn="l" defTabSz="977900" rtl="0">
            <a:lnSpc>
              <a:spcPct val="90000"/>
            </a:lnSpc>
            <a:spcBef>
              <a:spcPct val="0"/>
            </a:spcBef>
            <a:spcAft>
              <a:spcPct val="35000"/>
            </a:spcAft>
            <a:buNone/>
          </a:pPr>
          <a:r>
            <a:rPr lang="en-US" sz="2200" b="1" kern="1200" dirty="0">
              <a:solidFill>
                <a:schemeClr val="tx1"/>
              </a:solidFill>
            </a:rPr>
            <a:t>I can control my temper if I want to.</a:t>
          </a:r>
          <a:endParaRPr lang="en-US" sz="2200" kern="1200" dirty="0">
            <a:solidFill>
              <a:schemeClr val="tx1"/>
            </a:solidFill>
          </a:endParaRPr>
        </a:p>
      </dsp:txBody>
      <dsp:txXfrm>
        <a:off x="443655" y="2941616"/>
        <a:ext cx="8530151" cy="288173"/>
      </dsp:txXfrm>
    </dsp:sp>
    <dsp:sp modelId="{902931AB-9339-AF4A-845C-91A3E3FDA2DD}">
      <dsp:nvSpPr>
        <dsp:cNvPr id="0" name=""/>
        <dsp:cNvSpPr/>
      </dsp:nvSpPr>
      <dsp:spPr>
        <a:xfrm>
          <a:off x="0" y="3580931"/>
          <a:ext cx="8991600" cy="378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3CEE0C-101B-B74B-8F66-695D121ABBBA}">
      <dsp:nvSpPr>
        <dsp:cNvPr id="0" name=""/>
        <dsp:cNvSpPr/>
      </dsp:nvSpPr>
      <dsp:spPr>
        <a:xfrm>
          <a:off x="428066" y="3482979"/>
          <a:ext cx="8561329" cy="319351"/>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7903" tIns="0" rIns="237903" bIns="0" numCol="1" spcCol="1270" anchor="ctr" anchorCtr="0">
          <a:noAutofit/>
        </a:bodyPr>
        <a:lstStyle/>
        <a:p>
          <a:pPr marL="0" lvl="0" indent="0" algn="l" defTabSz="977900" rtl="0">
            <a:lnSpc>
              <a:spcPct val="90000"/>
            </a:lnSpc>
            <a:spcBef>
              <a:spcPct val="0"/>
            </a:spcBef>
            <a:spcAft>
              <a:spcPct val="35000"/>
            </a:spcAft>
            <a:buNone/>
          </a:pPr>
          <a:r>
            <a:rPr lang="en-US" sz="2200" b="1" kern="1200" dirty="0">
              <a:solidFill>
                <a:schemeClr val="tx1"/>
              </a:solidFill>
            </a:rPr>
            <a:t>There’s no limit to what I can do if I put my mind to it.</a:t>
          </a:r>
          <a:endParaRPr lang="en-US" sz="2200" kern="1200" dirty="0">
            <a:solidFill>
              <a:schemeClr val="tx1"/>
            </a:solidFill>
          </a:endParaRPr>
        </a:p>
      </dsp:txBody>
      <dsp:txXfrm>
        <a:off x="443655" y="3498568"/>
        <a:ext cx="8530151" cy="288173"/>
      </dsp:txXfrm>
    </dsp:sp>
    <dsp:sp modelId="{61D29053-11BB-594C-A36E-61CA6D60B49C}">
      <dsp:nvSpPr>
        <dsp:cNvPr id="0" name=""/>
        <dsp:cNvSpPr/>
      </dsp:nvSpPr>
      <dsp:spPr>
        <a:xfrm>
          <a:off x="0" y="4261331"/>
          <a:ext cx="8991600" cy="378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27C0B6-9356-154E-A3A0-5F23C5E324E9}">
      <dsp:nvSpPr>
        <dsp:cNvPr id="0" name=""/>
        <dsp:cNvSpPr/>
      </dsp:nvSpPr>
      <dsp:spPr>
        <a:xfrm>
          <a:off x="428066" y="4039931"/>
          <a:ext cx="8561329" cy="442800"/>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7903" tIns="0" rIns="237903" bIns="0" numCol="1" spcCol="1270" anchor="ctr" anchorCtr="0">
          <a:noAutofit/>
        </a:bodyPr>
        <a:lstStyle/>
        <a:p>
          <a:pPr marL="0" lvl="0" indent="0" algn="l" defTabSz="977900" rtl="0">
            <a:lnSpc>
              <a:spcPct val="90000"/>
            </a:lnSpc>
            <a:spcBef>
              <a:spcPct val="0"/>
            </a:spcBef>
            <a:spcAft>
              <a:spcPct val="35000"/>
            </a:spcAft>
            <a:buNone/>
          </a:pPr>
          <a:r>
            <a:rPr lang="en-US" sz="2200" b="1" kern="1200" dirty="0">
              <a:solidFill>
                <a:schemeClr val="tx1"/>
              </a:solidFill>
            </a:rPr>
            <a:t>The more I plan the more I succeed.</a:t>
          </a:r>
          <a:endParaRPr lang="en-US" sz="2200" kern="1200" dirty="0">
            <a:solidFill>
              <a:schemeClr val="tx1"/>
            </a:solidFill>
          </a:endParaRPr>
        </a:p>
      </dsp:txBody>
      <dsp:txXfrm>
        <a:off x="449682" y="4061547"/>
        <a:ext cx="8518097" cy="399568"/>
      </dsp:txXfrm>
    </dsp:sp>
    <dsp:sp modelId="{711DF01B-7E52-6B41-86D2-3F7C76C60D43}">
      <dsp:nvSpPr>
        <dsp:cNvPr id="0" name=""/>
        <dsp:cNvSpPr/>
      </dsp:nvSpPr>
      <dsp:spPr>
        <a:xfrm>
          <a:off x="0" y="4941731"/>
          <a:ext cx="8991600" cy="378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117DE2-7F81-2E44-B41E-E4EE079A833B}">
      <dsp:nvSpPr>
        <dsp:cNvPr id="0" name=""/>
        <dsp:cNvSpPr/>
      </dsp:nvSpPr>
      <dsp:spPr>
        <a:xfrm>
          <a:off x="428066" y="4720331"/>
          <a:ext cx="8561329" cy="442800"/>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7903" tIns="0" rIns="237903" bIns="0" numCol="1" spcCol="1270" anchor="ctr" anchorCtr="0">
          <a:noAutofit/>
        </a:bodyPr>
        <a:lstStyle/>
        <a:p>
          <a:pPr marL="0" lvl="0" indent="0" algn="l" defTabSz="977900" rtl="0">
            <a:lnSpc>
              <a:spcPct val="90000"/>
            </a:lnSpc>
            <a:spcBef>
              <a:spcPct val="0"/>
            </a:spcBef>
            <a:spcAft>
              <a:spcPct val="35000"/>
            </a:spcAft>
            <a:buNone/>
          </a:pPr>
          <a:r>
            <a:rPr lang="en-US" sz="2200" b="1" kern="1200" dirty="0">
              <a:solidFill>
                <a:schemeClr val="tx1"/>
              </a:solidFill>
            </a:rPr>
            <a:t>I believe in the Golden Rule: he who has the gold, rules.</a:t>
          </a:r>
          <a:endParaRPr lang="en-US" sz="2200" kern="1200" dirty="0">
            <a:solidFill>
              <a:schemeClr val="tx1"/>
            </a:solidFill>
          </a:endParaRPr>
        </a:p>
      </dsp:txBody>
      <dsp:txXfrm>
        <a:off x="449682" y="4741947"/>
        <a:ext cx="8518097" cy="3995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0FC8F6-3918-1B48-B8DE-841A4F27F7E3}">
      <dsp:nvSpPr>
        <dsp:cNvPr id="0" name=""/>
        <dsp:cNvSpPr/>
      </dsp:nvSpPr>
      <dsp:spPr>
        <a:xfrm>
          <a:off x="0" y="840624"/>
          <a:ext cx="8446536" cy="11088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FDF9092-24F6-D946-80EA-77BDD0001326}">
      <dsp:nvSpPr>
        <dsp:cNvPr id="0" name=""/>
        <dsp:cNvSpPr/>
      </dsp:nvSpPr>
      <dsp:spPr>
        <a:xfrm>
          <a:off x="402117" y="33653"/>
          <a:ext cx="8042348" cy="1298880"/>
        </a:xfrm>
        <a:prstGeom prst="roundRect">
          <a:avLst/>
        </a:prstGeom>
        <a:solidFill>
          <a:schemeClr val="bg1">
            <a:lumMod val="8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3481" tIns="0" rIns="223481" bIns="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At the tables you will find papers with descriptive words of personal attributes. What are five attributes that best describe the students you work with? Put a sticker on those five.</a:t>
          </a:r>
        </a:p>
      </dsp:txBody>
      <dsp:txXfrm>
        <a:off x="465523" y="97059"/>
        <a:ext cx="7915536" cy="1172068"/>
      </dsp:txXfrm>
    </dsp:sp>
    <dsp:sp modelId="{182D0B3A-6CEE-A54B-A4BF-8431AA81126E}">
      <dsp:nvSpPr>
        <dsp:cNvPr id="0" name=""/>
        <dsp:cNvSpPr/>
      </dsp:nvSpPr>
      <dsp:spPr>
        <a:xfrm>
          <a:off x="0" y="2678933"/>
          <a:ext cx="8446536" cy="24255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55545" tIns="916432" rIns="655545"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What is the best way to teach these attributes? Can you think of a way you might integrate this attribute within an academic lesson plan?</a:t>
          </a:r>
        </a:p>
        <a:p>
          <a:pPr marL="228600" lvl="1" indent="-228600" algn="l" defTabSz="889000">
            <a:lnSpc>
              <a:spcPct val="90000"/>
            </a:lnSpc>
            <a:spcBef>
              <a:spcPct val="0"/>
            </a:spcBef>
            <a:spcAft>
              <a:spcPct val="15000"/>
            </a:spcAft>
            <a:buChar char="•"/>
          </a:pPr>
          <a:r>
            <a:rPr lang="en-US" sz="2000" kern="1200" dirty="0"/>
            <a:t>What are strategies you could initiate to eliminate the negative attributes?</a:t>
          </a:r>
        </a:p>
      </dsp:txBody>
      <dsp:txXfrm>
        <a:off x="0" y="2678933"/>
        <a:ext cx="8446536" cy="2425500"/>
      </dsp:txXfrm>
    </dsp:sp>
    <dsp:sp modelId="{D1F93D32-A076-A943-938F-2B3786A4600D}">
      <dsp:nvSpPr>
        <dsp:cNvPr id="0" name=""/>
        <dsp:cNvSpPr/>
      </dsp:nvSpPr>
      <dsp:spPr>
        <a:xfrm>
          <a:off x="402117" y="2029493"/>
          <a:ext cx="8042348" cy="1298880"/>
        </a:xfrm>
        <a:prstGeom prst="roundRect">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3481" tIns="0" rIns="223481" bIns="0" numCol="1" spcCol="1270" anchor="ctr" anchorCtr="0">
          <a:noAutofit/>
        </a:bodyPr>
        <a:lstStyle/>
        <a:p>
          <a:pPr marL="0" lvl="0" indent="0" algn="l" defTabSz="889000">
            <a:lnSpc>
              <a:spcPct val="90000"/>
            </a:lnSpc>
            <a:spcBef>
              <a:spcPct val="0"/>
            </a:spcBef>
            <a:spcAft>
              <a:spcPct val="35000"/>
            </a:spcAft>
            <a:buNone/>
          </a:pPr>
          <a:r>
            <a:rPr lang="en-US" sz="2000" kern="1200" dirty="0"/>
            <a:t>On Worksheet 9, page 26 of your Workbook, answer the following questions related to the personal attributes you see in your students or those you possess:</a:t>
          </a:r>
        </a:p>
      </dsp:txBody>
      <dsp:txXfrm>
        <a:off x="465523" y="2092899"/>
        <a:ext cx="7915536" cy="117206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10E78B-8673-4356-9C2D-E319360D69F7}">
      <dsp:nvSpPr>
        <dsp:cNvPr id="0" name=""/>
        <dsp:cNvSpPr/>
      </dsp:nvSpPr>
      <dsp:spPr>
        <a:xfrm>
          <a:off x="0" y="0"/>
          <a:ext cx="7772400" cy="1382203"/>
        </a:xfrm>
        <a:prstGeom prst="round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rtl="0">
            <a:lnSpc>
              <a:spcPct val="90000"/>
            </a:lnSpc>
            <a:spcBef>
              <a:spcPct val="0"/>
            </a:spcBef>
            <a:spcAft>
              <a:spcPct val="35000"/>
            </a:spcAft>
            <a:buNone/>
          </a:pPr>
          <a:r>
            <a:rPr lang="en-US" sz="3100" b="1" kern="1200" dirty="0">
              <a:effectLst>
                <a:outerShdw blurRad="38100" dist="38100" dir="2700000" algn="tl">
                  <a:srgbClr val="000000">
                    <a:alpha val="43137"/>
                  </a:srgbClr>
                </a:outerShdw>
              </a:effectLst>
            </a:rPr>
            <a:t>What are the major lock and key  beliefs of the students you work with?</a:t>
          </a:r>
          <a:endParaRPr lang="en-US" sz="3100" kern="1200" dirty="0">
            <a:effectLst>
              <a:outerShdw blurRad="38100" dist="38100" dir="2700000" algn="tl">
                <a:srgbClr val="000000">
                  <a:alpha val="43137"/>
                </a:srgbClr>
              </a:outerShdw>
            </a:effectLst>
          </a:endParaRPr>
        </a:p>
      </dsp:txBody>
      <dsp:txXfrm>
        <a:off x="67474" y="67474"/>
        <a:ext cx="7637452" cy="1247255"/>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866A8-42B7-472D-9C09-78B5F26C7753}">
      <dsp:nvSpPr>
        <dsp:cNvPr id="0" name=""/>
        <dsp:cNvSpPr/>
      </dsp:nvSpPr>
      <dsp:spPr>
        <a:xfrm>
          <a:off x="3139386" y="4149463"/>
          <a:ext cx="2335382" cy="1620806"/>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kern="1200" dirty="0">
              <a:effectLst>
                <a:outerShdw blurRad="38100" dist="38100" dir="2700000" algn="tl">
                  <a:srgbClr val="000000">
                    <a:alpha val="43137"/>
                  </a:srgbClr>
                </a:outerShdw>
              </a:effectLst>
            </a:rPr>
            <a:t>All Examples of Fidgets or Sensory Objects</a:t>
          </a:r>
        </a:p>
      </dsp:txBody>
      <dsp:txXfrm>
        <a:off x="3481395" y="4386825"/>
        <a:ext cx="1651364" cy="1146082"/>
      </dsp:txXfrm>
    </dsp:sp>
    <dsp:sp modelId="{7DC61AD7-F98D-494F-B33C-D5C21E8A6B1B}">
      <dsp:nvSpPr>
        <dsp:cNvPr id="0" name=""/>
        <dsp:cNvSpPr/>
      </dsp:nvSpPr>
      <dsp:spPr>
        <a:xfrm rot="10825079">
          <a:off x="1087980" y="4746876"/>
          <a:ext cx="1938666" cy="393155"/>
        </a:xfrm>
        <a:prstGeom prst="leftArrow">
          <a:avLst>
            <a:gd name="adj1" fmla="val 60000"/>
            <a:gd name="adj2" fmla="val 5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F4B24274-4414-4EB6-8581-A3F4B529DABA}">
      <dsp:nvSpPr>
        <dsp:cNvPr id="0" name=""/>
        <dsp:cNvSpPr/>
      </dsp:nvSpPr>
      <dsp:spPr>
        <a:xfrm>
          <a:off x="234290" y="4365107"/>
          <a:ext cx="1707432" cy="114255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rtl="0">
            <a:lnSpc>
              <a:spcPct val="90000"/>
            </a:lnSpc>
            <a:spcBef>
              <a:spcPct val="0"/>
            </a:spcBef>
            <a:spcAft>
              <a:spcPct val="35000"/>
            </a:spcAft>
            <a:buNone/>
          </a:pPr>
          <a:r>
            <a:rPr lang="en-US" sz="1600" b="1" u="none" kern="1200" dirty="0">
              <a:effectLst>
                <a:outerShdw blurRad="38100" dist="38100" dir="2700000" algn="tl">
                  <a:srgbClr val="000000">
                    <a:alpha val="43137"/>
                  </a:srgbClr>
                </a:outerShdw>
              </a:effectLst>
            </a:rPr>
            <a:t>Resistance Bands</a:t>
          </a:r>
        </a:p>
      </dsp:txBody>
      <dsp:txXfrm>
        <a:off x="267754" y="4398571"/>
        <a:ext cx="1640504" cy="1075622"/>
      </dsp:txXfrm>
    </dsp:sp>
    <dsp:sp modelId="{22ABC4BF-AEEB-432D-BF0F-5B29682F0741}">
      <dsp:nvSpPr>
        <dsp:cNvPr id="0" name=""/>
        <dsp:cNvSpPr/>
      </dsp:nvSpPr>
      <dsp:spPr>
        <a:xfrm rot="11952825">
          <a:off x="748057" y="3949714"/>
          <a:ext cx="2449116" cy="393155"/>
        </a:xfrm>
        <a:prstGeom prst="leftArrow">
          <a:avLst>
            <a:gd name="adj1" fmla="val 60000"/>
            <a:gd name="adj2" fmla="val 5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C36FC1E2-FBD5-446C-BB4D-2E121A8B96DB}">
      <dsp:nvSpPr>
        <dsp:cNvPr id="0" name=""/>
        <dsp:cNvSpPr/>
      </dsp:nvSpPr>
      <dsp:spPr>
        <a:xfrm>
          <a:off x="148544" y="3357040"/>
          <a:ext cx="1335447" cy="772515"/>
        </a:xfrm>
        <a:prstGeom prst="roundRect">
          <a:avLst>
            <a:gd name="adj" fmla="val 10000"/>
          </a:avLst>
        </a:prstGeom>
        <a:solidFill>
          <a:srgbClr val="008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rtl="0">
            <a:lnSpc>
              <a:spcPct val="90000"/>
            </a:lnSpc>
            <a:spcBef>
              <a:spcPct val="0"/>
            </a:spcBef>
            <a:spcAft>
              <a:spcPct val="35000"/>
            </a:spcAft>
            <a:buNone/>
          </a:pPr>
          <a:r>
            <a:rPr lang="en-US" sz="1600" b="1" u="none" kern="1200" dirty="0">
              <a:effectLst>
                <a:outerShdw blurRad="38100" dist="38100" dir="2700000" algn="tl">
                  <a:srgbClr val="000000">
                    <a:alpha val="43137"/>
                  </a:srgbClr>
                </a:outerShdw>
              </a:effectLst>
            </a:rPr>
            <a:t>Velcro Under Seats</a:t>
          </a:r>
        </a:p>
      </dsp:txBody>
      <dsp:txXfrm>
        <a:off x="171170" y="3379666"/>
        <a:ext cx="1290195" cy="727263"/>
      </dsp:txXfrm>
    </dsp:sp>
    <dsp:sp modelId="{E6D5C230-C79E-4CFC-AF36-D7C98A674E4E}">
      <dsp:nvSpPr>
        <dsp:cNvPr id="0" name=""/>
        <dsp:cNvSpPr/>
      </dsp:nvSpPr>
      <dsp:spPr>
        <a:xfrm rot="12915707">
          <a:off x="634917" y="3222617"/>
          <a:ext cx="2986223" cy="393155"/>
        </a:xfrm>
        <a:prstGeom prst="leftArrow">
          <a:avLst>
            <a:gd name="adj1" fmla="val 60000"/>
            <a:gd name="adj2" fmla="val 5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62A43CED-7F46-4805-9059-8058FB61CAD2}">
      <dsp:nvSpPr>
        <dsp:cNvPr id="0" name=""/>
        <dsp:cNvSpPr/>
      </dsp:nvSpPr>
      <dsp:spPr>
        <a:xfrm>
          <a:off x="0" y="1984339"/>
          <a:ext cx="1817738" cy="1145725"/>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rtl="0">
            <a:lnSpc>
              <a:spcPct val="90000"/>
            </a:lnSpc>
            <a:spcBef>
              <a:spcPct val="0"/>
            </a:spcBef>
            <a:spcAft>
              <a:spcPct val="35000"/>
            </a:spcAft>
            <a:buNone/>
          </a:pPr>
          <a:r>
            <a:rPr lang="en-US" sz="1600" b="1" u="none" kern="1200" dirty="0">
              <a:effectLst>
                <a:outerShdw blurRad="38100" dist="38100" dir="2700000" algn="tl">
                  <a:srgbClr val="000000">
                    <a:alpha val="43137"/>
                  </a:srgbClr>
                </a:outerShdw>
              </a:effectLst>
            </a:rPr>
            <a:t>Chip Bag Clips and others that do not make sounds</a:t>
          </a:r>
        </a:p>
      </dsp:txBody>
      <dsp:txXfrm>
        <a:off x="33557" y="2017896"/>
        <a:ext cx="1750624" cy="1078611"/>
      </dsp:txXfrm>
    </dsp:sp>
    <dsp:sp modelId="{9B94C9C0-243A-4CF8-B2C8-C24ADEF7FDA5}">
      <dsp:nvSpPr>
        <dsp:cNvPr id="0" name=""/>
        <dsp:cNvSpPr/>
      </dsp:nvSpPr>
      <dsp:spPr>
        <a:xfrm rot="13867922">
          <a:off x="447459" y="2374596"/>
          <a:ext cx="3868781" cy="393155"/>
        </a:xfrm>
        <a:prstGeom prst="leftArrow">
          <a:avLst>
            <a:gd name="adj1" fmla="val 60000"/>
            <a:gd name="adj2" fmla="val 5000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EDA07AD8-5EEE-4C9D-898F-A61D087D5B2B}">
      <dsp:nvSpPr>
        <dsp:cNvPr id="0" name=""/>
        <dsp:cNvSpPr/>
      </dsp:nvSpPr>
      <dsp:spPr>
        <a:xfrm>
          <a:off x="500242" y="493793"/>
          <a:ext cx="1335447" cy="1142550"/>
        </a:xfrm>
        <a:prstGeom prst="roundRect">
          <a:avLst>
            <a:gd name="adj" fmla="val 10000"/>
          </a:avLst>
        </a:prstGeom>
        <a:solidFill>
          <a:schemeClr val="accent1">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rtl="0">
            <a:lnSpc>
              <a:spcPct val="90000"/>
            </a:lnSpc>
            <a:spcBef>
              <a:spcPct val="0"/>
            </a:spcBef>
            <a:spcAft>
              <a:spcPct val="35000"/>
            </a:spcAft>
            <a:buNone/>
          </a:pPr>
          <a:r>
            <a:rPr lang="en-US" sz="1600" b="1" u="none" kern="1200" dirty="0">
              <a:effectLst>
                <a:outerShdw blurRad="38100" dist="38100" dir="2700000" algn="tl">
                  <a:srgbClr val="000000">
                    <a:alpha val="43137"/>
                  </a:srgbClr>
                </a:outerShdw>
              </a:effectLst>
            </a:rPr>
            <a:t>A variety of Pipe Cleaners</a:t>
          </a:r>
        </a:p>
      </dsp:txBody>
      <dsp:txXfrm>
        <a:off x="533706" y="527257"/>
        <a:ext cx="1268519" cy="1075622"/>
      </dsp:txXfrm>
    </dsp:sp>
    <dsp:sp modelId="{8C28A0C6-6732-4A5C-A815-71CCD059D059}">
      <dsp:nvSpPr>
        <dsp:cNvPr id="0" name=""/>
        <dsp:cNvSpPr/>
      </dsp:nvSpPr>
      <dsp:spPr>
        <a:xfrm rot="15160815">
          <a:off x="1688387" y="2074056"/>
          <a:ext cx="3560140" cy="393155"/>
        </a:xfrm>
        <a:prstGeom prst="leftArrow">
          <a:avLst>
            <a:gd name="adj1" fmla="val 60000"/>
            <a:gd name="adj2" fmla="val 50000"/>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284FD4A9-2B1F-4A3C-AF57-6F1DD2E50919}">
      <dsp:nvSpPr>
        <dsp:cNvPr id="0" name=""/>
        <dsp:cNvSpPr/>
      </dsp:nvSpPr>
      <dsp:spPr>
        <a:xfrm>
          <a:off x="2238325" y="0"/>
          <a:ext cx="1400396" cy="1142550"/>
        </a:xfrm>
        <a:prstGeom prst="roundRect">
          <a:avLst>
            <a:gd name="adj" fmla="val 10000"/>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rtl="0">
            <a:lnSpc>
              <a:spcPct val="90000"/>
            </a:lnSpc>
            <a:spcBef>
              <a:spcPct val="0"/>
            </a:spcBef>
            <a:spcAft>
              <a:spcPct val="35000"/>
            </a:spcAft>
            <a:buNone/>
          </a:pPr>
          <a:r>
            <a:rPr lang="en-US" sz="1600" b="1" u="none" kern="1200" dirty="0">
              <a:effectLst>
                <a:outerShdw blurRad="38100" dist="38100" dir="2700000" algn="tl">
                  <a:srgbClr val="000000">
                    <a:alpha val="43137"/>
                  </a:srgbClr>
                </a:outerShdw>
              </a:effectLst>
            </a:rPr>
            <a:t>Erasers, Bendable Pencil Covers, etc.</a:t>
          </a:r>
        </a:p>
      </dsp:txBody>
      <dsp:txXfrm>
        <a:off x="2271789" y="33464"/>
        <a:ext cx="1333468" cy="1075622"/>
      </dsp:txXfrm>
    </dsp:sp>
    <dsp:sp modelId="{7B3B107A-6B81-4CD5-85BB-C1FEA44FE8A7}">
      <dsp:nvSpPr>
        <dsp:cNvPr id="0" name=""/>
        <dsp:cNvSpPr/>
      </dsp:nvSpPr>
      <dsp:spPr>
        <a:xfrm rot="16651349">
          <a:off x="2956145" y="2066989"/>
          <a:ext cx="3413966" cy="393155"/>
        </a:xfrm>
        <a:prstGeom prst="leftArrow">
          <a:avLst>
            <a:gd name="adj1" fmla="val 60000"/>
            <a:gd name="adj2" fmla="val 5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17C2FCDB-5118-4AFC-B15B-16E86DBFA85C}">
      <dsp:nvSpPr>
        <dsp:cNvPr id="0" name=""/>
        <dsp:cNvSpPr/>
      </dsp:nvSpPr>
      <dsp:spPr>
        <a:xfrm>
          <a:off x="4038531" y="0"/>
          <a:ext cx="1696134" cy="114255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rtl="0">
            <a:lnSpc>
              <a:spcPct val="90000"/>
            </a:lnSpc>
            <a:spcBef>
              <a:spcPct val="0"/>
            </a:spcBef>
            <a:spcAft>
              <a:spcPct val="35000"/>
            </a:spcAft>
            <a:buNone/>
          </a:pPr>
          <a:r>
            <a:rPr lang="en-US" sz="1600" b="1" u="none" kern="1200" dirty="0">
              <a:effectLst>
                <a:outerShdw blurRad="38100" dist="38100" dir="2700000" algn="tl">
                  <a:srgbClr val="000000">
                    <a:alpha val="43137"/>
                  </a:srgbClr>
                </a:outerShdw>
              </a:effectLst>
            </a:rPr>
            <a:t>Paper Clips or other Twisty Objects</a:t>
          </a:r>
        </a:p>
      </dsp:txBody>
      <dsp:txXfrm>
        <a:off x="4071995" y="33464"/>
        <a:ext cx="1629206" cy="1075622"/>
      </dsp:txXfrm>
    </dsp:sp>
    <dsp:sp modelId="{B8D21477-08CD-4212-BCA0-5D70848DE2FB}">
      <dsp:nvSpPr>
        <dsp:cNvPr id="0" name=""/>
        <dsp:cNvSpPr/>
      </dsp:nvSpPr>
      <dsp:spPr>
        <a:xfrm rot="18185531">
          <a:off x="4091667" y="2356206"/>
          <a:ext cx="3568197" cy="393155"/>
        </a:xfrm>
        <a:prstGeom prst="leftArrow">
          <a:avLst>
            <a:gd name="adj1" fmla="val 60000"/>
            <a:gd name="adj2" fmla="val 5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1D895CF9-E24A-4E24-8E72-20160162F742}">
      <dsp:nvSpPr>
        <dsp:cNvPr id="0" name=""/>
        <dsp:cNvSpPr/>
      </dsp:nvSpPr>
      <dsp:spPr>
        <a:xfrm>
          <a:off x="6028712" y="486803"/>
          <a:ext cx="1642299" cy="1142550"/>
        </a:xfrm>
        <a:prstGeom prst="roundRect">
          <a:avLst>
            <a:gd name="adj" fmla="val 10000"/>
          </a:avLst>
        </a:prstGeom>
        <a:solidFill>
          <a:srgbClr val="008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rtl="0">
            <a:lnSpc>
              <a:spcPct val="90000"/>
            </a:lnSpc>
            <a:spcBef>
              <a:spcPct val="0"/>
            </a:spcBef>
            <a:spcAft>
              <a:spcPct val="35000"/>
            </a:spcAft>
            <a:buNone/>
          </a:pPr>
          <a:r>
            <a:rPr lang="en-US" sz="1600" b="1" u="none" kern="1200" dirty="0">
              <a:effectLst>
                <a:outerShdw blurRad="38100" dist="38100" dir="2700000" algn="tl">
                  <a:srgbClr val="000000">
                    <a:alpha val="43137"/>
                  </a:srgbClr>
                </a:outerShdw>
              </a:effectLst>
            </a:rPr>
            <a:t>Squeezy or Stress Balls</a:t>
          </a:r>
        </a:p>
      </dsp:txBody>
      <dsp:txXfrm>
        <a:off x="6062176" y="520267"/>
        <a:ext cx="1575371" cy="1075622"/>
      </dsp:txXfrm>
    </dsp:sp>
    <dsp:sp modelId="{408BFCB0-EB0A-445B-B4A1-566CFF6CE859}">
      <dsp:nvSpPr>
        <dsp:cNvPr id="0" name=""/>
        <dsp:cNvSpPr/>
      </dsp:nvSpPr>
      <dsp:spPr>
        <a:xfrm rot="18668850">
          <a:off x="4727977" y="3117754"/>
          <a:ext cx="3018958" cy="393155"/>
        </a:xfrm>
        <a:prstGeom prst="leftArrow">
          <a:avLst>
            <a:gd name="adj1" fmla="val 60000"/>
            <a:gd name="adj2" fmla="val 5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6E855845-1D9D-4BCF-B3E2-2476CBF0825D}">
      <dsp:nvSpPr>
        <dsp:cNvPr id="0" name=""/>
        <dsp:cNvSpPr/>
      </dsp:nvSpPr>
      <dsp:spPr>
        <a:xfrm>
          <a:off x="6682820" y="1788549"/>
          <a:ext cx="1782955" cy="1142550"/>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rtl="0">
            <a:lnSpc>
              <a:spcPct val="90000"/>
            </a:lnSpc>
            <a:spcBef>
              <a:spcPct val="0"/>
            </a:spcBef>
            <a:spcAft>
              <a:spcPct val="35000"/>
            </a:spcAft>
            <a:buNone/>
          </a:pPr>
          <a:r>
            <a:rPr lang="en-US" sz="1600" b="1" u="none" kern="1200" dirty="0">
              <a:effectLst>
                <a:outerShdw blurRad="38100" dist="38100" dir="2700000" algn="tl">
                  <a:srgbClr val="000000">
                    <a:alpha val="43137"/>
                  </a:srgbClr>
                </a:outerShdw>
              </a:effectLst>
            </a:rPr>
            <a:t>Silly Putty or other putty substance</a:t>
          </a:r>
        </a:p>
      </dsp:txBody>
      <dsp:txXfrm>
        <a:off x="6716284" y="1822013"/>
        <a:ext cx="1716027" cy="1075622"/>
      </dsp:txXfrm>
    </dsp:sp>
    <dsp:sp modelId="{DDE16CD9-8FFE-4814-A5C3-CEB346331F13}">
      <dsp:nvSpPr>
        <dsp:cNvPr id="0" name=""/>
        <dsp:cNvSpPr/>
      </dsp:nvSpPr>
      <dsp:spPr>
        <a:xfrm rot="20334318">
          <a:off x="5440776" y="3922210"/>
          <a:ext cx="2551062" cy="393155"/>
        </a:xfrm>
        <a:prstGeom prst="leftArrow">
          <a:avLst>
            <a:gd name="adj1" fmla="val 60000"/>
            <a:gd name="adj2" fmla="val 5000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19E97179-3159-4D66-907B-7D3B5CC91897}">
      <dsp:nvSpPr>
        <dsp:cNvPr id="0" name=""/>
        <dsp:cNvSpPr/>
      </dsp:nvSpPr>
      <dsp:spPr>
        <a:xfrm>
          <a:off x="7178611" y="3023281"/>
          <a:ext cx="1335447" cy="1142550"/>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rtl="0">
            <a:lnSpc>
              <a:spcPct val="90000"/>
            </a:lnSpc>
            <a:spcBef>
              <a:spcPct val="0"/>
            </a:spcBef>
            <a:spcAft>
              <a:spcPct val="35000"/>
            </a:spcAft>
            <a:buNone/>
          </a:pPr>
          <a:r>
            <a:rPr lang="en-US" sz="1600" b="1" u="none" kern="1200" dirty="0">
              <a:effectLst>
                <a:outerShdw blurRad="38100" dist="38100" dir="2700000" algn="tl">
                  <a:srgbClr val="000000">
                    <a:alpha val="43137"/>
                  </a:srgbClr>
                </a:outerShdw>
              </a:effectLst>
            </a:rPr>
            <a:t>Bracelets to twirl on wrists</a:t>
          </a:r>
        </a:p>
      </dsp:txBody>
      <dsp:txXfrm>
        <a:off x="7212075" y="3056745"/>
        <a:ext cx="1268519" cy="1075622"/>
      </dsp:txXfrm>
    </dsp:sp>
    <dsp:sp modelId="{F7D8FBEC-06F8-42EF-A901-0FAA09526A66}">
      <dsp:nvSpPr>
        <dsp:cNvPr id="0" name=""/>
        <dsp:cNvSpPr/>
      </dsp:nvSpPr>
      <dsp:spPr>
        <a:xfrm rot="21001264">
          <a:off x="5614394" y="4753320"/>
          <a:ext cx="2078399" cy="393155"/>
        </a:xfrm>
        <a:prstGeom prst="leftArrow">
          <a:avLst>
            <a:gd name="adj1" fmla="val 60000"/>
            <a:gd name="adj2" fmla="val 50000"/>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ECE23E96-8182-4732-99BD-63A1BE59ED58}">
      <dsp:nvSpPr>
        <dsp:cNvPr id="0" name=""/>
        <dsp:cNvSpPr/>
      </dsp:nvSpPr>
      <dsp:spPr>
        <a:xfrm>
          <a:off x="7006163" y="4353870"/>
          <a:ext cx="1335447" cy="1142550"/>
        </a:xfrm>
        <a:prstGeom prst="roundRect">
          <a:avLst>
            <a:gd name="adj" fmla="val 10000"/>
          </a:avLst>
        </a:prstGeom>
        <a:solidFill>
          <a:srgbClr val="E46C0A"/>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rtl="0">
            <a:lnSpc>
              <a:spcPct val="90000"/>
            </a:lnSpc>
            <a:spcBef>
              <a:spcPct val="0"/>
            </a:spcBef>
            <a:spcAft>
              <a:spcPct val="35000"/>
            </a:spcAft>
            <a:buNone/>
          </a:pPr>
          <a:r>
            <a:rPr lang="en-US" sz="1600" b="1" u="none" kern="1200" dirty="0">
              <a:effectLst>
                <a:outerShdw blurRad="38100" dist="38100" dir="2700000" algn="tl">
                  <a:srgbClr val="000000">
                    <a:alpha val="43137"/>
                  </a:srgbClr>
                </a:outerShdw>
              </a:effectLst>
            </a:rPr>
            <a:t>Rubber Bands to flip or wear on wrists</a:t>
          </a:r>
        </a:p>
      </dsp:txBody>
      <dsp:txXfrm>
        <a:off x="7039627" y="4387334"/>
        <a:ext cx="1268519" cy="107562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B62909-4A1B-AC47-9FAE-E0AA084EA516}">
      <dsp:nvSpPr>
        <dsp:cNvPr id="0" name=""/>
        <dsp:cNvSpPr/>
      </dsp:nvSpPr>
      <dsp:spPr>
        <a:xfrm>
          <a:off x="0" y="0"/>
          <a:ext cx="4954296" cy="1152870"/>
        </a:xfrm>
        <a:prstGeom prst="roundRect">
          <a:avLst/>
        </a:prstGeom>
        <a:solidFill>
          <a:srgbClr val="8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dirty="0"/>
            <a:t>To increase self-awareness</a:t>
          </a:r>
        </a:p>
      </dsp:txBody>
      <dsp:txXfrm>
        <a:off x="56278" y="56278"/>
        <a:ext cx="4841740" cy="1040314"/>
      </dsp:txXfrm>
    </dsp:sp>
    <dsp:sp modelId="{4EBE295F-720F-1947-93B4-0189F07D02F1}">
      <dsp:nvSpPr>
        <dsp:cNvPr id="0" name=""/>
        <dsp:cNvSpPr/>
      </dsp:nvSpPr>
      <dsp:spPr>
        <a:xfrm>
          <a:off x="0" y="1253734"/>
          <a:ext cx="4954296" cy="115287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dirty="0"/>
            <a:t>To encourage a better self-understanding</a:t>
          </a:r>
        </a:p>
      </dsp:txBody>
      <dsp:txXfrm>
        <a:off x="56278" y="1310012"/>
        <a:ext cx="4841740" cy="1040314"/>
      </dsp:txXfrm>
    </dsp:sp>
    <dsp:sp modelId="{B919FEC6-ACD7-494C-8344-D94845E1E35B}">
      <dsp:nvSpPr>
        <dsp:cNvPr id="0" name=""/>
        <dsp:cNvSpPr/>
      </dsp:nvSpPr>
      <dsp:spPr>
        <a:xfrm>
          <a:off x="0" y="2491450"/>
          <a:ext cx="4954296" cy="1152870"/>
        </a:xfrm>
        <a:prstGeom prst="roundRect">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t>To help us recognize the ‘negative traps’ or ‘vicious cycles’ we get caught in</a:t>
          </a:r>
        </a:p>
      </dsp:txBody>
      <dsp:txXfrm>
        <a:off x="56278" y="2547728"/>
        <a:ext cx="4841740" cy="1040314"/>
      </dsp:txXfrm>
    </dsp:sp>
    <dsp:sp modelId="{4ADFCD27-27D5-914A-88C8-A0DC4D0EEB38}">
      <dsp:nvSpPr>
        <dsp:cNvPr id="0" name=""/>
        <dsp:cNvSpPr/>
      </dsp:nvSpPr>
      <dsp:spPr>
        <a:xfrm>
          <a:off x="0" y="3819818"/>
          <a:ext cx="4954296" cy="1152870"/>
        </a:xfrm>
        <a:prstGeom prst="roundRect">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t>To improve self-control by developing more appropriate cognitive and behavioral skills</a:t>
          </a:r>
        </a:p>
      </dsp:txBody>
      <dsp:txXfrm>
        <a:off x="56278" y="3876096"/>
        <a:ext cx="4841740" cy="1040314"/>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FDD6C9-FFF7-0041-A1E7-BA15406B10B8}">
      <dsp:nvSpPr>
        <dsp:cNvPr id="0" name=""/>
        <dsp:cNvSpPr/>
      </dsp:nvSpPr>
      <dsp:spPr>
        <a:xfrm>
          <a:off x="0" y="495123"/>
          <a:ext cx="7792362" cy="781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9D8C931-2994-F947-8D8A-8D6C6A79CD5C}">
      <dsp:nvSpPr>
        <dsp:cNvPr id="0" name=""/>
        <dsp:cNvSpPr/>
      </dsp:nvSpPr>
      <dsp:spPr>
        <a:xfrm>
          <a:off x="370974" y="37563"/>
          <a:ext cx="7419477" cy="915120"/>
        </a:xfrm>
        <a:prstGeom prst="roundRect">
          <a:avLst/>
        </a:prstGeom>
        <a:solidFill>
          <a:srgbClr val="E46C0A"/>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6173" tIns="0" rIns="206173" bIns="0" numCol="1" spcCol="1270" anchor="ctr" anchorCtr="0">
          <a:noAutofit/>
        </a:bodyPr>
        <a:lstStyle/>
        <a:p>
          <a:pPr marL="0" lvl="0" indent="0" algn="l" defTabSz="1244600">
            <a:lnSpc>
              <a:spcPct val="90000"/>
            </a:lnSpc>
            <a:spcBef>
              <a:spcPct val="0"/>
            </a:spcBef>
            <a:spcAft>
              <a:spcPct val="35000"/>
            </a:spcAft>
            <a:buNone/>
          </a:pPr>
          <a:r>
            <a:rPr lang="en-US" sz="2800" b="0" i="1" kern="1200" dirty="0">
              <a:solidFill>
                <a:schemeClr val="bg1"/>
              </a:solidFill>
            </a:rPr>
            <a:t>1. Recognize</a:t>
          </a:r>
          <a:r>
            <a:rPr lang="en-US" sz="2800" b="0" kern="1200" dirty="0">
              <a:solidFill>
                <a:schemeClr val="bg1"/>
              </a:solidFill>
            </a:rPr>
            <a:t> the irrational belief or thought.</a:t>
          </a:r>
          <a:endParaRPr lang="en-GB" sz="2800" b="0" kern="1200" dirty="0">
            <a:solidFill>
              <a:schemeClr val="bg1"/>
            </a:solidFill>
          </a:endParaRPr>
        </a:p>
      </dsp:txBody>
      <dsp:txXfrm>
        <a:off x="415646" y="82235"/>
        <a:ext cx="7330133" cy="825776"/>
      </dsp:txXfrm>
    </dsp:sp>
    <dsp:sp modelId="{D79347FB-166C-EA43-9F89-A528A91909AF}">
      <dsp:nvSpPr>
        <dsp:cNvPr id="0" name=""/>
        <dsp:cNvSpPr/>
      </dsp:nvSpPr>
      <dsp:spPr>
        <a:xfrm>
          <a:off x="0" y="1901283"/>
          <a:ext cx="7792362" cy="781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C819F06-96CC-3342-AA96-DC1C77D22CF4}">
      <dsp:nvSpPr>
        <dsp:cNvPr id="0" name=""/>
        <dsp:cNvSpPr/>
      </dsp:nvSpPr>
      <dsp:spPr>
        <a:xfrm>
          <a:off x="370974" y="1443723"/>
          <a:ext cx="7419477" cy="9151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6173" tIns="0" rIns="206173" bIns="0" numCol="1" spcCol="1270" anchor="ctr" anchorCtr="0">
          <a:noAutofit/>
        </a:bodyPr>
        <a:lstStyle/>
        <a:p>
          <a:pPr marL="0" lvl="0" indent="0" algn="l" defTabSz="1244600">
            <a:lnSpc>
              <a:spcPct val="90000"/>
            </a:lnSpc>
            <a:spcBef>
              <a:spcPct val="0"/>
            </a:spcBef>
            <a:spcAft>
              <a:spcPct val="35000"/>
            </a:spcAft>
            <a:buNone/>
          </a:pPr>
          <a:r>
            <a:rPr lang="en-US" sz="2800" b="0" kern="1200" dirty="0">
              <a:solidFill>
                <a:schemeClr val="bg1"/>
              </a:solidFill>
            </a:rPr>
            <a:t>2. </a:t>
          </a:r>
          <a:r>
            <a:rPr lang="en-US" sz="2800" b="0" i="1" kern="1200" dirty="0">
              <a:solidFill>
                <a:schemeClr val="bg1"/>
              </a:solidFill>
            </a:rPr>
            <a:t>Dispute</a:t>
          </a:r>
          <a:r>
            <a:rPr lang="en-US" sz="2800" b="0" kern="1200" dirty="0">
              <a:solidFill>
                <a:schemeClr val="bg1"/>
              </a:solidFill>
            </a:rPr>
            <a:t> the irrational belief or thought.</a:t>
          </a:r>
        </a:p>
      </dsp:txBody>
      <dsp:txXfrm>
        <a:off x="415646" y="1488395"/>
        <a:ext cx="7330133" cy="825776"/>
      </dsp:txXfrm>
    </dsp:sp>
    <dsp:sp modelId="{C25FCE3A-2F47-3D4F-BBE2-5064CD98D473}">
      <dsp:nvSpPr>
        <dsp:cNvPr id="0" name=""/>
        <dsp:cNvSpPr/>
      </dsp:nvSpPr>
      <dsp:spPr>
        <a:xfrm>
          <a:off x="0" y="3864006"/>
          <a:ext cx="7792362" cy="781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EF4C0D2-604B-5D4B-8946-D9589922C977}">
      <dsp:nvSpPr>
        <dsp:cNvPr id="0" name=""/>
        <dsp:cNvSpPr/>
      </dsp:nvSpPr>
      <dsp:spPr>
        <a:xfrm>
          <a:off x="370974" y="2849883"/>
          <a:ext cx="7419477" cy="1549920"/>
        </a:xfrm>
        <a:prstGeom prst="roundRect">
          <a:avLst/>
        </a:prstGeom>
        <a:solidFill>
          <a:srgbClr val="8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6173" tIns="0" rIns="206173" bIns="0" numCol="1" spcCol="1270" anchor="ctr" anchorCtr="0">
          <a:noAutofit/>
        </a:bodyPr>
        <a:lstStyle/>
        <a:p>
          <a:pPr marL="0" lvl="0" indent="0" algn="l" defTabSz="1244600">
            <a:lnSpc>
              <a:spcPct val="90000"/>
            </a:lnSpc>
            <a:spcBef>
              <a:spcPct val="0"/>
            </a:spcBef>
            <a:spcAft>
              <a:spcPct val="35000"/>
            </a:spcAft>
            <a:buNone/>
          </a:pPr>
          <a:r>
            <a:rPr lang="en-US" sz="2800" b="0" kern="1200" dirty="0">
              <a:solidFill>
                <a:schemeClr val="bg1"/>
              </a:solidFill>
            </a:rPr>
            <a:t>3. </a:t>
          </a:r>
          <a:r>
            <a:rPr lang="en-US" sz="2800" b="0" i="1" kern="1200" dirty="0">
              <a:solidFill>
                <a:schemeClr val="bg1"/>
              </a:solidFill>
            </a:rPr>
            <a:t>Replace</a:t>
          </a:r>
          <a:r>
            <a:rPr lang="en-US" sz="2800" b="0" kern="1200" dirty="0">
              <a:solidFill>
                <a:schemeClr val="bg1"/>
              </a:solidFill>
            </a:rPr>
            <a:t> it with a rational belief or thought—push it out and replace it with logic and rationality!  </a:t>
          </a:r>
        </a:p>
      </dsp:txBody>
      <dsp:txXfrm>
        <a:off x="446635" y="2925544"/>
        <a:ext cx="7268155" cy="1398598"/>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DFEF69-5570-4AAE-80E7-FD7F21FDEBD4}">
      <dsp:nvSpPr>
        <dsp:cNvPr id="0" name=""/>
        <dsp:cNvSpPr/>
      </dsp:nvSpPr>
      <dsp:spPr>
        <a:xfrm rot="5400000">
          <a:off x="-125126" y="128859"/>
          <a:ext cx="834178" cy="583924"/>
        </a:xfrm>
        <a:prstGeom prst="chevron">
          <a:avLst/>
        </a:prstGeom>
        <a:solidFill>
          <a:srgbClr val="234098"/>
        </a:solidFill>
        <a:ln>
          <a:noFill/>
        </a:ln>
        <a:effectLst>
          <a:outerShdw blurRad="40000" dist="23000" dir="5400000" rotWithShape="0">
            <a:srgbClr val="000000">
              <a:alpha val="35000"/>
            </a:srgbClr>
          </a:outerShdw>
        </a:effectLst>
        <a:scene3d>
          <a:camera prst="orthographicFront"/>
          <a:lightRig rig="chilly" dir="t"/>
        </a:scene3d>
        <a:sp3d prstMaterial="translucentPowder"/>
      </dsp:spPr>
      <dsp:style>
        <a:lnRef idx="0">
          <a:scrgbClr r="0" g="0" b="0"/>
        </a:lnRef>
        <a:fillRef idx="3">
          <a:scrgbClr r="0" g="0" b="0"/>
        </a:fillRef>
        <a:effectRef idx="2">
          <a:scrgbClr r="0" g="0" b="0"/>
        </a:effectRef>
        <a:fontRef idx="minor">
          <a:schemeClr val="lt1"/>
        </a:fontRef>
      </dsp:style>
      <dsp:txBody>
        <a:bodyPr spcFirstLastPara="0" vert="horz" wrap="square" lIns="0" tIns="548640" rIns="0" bIns="0" numCol="1" spcCol="1270" anchor="b" anchorCtr="0">
          <a:noAutofit/>
        </a:bodyPr>
        <a:lstStyle/>
        <a:p>
          <a:pPr marL="0" lvl="0" indent="0" algn="ctr" defTabSz="1244600">
            <a:lnSpc>
              <a:spcPct val="90000"/>
            </a:lnSpc>
            <a:spcBef>
              <a:spcPct val="0"/>
            </a:spcBef>
            <a:spcAft>
              <a:spcPct val="35000"/>
            </a:spcAft>
            <a:buNone/>
          </a:pPr>
          <a:r>
            <a:rPr lang="en-US" sz="2800" kern="1200" dirty="0">
              <a:latin typeface="Franklin Gothic Medium Cond" pitchFamily="34" charset="0"/>
            </a:rPr>
            <a:t>T</a:t>
          </a:r>
        </a:p>
      </dsp:txBody>
      <dsp:txXfrm rot="-5400000">
        <a:off x="1" y="295694"/>
        <a:ext cx="583924" cy="250254"/>
      </dsp:txXfrm>
    </dsp:sp>
    <dsp:sp modelId="{501E39BD-DB5B-4377-B255-ABBFE5B487B8}">
      <dsp:nvSpPr>
        <dsp:cNvPr id="0" name=""/>
        <dsp:cNvSpPr/>
      </dsp:nvSpPr>
      <dsp:spPr>
        <a:xfrm rot="5400000">
          <a:off x="4173611" y="-3585954"/>
          <a:ext cx="542501" cy="7721875"/>
        </a:xfrm>
        <a:prstGeom prst="round2SameRect">
          <a:avLst/>
        </a:prstGeom>
        <a:solidFill>
          <a:srgbClr val="234098"/>
        </a:solidFill>
        <a:ln w="9525" cap="flat" cmpd="sng" algn="ctr">
          <a:gradFill>
            <a:gsLst>
              <a:gs pos="0">
                <a:schemeClr val="accent2">
                  <a:alpha val="0"/>
                </a:schemeClr>
              </a:gs>
              <a:gs pos="100000">
                <a:schemeClr val="accent2"/>
              </a:gs>
            </a:gsLst>
            <a:lin ang="5400000" scaled="0"/>
          </a:gradFill>
          <a:prstDash val="solid"/>
        </a:ln>
        <a:effectLst/>
        <a:scene3d>
          <a:camera prst="orthographicFront"/>
          <a:lightRig rig="threePt" dir="t">
            <a:rot lat="0" lon="0" rev="7500000"/>
          </a:lightRig>
        </a:scene3d>
        <a:sp3d extrusionH="190500" prstMaterial="dkEdge">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b="1" kern="1200" dirty="0">
              <a:solidFill>
                <a:schemeClr val="bg1"/>
              </a:solidFill>
              <a:effectLst>
                <a:outerShdw blurRad="50800" dist="50800" dir="5400000" algn="ctr" rotWithShape="0">
                  <a:schemeClr val="tx1"/>
                </a:outerShdw>
              </a:effectLst>
              <a:latin typeface="Franklin Gothic Book" pitchFamily="34" charset="0"/>
            </a:rPr>
            <a:t> </a:t>
          </a:r>
          <a:r>
            <a:rPr lang="en-US" sz="3200" b="1" kern="1200" dirty="0">
              <a:solidFill>
                <a:schemeClr val="bg1"/>
              </a:solidFill>
              <a:effectLst>
                <a:outerShdw blurRad="50800" dist="50800" dir="5400000" algn="ctr" rotWithShape="0">
                  <a:schemeClr val="tx1"/>
                </a:outerShdw>
              </a:effectLst>
              <a:latin typeface="Franklin Gothic Book" pitchFamily="34" charset="0"/>
            </a:rPr>
            <a:t>TRUSTWORTHINESS</a:t>
          </a:r>
        </a:p>
      </dsp:txBody>
      <dsp:txXfrm rot="-5400000">
        <a:off x="583925" y="30215"/>
        <a:ext cx="7695392" cy="489535"/>
      </dsp:txXfrm>
    </dsp:sp>
    <dsp:sp modelId="{7C9E8A44-624E-4FF4-89DB-35C85D7D63A2}">
      <dsp:nvSpPr>
        <dsp:cNvPr id="0" name=""/>
        <dsp:cNvSpPr/>
      </dsp:nvSpPr>
      <dsp:spPr>
        <a:xfrm rot="5400000">
          <a:off x="-125126" y="864132"/>
          <a:ext cx="834178" cy="583924"/>
        </a:xfrm>
        <a:prstGeom prst="chevron">
          <a:avLst/>
        </a:prstGeom>
        <a:solidFill>
          <a:srgbClr val="FFCC00"/>
        </a:solidFill>
        <a:ln>
          <a:noFill/>
        </a:ln>
        <a:effectLst>
          <a:outerShdw blurRad="40000" dist="23000" dir="5400000" rotWithShape="0">
            <a:srgbClr val="000000">
              <a:alpha val="35000"/>
            </a:srgbClr>
          </a:outerShdw>
        </a:effectLst>
        <a:scene3d>
          <a:camera prst="orthographicFront"/>
          <a:lightRig rig="chilly" dir="t"/>
        </a:scene3d>
        <a:sp3d prstMaterial="translucentPowder"/>
      </dsp:spPr>
      <dsp:style>
        <a:lnRef idx="0">
          <a:scrgbClr r="0" g="0" b="0"/>
        </a:lnRef>
        <a:fillRef idx="3">
          <a:scrgbClr r="0" g="0" b="0"/>
        </a:fillRef>
        <a:effectRef idx="2">
          <a:scrgbClr r="0" g="0" b="0"/>
        </a:effectRef>
        <a:fontRef idx="minor">
          <a:schemeClr val="lt1"/>
        </a:fontRef>
      </dsp:style>
      <dsp:txBody>
        <a:bodyPr spcFirstLastPara="0" vert="horz" wrap="square" lIns="0" tIns="548640" rIns="0" bIns="0" numCol="1" spcCol="1270" anchor="b"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effectLst>
                <a:outerShdw blurRad="50800" dist="50800" dir="5400000" algn="ctr" rotWithShape="0">
                  <a:schemeClr val="tx1"/>
                </a:outerShdw>
              </a:effectLst>
              <a:latin typeface="Franklin Gothic Medium Cond" pitchFamily="34" charset="0"/>
            </a:rPr>
            <a:t>R</a:t>
          </a:r>
        </a:p>
      </dsp:txBody>
      <dsp:txXfrm rot="-5400000">
        <a:off x="1" y="1030967"/>
        <a:ext cx="583924" cy="250254"/>
      </dsp:txXfrm>
    </dsp:sp>
    <dsp:sp modelId="{BDCC0456-6034-485E-B8DA-4DC206B3E039}">
      <dsp:nvSpPr>
        <dsp:cNvPr id="0" name=""/>
        <dsp:cNvSpPr/>
      </dsp:nvSpPr>
      <dsp:spPr>
        <a:xfrm rot="5400000">
          <a:off x="4173754" y="-2850823"/>
          <a:ext cx="542215" cy="7721875"/>
        </a:xfrm>
        <a:prstGeom prst="round2SameRect">
          <a:avLst/>
        </a:prstGeom>
        <a:solidFill>
          <a:srgbClr val="FFCC00"/>
        </a:solidFill>
        <a:ln w="9525" cap="flat" cmpd="sng" algn="ctr">
          <a:gradFill>
            <a:gsLst>
              <a:gs pos="0">
                <a:schemeClr val="accent3">
                  <a:alpha val="0"/>
                </a:schemeClr>
              </a:gs>
              <a:gs pos="100000">
                <a:schemeClr val="accent3"/>
              </a:gs>
            </a:gsLst>
            <a:lin ang="5400000" scaled="0"/>
          </a:gradFill>
          <a:prstDash val="solid"/>
        </a:ln>
        <a:effectLst/>
        <a:scene3d>
          <a:camera prst="orthographicFront"/>
          <a:lightRig rig="threePt" dir="t">
            <a:rot lat="0" lon="0" rev="7500000"/>
          </a:lightRig>
        </a:scene3d>
        <a:sp3d extrusionH="190500" prstMaterial="dkEdge">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n-US" sz="3200" b="1" kern="1200" dirty="0">
              <a:solidFill>
                <a:schemeClr val="bg1"/>
              </a:solidFill>
              <a:effectLst>
                <a:outerShdw blurRad="50800" dist="50800" dir="5400000" algn="ctr" rotWithShape="0">
                  <a:schemeClr val="tx1"/>
                </a:outerShdw>
              </a:effectLst>
              <a:latin typeface="Franklin Gothic Book" pitchFamily="34" charset="0"/>
            </a:rPr>
            <a:t> RESPECT</a:t>
          </a:r>
        </a:p>
      </dsp:txBody>
      <dsp:txXfrm rot="-5400000">
        <a:off x="583925" y="765475"/>
        <a:ext cx="7695406" cy="489277"/>
      </dsp:txXfrm>
    </dsp:sp>
    <dsp:sp modelId="{762E8953-8565-4C98-895F-DA4FCE740FF0}">
      <dsp:nvSpPr>
        <dsp:cNvPr id="0" name=""/>
        <dsp:cNvSpPr/>
      </dsp:nvSpPr>
      <dsp:spPr>
        <a:xfrm rot="5400000">
          <a:off x="-125126" y="1599406"/>
          <a:ext cx="834178" cy="583924"/>
        </a:xfrm>
        <a:prstGeom prst="chevron">
          <a:avLst/>
        </a:prstGeom>
        <a:solidFill>
          <a:srgbClr val="92D050"/>
        </a:solidFill>
        <a:ln>
          <a:noFill/>
        </a:ln>
        <a:effectLst>
          <a:outerShdw blurRad="40000" dist="23000" dir="5400000" rotWithShape="0">
            <a:srgbClr val="000000">
              <a:alpha val="35000"/>
            </a:srgbClr>
          </a:outerShdw>
        </a:effectLst>
        <a:scene3d>
          <a:camera prst="orthographicFront"/>
          <a:lightRig rig="chilly" dir="t"/>
        </a:scene3d>
        <a:sp3d prstMaterial="translucentPowder"/>
      </dsp:spPr>
      <dsp:style>
        <a:lnRef idx="0">
          <a:scrgbClr r="0" g="0" b="0"/>
        </a:lnRef>
        <a:fillRef idx="3">
          <a:scrgbClr r="0" g="0" b="0"/>
        </a:fillRef>
        <a:effectRef idx="2">
          <a:scrgbClr r="0" g="0" b="0"/>
        </a:effectRef>
        <a:fontRef idx="minor">
          <a:schemeClr val="lt1"/>
        </a:fontRef>
      </dsp:style>
      <dsp:txBody>
        <a:bodyPr spcFirstLastPara="0" vert="horz" wrap="square" lIns="0" tIns="548640" rIns="0" bIns="0" numCol="1" spcCol="1270" anchor="b"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effectLst>
                <a:outerShdw blurRad="50800" dist="50800" dir="5400000" algn="ctr" rotWithShape="0">
                  <a:schemeClr val="tx1"/>
                </a:outerShdw>
              </a:effectLst>
              <a:latin typeface="Franklin Gothic Medium Cond" pitchFamily="34" charset="0"/>
            </a:rPr>
            <a:t>R</a:t>
          </a:r>
        </a:p>
      </dsp:txBody>
      <dsp:txXfrm rot="-5400000">
        <a:off x="1" y="1766241"/>
        <a:ext cx="583924" cy="250254"/>
      </dsp:txXfrm>
    </dsp:sp>
    <dsp:sp modelId="{E3B9F291-94A3-427A-B809-7ABA8DDF752C}">
      <dsp:nvSpPr>
        <dsp:cNvPr id="0" name=""/>
        <dsp:cNvSpPr/>
      </dsp:nvSpPr>
      <dsp:spPr>
        <a:xfrm rot="5400000">
          <a:off x="4173754" y="-2115550"/>
          <a:ext cx="542215" cy="7721875"/>
        </a:xfrm>
        <a:prstGeom prst="round2SameRect">
          <a:avLst/>
        </a:prstGeom>
        <a:solidFill>
          <a:srgbClr val="00B050"/>
        </a:solidFill>
        <a:ln w="9525" cap="flat" cmpd="sng" algn="ctr">
          <a:gradFill>
            <a:gsLst>
              <a:gs pos="0">
                <a:schemeClr val="accent4">
                  <a:alpha val="0"/>
                </a:schemeClr>
              </a:gs>
              <a:gs pos="100000">
                <a:schemeClr val="accent4"/>
              </a:gs>
            </a:gsLst>
            <a:lin ang="5400000" scaled="0"/>
          </a:gradFill>
          <a:prstDash val="solid"/>
        </a:ln>
        <a:effectLst/>
        <a:scene3d>
          <a:camera prst="orthographicFront"/>
          <a:lightRig rig="threePt" dir="t">
            <a:rot lat="0" lon="0" rev="7500000"/>
          </a:lightRig>
        </a:scene3d>
        <a:sp3d extrusionH="190500" prstMaterial="dkEdge">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n-US" sz="3200" b="1" kern="1200" dirty="0">
              <a:solidFill>
                <a:schemeClr val="bg1"/>
              </a:solidFill>
              <a:effectLst>
                <a:outerShdw blurRad="50800" dist="50800" dir="5400000" algn="ctr" rotWithShape="0">
                  <a:schemeClr val="tx1"/>
                </a:outerShdw>
              </a:effectLst>
              <a:latin typeface="Franklin Gothic Book" pitchFamily="34" charset="0"/>
            </a:rPr>
            <a:t>RESPONSIBILITY</a:t>
          </a:r>
        </a:p>
      </dsp:txBody>
      <dsp:txXfrm rot="-5400000">
        <a:off x="583925" y="1500748"/>
        <a:ext cx="7695406" cy="489277"/>
      </dsp:txXfrm>
    </dsp:sp>
    <dsp:sp modelId="{E9D72F99-B28D-48BF-A607-D31CF6F8FC70}">
      <dsp:nvSpPr>
        <dsp:cNvPr id="0" name=""/>
        <dsp:cNvSpPr/>
      </dsp:nvSpPr>
      <dsp:spPr>
        <a:xfrm rot="5400000">
          <a:off x="-125126" y="2334679"/>
          <a:ext cx="834178" cy="583924"/>
        </a:xfrm>
        <a:prstGeom prst="chevron">
          <a:avLst/>
        </a:prstGeom>
        <a:solidFill>
          <a:srgbClr val="FF9933"/>
        </a:solidFill>
        <a:ln>
          <a:noFill/>
        </a:ln>
        <a:effectLst>
          <a:outerShdw blurRad="40000" dist="23000" dir="5400000" rotWithShape="0">
            <a:srgbClr val="000000">
              <a:alpha val="35000"/>
            </a:srgbClr>
          </a:outerShdw>
        </a:effectLst>
        <a:scene3d>
          <a:camera prst="orthographicFront"/>
          <a:lightRig rig="chilly" dir="t"/>
        </a:scene3d>
        <a:sp3d prstMaterial="translucentPowder"/>
      </dsp:spPr>
      <dsp:style>
        <a:lnRef idx="0">
          <a:scrgbClr r="0" g="0" b="0"/>
        </a:lnRef>
        <a:fillRef idx="3">
          <a:scrgbClr r="0" g="0" b="0"/>
        </a:fillRef>
        <a:effectRef idx="2">
          <a:scrgbClr r="0" g="0" b="0"/>
        </a:effectRef>
        <a:fontRef idx="minor">
          <a:schemeClr val="lt1"/>
        </a:fontRef>
      </dsp:style>
      <dsp:txBody>
        <a:bodyPr spcFirstLastPara="0" vert="horz" wrap="square" lIns="0" tIns="548640" rIns="0" bIns="0" numCol="1" spcCol="1270" anchor="b"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effectLst>
                <a:outerShdw blurRad="50800" dist="50800" dir="5400000" algn="ctr" rotWithShape="0">
                  <a:schemeClr val="tx1"/>
                </a:outerShdw>
              </a:effectLst>
              <a:latin typeface="Franklin Gothic Medium Cond" pitchFamily="34" charset="0"/>
            </a:rPr>
            <a:t>F</a:t>
          </a:r>
        </a:p>
      </dsp:txBody>
      <dsp:txXfrm rot="-5400000">
        <a:off x="1" y="2501514"/>
        <a:ext cx="583924" cy="250254"/>
      </dsp:txXfrm>
    </dsp:sp>
    <dsp:sp modelId="{F7996E4F-114B-4E1F-BFB4-9DFD3DC38A79}">
      <dsp:nvSpPr>
        <dsp:cNvPr id="0" name=""/>
        <dsp:cNvSpPr/>
      </dsp:nvSpPr>
      <dsp:spPr>
        <a:xfrm rot="5400000">
          <a:off x="4173754" y="-1380276"/>
          <a:ext cx="542215" cy="7721875"/>
        </a:xfrm>
        <a:prstGeom prst="round2SameRect">
          <a:avLst/>
        </a:prstGeom>
        <a:solidFill>
          <a:srgbClr val="FF9900"/>
        </a:solidFill>
        <a:ln w="9525" cap="flat" cmpd="sng" algn="ctr">
          <a:gradFill>
            <a:gsLst>
              <a:gs pos="0">
                <a:schemeClr val="accent5">
                  <a:alpha val="0"/>
                </a:schemeClr>
              </a:gs>
              <a:gs pos="100000">
                <a:schemeClr val="accent5"/>
              </a:gs>
            </a:gsLst>
            <a:lin ang="5400000" scaled="0"/>
          </a:gradFill>
          <a:prstDash val="solid"/>
        </a:ln>
        <a:effectLst/>
        <a:scene3d>
          <a:camera prst="orthographicFront"/>
          <a:lightRig rig="threePt" dir="t">
            <a:rot lat="0" lon="0" rev="7500000"/>
          </a:lightRig>
        </a:scene3d>
        <a:sp3d extrusionH="190500" prstMaterial="dkEdge">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n-US" sz="3200" b="1" kern="1200" dirty="0">
              <a:solidFill>
                <a:schemeClr val="bg1"/>
              </a:solidFill>
              <a:effectLst>
                <a:outerShdw blurRad="50800" dist="50800" dir="5400000" algn="ctr" rotWithShape="0">
                  <a:schemeClr val="tx1"/>
                </a:outerShdw>
              </a:effectLst>
              <a:latin typeface="Franklin Gothic Book" pitchFamily="34" charset="0"/>
            </a:rPr>
            <a:t>FAIRNESS</a:t>
          </a:r>
        </a:p>
      </dsp:txBody>
      <dsp:txXfrm rot="-5400000">
        <a:off x="583925" y="2236022"/>
        <a:ext cx="7695406" cy="489277"/>
      </dsp:txXfrm>
    </dsp:sp>
    <dsp:sp modelId="{338AED3A-6396-4F72-96E9-11C4868F595C}">
      <dsp:nvSpPr>
        <dsp:cNvPr id="0" name=""/>
        <dsp:cNvSpPr/>
      </dsp:nvSpPr>
      <dsp:spPr>
        <a:xfrm rot="5400000">
          <a:off x="-125126" y="3069953"/>
          <a:ext cx="834178" cy="583924"/>
        </a:xfrm>
        <a:prstGeom prst="chevron">
          <a:avLst/>
        </a:prstGeom>
        <a:solidFill>
          <a:srgbClr val="C0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effectLst>
                <a:outerShdw blurRad="50800" dist="50800" dir="5400000" algn="ctr" rotWithShape="0">
                  <a:schemeClr val="tx1"/>
                </a:outerShdw>
              </a:effectLst>
            </a:rPr>
            <a:t>C</a:t>
          </a:r>
        </a:p>
      </dsp:txBody>
      <dsp:txXfrm rot="-5400000">
        <a:off x="1" y="3236788"/>
        <a:ext cx="583924" cy="250254"/>
      </dsp:txXfrm>
    </dsp:sp>
    <dsp:sp modelId="{409C8906-0C54-4999-863E-2114FB7A6612}">
      <dsp:nvSpPr>
        <dsp:cNvPr id="0" name=""/>
        <dsp:cNvSpPr/>
      </dsp:nvSpPr>
      <dsp:spPr>
        <a:xfrm rot="5400000">
          <a:off x="4173754" y="-645002"/>
          <a:ext cx="542215" cy="7721875"/>
        </a:xfrm>
        <a:prstGeom prst="round2SameRect">
          <a:avLst/>
        </a:prstGeom>
        <a:solidFill>
          <a:srgbClr val="FF0000">
            <a:alpha val="90000"/>
          </a:srgb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n-US" sz="3200" b="1" kern="1200" dirty="0">
              <a:solidFill>
                <a:schemeClr val="bg1"/>
              </a:solidFill>
              <a:effectLst>
                <a:outerShdw blurRad="50800" dist="50800" dir="5400000" algn="ctr" rotWithShape="0">
                  <a:schemeClr val="tx1"/>
                </a:outerShdw>
              </a:effectLst>
            </a:rPr>
            <a:t>CARING</a:t>
          </a:r>
        </a:p>
      </dsp:txBody>
      <dsp:txXfrm rot="-5400000">
        <a:off x="583925" y="2971296"/>
        <a:ext cx="7695406" cy="489277"/>
      </dsp:txXfrm>
    </dsp:sp>
    <dsp:sp modelId="{5D4F6D10-DB1D-47FA-B4F8-5C131B82F2C6}">
      <dsp:nvSpPr>
        <dsp:cNvPr id="0" name=""/>
        <dsp:cNvSpPr/>
      </dsp:nvSpPr>
      <dsp:spPr>
        <a:xfrm rot="5400000">
          <a:off x="-125126" y="3805227"/>
          <a:ext cx="834178" cy="583924"/>
        </a:xfrm>
        <a:prstGeom prst="chevron">
          <a:avLst/>
        </a:prstGeom>
        <a:solidFill>
          <a:srgbClr val="9933FF"/>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effectLst>
                <a:outerShdw blurRad="50800" dist="50800" dir="5400000" algn="ctr" rotWithShape="0">
                  <a:schemeClr val="tx1"/>
                </a:outerShdw>
              </a:effectLst>
            </a:rPr>
            <a:t>C</a:t>
          </a:r>
        </a:p>
      </dsp:txBody>
      <dsp:txXfrm rot="-5400000">
        <a:off x="1" y="3972062"/>
        <a:ext cx="583924" cy="250254"/>
      </dsp:txXfrm>
    </dsp:sp>
    <dsp:sp modelId="{162ECFF7-CEC6-40DF-B2F4-28E0FB82E6A5}">
      <dsp:nvSpPr>
        <dsp:cNvPr id="0" name=""/>
        <dsp:cNvSpPr/>
      </dsp:nvSpPr>
      <dsp:spPr>
        <a:xfrm rot="5400000">
          <a:off x="4173754" y="90270"/>
          <a:ext cx="542215" cy="7721875"/>
        </a:xfrm>
        <a:prstGeom prst="round2SameRect">
          <a:avLst/>
        </a:prstGeom>
        <a:solidFill>
          <a:srgbClr val="7030A0">
            <a:alpha val="90000"/>
          </a:srgb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n-US" sz="3200" b="1" kern="1200" dirty="0">
              <a:solidFill>
                <a:schemeClr val="bg1"/>
              </a:solidFill>
              <a:effectLst>
                <a:outerShdw blurRad="50800" dist="50800" dir="5400000" algn="ctr" rotWithShape="0">
                  <a:schemeClr val="tx1"/>
                </a:outerShdw>
              </a:effectLst>
            </a:rPr>
            <a:t>CITIZENSHIP</a:t>
          </a:r>
        </a:p>
      </dsp:txBody>
      <dsp:txXfrm rot="-5400000">
        <a:off x="583925" y="3706569"/>
        <a:ext cx="7695406" cy="489277"/>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6877CE-E0E6-4531-88A9-020EF1DBFD95}">
      <dsp:nvSpPr>
        <dsp:cNvPr id="0" name=""/>
        <dsp:cNvSpPr/>
      </dsp:nvSpPr>
      <dsp:spPr>
        <a:xfrm>
          <a:off x="0" y="281"/>
          <a:ext cx="8229600" cy="943998"/>
        </a:xfrm>
        <a:prstGeom prst="roundRect">
          <a:avLst/>
        </a:prstGeom>
        <a:solidFill>
          <a:srgbClr val="8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0">
            <a:lnSpc>
              <a:spcPct val="90000"/>
            </a:lnSpc>
            <a:spcBef>
              <a:spcPct val="0"/>
            </a:spcBef>
            <a:spcAft>
              <a:spcPct val="35000"/>
            </a:spcAft>
            <a:buNone/>
          </a:pPr>
          <a:r>
            <a:rPr lang="en-US" sz="4000" b="0" kern="1200" dirty="0">
              <a:effectLst>
                <a:outerShdw blurRad="38100" dist="38100" dir="2700000" algn="tl">
                  <a:srgbClr val="000000">
                    <a:alpha val="43137"/>
                  </a:srgbClr>
                </a:outerShdw>
              </a:effectLst>
              <a:latin typeface="Arial Black"/>
              <a:cs typeface="Arial Black"/>
            </a:rPr>
            <a:t>Aspen Declaration</a:t>
          </a:r>
        </a:p>
      </dsp:txBody>
      <dsp:txXfrm>
        <a:off x="46082" y="46363"/>
        <a:ext cx="8137436" cy="851834"/>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E447AF-3D4F-4374-99F9-2961FAD6A26B}">
      <dsp:nvSpPr>
        <dsp:cNvPr id="0" name=""/>
        <dsp:cNvSpPr/>
      </dsp:nvSpPr>
      <dsp:spPr>
        <a:xfrm rot="5400000">
          <a:off x="-198240" y="205527"/>
          <a:ext cx="1321604" cy="925122"/>
        </a:xfrm>
        <a:prstGeom prst="chevron">
          <a:avLst/>
        </a:prstGeom>
        <a:solidFill>
          <a:schemeClr val="accent1">
            <a:lumMod val="7500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rtl="0">
            <a:lnSpc>
              <a:spcPct val="90000"/>
            </a:lnSpc>
            <a:spcBef>
              <a:spcPct val="0"/>
            </a:spcBef>
            <a:spcAft>
              <a:spcPct val="35000"/>
            </a:spcAft>
            <a:buNone/>
          </a:pPr>
          <a:r>
            <a:rPr lang="en-US" sz="2500" b="1" kern="1200" dirty="0">
              <a:solidFill>
                <a:schemeClr val="bg1"/>
              </a:solidFill>
              <a:effectLst>
                <a:outerShdw blurRad="38100" dist="38100" dir="2700000" algn="tl">
                  <a:srgbClr val="000000">
                    <a:alpha val="43137"/>
                  </a:srgbClr>
                </a:outerShdw>
              </a:effectLst>
            </a:rPr>
            <a:t>One</a:t>
          </a:r>
        </a:p>
      </dsp:txBody>
      <dsp:txXfrm rot="-5400000">
        <a:off x="1" y="469847"/>
        <a:ext cx="925122" cy="396482"/>
      </dsp:txXfrm>
    </dsp:sp>
    <dsp:sp modelId="{DA22B21E-AB2A-4F8F-B9B5-67A3540AF34C}">
      <dsp:nvSpPr>
        <dsp:cNvPr id="0" name=""/>
        <dsp:cNvSpPr/>
      </dsp:nvSpPr>
      <dsp:spPr>
        <a:xfrm rot="5400000">
          <a:off x="4109740" y="-3177330"/>
          <a:ext cx="859042" cy="7228277"/>
        </a:xfrm>
        <a:prstGeom prst="round2SameRect">
          <a:avLst/>
        </a:prstGeom>
        <a:solidFill>
          <a:schemeClr val="accent1">
            <a:lumMod val="7500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rtl="0">
            <a:lnSpc>
              <a:spcPct val="90000"/>
            </a:lnSpc>
            <a:spcBef>
              <a:spcPct val="0"/>
            </a:spcBef>
            <a:spcAft>
              <a:spcPct val="15000"/>
            </a:spcAft>
            <a:buChar char="•"/>
          </a:pPr>
          <a:r>
            <a:rPr lang="en-US" sz="1800" b="1" kern="1200" dirty="0">
              <a:solidFill>
                <a:schemeClr val="bg1"/>
              </a:solidFill>
              <a:effectLst>
                <a:outerShdw blurRad="38100" dist="38100" dir="2700000" algn="tl">
                  <a:srgbClr val="000000">
                    <a:alpha val="43137"/>
                  </a:srgbClr>
                </a:outerShdw>
              </a:effectLst>
            </a:rPr>
            <a:t>The next generation will be the stewards of our communities, nation, and planet in extraordinarily critical times.  </a:t>
          </a:r>
        </a:p>
      </dsp:txBody>
      <dsp:txXfrm rot="-5400000">
        <a:off x="925123" y="49222"/>
        <a:ext cx="7186342" cy="775172"/>
      </dsp:txXfrm>
    </dsp:sp>
    <dsp:sp modelId="{9AE203A9-9672-4026-AF00-F90BA767E355}">
      <dsp:nvSpPr>
        <dsp:cNvPr id="0" name=""/>
        <dsp:cNvSpPr/>
      </dsp:nvSpPr>
      <dsp:spPr>
        <a:xfrm rot="5400000">
          <a:off x="-198240" y="1384196"/>
          <a:ext cx="1321604" cy="925122"/>
        </a:xfrm>
        <a:prstGeom prst="chevron">
          <a:avLst/>
        </a:prstGeom>
        <a:solidFill>
          <a:schemeClr val="accent1">
            <a:lumMod val="7500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rtl="0">
            <a:lnSpc>
              <a:spcPct val="90000"/>
            </a:lnSpc>
            <a:spcBef>
              <a:spcPct val="0"/>
            </a:spcBef>
            <a:spcAft>
              <a:spcPct val="35000"/>
            </a:spcAft>
            <a:buNone/>
          </a:pPr>
          <a:r>
            <a:rPr lang="en-US" sz="2500" b="1" kern="1200" dirty="0">
              <a:solidFill>
                <a:schemeClr val="bg1"/>
              </a:solidFill>
              <a:effectLst>
                <a:outerShdw blurRad="38100" dist="38100" dir="2700000" algn="tl">
                  <a:srgbClr val="000000">
                    <a:alpha val="43137"/>
                  </a:srgbClr>
                </a:outerShdw>
              </a:effectLst>
            </a:rPr>
            <a:t>Two</a:t>
          </a:r>
        </a:p>
      </dsp:txBody>
      <dsp:txXfrm rot="-5400000">
        <a:off x="1" y="1648516"/>
        <a:ext cx="925122" cy="396482"/>
      </dsp:txXfrm>
    </dsp:sp>
    <dsp:sp modelId="{14B4DFDA-A04C-471D-960A-D21C0C0B774A}">
      <dsp:nvSpPr>
        <dsp:cNvPr id="0" name=""/>
        <dsp:cNvSpPr/>
      </dsp:nvSpPr>
      <dsp:spPr>
        <a:xfrm rot="5400000">
          <a:off x="4109740" y="-1998661"/>
          <a:ext cx="859042" cy="7228277"/>
        </a:xfrm>
        <a:prstGeom prst="round2SameRect">
          <a:avLst/>
        </a:prstGeom>
        <a:solidFill>
          <a:schemeClr val="accent1">
            <a:lumMod val="7500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rtl="0">
            <a:lnSpc>
              <a:spcPct val="90000"/>
            </a:lnSpc>
            <a:spcBef>
              <a:spcPct val="0"/>
            </a:spcBef>
            <a:spcAft>
              <a:spcPct val="15000"/>
            </a:spcAft>
            <a:buChar char="•"/>
          </a:pPr>
          <a:r>
            <a:rPr lang="en-US" sz="1800" b="1" kern="1200" dirty="0">
              <a:solidFill>
                <a:schemeClr val="bg1"/>
              </a:solidFill>
              <a:effectLst>
                <a:outerShdw blurRad="38100" dist="38100" dir="2700000" algn="tl">
                  <a:srgbClr val="000000">
                    <a:alpha val="43137"/>
                  </a:srgbClr>
                </a:outerShdw>
              </a:effectLst>
            </a:rPr>
            <a:t>The present and future well-being of our society requires an involved, caring citizenry with good moral character.</a:t>
          </a:r>
        </a:p>
      </dsp:txBody>
      <dsp:txXfrm rot="-5400000">
        <a:off x="925123" y="1227891"/>
        <a:ext cx="7186342" cy="775172"/>
      </dsp:txXfrm>
    </dsp:sp>
    <dsp:sp modelId="{337B55CF-84FD-4520-B344-0E4DF6879D12}">
      <dsp:nvSpPr>
        <dsp:cNvPr id="0" name=""/>
        <dsp:cNvSpPr/>
      </dsp:nvSpPr>
      <dsp:spPr>
        <a:xfrm rot="5400000">
          <a:off x="-198240" y="2643680"/>
          <a:ext cx="1321604" cy="925122"/>
        </a:xfrm>
        <a:prstGeom prst="chevron">
          <a:avLst/>
        </a:prstGeom>
        <a:solidFill>
          <a:schemeClr val="accent1">
            <a:lumMod val="7500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rtl="0">
            <a:lnSpc>
              <a:spcPct val="90000"/>
            </a:lnSpc>
            <a:spcBef>
              <a:spcPct val="0"/>
            </a:spcBef>
            <a:spcAft>
              <a:spcPct val="35000"/>
            </a:spcAft>
            <a:buNone/>
          </a:pPr>
          <a:r>
            <a:rPr lang="en-US" sz="2500" b="1" kern="1200" dirty="0">
              <a:solidFill>
                <a:schemeClr val="bg1"/>
              </a:solidFill>
              <a:effectLst>
                <a:outerShdw blurRad="38100" dist="38100" dir="2700000" algn="tl">
                  <a:srgbClr val="000000">
                    <a:alpha val="43137"/>
                  </a:srgbClr>
                </a:outerShdw>
              </a:effectLst>
            </a:rPr>
            <a:t>Three</a:t>
          </a:r>
        </a:p>
      </dsp:txBody>
      <dsp:txXfrm rot="-5400000">
        <a:off x="1" y="2908000"/>
        <a:ext cx="925122" cy="396482"/>
      </dsp:txXfrm>
    </dsp:sp>
    <dsp:sp modelId="{EBD5FDD1-240B-41A4-8828-6DC6B07C1A68}">
      <dsp:nvSpPr>
        <dsp:cNvPr id="0" name=""/>
        <dsp:cNvSpPr/>
      </dsp:nvSpPr>
      <dsp:spPr>
        <a:xfrm rot="5400000">
          <a:off x="4028925" y="-739177"/>
          <a:ext cx="1020671" cy="7228277"/>
        </a:xfrm>
        <a:prstGeom prst="round2SameRect">
          <a:avLst/>
        </a:prstGeom>
        <a:solidFill>
          <a:schemeClr val="accent1">
            <a:lumMod val="7500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rtl="0">
            <a:lnSpc>
              <a:spcPct val="90000"/>
            </a:lnSpc>
            <a:spcBef>
              <a:spcPct val="0"/>
            </a:spcBef>
            <a:spcAft>
              <a:spcPct val="15000"/>
            </a:spcAft>
            <a:buChar char="•"/>
          </a:pPr>
          <a:r>
            <a:rPr lang="en-US" sz="1800" b="1" kern="1200" dirty="0">
              <a:solidFill>
                <a:schemeClr val="bg1"/>
              </a:solidFill>
              <a:effectLst>
                <a:outerShdw blurRad="38100" dist="38100" dir="2700000" algn="tl">
                  <a:srgbClr val="000000">
                    <a:alpha val="43137"/>
                  </a:srgbClr>
                </a:outerShdw>
              </a:effectLst>
            </a:rPr>
            <a:t>People do not automatically develop good moral character; therefore, conscientious efforts must be made to instruct young people in the values and abilities necessary for moral decision making and conduct.</a:t>
          </a:r>
        </a:p>
      </dsp:txBody>
      <dsp:txXfrm rot="-5400000">
        <a:off x="925123" y="2414450"/>
        <a:ext cx="7178452" cy="921021"/>
      </dsp:txXfrm>
    </dsp:sp>
    <dsp:sp modelId="{D7C5F75C-DEC3-4BE4-BCCF-6BD441D850E0}">
      <dsp:nvSpPr>
        <dsp:cNvPr id="0" name=""/>
        <dsp:cNvSpPr/>
      </dsp:nvSpPr>
      <dsp:spPr>
        <a:xfrm rot="5400000">
          <a:off x="-198240" y="3822349"/>
          <a:ext cx="1321604" cy="925122"/>
        </a:xfrm>
        <a:prstGeom prst="chevron">
          <a:avLst/>
        </a:prstGeom>
        <a:solidFill>
          <a:schemeClr val="accent1">
            <a:lumMod val="7500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rtl="0">
            <a:lnSpc>
              <a:spcPct val="90000"/>
            </a:lnSpc>
            <a:spcBef>
              <a:spcPct val="0"/>
            </a:spcBef>
            <a:spcAft>
              <a:spcPct val="35000"/>
            </a:spcAft>
            <a:buNone/>
          </a:pPr>
          <a:r>
            <a:rPr lang="en-US" sz="2500" b="1" kern="1200" dirty="0">
              <a:solidFill>
                <a:schemeClr val="bg1"/>
              </a:solidFill>
              <a:effectLst>
                <a:outerShdw blurRad="38100" dist="38100" dir="2700000" algn="tl">
                  <a:srgbClr val="000000">
                    <a:alpha val="43137"/>
                  </a:srgbClr>
                </a:outerShdw>
              </a:effectLst>
            </a:rPr>
            <a:t>Four</a:t>
          </a:r>
        </a:p>
      </dsp:txBody>
      <dsp:txXfrm rot="-5400000">
        <a:off x="1" y="4086669"/>
        <a:ext cx="925122" cy="396482"/>
      </dsp:txXfrm>
    </dsp:sp>
    <dsp:sp modelId="{51987FCF-658A-4BC0-BB39-FAFC9CB98F58}">
      <dsp:nvSpPr>
        <dsp:cNvPr id="0" name=""/>
        <dsp:cNvSpPr/>
      </dsp:nvSpPr>
      <dsp:spPr>
        <a:xfrm rot="5400000">
          <a:off x="4109740" y="439491"/>
          <a:ext cx="859042" cy="7228277"/>
        </a:xfrm>
        <a:prstGeom prst="round2SameRect">
          <a:avLst/>
        </a:prstGeom>
        <a:solidFill>
          <a:schemeClr val="accent1">
            <a:lumMod val="7500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rtl="0">
            <a:lnSpc>
              <a:spcPct val="90000"/>
            </a:lnSpc>
            <a:spcBef>
              <a:spcPct val="0"/>
            </a:spcBef>
            <a:spcAft>
              <a:spcPct val="15000"/>
            </a:spcAft>
            <a:buChar char="•"/>
          </a:pPr>
          <a:r>
            <a:rPr lang="en-US" sz="1800" b="1" kern="1200" dirty="0">
              <a:solidFill>
                <a:schemeClr val="bg1"/>
              </a:solidFill>
              <a:effectLst>
                <a:outerShdw blurRad="38100" dist="38100" dir="2700000" algn="tl">
                  <a:srgbClr val="000000">
                    <a:alpha val="43137"/>
                  </a:srgbClr>
                </a:outerShdw>
              </a:effectLst>
            </a:rPr>
            <a:t>Effective character education is based on core ethical values rooted in democratic society, in particular, trustworthiness, respect, responsibility, fairness, caring, and citizenship.</a:t>
          </a:r>
        </a:p>
      </dsp:txBody>
      <dsp:txXfrm rot="-5400000">
        <a:off x="925123" y="3666044"/>
        <a:ext cx="7186342" cy="775172"/>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877FB2-9BC2-4214-B793-1CDB66992925}">
      <dsp:nvSpPr>
        <dsp:cNvPr id="0" name=""/>
        <dsp:cNvSpPr/>
      </dsp:nvSpPr>
      <dsp:spPr>
        <a:xfrm>
          <a:off x="0" y="0"/>
          <a:ext cx="7848600" cy="842400"/>
        </a:xfrm>
        <a:prstGeom prst="roundRect">
          <a:avLst/>
        </a:prstGeom>
        <a:solidFill>
          <a:srgbClr val="8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b="0" kern="1200" dirty="0">
              <a:effectLst>
                <a:outerShdw blurRad="38100" dist="38100" dir="2700000" algn="tl">
                  <a:srgbClr val="000000">
                    <a:alpha val="43137"/>
                  </a:srgbClr>
                </a:outerShdw>
              </a:effectLst>
              <a:latin typeface="Arial Black"/>
              <a:cs typeface="Arial Black"/>
            </a:rPr>
            <a:t>Aspen Declaration</a:t>
          </a:r>
        </a:p>
      </dsp:txBody>
      <dsp:txXfrm>
        <a:off x="41123" y="41123"/>
        <a:ext cx="7766354" cy="76015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02B79B-AEAE-4944-8750-41271D6E763B}">
      <dsp:nvSpPr>
        <dsp:cNvPr id="0" name=""/>
        <dsp:cNvSpPr/>
      </dsp:nvSpPr>
      <dsp:spPr>
        <a:xfrm rot="5400000">
          <a:off x="-196898" y="209886"/>
          <a:ext cx="1312656" cy="918859"/>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rtl="0">
            <a:lnSpc>
              <a:spcPct val="90000"/>
            </a:lnSpc>
            <a:spcBef>
              <a:spcPct val="0"/>
            </a:spcBef>
            <a:spcAft>
              <a:spcPct val="35000"/>
            </a:spcAft>
            <a:buNone/>
          </a:pPr>
          <a:r>
            <a:rPr lang="en-US" sz="2700" kern="1200" dirty="0"/>
            <a:t>Five</a:t>
          </a:r>
        </a:p>
      </dsp:txBody>
      <dsp:txXfrm rot="-5400000">
        <a:off x="1" y="472418"/>
        <a:ext cx="918859" cy="393797"/>
      </dsp:txXfrm>
    </dsp:sp>
    <dsp:sp modelId="{A41562C4-2AF9-4454-ABDF-691922408F44}">
      <dsp:nvSpPr>
        <dsp:cNvPr id="0" name=""/>
        <dsp:cNvSpPr/>
      </dsp:nvSpPr>
      <dsp:spPr>
        <a:xfrm rot="5400000">
          <a:off x="4272801" y="-3340953"/>
          <a:ext cx="853226" cy="7561111"/>
        </a:xfrm>
        <a:prstGeom prst="round2SameRect">
          <a:avLst/>
        </a:prstGeom>
        <a:solidFill>
          <a:schemeClr val="accent1">
            <a:lumMod val="75000"/>
            <a:alpha val="9000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rtl="0">
            <a:lnSpc>
              <a:spcPct val="90000"/>
            </a:lnSpc>
            <a:spcBef>
              <a:spcPct val="0"/>
            </a:spcBef>
            <a:spcAft>
              <a:spcPct val="15000"/>
            </a:spcAft>
            <a:buChar char="•"/>
          </a:pPr>
          <a:r>
            <a:rPr lang="en-US" sz="1800" b="1" kern="1200" dirty="0">
              <a:solidFill>
                <a:schemeClr val="bg1"/>
              </a:solidFill>
            </a:rPr>
            <a:t>These core ethical values transcend cultural, religious, and socioeconomic differences</a:t>
          </a:r>
          <a:r>
            <a:rPr lang="en-US" sz="1800" b="1" kern="1200" dirty="0"/>
            <a:t>.</a:t>
          </a:r>
          <a:endParaRPr lang="en-US" sz="1800" kern="1200" dirty="0"/>
        </a:p>
      </dsp:txBody>
      <dsp:txXfrm rot="-5400000">
        <a:off x="918859" y="54640"/>
        <a:ext cx="7519460" cy="769924"/>
      </dsp:txXfrm>
    </dsp:sp>
    <dsp:sp modelId="{1977ED8F-8386-4981-858F-763C8934AC16}">
      <dsp:nvSpPr>
        <dsp:cNvPr id="0" name=""/>
        <dsp:cNvSpPr/>
      </dsp:nvSpPr>
      <dsp:spPr>
        <a:xfrm rot="5400000">
          <a:off x="-196898" y="1544537"/>
          <a:ext cx="1312656" cy="918859"/>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en-US" sz="2400" kern="1200" dirty="0"/>
            <a:t>Six</a:t>
          </a:r>
        </a:p>
      </dsp:txBody>
      <dsp:txXfrm rot="-5400000">
        <a:off x="1" y="1807069"/>
        <a:ext cx="918859" cy="393797"/>
      </dsp:txXfrm>
    </dsp:sp>
    <dsp:sp modelId="{09B35DBB-CBCC-4BFE-B3E8-2CED0529994B}">
      <dsp:nvSpPr>
        <dsp:cNvPr id="0" name=""/>
        <dsp:cNvSpPr/>
      </dsp:nvSpPr>
      <dsp:spPr>
        <a:xfrm rot="5400000">
          <a:off x="4116234" y="-2006303"/>
          <a:ext cx="1166361" cy="7561111"/>
        </a:xfrm>
        <a:prstGeom prst="round2SameRect">
          <a:avLst/>
        </a:prstGeom>
        <a:solidFill>
          <a:schemeClr val="accent1">
            <a:lumMod val="75000"/>
            <a:alpha val="9000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rtl="0">
            <a:lnSpc>
              <a:spcPct val="90000"/>
            </a:lnSpc>
            <a:spcBef>
              <a:spcPct val="0"/>
            </a:spcBef>
            <a:spcAft>
              <a:spcPct val="15000"/>
            </a:spcAft>
            <a:buChar char="•"/>
          </a:pPr>
          <a:r>
            <a:rPr lang="en-US" sz="1800" b="1" kern="1200" dirty="0">
              <a:solidFill>
                <a:schemeClr val="bg1"/>
              </a:solidFill>
              <a:effectLst>
                <a:outerShdw blurRad="38100" dist="38100" dir="2700000" algn="tl">
                  <a:srgbClr val="000000">
                    <a:alpha val="43137"/>
                  </a:srgbClr>
                </a:outerShdw>
              </a:effectLst>
            </a:rPr>
            <a:t>Character education is, first and foremost, an obligation of families and faith communities, but schools and youth-service organizations also have a responsibility to develop the character of young people.</a:t>
          </a:r>
          <a:endParaRPr lang="en-US" sz="1800" kern="1200" dirty="0">
            <a:solidFill>
              <a:schemeClr val="bg1"/>
            </a:solidFill>
            <a:effectLst>
              <a:outerShdw blurRad="38100" dist="38100" dir="2700000" algn="tl">
                <a:srgbClr val="000000">
                  <a:alpha val="43137"/>
                </a:srgbClr>
              </a:outerShdw>
            </a:effectLst>
          </a:endParaRPr>
        </a:p>
      </dsp:txBody>
      <dsp:txXfrm rot="-5400000">
        <a:off x="918860" y="1248008"/>
        <a:ext cx="7504174" cy="1052487"/>
      </dsp:txXfrm>
    </dsp:sp>
    <dsp:sp modelId="{976897A5-E73D-4AF1-8B93-2714A4F68061}">
      <dsp:nvSpPr>
        <dsp:cNvPr id="0" name=""/>
        <dsp:cNvSpPr/>
      </dsp:nvSpPr>
      <dsp:spPr>
        <a:xfrm rot="5400000">
          <a:off x="-196898" y="2722621"/>
          <a:ext cx="1312656" cy="918859"/>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chemeClr val="bg1"/>
              </a:solidFill>
              <a:effectLst>
                <a:outerShdw blurRad="38100" dist="38100" dir="2700000" algn="tl">
                  <a:srgbClr val="000000">
                    <a:alpha val="43137"/>
                  </a:srgbClr>
                </a:outerShdw>
              </a:effectLst>
            </a:rPr>
            <a:t>Seven</a:t>
          </a:r>
          <a:endParaRPr lang="en-US" sz="2400" kern="1200" dirty="0">
            <a:solidFill>
              <a:schemeClr val="bg1"/>
            </a:solidFill>
            <a:effectLst>
              <a:outerShdw blurRad="38100" dist="38100" dir="2700000" algn="tl">
                <a:srgbClr val="000000">
                  <a:alpha val="43137"/>
                </a:srgbClr>
              </a:outerShdw>
            </a:effectLst>
          </a:endParaRPr>
        </a:p>
      </dsp:txBody>
      <dsp:txXfrm rot="-5400000">
        <a:off x="1" y="2985153"/>
        <a:ext cx="918859" cy="393797"/>
      </dsp:txXfrm>
    </dsp:sp>
    <dsp:sp modelId="{CFD82205-25FA-4A3F-8F9F-945E341E920E}">
      <dsp:nvSpPr>
        <dsp:cNvPr id="0" name=""/>
        <dsp:cNvSpPr/>
      </dsp:nvSpPr>
      <dsp:spPr>
        <a:xfrm rot="5400000">
          <a:off x="4272577" y="-827995"/>
          <a:ext cx="853675" cy="7561111"/>
        </a:xfrm>
        <a:prstGeom prst="round2SameRect">
          <a:avLst/>
        </a:prstGeom>
        <a:solidFill>
          <a:schemeClr val="accent1">
            <a:lumMod val="75000"/>
            <a:alpha val="9000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rtl="0">
            <a:lnSpc>
              <a:spcPct val="90000"/>
            </a:lnSpc>
            <a:spcBef>
              <a:spcPct val="0"/>
            </a:spcBef>
            <a:spcAft>
              <a:spcPct val="15000"/>
            </a:spcAft>
            <a:buChar char="•"/>
          </a:pPr>
          <a:r>
            <a:rPr lang="en-US" sz="1800" b="1" kern="1200" dirty="0">
              <a:solidFill>
                <a:schemeClr val="bg1"/>
              </a:solidFill>
              <a:effectLst>
                <a:outerShdw blurRad="38100" dist="38100" dir="2700000" algn="tl">
                  <a:srgbClr val="000000">
                    <a:alpha val="43137"/>
                  </a:srgbClr>
                </a:outerShdw>
              </a:effectLst>
            </a:rPr>
            <a:t>These responsibilities are best achieved when these groups work in concert.</a:t>
          </a:r>
          <a:endParaRPr lang="en-US" sz="1800" kern="1200" dirty="0">
            <a:solidFill>
              <a:schemeClr val="bg1"/>
            </a:solidFill>
            <a:effectLst>
              <a:outerShdw blurRad="38100" dist="38100" dir="2700000" algn="tl">
                <a:srgbClr val="000000">
                  <a:alpha val="43137"/>
                </a:srgbClr>
              </a:outerShdw>
            </a:effectLst>
          </a:endParaRPr>
        </a:p>
      </dsp:txBody>
      <dsp:txXfrm rot="-5400000">
        <a:off x="918860" y="2567395"/>
        <a:ext cx="7519438" cy="770329"/>
      </dsp:txXfrm>
    </dsp:sp>
    <dsp:sp modelId="{2525178F-B86D-4211-AD67-CCC610BB40C8}">
      <dsp:nvSpPr>
        <dsp:cNvPr id="0" name=""/>
        <dsp:cNvSpPr/>
      </dsp:nvSpPr>
      <dsp:spPr>
        <a:xfrm rot="5400000">
          <a:off x="-196898" y="4096396"/>
          <a:ext cx="1312656" cy="918859"/>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chemeClr val="bg1"/>
              </a:solidFill>
              <a:effectLst>
                <a:outerShdw blurRad="38100" dist="38100" dir="2700000" algn="tl">
                  <a:srgbClr val="000000">
                    <a:alpha val="43137"/>
                  </a:srgbClr>
                </a:outerShdw>
              </a:effectLst>
            </a:rPr>
            <a:t>Eight</a:t>
          </a:r>
        </a:p>
      </dsp:txBody>
      <dsp:txXfrm rot="-5400000">
        <a:off x="1" y="4358928"/>
        <a:ext cx="918859" cy="393797"/>
      </dsp:txXfrm>
    </dsp:sp>
    <dsp:sp modelId="{7972E5B9-7E19-4F8A-AEA8-6ECA13F330A0}">
      <dsp:nvSpPr>
        <dsp:cNvPr id="0" name=""/>
        <dsp:cNvSpPr/>
      </dsp:nvSpPr>
      <dsp:spPr>
        <a:xfrm rot="5400000">
          <a:off x="4077110" y="545555"/>
          <a:ext cx="1244610" cy="7561111"/>
        </a:xfrm>
        <a:prstGeom prst="round2SameRect">
          <a:avLst/>
        </a:prstGeom>
        <a:solidFill>
          <a:schemeClr val="accent1">
            <a:lumMod val="75000"/>
            <a:alpha val="9000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rtl="0">
            <a:lnSpc>
              <a:spcPct val="90000"/>
            </a:lnSpc>
            <a:spcBef>
              <a:spcPct val="0"/>
            </a:spcBef>
            <a:spcAft>
              <a:spcPct val="15000"/>
            </a:spcAft>
            <a:buChar char="•"/>
          </a:pPr>
          <a:r>
            <a:rPr lang="en-US" sz="1800" b="1" kern="1200" dirty="0">
              <a:solidFill>
                <a:schemeClr val="bg1"/>
              </a:solidFill>
              <a:effectLst>
                <a:outerShdw blurRad="38100" dist="38100" dir="2700000" algn="tl">
                  <a:srgbClr val="000000">
                    <a:alpha val="43137"/>
                  </a:srgbClr>
                </a:outerShdw>
              </a:effectLst>
            </a:rPr>
            <a:t>The character and conduct of our youth reflect the character and conduct of society; therefore, every adult has the responsibility to teach and model the core ethical values, and every social institution has the responsibility to promote the development of good character.</a:t>
          </a:r>
          <a:endParaRPr lang="en-US" sz="1800" kern="1200" dirty="0">
            <a:solidFill>
              <a:schemeClr val="bg1"/>
            </a:solidFill>
            <a:effectLst>
              <a:outerShdw blurRad="38100" dist="38100" dir="2700000" algn="tl">
                <a:srgbClr val="000000">
                  <a:alpha val="43137"/>
                </a:srgbClr>
              </a:outerShdw>
            </a:effectLst>
          </a:endParaRPr>
        </a:p>
      </dsp:txBody>
      <dsp:txXfrm rot="-5400000">
        <a:off x="918860" y="3764563"/>
        <a:ext cx="7500354" cy="1123096"/>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392F95-AAA9-48EB-B68E-07476878E035}">
      <dsp:nvSpPr>
        <dsp:cNvPr id="0" name=""/>
        <dsp:cNvSpPr/>
      </dsp:nvSpPr>
      <dsp:spPr>
        <a:xfrm>
          <a:off x="0" y="539"/>
          <a:ext cx="8229600" cy="1141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b="0" kern="1200" dirty="0">
              <a:latin typeface="Arial Black"/>
              <a:cs typeface="Arial Black"/>
            </a:rPr>
            <a:t>Character is …</a:t>
          </a:r>
        </a:p>
      </dsp:txBody>
      <dsp:txXfrm>
        <a:off x="55744" y="56283"/>
        <a:ext cx="8118112" cy="10304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2B639D-6F01-D84A-A5B2-1F10E7168AA8}">
      <dsp:nvSpPr>
        <dsp:cNvPr id="0" name=""/>
        <dsp:cNvSpPr/>
      </dsp:nvSpPr>
      <dsp:spPr>
        <a:xfrm>
          <a:off x="2700" y="558072"/>
          <a:ext cx="6928798" cy="1390681"/>
        </a:xfrm>
        <a:prstGeom prst="rect">
          <a:avLst/>
        </a:prstGeom>
        <a:solidFill>
          <a:schemeClr val="tx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0" kern="1200" dirty="0">
              <a:solidFill>
                <a:srgbClr val="FFFFFF"/>
              </a:solidFill>
              <a:latin typeface="Arial Black"/>
              <a:cs typeface="Arial Black"/>
            </a:rPr>
            <a:t>MODULE 6</a:t>
          </a:r>
          <a:endParaRPr lang="en-US" sz="4000" b="0" kern="1200" dirty="0">
            <a:latin typeface="Arial Black"/>
            <a:cs typeface="Arial Black"/>
          </a:endParaRPr>
        </a:p>
      </dsp:txBody>
      <dsp:txXfrm>
        <a:off x="2700" y="558072"/>
        <a:ext cx="6928798" cy="1390681"/>
      </dsp:txXfrm>
    </dsp:sp>
    <dsp:sp modelId="{02AE7404-DBF7-134A-9E5B-3283D5A58C18}">
      <dsp:nvSpPr>
        <dsp:cNvPr id="0" name=""/>
        <dsp:cNvSpPr/>
      </dsp:nvSpPr>
      <dsp:spPr>
        <a:xfrm>
          <a:off x="2700" y="2306976"/>
          <a:ext cx="6928798" cy="1341719"/>
        </a:xfrm>
        <a:prstGeom prst="rect">
          <a:avLst/>
        </a:prstGeom>
        <a:solidFill>
          <a:srgbClr val="8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rgbClr val="FFFFFF"/>
              </a:solidFill>
              <a:latin typeface="Arial Black"/>
              <a:cs typeface="Arial Black"/>
            </a:rPr>
            <a:t>Values, Key and Lock Beliefs</a:t>
          </a:r>
        </a:p>
      </dsp:txBody>
      <dsp:txXfrm>
        <a:off x="2700" y="2306976"/>
        <a:ext cx="6928798" cy="1341719"/>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279209-5608-4774-B095-5C676B9C13A1}">
      <dsp:nvSpPr>
        <dsp:cNvPr id="0" name=""/>
        <dsp:cNvSpPr/>
      </dsp:nvSpPr>
      <dsp:spPr>
        <a:xfrm rot="5400000">
          <a:off x="-207531" y="210895"/>
          <a:ext cx="1383543" cy="968480"/>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en-US" sz="2800" b="1" kern="1200" dirty="0"/>
            <a:t>1.</a:t>
          </a:r>
          <a:endParaRPr lang="en-US" sz="2800" kern="1200" dirty="0"/>
        </a:p>
      </dsp:txBody>
      <dsp:txXfrm rot="-5400000">
        <a:off x="1" y="487603"/>
        <a:ext cx="968480" cy="415063"/>
      </dsp:txXfrm>
    </dsp:sp>
    <dsp:sp modelId="{D548D519-C0A4-4130-BE84-7476A35A0F91}">
      <dsp:nvSpPr>
        <dsp:cNvPr id="0" name=""/>
        <dsp:cNvSpPr/>
      </dsp:nvSpPr>
      <dsp:spPr>
        <a:xfrm rot="5400000">
          <a:off x="4416088" y="-3444244"/>
          <a:ext cx="899303" cy="7794519"/>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rtl="0">
            <a:lnSpc>
              <a:spcPct val="90000"/>
            </a:lnSpc>
            <a:spcBef>
              <a:spcPct val="0"/>
            </a:spcBef>
            <a:spcAft>
              <a:spcPct val="15000"/>
            </a:spcAft>
            <a:buChar char="•"/>
          </a:pPr>
          <a:r>
            <a:rPr lang="en-US" sz="2500" b="1" kern="1200" dirty="0"/>
            <a:t>Character is ethics in action.</a:t>
          </a:r>
          <a:endParaRPr lang="en-US" sz="2500" kern="1200" dirty="0"/>
        </a:p>
      </dsp:txBody>
      <dsp:txXfrm rot="-5400000">
        <a:off x="968480" y="47264"/>
        <a:ext cx="7750619" cy="811503"/>
      </dsp:txXfrm>
    </dsp:sp>
    <dsp:sp modelId="{39336C6C-C3D1-4B60-B691-E8FF2AE0BF16}">
      <dsp:nvSpPr>
        <dsp:cNvPr id="0" name=""/>
        <dsp:cNvSpPr/>
      </dsp:nvSpPr>
      <dsp:spPr>
        <a:xfrm rot="5400000">
          <a:off x="-207531" y="1449271"/>
          <a:ext cx="1383543" cy="968480"/>
        </a:xfrm>
        <a:prstGeom prst="chevron">
          <a:avLst/>
        </a:prstGeom>
        <a:solidFill>
          <a:schemeClr val="accent2">
            <a:hueOff val="1560506"/>
            <a:satOff val="-1946"/>
            <a:lumOff val="458"/>
            <a:alphaOff val="0"/>
          </a:schemeClr>
        </a:solidFill>
        <a:ln w="25400" cap="flat" cmpd="sng" algn="ctr">
          <a:solidFill>
            <a:schemeClr val="accent2">
              <a:hueOff val="1560506"/>
              <a:satOff val="-1946"/>
              <a:lumOff val="45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en-US" sz="2800" b="1" kern="1200" dirty="0"/>
            <a:t>2.</a:t>
          </a:r>
          <a:endParaRPr lang="en-US" sz="2800" kern="1200" dirty="0"/>
        </a:p>
      </dsp:txBody>
      <dsp:txXfrm rot="-5400000">
        <a:off x="1" y="1725979"/>
        <a:ext cx="968480" cy="415063"/>
      </dsp:txXfrm>
    </dsp:sp>
    <dsp:sp modelId="{92EC5ABE-670B-4B23-A949-0E353571250B}">
      <dsp:nvSpPr>
        <dsp:cNvPr id="0" name=""/>
        <dsp:cNvSpPr/>
      </dsp:nvSpPr>
      <dsp:spPr>
        <a:xfrm rot="5400000">
          <a:off x="4416088" y="-2205868"/>
          <a:ext cx="899303" cy="7794519"/>
        </a:xfrm>
        <a:prstGeom prst="round2SameRect">
          <a:avLst/>
        </a:prstGeom>
        <a:solidFill>
          <a:schemeClr val="lt1">
            <a:alpha val="90000"/>
            <a:hueOff val="0"/>
            <a:satOff val="0"/>
            <a:lumOff val="0"/>
            <a:alphaOff val="0"/>
          </a:schemeClr>
        </a:solidFill>
        <a:ln w="25400" cap="flat" cmpd="sng" algn="ctr">
          <a:solidFill>
            <a:schemeClr val="accent2">
              <a:hueOff val="1560506"/>
              <a:satOff val="-1946"/>
              <a:lumOff val="4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rtl="0">
            <a:lnSpc>
              <a:spcPct val="90000"/>
            </a:lnSpc>
            <a:spcBef>
              <a:spcPct val="0"/>
            </a:spcBef>
            <a:spcAft>
              <a:spcPct val="15000"/>
            </a:spcAft>
            <a:buChar char="•"/>
          </a:pPr>
          <a:r>
            <a:rPr lang="en-US" sz="2500" b="1" kern="1200" dirty="0"/>
            <a:t>Character is the moral strength to do the right thing even if it costs more than you want to pay.</a:t>
          </a:r>
          <a:endParaRPr lang="en-US" sz="2500" kern="1200" dirty="0"/>
        </a:p>
      </dsp:txBody>
      <dsp:txXfrm rot="-5400000">
        <a:off x="968480" y="1285640"/>
        <a:ext cx="7750619" cy="811503"/>
      </dsp:txXfrm>
    </dsp:sp>
    <dsp:sp modelId="{83E49D60-7430-44C4-9DCB-C0E44061DD62}">
      <dsp:nvSpPr>
        <dsp:cNvPr id="0" name=""/>
        <dsp:cNvSpPr/>
      </dsp:nvSpPr>
      <dsp:spPr>
        <a:xfrm rot="5400000">
          <a:off x="-207531" y="2687647"/>
          <a:ext cx="1383543" cy="968480"/>
        </a:xfrm>
        <a:prstGeom prst="chevron">
          <a:avLst/>
        </a:prstGeom>
        <a:solidFill>
          <a:schemeClr val="accent2">
            <a:hueOff val="3121013"/>
            <a:satOff val="-3893"/>
            <a:lumOff val="915"/>
            <a:alphaOff val="0"/>
          </a:schemeClr>
        </a:solidFill>
        <a:ln w="25400" cap="flat" cmpd="sng" algn="ctr">
          <a:solidFill>
            <a:schemeClr val="accent2">
              <a:hueOff val="3121013"/>
              <a:satOff val="-3893"/>
              <a:lumOff val="91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en-US" sz="2800" b="1" kern="1200" dirty="0"/>
            <a:t>3.</a:t>
          </a:r>
          <a:endParaRPr lang="en-US" sz="2800" kern="1200" dirty="0"/>
        </a:p>
      </dsp:txBody>
      <dsp:txXfrm rot="-5400000">
        <a:off x="1" y="2964355"/>
        <a:ext cx="968480" cy="415063"/>
      </dsp:txXfrm>
    </dsp:sp>
    <dsp:sp modelId="{E6EFE3F3-DE71-4194-BCA8-08C29B07E579}">
      <dsp:nvSpPr>
        <dsp:cNvPr id="0" name=""/>
        <dsp:cNvSpPr/>
      </dsp:nvSpPr>
      <dsp:spPr>
        <a:xfrm rot="5400000">
          <a:off x="4416088" y="-967491"/>
          <a:ext cx="899303" cy="7794519"/>
        </a:xfrm>
        <a:prstGeom prst="round2SameRect">
          <a:avLst/>
        </a:prstGeom>
        <a:solidFill>
          <a:schemeClr val="lt1">
            <a:alpha val="90000"/>
            <a:hueOff val="0"/>
            <a:satOff val="0"/>
            <a:lumOff val="0"/>
            <a:alphaOff val="0"/>
          </a:schemeClr>
        </a:solidFill>
        <a:ln w="25400" cap="flat" cmpd="sng" algn="ctr">
          <a:solidFill>
            <a:schemeClr val="accent2">
              <a:hueOff val="3121013"/>
              <a:satOff val="-3893"/>
              <a:lumOff val="9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rtl="0">
            <a:lnSpc>
              <a:spcPct val="90000"/>
            </a:lnSpc>
            <a:spcBef>
              <a:spcPct val="0"/>
            </a:spcBef>
            <a:spcAft>
              <a:spcPct val="15000"/>
            </a:spcAft>
            <a:buChar char="•"/>
          </a:pPr>
          <a:r>
            <a:rPr lang="en-US" sz="2500" b="1" kern="1200" dirty="0"/>
            <a:t>Character is how you behave when no one is looking.</a:t>
          </a:r>
          <a:endParaRPr lang="en-US" sz="2500" kern="1200" dirty="0"/>
        </a:p>
      </dsp:txBody>
      <dsp:txXfrm rot="-5400000">
        <a:off x="968480" y="2524017"/>
        <a:ext cx="7750619" cy="811503"/>
      </dsp:txXfrm>
    </dsp:sp>
    <dsp:sp modelId="{E366A97D-D479-44A2-9E78-244B252E9946}">
      <dsp:nvSpPr>
        <dsp:cNvPr id="0" name=""/>
        <dsp:cNvSpPr/>
      </dsp:nvSpPr>
      <dsp:spPr>
        <a:xfrm rot="5400000">
          <a:off x="-207531" y="3926024"/>
          <a:ext cx="1383543" cy="968480"/>
        </a:xfrm>
        <a:prstGeom prst="chevron">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en-US" sz="2800" b="1" kern="1200" dirty="0"/>
            <a:t>4.</a:t>
          </a:r>
          <a:endParaRPr lang="en-US" sz="2800" kern="1200" dirty="0"/>
        </a:p>
      </dsp:txBody>
      <dsp:txXfrm rot="-5400000">
        <a:off x="1" y="4202732"/>
        <a:ext cx="968480" cy="415063"/>
      </dsp:txXfrm>
    </dsp:sp>
    <dsp:sp modelId="{038DA5BA-C4AE-4C0A-87C4-51D1CA1E2A53}">
      <dsp:nvSpPr>
        <dsp:cNvPr id="0" name=""/>
        <dsp:cNvSpPr/>
      </dsp:nvSpPr>
      <dsp:spPr>
        <a:xfrm rot="5400000">
          <a:off x="4416088" y="270884"/>
          <a:ext cx="899303" cy="7794519"/>
        </a:xfrm>
        <a:prstGeom prst="round2SameRect">
          <a:avLst/>
        </a:prstGeom>
        <a:solidFill>
          <a:schemeClr val="lt1">
            <a:alpha val="90000"/>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rtl="0">
            <a:lnSpc>
              <a:spcPct val="90000"/>
            </a:lnSpc>
            <a:spcBef>
              <a:spcPct val="0"/>
            </a:spcBef>
            <a:spcAft>
              <a:spcPct val="15000"/>
            </a:spcAft>
            <a:buChar char="•"/>
          </a:pPr>
          <a:r>
            <a:rPr lang="en-US" sz="2500" b="1" kern="1200" dirty="0"/>
            <a:t>Character is the sum total of a person’s traits and qualities.</a:t>
          </a:r>
          <a:endParaRPr lang="en-US" sz="2500" kern="1200" dirty="0"/>
        </a:p>
      </dsp:txBody>
      <dsp:txXfrm rot="-5400000">
        <a:off x="968480" y="3762392"/>
        <a:ext cx="7750619" cy="811503"/>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154390-4321-1E44-B8C9-7C38B3D4AE24}">
      <dsp:nvSpPr>
        <dsp:cNvPr id="0" name=""/>
        <dsp:cNvSpPr/>
      </dsp:nvSpPr>
      <dsp:spPr>
        <a:xfrm>
          <a:off x="1799153" y="33853"/>
          <a:ext cx="5164693" cy="5164693"/>
        </a:xfrm>
        <a:prstGeom prst="ellipse">
          <a:avLst/>
        </a:prstGeom>
        <a:solidFill>
          <a:srgbClr val="8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b="0" kern="1200" dirty="0"/>
            <a:t>Write a slogan that speaks clearly as to what is character.</a:t>
          </a:r>
          <a:endParaRPr lang="en-US" sz="4400" kern="1200" dirty="0"/>
        </a:p>
      </dsp:txBody>
      <dsp:txXfrm>
        <a:off x="2555505" y="790205"/>
        <a:ext cx="3651989" cy="3651989"/>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8DF5B8-A1B6-4CF6-93B8-3C33C77C9FF0}">
      <dsp:nvSpPr>
        <dsp:cNvPr id="0" name=""/>
        <dsp:cNvSpPr/>
      </dsp:nvSpPr>
      <dsp:spPr>
        <a:xfrm>
          <a:off x="0" y="539"/>
          <a:ext cx="6935492" cy="1141920"/>
        </a:xfrm>
        <a:prstGeom prst="roundRect">
          <a:avLst/>
        </a:prstGeom>
        <a:solidFill>
          <a:srgbClr val="77645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b="1" kern="1200" dirty="0">
              <a:effectLst>
                <a:outerShdw blurRad="38100" dist="38100" dir="2700000" algn="tl">
                  <a:srgbClr val="000000">
                    <a:alpha val="43137"/>
                  </a:srgbClr>
                </a:outerShdw>
              </a:effectLst>
            </a:rPr>
            <a:t>CHARACTER</a:t>
          </a:r>
          <a:endParaRPr lang="en-US" sz="3600" kern="1200" dirty="0">
            <a:effectLst>
              <a:outerShdw blurRad="38100" dist="38100" dir="2700000" algn="tl">
                <a:srgbClr val="000000">
                  <a:alpha val="43137"/>
                </a:srgbClr>
              </a:outerShdw>
            </a:effectLst>
          </a:endParaRPr>
        </a:p>
      </dsp:txBody>
      <dsp:txXfrm>
        <a:off x="55744" y="56283"/>
        <a:ext cx="6824004" cy="1030432"/>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3E6AEF-C49E-48FD-A6C6-2353E003D23C}">
      <dsp:nvSpPr>
        <dsp:cNvPr id="0" name=""/>
        <dsp:cNvSpPr/>
      </dsp:nvSpPr>
      <dsp:spPr>
        <a:xfrm>
          <a:off x="0" y="0"/>
          <a:ext cx="8647724" cy="1199969"/>
        </a:xfrm>
        <a:prstGeom prst="roundRect">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b="0" kern="1200" dirty="0"/>
            <a:t>Step 1: Divide chart paper in half. On one side list the words or phrases that represent your Pillar; on the other side list or draw symbols that represent your Pillar.  </a:t>
          </a:r>
        </a:p>
      </dsp:txBody>
      <dsp:txXfrm>
        <a:off x="58578" y="58578"/>
        <a:ext cx="8530568" cy="1082813"/>
      </dsp:txXfrm>
    </dsp:sp>
    <dsp:sp modelId="{081202A0-E3C7-3447-9418-DBE5EC00A9FD}">
      <dsp:nvSpPr>
        <dsp:cNvPr id="0" name=""/>
        <dsp:cNvSpPr/>
      </dsp:nvSpPr>
      <dsp:spPr>
        <a:xfrm>
          <a:off x="0" y="1204576"/>
          <a:ext cx="8647724" cy="682785"/>
        </a:xfrm>
        <a:prstGeom prst="roundRect">
          <a:avLst/>
        </a:prstGeom>
        <a:solidFill>
          <a:srgbClr val="8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b="0" kern="1200" dirty="0"/>
            <a:t>Step 2: Using the words and symbols, write key beliefs for students.  </a:t>
          </a:r>
        </a:p>
      </dsp:txBody>
      <dsp:txXfrm>
        <a:off x="33331" y="1237907"/>
        <a:ext cx="8581062" cy="616123"/>
      </dsp:txXfrm>
    </dsp:sp>
    <dsp:sp modelId="{92E6C21C-76B0-4209-AE47-7FD52093FEA5}">
      <dsp:nvSpPr>
        <dsp:cNvPr id="0" name=""/>
        <dsp:cNvSpPr/>
      </dsp:nvSpPr>
      <dsp:spPr>
        <a:xfrm>
          <a:off x="0" y="1892356"/>
          <a:ext cx="8647724" cy="2751468"/>
        </a:xfrm>
        <a:prstGeom prst="roundRect">
          <a:avLst/>
        </a:prstGeom>
        <a:solidFill>
          <a:srgbClr val="008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b="0" kern="1200" dirty="0"/>
            <a:t>Step 3: Using one of the key beliefs, prepare a learning experience.</a:t>
          </a:r>
        </a:p>
        <a:p>
          <a:pPr marL="0" lvl="0" indent="0" algn="l" defTabSz="933450" rtl="0">
            <a:lnSpc>
              <a:spcPct val="90000"/>
            </a:lnSpc>
            <a:spcBef>
              <a:spcPct val="0"/>
            </a:spcBef>
            <a:spcAft>
              <a:spcPts val="0"/>
            </a:spcAft>
            <a:buNone/>
          </a:pPr>
          <a:r>
            <a:rPr lang="en-US" sz="2100" b="0" kern="1200" dirty="0"/>
            <a:t>A. </a:t>
          </a:r>
          <a:r>
            <a:rPr lang="en-US" sz="2100" kern="1200" dirty="0"/>
            <a:t>THE WHAT - WHAT do you want your students to know (or do). Identify the content or skill to be learned. </a:t>
          </a:r>
        </a:p>
        <a:p>
          <a:pPr marL="0" lvl="0" indent="0" algn="l" defTabSz="933450" rtl="0">
            <a:lnSpc>
              <a:spcPct val="90000"/>
            </a:lnSpc>
            <a:spcBef>
              <a:spcPct val="0"/>
            </a:spcBef>
            <a:spcAft>
              <a:spcPts val="0"/>
            </a:spcAft>
            <a:buNone/>
          </a:pPr>
          <a:r>
            <a:rPr lang="en-US" sz="2100" b="0" kern="1200" dirty="0"/>
            <a:t>B. </a:t>
          </a:r>
          <a:r>
            <a:rPr lang="en-US" sz="2100" kern="1200" dirty="0"/>
            <a:t>THE HOW - HOW will students learn? What methods, strategies, tools or activities will you use to make sure they get it? </a:t>
          </a:r>
        </a:p>
        <a:p>
          <a:pPr marL="0" lvl="0" indent="0" algn="l" defTabSz="933450" rtl="0">
            <a:lnSpc>
              <a:spcPct val="90000"/>
            </a:lnSpc>
            <a:spcBef>
              <a:spcPct val="0"/>
            </a:spcBef>
            <a:spcAft>
              <a:spcPts val="0"/>
            </a:spcAft>
            <a:buNone/>
          </a:pPr>
          <a:r>
            <a:rPr lang="en-US" sz="2100" b="0" kern="1200" dirty="0"/>
            <a:t>C. </a:t>
          </a:r>
          <a:r>
            <a:rPr lang="en-US" sz="2100" kern="1200" dirty="0"/>
            <a:t>THE WHY - WHY are students learning this skill? Why do students need to know or do this? What’s in it for them? How do they benefit?</a:t>
          </a:r>
          <a:r>
            <a:rPr lang="en-US" sz="2100" b="0" kern="1200" dirty="0"/>
            <a:t>  </a:t>
          </a:r>
        </a:p>
      </dsp:txBody>
      <dsp:txXfrm>
        <a:off x="134316" y="2026672"/>
        <a:ext cx="8379092" cy="2482836"/>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8AA74E-ED16-4C6A-9542-73AEC1CD2225}">
      <dsp:nvSpPr>
        <dsp:cNvPr id="0" name=""/>
        <dsp:cNvSpPr/>
      </dsp:nvSpPr>
      <dsp:spPr>
        <a:xfrm>
          <a:off x="0" y="0"/>
          <a:ext cx="6538389" cy="928819"/>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b="0" kern="1200" dirty="0"/>
            <a:t>Using what you learned from the Six Pillar Poster Activity, pick out the most significant aspects of your Pillar. </a:t>
          </a:r>
        </a:p>
      </dsp:txBody>
      <dsp:txXfrm>
        <a:off x="27204" y="27204"/>
        <a:ext cx="5427449" cy="874411"/>
      </dsp:txXfrm>
    </dsp:sp>
    <dsp:sp modelId="{DD6F0E88-4B4A-4532-9021-C13F25510260}">
      <dsp:nvSpPr>
        <dsp:cNvPr id="0" name=""/>
        <dsp:cNvSpPr/>
      </dsp:nvSpPr>
      <dsp:spPr>
        <a:xfrm>
          <a:off x="305214" y="1057821"/>
          <a:ext cx="6904473" cy="928819"/>
        </a:xfrm>
        <a:prstGeom prst="roundRect">
          <a:avLst>
            <a:gd name="adj" fmla="val 10000"/>
          </a:avLst>
        </a:prstGeom>
        <a:gradFill rotWithShape="0">
          <a:gsLst>
            <a:gs pos="0">
              <a:schemeClr val="accent2">
                <a:hueOff val="1170380"/>
                <a:satOff val="-1460"/>
                <a:lumOff val="343"/>
                <a:alphaOff val="0"/>
                <a:shade val="51000"/>
                <a:satMod val="130000"/>
              </a:schemeClr>
            </a:gs>
            <a:gs pos="80000">
              <a:schemeClr val="accent2">
                <a:hueOff val="1170380"/>
                <a:satOff val="-1460"/>
                <a:lumOff val="343"/>
                <a:alphaOff val="0"/>
                <a:shade val="93000"/>
                <a:satMod val="130000"/>
              </a:schemeClr>
            </a:gs>
            <a:gs pos="100000">
              <a:schemeClr val="accent2">
                <a:hueOff val="1170380"/>
                <a:satOff val="-1460"/>
                <a:lumOff val="34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b="0" kern="1200" dirty="0"/>
            <a:t>As a Pillar Team, please create a “commercial” no longer than 2 minutes to “sell” the value.</a:t>
          </a:r>
        </a:p>
      </dsp:txBody>
      <dsp:txXfrm>
        <a:off x="332418" y="1085025"/>
        <a:ext cx="5696936" cy="874411"/>
      </dsp:txXfrm>
    </dsp:sp>
    <dsp:sp modelId="{675CC3AC-1DCE-4B84-8AE8-F47C546BBB5D}">
      <dsp:nvSpPr>
        <dsp:cNvPr id="0" name=""/>
        <dsp:cNvSpPr/>
      </dsp:nvSpPr>
      <dsp:spPr>
        <a:xfrm>
          <a:off x="773724" y="2115643"/>
          <a:ext cx="6943965" cy="928819"/>
        </a:xfrm>
        <a:prstGeom prst="roundRect">
          <a:avLst>
            <a:gd name="adj" fmla="val 10000"/>
          </a:avLst>
        </a:prstGeom>
        <a:solidFill>
          <a:schemeClr val="tx2">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b="0" kern="1200" dirty="0"/>
            <a:t>You may use material(s) in the room.</a:t>
          </a:r>
        </a:p>
      </dsp:txBody>
      <dsp:txXfrm>
        <a:off x="800928" y="2142847"/>
        <a:ext cx="5729832" cy="874411"/>
      </dsp:txXfrm>
    </dsp:sp>
    <dsp:sp modelId="{62905299-666A-4AB3-A8F5-B359053FFAAD}">
      <dsp:nvSpPr>
        <dsp:cNvPr id="0" name=""/>
        <dsp:cNvSpPr/>
      </dsp:nvSpPr>
      <dsp:spPr>
        <a:xfrm>
          <a:off x="1464769" y="3173465"/>
          <a:ext cx="6538389" cy="928819"/>
        </a:xfrm>
        <a:prstGeom prst="roundRect">
          <a:avLst>
            <a:gd name="adj" fmla="val 10000"/>
          </a:avLst>
        </a:prstGeom>
        <a:solidFill>
          <a:schemeClr val="tx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b="0" kern="1200" dirty="0"/>
            <a:t>All members of the group must participate.</a:t>
          </a:r>
        </a:p>
      </dsp:txBody>
      <dsp:txXfrm>
        <a:off x="1491973" y="3200669"/>
        <a:ext cx="5391992" cy="874411"/>
      </dsp:txXfrm>
    </dsp:sp>
    <dsp:sp modelId="{0239A2CD-AA62-4FD3-AF29-A3FF0396B49D}">
      <dsp:nvSpPr>
        <dsp:cNvPr id="0" name=""/>
        <dsp:cNvSpPr/>
      </dsp:nvSpPr>
      <dsp:spPr>
        <a:xfrm>
          <a:off x="1953025" y="4231287"/>
          <a:ext cx="6538389" cy="928819"/>
        </a:xfrm>
        <a:prstGeom prst="roundRect">
          <a:avLst>
            <a:gd name="adj" fmla="val 10000"/>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b="0" kern="1200" dirty="0"/>
            <a:t>You may practice in any space where your team can work effectively together.</a:t>
          </a:r>
        </a:p>
      </dsp:txBody>
      <dsp:txXfrm>
        <a:off x="1980229" y="4258491"/>
        <a:ext cx="5391992" cy="874411"/>
      </dsp:txXfrm>
    </dsp:sp>
    <dsp:sp modelId="{A1B9EB94-0A39-4833-9014-AFB8AE7A09F6}">
      <dsp:nvSpPr>
        <dsp:cNvPr id="0" name=""/>
        <dsp:cNvSpPr/>
      </dsp:nvSpPr>
      <dsp:spPr>
        <a:xfrm>
          <a:off x="5934657" y="678554"/>
          <a:ext cx="603732" cy="603732"/>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dirty="0"/>
        </a:p>
      </dsp:txBody>
      <dsp:txXfrm>
        <a:off x="6070497" y="678554"/>
        <a:ext cx="332052" cy="454308"/>
      </dsp:txXfrm>
    </dsp:sp>
    <dsp:sp modelId="{BED3DB25-9C3A-4CB6-8D23-A8D14BE0B273}">
      <dsp:nvSpPr>
        <dsp:cNvPr id="0" name=""/>
        <dsp:cNvSpPr/>
      </dsp:nvSpPr>
      <dsp:spPr>
        <a:xfrm>
          <a:off x="6422913" y="1736376"/>
          <a:ext cx="603732" cy="603732"/>
        </a:xfrm>
        <a:prstGeom prst="downArrow">
          <a:avLst>
            <a:gd name="adj1" fmla="val 55000"/>
            <a:gd name="adj2" fmla="val 45000"/>
          </a:avLst>
        </a:prstGeom>
        <a:solidFill>
          <a:schemeClr val="accent2">
            <a:tint val="40000"/>
            <a:alpha val="90000"/>
            <a:hueOff val="1675274"/>
            <a:satOff val="-1459"/>
            <a:lumOff val="-2"/>
            <a:alphaOff val="0"/>
          </a:schemeClr>
        </a:solidFill>
        <a:ln w="9525" cap="flat" cmpd="sng" algn="ctr">
          <a:solidFill>
            <a:schemeClr val="accent2">
              <a:tint val="40000"/>
              <a:alpha val="90000"/>
              <a:hueOff val="1675274"/>
              <a:satOff val="-1459"/>
              <a:lumOff val="-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dirty="0"/>
        </a:p>
      </dsp:txBody>
      <dsp:txXfrm>
        <a:off x="6558753" y="1736376"/>
        <a:ext cx="332052" cy="454308"/>
      </dsp:txXfrm>
    </dsp:sp>
    <dsp:sp modelId="{67B6CFB2-8EE1-4700-9BC2-337724F0E0AC}">
      <dsp:nvSpPr>
        <dsp:cNvPr id="0" name=""/>
        <dsp:cNvSpPr/>
      </dsp:nvSpPr>
      <dsp:spPr>
        <a:xfrm>
          <a:off x="6911169" y="2778717"/>
          <a:ext cx="603732" cy="603732"/>
        </a:xfrm>
        <a:prstGeom prst="downArrow">
          <a:avLst>
            <a:gd name="adj1" fmla="val 55000"/>
            <a:gd name="adj2" fmla="val 45000"/>
          </a:avLst>
        </a:prstGeom>
        <a:solidFill>
          <a:schemeClr val="accent2">
            <a:tint val="40000"/>
            <a:alpha val="90000"/>
            <a:hueOff val="3350547"/>
            <a:satOff val="-2919"/>
            <a:lumOff val="-4"/>
            <a:alphaOff val="0"/>
          </a:schemeClr>
        </a:solidFill>
        <a:ln w="9525" cap="flat" cmpd="sng" algn="ctr">
          <a:solidFill>
            <a:schemeClr val="accent2">
              <a:tint val="40000"/>
              <a:alpha val="90000"/>
              <a:hueOff val="3350547"/>
              <a:satOff val="-2919"/>
              <a:lumOff val="-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dirty="0"/>
        </a:p>
      </dsp:txBody>
      <dsp:txXfrm>
        <a:off x="7047009" y="2778717"/>
        <a:ext cx="332052" cy="454308"/>
      </dsp:txXfrm>
    </dsp:sp>
    <dsp:sp modelId="{3CEB6958-8A65-4925-B6CD-431702402201}">
      <dsp:nvSpPr>
        <dsp:cNvPr id="0" name=""/>
        <dsp:cNvSpPr/>
      </dsp:nvSpPr>
      <dsp:spPr>
        <a:xfrm>
          <a:off x="7399426" y="3846859"/>
          <a:ext cx="603732" cy="603732"/>
        </a:xfrm>
        <a:prstGeom prst="downArrow">
          <a:avLst>
            <a:gd name="adj1" fmla="val 55000"/>
            <a:gd name="adj2" fmla="val 45000"/>
          </a:avLst>
        </a:prstGeom>
        <a:solidFill>
          <a:schemeClr val="accent2">
            <a:tint val="40000"/>
            <a:alpha val="90000"/>
            <a:hueOff val="5025821"/>
            <a:satOff val="-4378"/>
            <a:lumOff val="-6"/>
            <a:alphaOff val="0"/>
          </a:schemeClr>
        </a:solidFill>
        <a:ln w="9525" cap="flat" cmpd="sng" algn="ctr">
          <a:solidFill>
            <a:schemeClr val="accent2">
              <a:tint val="40000"/>
              <a:alpha val="90000"/>
              <a:hueOff val="5025821"/>
              <a:satOff val="-4378"/>
              <a:lumOff val="-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dirty="0"/>
        </a:p>
      </dsp:txBody>
      <dsp:txXfrm>
        <a:off x="7535266" y="3846859"/>
        <a:ext cx="332052" cy="454308"/>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A60668-5B8C-4A1E-9FB2-13ED4DAA3930}">
      <dsp:nvSpPr>
        <dsp:cNvPr id="0" name=""/>
        <dsp:cNvSpPr/>
      </dsp:nvSpPr>
      <dsp:spPr>
        <a:xfrm>
          <a:off x="0" y="346252"/>
          <a:ext cx="6284397" cy="91143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rtl="0">
            <a:lnSpc>
              <a:spcPct val="90000"/>
            </a:lnSpc>
            <a:spcBef>
              <a:spcPct val="0"/>
            </a:spcBef>
            <a:spcAft>
              <a:spcPct val="35000"/>
            </a:spcAft>
            <a:buNone/>
          </a:pPr>
          <a:r>
            <a:rPr lang="en-US" sz="3800" b="1" kern="1200" dirty="0"/>
            <a:t>C2. TRUSTWORTHINESS  </a:t>
          </a:r>
          <a:endParaRPr lang="en-US" sz="3800" kern="1200" dirty="0"/>
        </a:p>
      </dsp:txBody>
      <dsp:txXfrm>
        <a:off x="44492" y="390744"/>
        <a:ext cx="6195413" cy="822446"/>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8E3E4F-D7C9-4B86-8635-2A2D61AFE5D7}">
      <dsp:nvSpPr>
        <dsp:cNvPr id="0" name=""/>
        <dsp:cNvSpPr/>
      </dsp:nvSpPr>
      <dsp:spPr>
        <a:xfrm>
          <a:off x="0" y="627906"/>
          <a:ext cx="8229600" cy="3270150"/>
        </a:xfrm>
        <a:prstGeom prst="roundRect">
          <a:avLst/>
        </a:prstGeom>
        <a:solidFill>
          <a:schemeClr val="accent1">
            <a:lumMod val="7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t>Students recognize both the moral and practical significance of trustworthiness as an essential ingredient in meaningful  relationships and career success.  They strive to earn and maintain the trust of others by consistently demonstrating the integrity, honesty, promise-keeping and loyalty.</a:t>
          </a:r>
          <a:endParaRPr lang="en-US" sz="2800" b="1" kern="1200" dirty="0">
            <a:effectLst>
              <a:outerShdw blurRad="38100" dist="38100" dir="2700000" algn="tl">
                <a:srgbClr val="000000">
                  <a:alpha val="43137"/>
                </a:srgbClr>
              </a:outerShdw>
            </a:effectLst>
          </a:endParaRPr>
        </a:p>
      </dsp:txBody>
      <dsp:txXfrm>
        <a:off x="159636" y="787542"/>
        <a:ext cx="7910328" cy="2950878"/>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AFC501-5419-48B6-ACFC-EC8718E6A09C}">
      <dsp:nvSpPr>
        <dsp:cNvPr id="0" name=""/>
        <dsp:cNvSpPr/>
      </dsp:nvSpPr>
      <dsp:spPr>
        <a:xfrm>
          <a:off x="0" y="210787"/>
          <a:ext cx="6400800" cy="12548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b="0" kern="1200" dirty="0">
              <a:effectLst>
                <a:outerShdw blurRad="38100" dist="38100" dir="2700000" algn="tl">
                  <a:srgbClr val="000000">
                    <a:alpha val="43137"/>
                  </a:srgbClr>
                </a:outerShdw>
              </a:effectLst>
              <a:latin typeface="Arial Black"/>
              <a:cs typeface="Arial Black"/>
            </a:rPr>
            <a:t>Aspects of Trustworthiness</a:t>
          </a:r>
        </a:p>
      </dsp:txBody>
      <dsp:txXfrm>
        <a:off x="61256" y="272043"/>
        <a:ext cx="6278288" cy="1132313"/>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E94220-FDDD-4A4E-812F-43E4ABC7F8DC}">
      <dsp:nvSpPr>
        <dsp:cNvPr id="0" name=""/>
        <dsp:cNvSpPr/>
      </dsp:nvSpPr>
      <dsp:spPr>
        <a:xfrm>
          <a:off x="0" y="3501017"/>
          <a:ext cx="7620000" cy="459506"/>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l" defTabSz="977900">
            <a:lnSpc>
              <a:spcPct val="90000"/>
            </a:lnSpc>
            <a:spcBef>
              <a:spcPct val="0"/>
            </a:spcBef>
            <a:spcAft>
              <a:spcPct val="35000"/>
            </a:spcAft>
            <a:buNone/>
          </a:pPr>
          <a:r>
            <a:rPr lang="en-US" sz="2200" kern="1200" dirty="0"/>
            <a:t>C2.6. Loyalty</a:t>
          </a:r>
        </a:p>
      </dsp:txBody>
      <dsp:txXfrm>
        <a:off x="0" y="3501017"/>
        <a:ext cx="7620000" cy="459506"/>
      </dsp:txXfrm>
    </dsp:sp>
    <dsp:sp modelId="{5173F16F-F93F-5849-8364-213D7AACB121}">
      <dsp:nvSpPr>
        <dsp:cNvPr id="0" name=""/>
        <dsp:cNvSpPr/>
      </dsp:nvSpPr>
      <dsp:spPr>
        <a:xfrm rot="10800000">
          <a:off x="0" y="2801189"/>
          <a:ext cx="7620000" cy="706721"/>
        </a:xfrm>
        <a:prstGeom prst="upArrowCallout">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l" defTabSz="977900">
            <a:lnSpc>
              <a:spcPct val="90000"/>
            </a:lnSpc>
            <a:spcBef>
              <a:spcPct val="0"/>
            </a:spcBef>
            <a:spcAft>
              <a:spcPct val="35000"/>
            </a:spcAft>
            <a:buNone/>
          </a:pPr>
          <a:r>
            <a:rPr lang="en-US" sz="2200" kern="1200" dirty="0"/>
            <a:t>C2.5. Promise-Keeping &amp; Reliability </a:t>
          </a:r>
        </a:p>
      </dsp:txBody>
      <dsp:txXfrm rot="10800000">
        <a:off x="0" y="2801189"/>
        <a:ext cx="7620000" cy="459206"/>
      </dsp:txXfrm>
    </dsp:sp>
    <dsp:sp modelId="{D8EBF6F1-C228-474B-BC7D-977FE4F4F48B}">
      <dsp:nvSpPr>
        <dsp:cNvPr id="0" name=""/>
        <dsp:cNvSpPr/>
      </dsp:nvSpPr>
      <dsp:spPr>
        <a:xfrm rot="10800000">
          <a:off x="0" y="2101360"/>
          <a:ext cx="7620000" cy="706721"/>
        </a:xfrm>
        <a:prstGeom prst="upArrowCallou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l" defTabSz="977900">
            <a:lnSpc>
              <a:spcPct val="90000"/>
            </a:lnSpc>
            <a:spcBef>
              <a:spcPct val="0"/>
            </a:spcBef>
            <a:spcAft>
              <a:spcPct val="35000"/>
            </a:spcAft>
            <a:buNone/>
          </a:pPr>
          <a:r>
            <a:rPr lang="en-US" sz="2200" kern="1200" dirty="0"/>
            <a:t>C2.4. Belief That Honesty Pays </a:t>
          </a:r>
        </a:p>
      </dsp:txBody>
      <dsp:txXfrm rot="10800000">
        <a:off x="0" y="2101360"/>
        <a:ext cx="7620000" cy="459206"/>
      </dsp:txXfrm>
    </dsp:sp>
    <dsp:sp modelId="{07AB71FF-E0F0-4F4D-A1E4-8BE2672EEBF7}">
      <dsp:nvSpPr>
        <dsp:cNvPr id="0" name=""/>
        <dsp:cNvSpPr/>
      </dsp:nvSpPr>
      <dsp:spPr>
        <a:xfrm rot="10800000">
          <a:off x="0" y="1401531"/>
          <a:ext cx="7620000" cy="706721"/>
        </a:xfrm>
        <a:prstGeom prst="upArrowCallout">
          <a:avLst/>
        </a:prstGeom>
        <a:solidFill>
          <a:schemeClr val="accent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l" defTabSz="977900">
            <a:lnSpc>
              <a:spcPct val="90000"/>
            </a:lnSpc>
            <a:spcBef>
              <a:spcPct val="0"/>
            </a:spcBef>
            <a:spcAft>
              <a:spcPct val="35000"/>
            </a:spcAft>
            <a:buNone/>
          </a:pPr>
          <a:r>
            <a:rPr lang="en-US" sz="2200" kern="1200" dirty="0"/>
            <a:t>C2.3. Honest Actions</a:t>
          </a:r>
        </a:p>
      </dsp:txBody>
      <dsp:txXfrm rot="10800000">
        <a:off x="0" y="1401531"/>
        <a:ext cx="7620000" cy="459206"/>
      </dsp:txXfrm>
    </dsp:sp>
    <dsp:sp modelId="{A8A5F2A0-5DBB-FC44-BF12-C5A4D34A674C}">
      <dsp:nvSpPr>
        <dsp:cNvPr id="0" name=""/>
        <dsp:cNvSpPr/>
      </dsp:nvSpPr>
      <dsp:spPr>
        <a:xfrm rot="10800000">
          <a:off x="0" y="701703"/>
          <a:ext cx="7620000" cy="706721"/>
        </a:xfrm>
        <a:prstGeom prst="upArrowCallout">
          <a:avLst/>
        </a:prstGeom>
        <a:solidFill>
          <a:schemeClr val="accent6">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l" defTabSz="977900">
            <a:lnSpc>
              <a:spcPct val="90000"/>
            </a:lnSpc>
            <a:spcBef>
              <a:spcPct val="0"/>
            </a:spcBef>
            <a:spcAft>
              <a:spcPct val="35000"/>
            </a:spcAft>
            <a:buNone/>
          </a:pPr>
          <a:r>
            <a:rPr lang="en-US" sz="2200" kern="1200" dirty="0"/>
            <a:t>C2.2. Honest Communications </a:t>
          </a:r>
        </a:p>
      </dsp:txBody>
      <dsp:txXfrm rot="10800000">
        <a:off x="0" y="701703"/>
        <a:ext cx="7620000" cy="459206"/>
      </dsp:txXfrm>
    </dsp:sp>
    <dsp:sp modelId="{1D12345F-F05A-E544-A4B2-85F4704A0163}">
      <dsp:nvSpPr>
        <dsp:cNvPr id="0" name=""/>
        <dsp:cNvSpPr/>
      </dsp:nvSpPr>
      <dsp:spPr>
        <a:xfrm rot="10800000">
          <a:off x="0" y="1874"/>
          <a:ext cx="7620000" cy="706721"/>
        </a:xfrm>
        <a:prstGeom prst="upArrowCallou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l" defTabSz="977900">
            <a:lnSpc>
              <a:spcPct val="90000"/>
            </a:lnSpc>
            <a:spcBef>
              <a:spcPct val="0"/>
            </a:spcBef>
            <a:spcAft>
              <a:spcPct val="35000"/>
            </a:spcAft>
            <a:buNone/>
          </a:pPr>
          <a:r>
            <a:rPr lang="en-US" sz="2200" kern="1200" dirty="0"/>
            <a:t>C2.1. Integrity </a:t>
          </a:r>
        </a:p>
      </dsp:txBody>
      <dsp:txXfrm rot="10800000">
        <a:off x="0" y="1874"/>
        <a:ext cx="7620000" cy="459206"/>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E9410F-CE0E-B844-AAC5-87C699907DAE}">
      <dsp:nvSpPr>
        <dsp:cNvPr id="0" name=""/>
        <dsp:cNvSpPr/>
      </dsp:nvSpPr>
      <dsp:spPr>
        <a:xfrm rot="10800000">
          <a:off x="515327" y="235050"/>
          <a:ext cx="7275144" cy="1058360"/>
        </a:xfrm>
        <a:prstGeom prst="homePlat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66708"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Trust is essential to all of my important relationships. </a:t>
          </a:r>
        </a:p>
      </dsp:txBody>
      <dsp:txXfrm rot="10800000">
        <a:off x="779917" y="235050"/>
        <a:ext cx="7010554" cy="1058360"/>
      </dsp:txXfrm>
    </dsp:sp>
    <dsp:sp modelId="{42BF4D25-CB38-664E-A012-50E05CF97A13}">
      <dsp:nvSpPr>
        <dsp:cNvPr id="0" name=""/>
        <dsp:cNvSpPr/>
      </dsp:nvSpPr>
      <dsp:spPr>
        <a:xfrm>
          <a:off x="236867" y="233991"/>
          <a:ext cx="1058360" cy="1058360"/>
        </a:xfrm>
        <a:prstGeom prst="ellipse">
          <a:avLst/>
        </a:prstGeom>
        <a:solidFill>
          <a:schemeClr val="accent2">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00DD605-3CF4-5841-8B05-D87A1027FA89}">
      <dsp:nvSpPr>
        <dsp:cNvPr id="0" name=""/>
        <dsp:cNvSpPr/>
      </dsp:nvSpPr>
      <dsp:spPr>
        <a:xfrm rot="10800000">
          <a:off x="515327" y="1519675"/>
          <a:ext cx="7275144" cy="1058360"/>
        </a:xfrm>
        <a:prstGeom prst="homePlate">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66708"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Honesty is the best policy. </a:t>
          </a:r>
        </a:p>
      </dsp:txBody>
      <dsp:txXfrm rot="10800000">
        <a:off x="779917" y="1519675"/>
        <a:ext cx="7010554" cy="1058360"/>
      </dsp:txXfrm>
    </dsp:sp>
    <dsp:sp modelId="{053A72FF-1A3E-E34C-98AC-F3589EFADD34}">
      <dsp:nvSpPr>
        <dsp:cNvPr id="0" name=""/>
        <dsp:cNvSpPr/>
      </dsp:nvSpPr>
      <dsp:spPr>
        <a:xfrm>
          <a:off x="236867" y="1514023"/>
          <a:ext cx="1058360" cy="1058360"/>
        </a:xfrm>
        <a:prstGeom prst="ellipse">
          <a:avLst/>
        </a:prstGeom>
        <a:solidFill>
          <a:schemeClr val="accent3">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CB10B27-7E28-FA47-BDCB-6C35D42D5E92}">
      <dsp:nvSpPr>
        <dsp:cNvPr id="0" name=""/>
        <dsp:cNvSpPr/>
      </dsp:nvSpPr>
      <dsp:spPr>
        <a:xfrm rot="10800000">
          <a:off x="515327" y="2876036"/>
          <a:ext cx="7275144" cy="1058360"/>
        </a:xfrm>
        <a:prstGeom prst="homePlat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66708"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I should keep my promises. </a:t>
          </a:r>
        </a:p>
      </dsp:txBody>
      <dsp:txXfrm rot="10800000">
        <a:off x="779917" y="2876036"/>
        <a:ext cx="7010554" cy="1058360"/>
      </dsp:txXfrm>
    </dsp:sp>
    <dsp:sp modelId="{6726A820-2188-6141-B64E-3079E757F69A}">
      <dsp:nvSpPr>
        <dsp:cNvPr id="0" name=""/>
        <dsp:cNvSpPr/>
      </dsp:nvSpPr>
      <dsp:spPr>
        <a:xfrm>
          <a:off x="236867" y="2744863"/>
          <a:ext cx="1058360" cy="1058360"/>
        </a:xfrm>
        <a:prstGeom prst="ellipse">
          <a:avLst/>
        </a:prstGeom>
        <a:solidFill>
          <a:schemeClr val="accent4">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1365BE0D-CD10-5049-9649-5F6703012801}">
      <dsp:nvSpPr>
        <dsp:cNvPr id="0" name=""/>
        <dsp:cNvSpPr/>
      </dsp:nvSpPr>
      <dsp:spPr>
        <a:xfrm rot="10800000">
          <a:off x="515327" y="4124804"/>
          <a:ext cx="7275144" cy="1058360"/>
        </a:xfrm>
        <a:prstGeom prst="homePlat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66708"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It’s not worth it to lie or cheat because it hurts my character.</a:t>
          </a:r>
        </a:p>
      </dsp:txBody>
      <dsp:txXfrm rot="10800000">
        <a:off x="779917" y="4124804"/>
        <a:ext cx="7010554" cy="1058360"/>
      </dsp:txXfrm>
    </dsp:sp>
    <dsp:sp modelId="{1CC57C06-328F-3541-A6C9-B8EDD1867A59}">
      <dsp:nvSpPr>
        <dsp:cNvPr id="0" name=""/>
        <dsp:cNvSpPr/>
      </dsp:nvSpPr>
      <dsp:spPr>
        <a:xfrm>
          <a:off x="236867" y="4119152"/>
          <a:ext cx="1058360" cy="1058360"/>
        </a:xfrm>
        <a:prstGeom prst="ellipse">
          <a:avLst/>
        </a:prstGeom>
        <a:solidFill>
          <a:schemeClr val="accent5">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E15C16-8D7F-4153-A813-5D067E908259}">
      <dsp:nvSpPr>
        <dsp:cNvPr id="0" name=""/>
        <dsp:cNvSpPr/>
      </dsp:nvSpPr>
      <dsp:spPr>
        <a:xfrm rot="5400000">
          <a:off x="1087544" y="1028289"/>
          <a:ext cx="1070196" cy="1218380"/>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005366-1F07-4942-A4BF-AF7B86819318}">
      <dsp:nvSpPr>
        <dsp:cNvPr id="0" name=""/>
        <dsp:cNvSpPr/>
      </dsp:nvSpPr>
      <dsp:spPr>
        <a:xfrm>
          <a:off x="152391" y="152399"/>
          <a:ext cx="1998511" cy="2161978"/>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US" sz="2900" b="1" kern="1200" dirty="0">
              <a:effectLst>
                <a:outerShdw blurRad="38100" dist="38100" dir="2700000" algn="tl">
                  <a:srgbClr val="000000">
                    <a:alpha val="43137"/>
                  </a:srgbClr>
                </a:outerShdw>
              </a:effectLst>
            </a:rPr>
            <a:t>Values</a:t>
          </a:r>
          <a:endParaRPr lang="en-US" sz="2900" kern="1200" dirty="0">
            <a:effectLst>
              <a:outerShdw blurRad="38100" dist="38100" dir="2700000" algn="tl">
                <a:srgbClr val="000000">
                  <a:alpha val="43137"/>
                </a:srgbClr>
              </a:outerShdw>
            </a:effectLst>
          </a:endParaRPr>
        </a:p>
      </dsp:txBody>
      <dsp:txXfrm>
        <a:off x="249968" y="249976"/>
        <a:ext cx="1803357" cy="1966824"/>
      </dsp:txXfrm>
    </dsp:sp>
    <dsp:sp modelId="{458FAD76-4673-4A76-903F-BCCC809297CE}">
      <dsp:nvSpPr>
        <dsp:cNvPr id="0" name=""/>
        <dsp:cNvSpPr/>
      </dsp:nvSpPr>
      <dsp:spPr>
        <a:xfrm>
          <a:off x="2290520" y="0"/>
          <a:ext cx="4225881" cy="1019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rtl="0">
            <a:lnSpc>
              <a:spcPct val="90000"/>
            </a:lnSpc>
            <a:spcBef>
              <a:spcPct val="0"/>
            </a:spcBef>
            <a:spcAft>
              <a:spcPct val="15000"/>
            </a:spcAft>
            <a:buChar char="•"/>
          </a:pPr>
          <a:r>
            <a:rPr lang="en-US" sz="2400" b="1" kern="1200" dirty="0"/>
            <a:t>The beliefs and attitudes that drive the choices a student makes</a:t>
          </a:r>
        </a:p>
      </dsp:txBody>
      <dsp:txXfrm>
        <a:off x="2290520" y="0"/>
        <a:ext cx="4225881" cy="1019234"/>
      </dsp:txXfrm>
    </dsp:sp>
    <dsp:sp modelId="{4F5C0F1A-10AD-40E8-A7EE-8A4A2A5F8525}">
      <dsp:nvSpPr>
        <dsp:cNvPr id="0" name=""/>
        <dsp:cNvSpPr/>
      </dsp:nvSpPr>
      <dsp:spPr>
        <a:xfrm rot="5400000">
          <a:off x="2743195" y="4038596"/>
          <a:ext cx="1070196" cy="1218380"/>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E082A4-4B27-4FEB-A594-F60D82550E38}">
      <dsp:nvSpPr>
        <dsp:cNvPr id="0" name=""/>
        <dsp:cNvSpPr/>
      </dsp:nvSpPr>
      <dsp:spPr>
        <a:xfrm>
          <a:off x="2308890" y="1388585"/>
          <a:ext cx="1998511" cy="2161978"/>
        </a:xfrm>
        <a:prstGeom prst="roundRect">
          <a:avLst>
            <a:gd name="adj" fmla="val 16670"/>
          </a:avLst>
        </a:prstGeom>
        <a:solidFill>
          <a:srgbClr val="E11B2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effectLst>
                <a:outerShdw blurRad="38100" dist="38100" dir="2700000" algn="tl">
                  <a:srgbClr val="000000">
                    <a:alpha val="43137"/>
                  </a:srgbClr>
                </a:outerShdw>
              </a:effectLst>
            </a:rPr>
            <a:t>Choices</a:t>
          </a:r>
          <a:endParaRPr lang="en-US" sz="2900" kern="1200" dirty="0"/>
        </a:p>
      </dsp:txBody>
      <dsp:txXfrm>
        <a:off x="2406467" y="1486162"/>
        <a:ext cx="1803357" cy="1966824"/>
      </dsp:txXfrm>
    </dsp:sp>
    <dsp:sp modelId="{C30597D2-BFFC-4F2D-8652-837AD83950C4}">
      <dsp:nvSpPr>
        <dsp:cNvPr id="0" name=""/>
        <dsp:cNvSpPr/>
      </dsp:nvSpPr>
      <dsp:spPr>
        <a:xfrm>
          <a:off x="4419594" y="1752596"/>
          <a:ext cx="3613225" cy="1167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rtl="0">
            <a:lnSpc>
              <a:spcPct val="90000"/>
            </a:lnSpc>
            <a:spcBef>
              <a:spcPct val="0"/>
            </a:spcBef>
            <a:spcAft>
              <a:spcPct val="15000"/>
            </a:spcAft>
            <a:buChar char="•"/>
          </a:pPr>
          <a:r>
            <a:rPr lang="en-US" sz="2400" b="1" kern="1200" dirty="0"/>
            <a:t>Demonstrates the ability to make a good decision</a:t>
          </a:r>
          <a:endParaRPr lang="en-US" sz="2400" kern="1200" dirty="0"/>
        </a:p>
      </dsp:txBody>
      <dsp:txXfrm>
        <a:off x="4419594" y="1752596"/>
        <a:ext cx="3613225" cy="1167614"/>
      </dsp:txXfrm>
    </dsp:sp>
    <dsp:sp modelId="{876CB9D2-4FAF-44F6-AF62-F160B1CBAC80}">
      <dsp:nvSpPr>
        <dsp:cNvPr id="0" name=""/>
        <dsp:cNvSpPr/>
      </dsp:nvSpPr>
      <dsp:spPr>
        <a:xfrm>
          <a:off x="4058898" y="3541793"/>
          <a:ext cx="1998511" cy="2161978"/>
        </a:xfrm>
        <a:prstGeom prst="roundRect">
          <a:avLst>
            <a:gd name="adj" fmla="val 16670"/>
          </a:avLst>
        </a:prstGeom>
        <a:solidFill>
          <a:srgbClr val="008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lang="en-US" sz="2900" b="1" kern="1200" dirty="0">
            <a:effectLst>
              <a:outerShdw blurRad="38100" dist="38100" dir="2700000" algn="tl">
                <a:srgbClr val="000000">
                  <a:alpha val="43137"/>
                </a:srgbClr>
              </a:outerShdw>
            </a:effectLst>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900" b="1" kern="1200" dirty="0">
              <a:effectLst>
                <a:outerShdw blurRad="38100" dist="38100" dir="2700000" algn="tl">
                  <a:srgbClr val="000000">
                    <a:alpha val="43137"/>
                  </a:srgbClr>
                </a:outerShdw>
              </a:effectLst>
            </a:rPr>
            <a:t>Behavior</a:t>
          </a:r>
          <a:endParaRPr lang="en-US" sz="2900" kern="1200" dirty="0">
            <a:effectLst>
              <a:outerShdw blurRad="38100" dist="38100" dir="2700000" algn="tl">
                <a:srgbClr val="000000">
                  <a:alpha val="43137"/>
                </a:srgbClr>
              </a:outerShdw>
            </a:effectLst>
          </a:endParaRPr>
        </a:p>
        <a:p>
          <a:pPr lvl="0" algn="ctr" defTabSz="844550">
            <a:lnSpc>
              <a:spcPct val="90000"/>
            </a:lnSpc>
            <a:spcBef>
              <a:spcPct val="0"/>
            </a:spcBef>
            <a:spcAft>
              <a:spcPct val="35000"/>
            </a:spcAft>
            <a:buNone/>
          </a:pPr>
          <a:endParaRPr lang="en-US" sz="2900" kern="1200" dirty="0"/>
        </a:p>
      </dsp:txBody>
      <dsp:txXfrm>
        <a:off x="4156475" y="3639370"/>
        <a:ext cx="1803357" cy="1966824"/>
      </dsp:txXfrm>
    </dsp:sp>
    <dsp:sp modelId="{6D78FDFA-617A-44DC-BC64-1BCB2D7DDE99}">
      <dsp:nvSpPr>
        <dsp:cNvPr id="0" name=""/>
        <dsp:cNvSpPr/>
      </dsp:nvSpPr>
      <dsp:spPr>
        <a:xfrm>
          <a:off x="6095993" y="4267205"/>
          <a:ext cx="2616874" cy="1019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rtl="0">
            <a:lnSpc>
              <a:spcPct val="90000"/>
            </a:lnSpc>
            <a:spcBef>
              <a:spcPct val="0"/>
            </a:spcBef>
            <a:spcAft>
              <a:spcPct val="15000"/>
            </a:spcAft>
            <a:buChar char="•"/>
          </a:pPr>
          <a:r>
            <a:rPr lang="en-US" sz="2400" b="1" kern="1200" dirty="0"/>
            <a:t>A student acts in a way that is consistent with Six Pillars and desired character traits </a:t>
          </a:r>
          <a:endParaRPr lang="en-US" sz="2500" b="1" kern="1200" dirty="0"/>
        </a:p>
      </dsp:txBody>
      <dsp:txXfrm>
        <a:off x="6095993" y="4267205"/>
        <a:ext cx="2616874" cy="1019234"/>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F7EDD-03CA-EE44-905C-3012BC377EC8}">
      <dsp:nvSpPr>
        <dsp:cNvPr id="0" name=""/>
        <dsp:cNvSpPr/>
      </dsp:nvSpPr>
      <dsp:spPr>
        <a:xfrm>
          <a:off x="0" y="1029237"/>
          <a:ext cx="8229600" cy="529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66E6822-D504-1744-A9FE-0AE4543184A8}">
      <dsp:nvSpPr>
        <dsp:cNvPr id="0" name=""/>
        <dsp:cNvSpPr/>
      </dsp:nvSpPr>
      <dsp:spPr>
        <a:xfrm>
          <a:off x="393807" y="242273"/>
          <a:ext cx="7835792" cy="1322834"/>
        </a:xfrm>
        <a:prstGeom prst="roundRect">
          <a:avLst/>
        </a:prstGeom>
        <a:solidFill>
          <a:srgbClr val="8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marL="0" lvl="0" indent="0" algn="ctr" defTabSz="1244600" rtl="0">
            <a:lnSpc>
              <a:spcPct val="90000"/>
            </a:lnSpc>
            <a:spcBef>
              <a:spcPct val="0"/>
            </a:spcBef>
            <a:spcAft>
              <a:spcPct val="35000"/>
            </a:spcAft>
            <a:buNone/>
          </a:pPr>
          <a:r>
            <a:rPr lang="en-US" sz="2800" kern="1200" dirty="0"/>
            <a:t>The process to integrate CHARACTER COUNTS! is T.E.A.M. (Teach, Enforce, Advocate, Model)</a:t>
          </a:r>
        </a:p>
      </dsp:txBody>
      <dsp:txXfrm>
        <a:off x="458382" y="306848"/>
        <a:ext cx="7706642" cy="1193684"/>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A60668-5B8C-4A1E-9FB2-13ED4DAA3930}">
      <dsp:nvSpPr>
        <dsp:cNvPr id="0" name=""/>
        <dsp:cNvSpPr/>
      </dsp:nvSpPr>
      <dsp:spPr>
        <a:xfrm>
          <a:off x="0" y="184961"/>
          <a:ext cx="6284397" cy="1216800"/>
        </a:xfrm>
        <a:prstGeom prst="roundRect">
          <a:avLst/>
        </a:prstGeom>
        <a:solidFill>
          <a:srgbClr val="FFFF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0">
            <a:lnSpc>
              <a:spcPct val="90000"/>
            </a:lnSpc>
            <a:spcBef>
              <a:spcPct val="0"/>
            </a:spcBef>
            <a:spcAft>
              <a:spcPct val="35000"/>
            </a:spcAft>
            <a:buNone/>
          </a:pPr>
          <a:r>
            <a:rPr lang="en-US" sz="4000" b="1" kern="1200" dirty="0">
              <a:solidFill>
                <a:srgbClr val="000000"/>
              </a:solidFill>
            </a:rPr>
            <a:t>C3. RESPECT</a:t>
          </a:r>
          <a:endParaRPr lang="en-US" sz="4000" kern="1200" dirty="0">
            <a:solidFill>
              <a:srgbClr val="000000"/>
            </a:solidFill>
          </a:endParaRPr>
        </a:p>
      </dsp:txBody>
      <dsp:txXfrm>
        <a:off x="59399" y="244360"/>
        <a:ext cx="6165599" cy="1098002"/>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8E3E4F-D7C9-4B86-8635-2A2D61AFE5D7}">
      <dsp:nvSpPr>
        <dsp:cNvPr id="0" name=""/>
        <dsp:cNvSpPr/>
      </dsp:nvSpPr>
      <dsp:spPr>
        <a:xfrm>
          <a:off x="0" y="703956"/>
          <a:ext cx="8229600" cy="3118050"/>
        </a:xfrm>
        <a:prstGeom prst="roundRect">
          <a:avLst/>
        </a:prstGeom>
        <a:solidFill>
          <a:srgbClr val="FFFF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000000"/>
              </a:solidFill>
            </a:rPr>
            <a:t>Students treat every individual with respect and judge others on their character and ability without regard to physical or personal characteristics based on the belief that all individuals are worthy and that their well-being and dignity is important simply because they are fellow human beings.</a:t>
          </a:r>
          <a:endParaRPr lang="en-US" sz="2800" b="1" kern="1200" dirty="0">
            <a:solidFill>
              <a:srgbClr val="000000"/>
            </a:solidFill>
            <a:effectLst>
              <a:outerShdw blurRad="38100" dist="38100" dir="2700000" algn="tl">
                <a:srgbClr val="000000">
                  <a:alpha val="43137"/>
                </a:srgbClr>
              </a:outerShdw>
            </a:effectLst>
          </a:endParaRPr>
        </a:p>
      </dsp:txBody>
      <dsp:txXfrm>
        <a:off x="152211" y="856167"/>
        <a:ext cx="7925178" cy="2813628"/>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8DF5B8-A1B6-4CF6-93B8-3C33C77C9FF0}">
      <dsp:nvSpPr>
        <dsp:cNvPr id="0" name=""/>
        <dsp:cNvSpPr/>
      </dsp:nvSpPr>
      <dsp:spPr>
        <a:xfrm>
          <a:off x="0" y="0"/>
          <a:ext cx="6416433" cy="1123199"/>
        </a:xfrm>
        <a:prstGeom prst="roundRect">
          <a:avLst/>
        </a:prstGeom>
        <a:solidFill>
          <a:srgbClr val="FFCD1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rtl="0">
            <a:lnSpc>
              <a:spcPct val="90000"/>
            </a:lnSpc>
            <a:spcBef>
              <a:spcPct val="0"/>
            </a:spcBef>
            <a:spcAft>
              <a:spcPct val="35000"/>
            </a:spcAft>
            <a:buNone/>
          </a:pPr>
          <a:r>
            <a:rPr lang="en-US" sz="4800" b="1" kern="1200" dirty="0">
              <a:solidFill>
                <a:srgbClr val="000000"/>
              </a:solidFill>
              <a:effectLst>
                <a:outerShdw blurRad="38100" dist="38100" dir="2700000" algn="tl">
                  <a:srgbClr val="000000">
                    <a:alpha val="43137"/>
                  </a:srgbClr>
                </a:outerShdw>
              </a:effectLst>
            </a:rPr>
            <a:t>RESPECT</a:t>
          </a:r>
          <a:endParaRPr lang="en-US" sz="4800" kern="1200" dirty="0">
            <a:solidFill>
              <a:srgbClr val="000000"/>
            </a:solidFill>
            <a:effectLst>
              <a:outerShdw blurRad="38100" dist="38100" dir="2700000" algn="tl">
                <a:srgbClr val="000000">
                  <a:alpha val="43137"/>
                </a:srgbClr>
              </a:outerShdw>
            </a:effectLst>
          </a:endParaRPr>
        </a:p>
      </dsp:txBody>
      <dsp:txXfrm>
        <a:off x="54830" y="54830"/>
        <a:ext cx="6306773" cy="1013539"/>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05645E-19A7-B947-B5EC-BBA71679B66A}">
      <dsp:nvSpPr>
        <dsp:cNvPr id="0" name=""/>
        <dsp:cNvSpPr/>
      </dsp:nvSpPr>
      <dsp:spPr>
        <a:xfrm rot="10800000">
          <a:off x="813421" y="478068"/>
          <a:ext cx="8050176" cy="1053238"/>
        </a:xfrm>
        <a:prstGeom prst="homePlat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64449"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Treat everyone the same whether they are my friend or someone I don’t know very well.</a:t>
          </a:r>
        </a:p>
      </dsp:txBody>
      <dsp:txXfrm rot="10800000">
        <a:off x="1076730" y="478068"/>
        <a:ext cx="7786867" cy="1053238"/>
      </dsp:txXfrm>
    </dsp:sp>
    <dsp:sp modelId="{D8EEB18A-0C62-A141-AA8B-61F16C95C44D}">
      <dsp:nvSpPr>
        <dsp:cNvPr id="0" name=""/>
        <dsp:cNvSpPr/>
      </dsp:nvSpPr>
      <dsp:spPr>
        <a:xfrm>
          <a:off x="430442" y="321852"/>
          <a:ext cx="1053238" cy="1053238"/>
        </a:xfrm>
        <a:prstGeom prst="ellipse">
          <a:avLst/>
        </a:prstGeom>
        <a:solidFill>
          <a:schemeClr val="accent2">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2F891D0-DDD9-5049-9F54-757492290F15}">
      <dsp:nvSpPr>
        <dsp:cNvPr id="0" name=""/>
        <dsp:cNvSpPr/>
      </dsp:nvSpPr>
      <dsp:spPr>
        <a:xfrm rot="10800000">
          <a:off x="806175" y="1627854"/>
          <a:ext cx="8050176" cy="1053238"/>
        </a:xfrm>
        <a:prstGeom prst="homePlate">
          <a:avLst/>
        </a:prstGeom>
        <a:gradFill rotWithShape="0">
          <a:gsLst>
            <a:gs pos="0">
              <a:schemeClr val="accent2">
                <a:hueOff val="1560506"/>
                <a:satOff val="-1946"/>
                <a:lumOff val="458"/>
                <a:alphaOff val="0"/>
                <a:shade val="51000"/>
                <a:satMod val="130000"/>
              </a:schemeClr>
            </a:gs>
            <a:gs pos="80000">
              <a:schemeClr val="accent2">
                <a:hueOff val="1560506"/>
                <a:satOff val="-1946"/>
                <a:lumOff val="458"/>
                <a:alphaOff val="0"/>
                <a:shade val="93000"/>
                <a:satMod val="130000"/>
              </a:schemeClr>
            </a:gs>
            <a:gs pos="100000">
              <a:schemeClr val="accent2">
                <a:hueOff val="1560506"/>
                <a:satOff val="-1946"/>
                <a:lumOff val="45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64449"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I should be courteous and have good manners.</a:t>
          </a:r>
        </a:p>
      </dsp:txBody>
      <dsp:txXfrm rot="10800000">
        <a:off x="1069484" y="1627854"/>
        <a:ext cx="7786867" cy="1053238"/>
      </dsp:txXfrm>
    </dsp:sp>
    <dsp:sp modelId="{D444E7C1-A77B-A649-988C-69BD15990FE5}">
      <dsp:nvSpPr>
        <dsp:cNvPr id="0" name=""/>
        <dsp:cNvSpPr/>
      </dsp:nvSpPr>
      <dsp:spPr>
        <a:xfrm>
          <a:off x="421215" y="1471637"/>
          <a:ext cx="1053238" cy="1053238"/>
        </a:xfrm>
        <a:prstGeom prst="ellipse">
          <a:avLst/>
        </a:prstGeom>
        <a:solidFill>
          <a:schemeClr val="accent2">
            <a:tint val="50000"/>
            <a:hueOff val="1667625"/>
            <a:satOff val="-1491"/>
            <a:lumOff val="4"/>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116F407-7969-0E4C-8D7C-DE40ECB44E5A}">
      <dsp:nvSpPr>
        <dsp:cNvPr id="0" name=""/>
        <dsp:cNvSpPr/>
      </dsp:nvSpPr>
      <dsp:spPr>
        <a:xfrm rot="10800000">
          <a:off x="809798" y="2786455"/>
          <a:ext cx="8050176" cy="1053238"/>
        </a:xfrm>
        <a:prstGeom prst="homePlate">
          <a:avLst/>
        </a:prstGeom>
        <a:gradFill rotWithShape="0">
          <a:gsLst>
            <a:gs pos="0">
              <a:schemeClr val="accent2">
                <a:hueOff val="3121013"/>
                <a:satOff val="-3893"/>
                <a:lumOff val="915"/>
                <a:alphaOff val="0"/>
                <a:shade val="51000"/>
                <a:satMod val="130000"/>
              </a:schemeClr>
            </a:gs>
            <a:gs pos="80000">
              <a:schemeClr val="accent2">
                <a:hueOff val="3121013"/>
                <a:satOff val="-3893"/>
                <a:lumOff val="915"/>
                <a:alphaOff val="0"/>
                <a:shade val="93000"/>
                <a:satMod val="130000"/>
              </a:schemeClr>
            </a:gs>
            <a:gs pos="100000">
              <a:schemeClr val="accent2">
                <a:hueOff val="3121013"/>
                <a:satOff val="-3893"/>
                <a:lumOff val="91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64449"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I should live by the Golden Rule: Treat others the way I want to be treated.</a:t>
          </a:r>
        </a:p>
      </dsp:txBody>
      <dsp:txXfrm rot="10800000">
        <a:off x="1073107" y="2786455"/>
        <a:ext cx="7786867" cy="1053238"/>
      </dsp:txXfrm>
    </dsp:sp>
    <dsp:sp modelId="{ADE308E2-E651-0643-A33A-BE14B310D78C}">
      <dsp:nvSpPr>
        <dsp:cNvPr id="0" name=""/>
        <dsp:cNvSpPr/>
      </dsp:nvSpPr>
      <dsp:spPr>
        <a:xfrm>
          <a:off x="425828" y="2630239"/>
          <a:ext cx="1053238" cy="1053238"/>
        </a:xfrm>
        <a:prstGeom prst="ellipse">
          <a:avLst/>
        </a:prstGeom>
        <a:solidFill>
          <a:schemeClr val="accent2">
            <a:tint val="50000"/>
            <a:hueOff val="3335250"/>
            <a:satOff val="-2982"/>
            <a:lumOff val="9"/>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04642AD-2B06-4942-8183-391AF0D032AC}">
      <dsp:nvSpPr>
        <dsp:cNvPr id="0" name=""/>
        <dsp:cNvSpPr/>
      </dsp:nvSpPr>
      <dsp:spPr>
        <a:xfrm rot="10800000">
          <a:off x="838190" y="3968249"/>
          <a:ext cx="8050176" cy="1053238"/>
        </a:xfrm>
        <a:prstGeom prst="homePlate">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64449"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Avoid being a bully or fighting with others.</a:t>
          </a:r>
        </a:p>
      </dsp:txBody>
      <dsp:txXfrm rot="10800000">
        <a:off x="1101499" y="3968249"/>
        <a:ext cx="7786867" cy="1053238"/>
      </dsp:txXfrm>
    </dsp:sp>
    <dsp:sp modelId="{885AE1E2-AFE4-F84A-98E5-1D92812AD273}">
      <dsp:nvSpPr>
        <dsp:cNvPr id="0" name=""/>
        <dsp:cNvSpPr/>
      </dsp:nvSpPr>
      <dsp:spPr>
        <a:xfrm>
          <a:off x="454276" y="3812032"/>
          <a:ext cx="1053238" cy="1053238"/>
        </a:xfrm>
        <a:prstGeom prst="ellipse">
          <a:avLst/>
        </a:prstGeom>
        <a:solidFill>
          <a:schemeClr val="accent2">
            <a:tint val="50000"/>
            <a:hueOff val="5002875"/>
            <a:satOff val="-4473"/>
            <a:lumOff val="13"/>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0EE1D2-7B8E-402E-A2A8-B4039165BE60}">
      <dsp:nvSpPr>
        <dsp:cNvPr id="0" name=""/>
        <dsp:cNvSpPr/>
      </dsp:nvSpPr>
      <dsp:spPr>
        <a:xfrm>
          <a:off x="2606030" y="4554"/>
          <a:ext cx="5318772" cy="680591"/>
        </a:xfrm>
        <a:prstGeom prst="round2Same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065" tIns="12065" rIns="12065" bIns="12065" numCol="1" spcCol="1270" anchor="t" anchorCtr="0">
          <a:noAutofit/>
        </a:bodyPr>
        <a:lstStyle/>
        <a:p>
          <a:pPr marL="171450" lvl="1" indent="-171450" algn="l" defTabSz="844550" rtl="0">
            <a:lnSpc>
              <a:spcPct val="90000"/>
            </a:lnSpc>
            <a:spcBef>
              <a:spcPct val="0"/>
            </a:spcBef>
            <a:spcAft>
              <a:spcPct val="15000"/>
            </a:spcAft>
            <a:buChar char="•"/>
          </a:pPr>
          <a:r>
            <a:rPr lang="en-US" sz="1900" kern="1200" dirty="0"/>
            <a:t>What you do not want done to yourself, do not do unto others.</a:t>
          </a:r>
        </a:p>
      </dsp:txBody>
      <dsp:txXfrm>
        <a:off x="2639254" y="37778"/>
        <a:ext cx="5252324" cy="647367"/>
      </dsp:txXfrm>
    </dsp:sp>
    <dsp:sp modelId="{BCE68E97-3617-45A9-9E8E-C84D5B6B755B}">
      <dsp:nvSpPr>
        <dsp:cNvPr id="0" name=""/>
        <dsp:cNvSpPr/>
      </dsp:nvSpPr>
      <dsp:spPr>
        <a:xfrm>
          <a:off x="228596" y="4554"/>
          <a:ext cx="2377433" cy="680591"/>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en-US" sz="2400" b="1" kern="1200" dirty="0"/>
            <a:t>Confucius:</a:t>
          </a:r>
        </a:p>
      </dsp:txBody>
      <dsp:txXfrm>
        <a:off x="261820" y="37778"/>
        <a:ext cx="2310985" cy="614143"/>
      </dsp:txXfrm>
    </dsp:sp>
    <dsp:sp modelId="{C14F46C0-B36C-4A02-B802-AF21AE233786}">
      <dsp:nvSpPr>
        <dsp:cNvPr id="0" name=""/>
        <dsp:cNvSpPr/>
      </dsp:nvSpPr>
      <dsp:spPr>
        <a:xfrm>
          <a:off x="2606030" y="753204"/>
          <a:ext cx="5318772" cy="680591"/>
        </a:xfrm>
        <a:prstGeom prst="round2SameRect">
          <a:avLst/>
        </a:prstGeom>
        <a:solidFill>
          <a:schemeClr val="accent2">
            <a:tint val="40000"/>
            <a:alpha val="90000"/>
            <a:hueOff val="837637"/>
            <a:satOff val="-730"/>
            <a:lumOff val="-1"/>
            <a:alphaOff val="0"/>
          </a:schemeClr>
        </a:solidFill>
        <a:ln w="9525" cap="flat" cmpd="sng" algn="ctr">
          <a:solidFill>
            <a:schemeClr val="accent2">
              <a:tint val="40000"/>
              <a:alpha val="90000"/>
              <a:hueOff val="837637"/>
              <a:satOff val="-730"/>
              <a:lumOff val="-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065" tIns="12065" rIns="12065" bIns="12065" numCol="1" spcCol="1270" anchor="t" anchorCtr="0">
          <a:noAutofit/>
        </a:bodyPr>
        <a:lstStyle/>
        <a:p>
          <a:pPr marL="171450" lvl="1" indent="-171450" algn="l" defTabSz="844550" rtl="0">
            <a:lnSpc>
              <a:spcPct val="90000"/>
            </a:lnSpc>
            <a:spcBef>
              <a:spcPct val="0"/>
            </a:spcBef>
            <a:spcAft>
              <a:spcPct val="15000"/>
            </a:spcAft>
            <a:buChar char="•"/>
          </a:pPr>
          <a:r>
            <a:rPr lang="en-US" sz="1900" kern="1200" dirty="0"/>
            <a:t>We should behave to others as we wish others to behave to us. </a:t>
          </a:r>
        </a:p>
      </dsp:txBody>
      <dsp:txXfrm>
        <a:off x="2639254" y="786428"/>
        <a:ext cx="5252324" cy="647367"/>
      </dsp:txXfrm>
    </dsp:sp>
    <dsp:sp modelId="{491C0CC5-DAB5-42A5-A9C4-0A974D80BFFF}">
      <dsp:nvSpPr>
        <dsp:cNvPr id="0" name=""/>
        <dsp:cNvSpPr/>
      </dsp:nvSpPr>
      <dsp:spPr>
        <a:xfrm>
          <a:off x="228596" y="753204"/>
          <a:ext cx="2377433" cy="680591"/>
        </a:xfrm>
        <a:prstGeom prst="roundRect">
          <a:avLst/>
        </a:prstGeom>
        <a:gradFill rotWithShape="0">
          <a:gsLst>
            <a:gs pos="0">
              <a:schemeClr val="accent2">
                <a:hueOff val="780253"/>
                <a:satOff val="-973"/>
                <a:lumOff val="229"/>
                <a:alphaOff val="0"/>
                <a:shade val="51000"/>
                <a:satMod val="130000"/>
              </a:schemeClr>
            </a:gs>
            <a:gs pos="80000">
              <a:schemeClr val="accent2">
                <a:hueOff val="780253"/>
                <a:satOff val="-973"/>
                <a:lumOff val="229"/>
                <a:alphaOff val="0"/>
                <a:shade val="93000"/>
                <a:satMod val="130000"/>
              </a:schemeClr>
            </a:gs>
            <a:gs pos="100000">
              <a:schemeClr val="accent2">
                <a:hueOff val="780253"/>
                <a:satOff val="-973"/>
                <a:lumOff val="22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en-US" sz="2400" b="1" kern="1200" dirty="0"/>
            <a:t>Aristotle</a:t>
          </a:r>
          <a:r>
            <a:rPr lang="en-US" sz="3000" b="1" kern="1200" dirty="0"/>
            <a:t>:</a:t>
          </a:r>
        </a:p>
      </dsp:txBody>
      <dsp:txXfrm>
        <a:off x="261820" y="786428"/>
        <a:ext cx="2310985" cy="614143"/>
      </dsp:txXfrm>
    </dsp:sp>
    <dsp:sp modelId="{B7F7C429-3F8B-47D2-8545-3D3C5BB4306D}">
      <dsp:nvSpPr>
        <dsp:cNvPr id="0" name=""/>
        <dsp:cNvSpPr/>
      </dsp:nvSpPr>
      <dsp:spPr>
        <a:xfrm>
          <a:off x="2606030" y="1501854"/>
          <a:ext cx="5318772" cy="680591"/>
        </a:xfrm>
        <a:prstGeom prst="round2SameRect">
          <a:avLst/>
        </a:prstGeom>
        <a:solidFill>
          <a:schemeClr val="accent2">
            <a:tint val="40000"/>
            <a:alpha val="90000"/>
            <a:hueOff val="1675274"/>
            <a:satOff val="-1459"/>
            <a:lumOff val="-2"/>
            <a:alphaOff val="0"/>
          </a:schemeClr>
        </a:solidFill>
        <a:ln w="9525" cap="flat" cmpd="sng" algn="ctr">
          <a:solidFill>
            <a:schemeClr val="accent2">
              <a:tint val="40000"/>
              <a:alpha val="90000"/>
              <a:hueOff val="1675274"/>
              <a:satOff val="-1459"/>
              <a:lumOff val="-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065" tIns="12065" rIns="12065" bIns="12065" numCol="1" spcCol="1270" anchor="t" anchorCtr="0">
          <a:noAutofit/>
        </a:bodyPr>
        <a:lstStyle/>
        <a:p>
          <a:pPr marL="171450" lvl="1" indent="-171450" algn="l" defTabSz="844550" rtl="0">
            <a:lnSpc>
              <a:spcPct val="90000"/>
            </a:lnSpc>
            <a:spcBef>
              <a:spcPct val="0"/>
            </a:spcBef>
            <a:spcAft>
              <a:spcPct val="15000"/>
            </a:spcAft>
            <a:buChar char="•"/>
          </a:pPr>
          <a:r>
            <a:rPr lang="en-US" sz="1900" kern="1200" dirty="0"/>
            <a:t>What you dislike for yourself, do not do to anyone.</a:t>
          </a:r>
        </a:p>
      </dsp:txBody>
      <dsp:txXfrm>
        <a:off x="2639254" y="1535078"/>
        <a:ext cx="5252324" cy="647367"/>
      </dsp:txXfrm>
    </dsp:sp>
    <dsp:sp modelId="{8D8DD633-0D30-4990-A494-1C6A12E297C3}">
      <dsp:nvSpPr>
        <dsp:cNvPr id="0" name=""/>
        <dsp:cNvSpPr/>
      </dsp:nvSpPr>
      <dsp:spPr>
        <a:xfrm>
          <a:off x="228596" y="1501854"/>
          <a:ext cx="2377433" cy="680591"/>
        </a:xfrm>
        <a:prstGeom prst="roundRect">
          <a:avLst/>
        </a:prstGeom>
        <a:gradFill rotWithShape="0">
          <a:gsLst>
            <a:gs pos="0">
              <a:schemeClr val="accent2">
                <a:hueOff val="1560506"/>
                <a:satOff val="-1946"/>
                <a:lumOff val="458"/>
                <a:alphaOff val="0"/>
                <a:shade val="51000"/>
                <a:satMod val="130000"/>
              </a:schemeClr>
            </a:gs>
            <a:gs pos="80000">
              <a:schemeClr val="accent2">
                <a:hueOff val="1560506"/>
                <a:satOff val="-1946"/>
                <a:lumOff val="458"/>
                <a:alphaOff val="0"/>
                <a:shade val="93000"/>
                <a:satMod val="130000"/>
              </a:schemeClr>
            </a:gs>
            <a:gs pos="100000">
              <a:schemeClr val="accent2">
                <a:hueOff val="1560506"/>
                <a:satOff val="-1946"/>
                <a:lumOff val="45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en-US" sz="2400" b="1" kern="1200" dirty="0"/>
            <a:t>Judaism</a:t>
          </a:r>
          <a:r>
            <a:rPr lang="en-US" sz="3000" b="1" kern="1200" dirty="0"/>
            <a:t>:</a:t>
          </a:r>
        </a:p>
      </dsp:txBody>
      <dsp:txXfrm>
        <a:off x="261820" y="1535078"/>
        <a:ext cx="2310985" cy="614143"/>
      </dsp:txXfrm>
    </dsp:sp>
    <dsp:sp modelId="{3E2B17F3-91D1-4131-8270-51CAF5BDAD7A}">
      <dsp:nvSpPr>
        <dsp:cNvPr id="0" name=""/>
        <dsp:cNvSpPr/>
      </dsp:nvSpPr>
      <dsp:spPr>
        <a:xfrm>
          <a:off x="2606030" y="2250504"/>
          <a:ext cx="5318772" cy="680591"/>
        </a:xfrm>
        <a:prstGeom prst="round2SameRect">
          <a:avLst/>
        </a:prstGeom>
        <a:solidFill>
          <a:schemeClr val="accent2">
            <a:tint val="40000"/>
            <a:alpha val="90000"/>
            <a:hueOff val="2512910"/>
            <a:satOff val="-2189"/>
            <a:lumOff val="-3"/>
            <a:alphaOff val="0"/>
          </a:schemeClr>
        </a:solidFill>
        <a:ln w="9525" cap="flat" cmpd="sng" algn="ctr">
          <a:solidFill>
            <a:schemeClr val="accent2">
              <a:tint val="40000"/>
              <a:alpha val="90000"/>
              <a:hueOff val="2512910"/>
              <a:satOff val="-2189"/>
              <a:lumOff val="-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065" tIns="12065" rIns="12065" bIns="12065" numCol="1" spcCol="1270" anchor="t" anchorCtr="0">
          <a:noAutofit/>
        </a:bodyPr>
        <a:lstStyle/>
        <a:p>
          <a:pPr marL="171450" lvl="1" indent="-171450" algn="l" defTabSz="844550" rtl="0">
            <a:lnSpc>
              <a:spcPct val="90000"/>
            </a:lnSpc>
            <a:spcBef>
              <a:spcPct val="0"/>
            </a:spcBef>
            <a:spcAft>
              <a:spcPct val="15000"/>
            </a:spcAft>
            <a:buChar char="•"/>
          </a:pPr>
          <a:r>
            <a:rPr lang="en-US" sz="1900" kern="1200" dirty="0"/>
            <a:t>Do nothing to thy neighbor which thou wouldst not have him do to thee thereafter.</a:t>
          </a:r>
        </a:p>
      </dsp:txBody>
      <dsp:txXfrm>
        <a:off x="2639254" y="2283728"/>
        <a:ext cx="5252324" cy="647367"/>
      </dsp:txXfrm>
    </dsp:sp>
    <dsp:sp modelId="{DC8D5BA7-9F87-4724-BCC3-4F366D39E384}">
      <dsp:nvSpPr>
        <dsp:cNvPr id="0" name=""/>
        <dsp:cNvSpPr/>
      </dsp:nvSpPr>
      <dsp:spPr>
        <a:xfrm>
          <a:off x="228596" y="2250504"/>
          <a:ext cx="2377433" cy="680591"/>
        </a:xfrm>
        <a:prstGeom prst="roundRect">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en-US" sz="2400" b="1" kern="1200" dirty="0"/>
            <a:t>Hinduism</a:t>
          </a:r>
          <a:r>
            <a:rPr lang="en-US" sz="3000" b="1" kern="1200" dirty="0"/>
            <a:t>:</a:t>
          </a:r>
        </a:p>
      </dsp:txBody>
      <dsp:txXfrm>
        <a:off x="261820" y="2283728"/>
        <a:ext cx="2310985" cy="614143"/>
      </dsp:txXfrm>
    </dsp:sp>
    <dsp:sp modelId="{33E501B0-E1F8-46A1-A36B-B5105C766DE4}">
      <dsp:nvSpPr>
        <dsp:cNvPr id="0" name=""/>
        <dsp:cNvSpPr/>
      </dsp:nvSpPr>
      <dsp:spPr>
        <a:xfrm>
          <a:off x="2606030" y="2999154"/>
          <a:ext cx="5318772" cy="680591"/>
        </a:xfrm>
        <a:prstGeom prst="round2SameRect">
          <a:avLst/>
        </a:prstGeom>
        <a:solidFill>
          <a:schemeClr val="accent2">
            <a:tint val="40000"/>
            <a:alpha val="90000"/>
            <a:hueOff val="3350547"/>
            <a:satOff val="-2919"/>
            <a:lumOff val="-4"/>
            <a:alphaOff val="0"/>
          </a:schemeClr>
        </a:solidFill>
        <a:ln w="9525" cap="flat" cmpd="sng" algn="ctr">
          <a:solidFill>
            <a:schemeClr val="accent2">
              <a:tint val="40000"/>
              <a:alpha val="90000"/>
              <a:hueOff val="3350547"/>
              <a:satOff val="-2919"/>
              <a:lumOff val="-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065" tIns="12065" rIns="12065" bIns="12065" numCol="1" spcCol="1270" anchor="t" anchorCtr="0">
          <a:noAutofit/>
        </a:bodyPr>
        <a:lstStyle/>
        <a:p>
          <a:pPr marL="171450" lvl="1" indent="-171450" algn="l" defTabSz="844550" rtl="0">
            <a:lnSpc>
              <a:spcPct val="90000"/>
            </a:lnSpc>
            <a:spcBef>
              <a:spcPct val="0"/>
            </a:spcBef>
            <a:spcAft>
              <a:spcPct val="15000"/>
            </a:spcAft>
            <a:buChar char="•"/>
          </a:pPr>
          <a:r>
            <a:rPr lang="en-US" sz="1900" kern="1200" dirty="0"/>
            <a:t>No one of you is a believer unless he loves for his brother what he loves for himself.</a:t>
          </a:r>
        </a:p>
      </dsp:txBody>
      <dsp:txXfrm>
        <a:off x="2639254" y="3032378"/>
        <a:ext cx="5252324" cy="647367"/>
      </dsp:txXfrm>
    </dsp:sp>
    <dsp:sp modelId="{FFB82D01-3659-433B-8390-88F214F2629C}">
      <dsp:nvSpPr>
        <dsp:cNvPr id="0" name=""/>
        <dsp:cNvSpPr/>
      </dsp:nvSpPr>
      <dsp:spPr>
        <a:xfrm>
          <a:off x="228596" y="2999154"/>
          <a:ext cx="2377433" cy="680591"/>
        </a:xfrm>
        <a:prstGeom prst="roundRect">
          <a:avLst/>
        </a:prstGeom>
        <a:gradFill rotWithShape="0">
          <a:gsLst>
            <a:gs pos="0">
              <a:schemeClr val="accent2">
                <a:hueOff val="3121013"/>
                <a:satOff val="-3893"/>
                <a:lumOff val="915"/>
                <a:alphaOff val="0"/>
                <a:shade val="51000"/>
                <a:satMod val="130000"/>
              </a:schemeClr>
            </a:gs>
            <a:gs pos="80000">
              <a:schemeClr val="accent2">
                <a:hueOff val="3121013"/>
                <a:satOff val="-3893"/>
                <a:lumOff val="915"/>
                <a:alphaOff val="0"/>
                <a:shade val="93000"/>
                <a:satMod val="130000"/>
              </a:schemeClr>
            </a:gs>
            <a:gs pos="100000">
              <a:schemeClr val="accent2">
                <a:hueOff val="3121013"/>
                <a:satOff val="-3893"/>
                <a:lumOff val="91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en-US" sz="2400" b="1" kern="1200" dirty="0"/>
            <a:t>Islam</a:t>
          </a:r>
          <a:r>
            <a:rPr lang="en-US" sz="3000" b="1" kern="1200" dirty="0"/>
            <a:t>:</a:t>
          </a:r>
        </a:p>
      </dsp:txBody>
      <dsp:txXfrm>
        <a:off x="261820" y="3032378"/>
        <a:ext cx="2310985" cy="614143"/>
      </dsp:txXfrm>
    </dsp:sp>
    <dsp:sp modelId="{C7A44D5D-2A2E-45B5-AE31-783C7E0039D9}">
      <dsp:nvSpPr>
        <dsp:cNvPr id="0" name=""/>
        <dsp:cNvSpPr/>
      </dsp:nvSpPr>
      <dsp:spPr>
        <a:xfrm>
          <a:off x="2606030" y="3747804"/>
          <a:ext cx="5318772" cy="680591"/>
        </a:xfrm>
        <a:prstGeom prst="round2SameRect">
          <a:avLst/>
        </a:prstGeom>
        <a:solidFill>
          <a:schemeClr val="accent2">
            <a:tint val="40000"/>
            <a:alpha val="90000"/>
            <a:hueOff val="4188184"/>
            <a:satOff val="-3648"/>
            <a:lumOff val="-5"/>
            <a:alphaOff val="0"/>
          </a:schemeClr>
        </a:solidFill>
        <a:ln w="9525" cap="flat" cmpd="sng" algn="ctr">
          <a:solidFill>
            <a:schemeClr val="accent2">
              <a:tint val="40000"/>
              <a:alpha val="90000"/>
              <a:hueOff val="4188184"/>
              <a:satOff val="-3648"/>
              <a:lumOff val="-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065" tIns="12065" rIns="12065" bIns="12065" numCol="1" spcCol="1270" anchor="t" anchorCtr="0">
          <a:noAutofit/>
        </a:bodyPr>
        <a:lstStyle/>
        <a:p>
          <a:pPr marL="171450" lvl="1" indent="-171450" algn="l" defTabSz="844550" rtl="0">
            <a:lnSpc>
              <a:spcPct val="90000"/>
            </a:lnSpc>
            <a:spcBef>
              <a:spcPct val="0"/>
            </a:spcBef>
            <a:spcAft>
              <a:spcPct val="15000"/>
            </a:spcAft>
            <a:buChar char="•"/>
          </a:pPr>
          <a:r>
            <a:rPr lang="en-US" sz="1900" kern="1200" dirty="0"/>
            <a:t>Hurt not others with that which pains thyself.</a:t>
          </a:r>
        </a:p>
      </dsp:txBody>
      <dsp:txXfrm>
        <a:off x="2639254" y="3781028"/>
        <a:ext cx="5252324" cy="647367"/>
      </dsp:txXfrm>
    </dsp:sp>
    <dsp:sp modelId="{04A36F3A-D318-40BB-9092-939495EE3F9F}">
      <dsp:nvSpPr>
        <dsp:cNvPr id="0" name=""/>
        <dsp:cNvSpPr/>
      </dsp:nvSpPr>
      <dsp:spPr>
        <a:xfrm>
          <a:off x="228596" y="3747804"/>
          <a:ext cx="2377433" cy="680591"/>
        </a:xfrm>
        <a:prstGeom prst="roundRect">
          <a:avLst/>
        </a:prstGeom>
        <a:gradFill rotWithShape="0">
          <a:gsLst>
            <a:gs pos="0">
              <a:schemeClr val="accent2">
                <a:hueOff val="3901266"/>
                <a:satOff val="-4866"/>
                <a:lumOff val="1144"/>
                <a:alphaOff val="0"/>
                <a:shade val="51000"/>
                <a:satMod val="130000"/>
              </a:schemeClr>
            </a:gs>
            <a:gs pos="80000">
              <a:schemeClr val="accent2">
                <a:hueOff val="3901266"/>
                <a:satOff val="-4866"/>
                <a:lumOff val="1144"/>
                <a:alphaOff val="0"/>
                <a:shade val="93000"/>
                <a:satMod val="130000"/>
              </a:schemeClr>
            </a:gs>
            <a:gs pos="100000">
              <a:schemeClr val="accent2">
                <a:hueOff val="3901266"/>
                <a:satOff val="-4866"/>
                <a:lumOff val="114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en-US" sz="2400" b="1" kern="1200" dirty="0"/>
            <a:t>Buddhism</a:t>
          </a:r>
          <a:r>
            <a:rPr lang="en-US" sz="3000" b="1" kern="1200" dirty="0"/>
            <a:t>:</a:t>
          </a:r>
        </a:p>
      </dsp:txBody>
      <dsp:txXfrm>
        <a:off x="261820" y="3781028"/>
        <a:ext cx="2310985" cy="614143"/>
      </dsp:txXfrm>
    </dsp:sp>
    <dsp:sp modelId="{37B492DB-200C-4B75-BE62-25816A9ED46F}">
      <dsp:nvSpPr>
        <dsp:cNvPr id="0" name=""/>
        <dsp:cNvSpPr/>
      </dsp:nvSpPr>
      <dsp:spPr>
        <a:xfrm>
          <a:off x="2606030" y="4496454"/>
          <a:ext cx="5318772" cy="680591"/>
        </a:xfrm>
        <a:prstGeom prst="round2SameRect">
          <a:avLst/>
        </a:prstGeom>
        <a:solidFill>
          <a:schemeClr val="accent2">
            <a:tint val="40000"/>
            <a:alpha val="90000"/>
            <a:hueOff val="5025821"/>
            <a:satOff val="-4378"/>
            <a:lumOff val="-6"/>
            <a:alphaOff val="0"/>
          </a:schemeClr>
        </a:solidFill>
        <a:ln w="9525" cap="flat" cmpd="sng" algn="ctr">
          <a:solidFill>
            <a:schemeClr val="accent2">
              <a:tint val="40000"/>
              <a:alpha val="90000"/>
              <a:hueOff val="5025821"/>
              <a:satOff val="-4378"/>
              <a:lumOff val="-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065" tIns="12065" rIns="12065" bIns="12065" numCol="1" spcCol="1270" anchor="t" anchorCtr="0">
          <a:noAutofit/>
        </a:bodyPr>
        <a:lstStyle/>
        <a:p>
          <a:pPr marL="171450" lvl="1" indent="-171450" algn="l" defTabSz="844550" rtl="0">
            <a:lnSpc>
              <a:spcPct val="90000"/>
            </a:lnSpc>
            <a:spcBef>
              <a:spcPct val="0"/>
            </a:spcBef>
            <a:spcAft>
              <a:spcPct val="15000"/>
            </a:spcAft>
            <a:buChar char="•"/>
          </a:pPr>
          <a:r>
            <a:rPr lang="en-US" sz="1900" kern="1200" dirty="0"/>
            <a:t>Do unto others as you would have them do unto you.</a:t>
          </a:r>
        </a:p>
      </dsp:txBody>
      <dsp:txXfrm>
        <a:off x="2639254" y="4529678"/>
        <a:ext cx="5252324" cy="647367"/>
      </dsp:txXfrm>
    </dsp:sp>
    <dsp:sp modelId="{559F7E76-6D58-4461-BB03-76943ECBCEE6}">
      <dsp:nvSpPr>
        <dsp:cNvPr id="0" name=""/>
        <dsp:cNvSpPr/>
      </dsp:nvSpPr>
      <dsp:spPr>
        <a:xfrm>
          <a:off x="228596" y="4496454"/>
          <a:ext cx="2377433" cy="680591"/>
        </a:xfrm>
        <a:prstGeom prst="round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en-US" sz="2400" b="1" kern="1200" dirty="0"/>
            <a:t>Christianity</a:t>
          </a:r>
          <a:r>
            <a:rPr lang="en-US" sz="3000" b="1" kern="1200" dirty="0"/>
            <a:t>:</a:t>
          </a:r>
        </a:p>
      </dsp:txBody>
      <dsp:txXfrm>
        <a:off x="261820" y="4529678"/>
        <a:ext cx="2310985" cy="614143"/>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F7EDD-03CA-EE44-905C-3012BC377EC8}">
      <dsp:nvSpPr>
        <dsp:cNvPr id="0" name=""/>
        <dsp:cNvSpPr/>
      </dsp:nvSpPr>
      <dsp:spPr>
        <a:xfrm>
          <a:off x="0" y="1029237"/>
          <a:ext cx="8229600" cy="529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66E6822-D504-1744-A9FE-0AE4543184A8}">
      <dsp:nvSpPr>
        <dsp:cNvPr id="0" name=""/>
        <dsp:cNvSpPr/>
      </dsp:nvSpPr>
      <dsp:spPr>
        <a:xfrm>
          <a:off x="393807" y="242273"/>
          <a:ext cx="7835792" cy="1322834"/>
        </a:xfrm>
        <a:prstGeom prst="roundRect">
          <a:avLst/>
        </a:prstGeom>
        <a:solidFill>
          <a:srgbClr val="8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marL="0" lvl="0" indent="0" algn="ctr" defTabSz="1244600" rtl="0">
            <a:lnSpc>
              <a:spcPct val="90000"/>
            </a:lnSpc>
            <a:spcBef>
              <a:spcPct val="0"/>
            </a:spcBef>
            <a:spcAft>
              <a:spcPct val="35000"/>
            </a:spcAft>
            <a:buNone/>
          </a:pPr>
          <a:r>
            <a:rPr lang="en-US" sz="2800" kern="1200" dirty="0"/>
            <a:t>The process to integrate CHARACTER COUNTS is T.E.A.M. (Teach, Enforce, Advocate, Model)</a:t>
          </a:r>
        </a:p>
      </dsp:txBody>
      <dsp:txXfrm>
        <a:off x="458382" y="306848"/>
        <a:ext cx="7706642" cy="1193684"/>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A60668-5B8C-4A1E-9FB2-13ED4DAA3930}">
      <dsp:nvSpPr>
        <dsp:cNvPr id="0" name=""/>
        <dsp:cNvSpPr/>
      </dsp:nvSpPr>
      <dsp:spPr>
        <a:xfrm>
          <a:off x="0" y="184961"/>
          <a:ext cx="6284397" cy="1216800"/>
        </a:xfrm>
        <a:prstGeom prst="roundRect">
          <a:avLst/>
        </a:prstGeom>
        <a:solidFill>
          <a:srgbClr val="008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0">
            <a:lnSpc>
              <a:spcPct val="90000"/>
            </a:lnSpc>
            <a:spcBef>
              <a:spcPct val="0"/>
            </a:spcBef>
            <a:spcAft>
              <a:spcPct val="35000"/>
            </a:spcAft>
            <a:buNone/>
          </a:pPr>
          <a:r>
            <a:rPr lang="en-US" sz="4000" b="1" kern="1200" dirty="0"/>
            <a:t>C3. RESPONSIBILITY </a:t>
          </a:r>
          <a:endParaRPr lang="en-US" sz="4000" kern="1200" dirty="0"/>
        </a:p>
      </dsp:txBody>
      <dsp:txXfrm>
        <a:off x="59399" y="244360"/>
        <a:ext cx="6165599" cy="1098002"/>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8E3E4F-D7C9-4B86-8635-2A2D61AFE5D7}">
      <dsp:nvSpPr>
        <dsp:cNvPr id="0" name=""/>
        <dsp:cNvSpPr/>
      </dsp:nvSpPr>
      <dsp:spPr>
        <a:xfrm>
          <a:off x="0" y="217346"/>
          <a:ext cx="8229600" cy="3346200"/>
        </a:xfrm>
        <a:prstGeom prst="roundRect">
          <a:avLst/>
        </a:prstGeom>
        <a:solidFill>
          <a:srgbClr val="008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en-US" sz="3000" b="0" kern="1200" dirty="0"/>
            <a:t>Students display responsibility by: doing what they are required to do and accepting responsibility for the consequences for what they say, do and think; and using critical thinking (A4) and decision-making (A5) skills to avoid rationalizations and excuses and make rational, prudent choices</a:t>
          </a:r>
          <a:r>
            <a:rPr lang="en-US" sz="3000" b="1" kern="1200" dirty="0"/>
            <a:t>.</a:t>
          </a:r>
          <a:endParaRPr lang="en-US" sz="3000" b="1" kern="1200" dirty="0">
            <a:effectLst>
              <a:outerShdw blurRad="38100" dist="38100" dir="2700000" algn="tl">
                <a:srgbClr val="000000">
                  <a:alpha val="43137"/>
                </a:srgbClr>
              </a:outerShdw>
            </a:effectLst>
          </a:endParaRPr>
        </a:p>
      </dsp:txBody>
      <dsp:txXfrm>
        <a:off x="163348" y="380694"/>
        <a:ext cx="7902904" cy="3019504"/>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8DF5B8-A1B6-4CF6-93B8-3C33C77C9FF0}">
      <dsp:nvSpPr>
        <dsp:cNvPr id="0" name=""/>
        <dsp:cNvSpPr/>
      </dsp:nvSpPr>
      <dsp:spPr>
        <a:xfrm>
          <a:off x="0" y="9900"/>
          <a:ext cx="6397192" cy="1123199"/>
        </a:xfrm>
        <a:prstGeom prst="roundRect">
          <a:avLst/>
        </a:prstGeom>
        <a:solidFill>
          <a:srgbClr val="05683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rtl="0">
            <a:lnSpc>
              <a:spcPct val="90000"/>
            </a:lnSpc>
            <a:spcBef>
              <a:spcPct val="0"/>
            </a:spcBef>
            <a:spcAft>
              <a:spcPct val="35000"/>
            </a:spcAft>
            <a:buNone/>
          </a:pPr>
          <a:r>
            <a:rPr lang="en-US" sz="4800" b="1" kern="1200" dirty="0">
              <a:effectLst>
                <a:outerShdw blurRad="38100" dist="38100" dir="2700000" algn="tl">
                  <a:srgbClr val="000000">
                    <a:alpha val="43137"/>
                  </a:srgbClr>
                </a:outerShdw>
              </a:effectLst>
            </a:rPr>
            <a:t>RESPONSIBILITY</a:t>
          </a:r>
          <a:endParaRPr lang="en-US" sz="4800" kern="1200" dirty="0">
            <a:effectLst>
              <a:outerShdw blurRad="38100" dist="38100" dir="2700000" algn="tl">
                <a:srgbClr val="000000">
                  <a:alpha val="43137"/>
                </a:srgbClr>
              </a:outerShdw>
            </a:effectLst>
          </a:endParaRPr>
        </a:p>
      </dsp:txBody>
      <dsp:txXfrm>
        <a:off x="54830" y="64730"/>
        <a:ext cx="6287532" cy="10135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3D4B20-57CF-E041-83F4-EE53B00BF6CD}">
      <dsp:nvSpPr>
        <dsp:cNvPr id="0" name=""/>
        <dsp:cNvSpPr/>
      </dsp:nvSpPr>
      <dsp:spPr>
        <a:xfrm>
          <a:off x="145730" y="0"/>
          <a:ext cx="4660958" cy="4660958"/>
        </a:xfrm>
        <a:prstGeom prst="triangle">
          <a:avLst/>
        </a:prstGeom>
        <a:solidFill>
          <a:srgbClr val="DC3835"/>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1174920-0B88-7541-A6EF-746DDC76FBF9}">
      <dsp:nvSpPr>
        <dsp:cNvPr id="0" name=""/>
        <dsp:cNvSpPr/>
      </dsp:nvSpPr>
      <dsp:spPr>
        <a:xfrm>
          <a:off x="1722260" y="453816"/>
          <a:ext cx="6297555" cy="3528860"/>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kern="1200" dirty="0"/>
            <a:t>Choices of attitudes and behavior are determined by values</a:t>
          </a:r>
        </a:p>
        <a:p>
          <a:pPr marL="228600" lvl="1" indent="-228600" algn="l" defTabSz="1066800" rtl="0">
            <a:lnSpc>
              <a:spcPct val="90000"/>
            </a:lnSpc>
            <a:spcBef>
              <a:spcPct val="0"/>
            </a:spcBef>
            <a:spcAft>
              <a:spcPct val="15000"/>
            </a:spcAft>
            <a:buChar char="•"/>
          </a:pPr>
          <a:r>
            <a:rPr lang="en-US" sz="2400" kern="1200" dirty="0"/>
            <a:t>All behavior is the result of choices</a:t>
          </a:r>
        </a:p>
        <a:p>
          <a:pPr marL="228600" lvl="1" indent="-228600" algn="l" defTabSz="1066800" rtl="0">
            <a:lnSpc>
              <a:spcPct val="90000"/>
            </a:lnSpc>
            <a:spcBef>
              <a:spcPct val="0"/>
            </a:spcBef>
            <a:spcAft>
              <a:spcPct val="15000"/>
            </a:spcAft>
            <a:buChar char="•"/>
          </a:pPr>
          <a:r>
            <a:rPr lang="en-US" sz="2400" kern="1200" dirty="0"/>
            <a:t>Choices create consequences </a:t>
          </a:r>
        </a:p>
        <a:p>
          <a:pPr marL="228600" lvl="1" indent="-228600" algn="l" defTabSz="1066800" rtl="0">
            <a:lnSpc>
              <a:spcPct val="90000"/>
            </a:lnSpc>
            <a:spcBef>
              <a:spcPct val="0"/>
            </a:spcBef>
            <a:spcAft>
              <a:spcPct val="15000"/>
            </a:spcAft>
            <a:buChar char="•"/>
          </a:pPr>
          <a:r>
            <a:rPr lang="en-US" sz="2400" kern="1200" dirty="0"/>
            <a:t>Our values shape our choices, which shape our behaviors</a:t>
          </a:r>
        </a:p>
        <a:p>
          <a:pPr marL="228600" lvl="1" indent="-228600" algn="l" defTabSz="1066800" rtl="0">
            <a:lnSpc>
              <a:spcPct val="90000"/>
            </a:lnSpc>
            <a:spcBef>
              <a:spcPct val="0"/>
            </a:spcBef>
            <a:spcAft>
              <a:spcPct val="15000"/>
            </a:spcAft>
            <a:buChar char="•"/>
          </a:pPr>
          <a:r>
            <a:rPr lang="en-US" sz="2400" kern="1200" dirty="0"/>
            <a:t>We need to believe we can change behaviors by the choices made, and ultimately values</a:t>
          </a:r>
        </a:p>
      </dsp:txBody>
      <dsp:txXfrm>
        <a:off x="1894525" y="626081"/>
        <a:ext cx="5953025" cy="3184330"/>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CEE545-E9B8-E744-94C2-0A4B93F71E16}">
      <dsp:nvSpPr>
        <dsp:cNvPr id="0" name=""/>
        <dsp:cNvSpPr/>
      </dsp:nvSpPr>
      <dsp:spPr>
        <a:xfrm rot="10800000">
          <a:off x="533402" y="769077"/>
          <a:ext cx="8077195" cy="869014"/>
        </a:xfrm>
        <a:prstGeom prst="homePlat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3211"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I need to hold myself and others accountable for the consequences of words, actions and inactions.</a:t>
          </a:r>
        </a:p>
      </dsp:txBody>
      <dsp:txXfrm rot="10800000">
        <a:off x="750655" y="769077"/>
        <a:ext cx="7859942" cy="869014"/>
      </dsp:txXfrm>
    </dsp:sp>
    <dsp:sp modelId="{6F171C4C-4952-904F-BA17-CE8EB9623E35}">
      <dsp:nvSpPr>
        <dsp:cNvPr id="0" name=""/>
        <dsp:cNvSpPr/>
      </dsp:nvSpPr>
      <dsp:spPr>
        <a:xfrm>
          <a:off x="152397" y="810112"/>
          <a:ext cx="869014" cy="869014"/>
        </a:xfrm>
        <a:prstGeom prst="ellipse">
          <a:avLst/>
        </a:prstGeom>
        <a:solidFill>
          <a:schemeClr val="accent2">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A257598-A6E2-434C-AFF1-9BB2D9CAB045}">
      <dsp:nvSpPr>
        <dsp:cNvPr id="0" name=""/>
        <dsp:cNvSpPr/>
      </dsp:nvSpPr>
      <dsp:spPr>
        <a:xfrm rot="10800000">
          <a:off x="533402" y="1685234"/>
          <a:ext cx="8077195" cy="869014"/>
        </a:xfrm>
        <a:prstGeom prst="homePlate">
          <a:avLst/>
        </a:prstGeom>
        <a:gradFill rotWithShape="0">
          <a:gsLst>
            <a:gs pos="0">
              <a:schemeClr val="accent2">
                <a:hueOff val="1170380"/>
                <a:satOff val="-1460"/>
                <a:lumOff val="343"/>
                <a:alphaOff val="0"/>
                <a:shade val="51000"/>
                <a:satMod val="130000"/>
              </a:schemeClr>
            </a:gs>
            <a:gs pos="80000">
              <a:schemeClr val="accent2">
                <a:hueOff val="1170380"/>
                <a:satOff val="-1460"/>
                <a:lumOff val="343"/>
                <a:alphaOff val="0"/>
                <a:shade val="93000"/>
                <a:satMod val="130000"/>
              </a:schemeClr>
            </a:gs>
            <a:gs pos="100000">
              <a:schemeClr val="accent2">
                <a:hueOff val="1170380"/>
                <a:satOff val="-1460"/>
                <a:lumOff val="34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3211"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I should exercise self-control and set a good example.</a:t>
          </a:r>
        </a:p>
      </dsp:txBody>
      <dsp:txXfrm rot="10800000">
        <a:off x="750655" y="1685234"/>
        <a:ext cx="7859942" cy="869014"/>
      </dsp:txXfrm>
    </dsp:sp>
    <dsp:sp modelId="{76D087C6-4F96-914F-80DB-14D24E21D91A}">
      <dsp:nvSpPr>
        <dsp:cNvPr id="0" name=""/>
        <dsp:cNvSpPr/>
      </dsp:nvSpPr>
      <dsp:spPr>
        <a:xfrm>
          <a:off x="152397" y="1726269"/>
          <a:ext cx="869014" cy="869014"/>
        </a:xfrm>
        <a:prstGeom prst="ellipse">
          <a:avLst/>
        </a:prstGeom>
        <a:solidFill>
          <a:schemeClr val="accent2">
            <a:tint val="50000"/>
            <a:hueOff val="1250719"/>
            <a:satOff val="-1118"/>
            <a:lumOff val="3"/>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715982F2-3264-864C-813B-6500A3919103}">
      <dsp:nvSpPr>
        <dsp:cNvPr id="0" name=""/>
        <dsp:cNvSpPr/>
      </dsp:nvSpPr>
      <dsp:spPr>
        <a:xfrm rot="10800000">
          <a:off x="533402" y="2643512"/>
          <a:ext cx="8077195" cy="869014"/>
        </a:xfrm>
        <a:prstGeom prst="homePlate">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3211"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It is important to plan, set goals, and persist in order to be successful.</a:t>
          </a:r>
        </a:p>
      </dsp:txBody>
      <dsp:txXfrm rot="10800000">
        <a:off x="750655" y="2643512"/>
        <a:ext cx="7859942" cy="869014"/>
      </dsp:txXfrm>
    </dsp:sp>
    <dsp:sp modelId="{CAA1997C-6834-FB47-97C7-3E3234033C33}">
      <dsp:nvSpPr>
        <dsp:cNvPr id="0" name=""/>
        <dsp:cNvSpPr/>
      </dsp:nvSpPr>
      <dsp:spPr>
        <a:xfrm>
          <a:off x="152397" y="2684547"/>
          <a:ext cx="869014" cy="869014"/>
        </a:xfrm>
        <a:prstGeom prst="ellipse">
          <a:avLst/>
        </a:prstGeom>
        <a:solidFill>
          <a:schemeClr val="accent2">
            <a:tint val="50000"/>
            <a:hueOff val="2501437"/>
            <a:satOff val="-2237"/>
            <a:lumOff val="6"/>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9D6192E-6A21-8A49-B46A-54A9A618D059}">
      <dsp:nvSpPr>
        <dsp:cNvPr id="0" name=""/>
        <dsp:cNvSpPr/>
      </dsp:nvSpPr>
      <dsp:spPr>
        <a:xfrm rot="10800000">
          <a:off x="533402" y="3559660"/>
          <a:ext cx="8077195" cy="869014"/>
        </a:xfrm>
        <a:prstGeom prst="homePlate">
          <a:avLst/>
        </a:prstGeom>
        <a:solidFill>
          <a:schemeClr val="tx2">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3211"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I should do what I have to do without whining or giving excuses.</a:t>
          </a:r>
        </a:p>
      </dsp:txBody>
      <dsp:txXfrm rot="10800000">
        <a:off x="750655" y="3559660"/>
        <a:ext cx="7859942" cy="869014"/>
      </dsp:txXfrm>
    </dsp:sp>
    <dsp:sp modelId="{9B71B564-5CB2-B148-901A-40F165B6A430}">
      <dsp:nvSpPr>
        <dsp:cNvPr id="0" name=""/>
        <dsp:cNvSpPr/>
      </dsp:nvSpPr>
      <dsp:spPr>
        <a:xfrm>
          <a:off x="152397" y="3600695"/>
          <a:ext cx="869014" cy="869014"/>
        </a:xfrm>
        <a:prstGeom prst="ellipse">
          <a:avLst/>
        </a:prstGeom>
        <a:solidFill>
          <a:schemeClr val="accent2">
            <a:tint val="50000"/>
            <a:hueOff val="3752156"/>
            <a:satOff val="-3355"/>
            <a:lumOff val="1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B829A05-2C76-DF44-AFFF-9F32769C6FBE}">
      <dsp:nvSpPr>
        <dsp:cNvPr id="0" name=""/>
        <dsp:cNvSpPr/>
      </dsp:nvSpPr>
      <dsp:spPr>
        <a:xfrm rot="10800000">
          <a:off x="533402" y="4517912"/>
          <a:ext cx="8077195" cy="869014"/>
        </a:xfrm>
        <a:prstGeom prst="homePlate">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3211"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baseline="0" dirty="0"/>
            <a:t>I should do my best work and be my best self.</a:t>
          </a:r>
          <a:endParaRPr lang="en-US" sz="2400" kern="1200" dirty="0"/>
        </a:p>
      </dsp:txBody>
      <dsp:txXfrm rot="10800000">
        <a:off x="750655" y="4517912"/>
        <a:ext cx="7859942" cy="869014"/>
      </dsp:txXfrm>
    </dsp:sp>
    <dsp:sp modelId="{D5493C1F-ABB4-5E40-8F84-2E6C57ECBAAB}">
      <dsp:nvSpPr>
        <dsp:cNvPr id="0" name=""/>
        <dsp:cNvSpPr/>
      </dsp:nvSpPr>
      <dsp:spPr>
        <a:xfrm>
          <a:off x="152397" y="4495804"/>
          <a:ext cx="869014" cy="869014"/>
        </a:xfrm>
        <a:prstGeom prst="ellipse">
          <a:avLst/>
        </a:prstGeom>
        <a:solidFill>
          <a:schemeClr val="accent2">
            <a:tint val="50000"/>
            <a:hueOff val="5002875"/>
            <a:satOff val="-4473"/>
            <a:lumOff val="13"/>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AF0644-F10A-4245-9B8A-90708ADA0A50}">
      <dsp:nvSpPr>
        <dsp:cNvPr id="0" name=""/>
        <dsp:cNvSpPr/>
      </dsp:nvSpPr>
      <dsp:spPr>
        <a:xfrm>
          <a:off x="2514597" y="2945074"/>
          <a:ext cx="3124205" cy="3124205"/>
        </a:xfrm>
        <a:prstGeom prst="ellipse">
          <a:avLst/>
        </a:prstGeom>
        <a:solidFill>
          <a:srgbClr val="DC3835"/>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b="1" kern="1200" dirty="0"/>
            <a:t>Responsibility and Character Development</a:t>
          </a:r>
        </a:p>
      </dsp:txBody>
      <dsp:txXfrm>
        <a:off x="2972126" y="3402603"/>
        <a:ext cx="2209147" cy="2209147"/>
      </dsp:txXfrm>
    </dsp:sp>
    <dsp:sp modelId="{5FAA3B2A-A7AA-974C-ADCB-FCEA13F9335A}">
      <dsp:nvSpPr>
        <dsp:cNvPr id="0" name=""/>
        <dsp:cNvSpPr/>
      </dsp:nvSpPr>
      <dsp:spPr>
        <a:xfrm rot="12900000">
          <a:off x="1189161" y="2816612"/>
          <a:ext cx="1815728" cy="733423"/>
        </a:xfrm>
        <a:prstGeom prst="leftArrow">
          <a:avLst>
            <a:gd name="adj1" fmla="val 60000"/>
            <a:gd name="adj2" fmla="val 50000"/>
          </a:avLst>
        </a:prstGeom>
        <a:solidFill>
          <a:schemeClr val="accent5">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1B3FF1E-7F76-E048-BDDC-B337CCCCF6A6}">
      <dsp:nvSpPr>
        <dsp:cNvPr id="0" name=""/>
        <dsp:cNvSpPr/>
      </dsp:nvSpPr>
      <dsp:spPr>
        <a:xfrm>
          <a:off x="804" y="1531220"/>
          <a:ext cx="2444746" cy="1955796"/>
        </a:xfrm>
        <a:prstGeom prst="roundRect">
          <a:avLst>
            <a:gd name="adj" fmla="val 10000"/>
          </a:avLst>
        </a:prstGeom>
        <a:solidFill>
          <a:schemeClr val="accent5">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kern="1200" dirty="0"/>
            <a:t>You can’t choose to be good-looking, athletic or a genius. You can’t choose your parents or the circumstances in which you grow up.</a:t>
          </a:r>
        </a:p>
      </dsp:txBody>
      <dsp:txXfrm>
        <a:off x="58087" y="1588503"/>
        <a:ext cx="2330180" cy="1841230"/>
      </dsp:txXfrm>
    </dsp:sp>
    <dsp:sp modelId="{08C244F3-C781-2849-B289-C04729DA7E6E}">
      <dsp:nvSpPr>
        <dsp:cNvPr id="0" name=""/>
        <dsp:cNvSpPr/>
      </dsp:nvSpPr>
      <dsp:spPr>
        <a:xfrm rot="16200000">
          <a:off x="3192658" y="1760351"/>
          <a:ext cx="1815728" cy="733423"/>
        </a:xfrm>
        <a:prstGeom prst="leftArrow">
          <a:avLst>
            <a:gd name="adj1" fmla="val 60000"/>
            <a:gd name="adj2" fmla="val 50000"/>
          </a:avLst>
        </a:prstGeom>
        <a:solidFill>
          <a:srgbClr val="234098"/>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6C128EE-50C7-8848-8AAD-730194B8319D}">
      <dsp:nvSpPr>
        <dsp:cNvPr id="0" name=""/>
        <dsp:cNvSpPr/>
      </dsp:nvSpPr>
      <dsp:spPr>
        <a:xfrm>
          <a:off x="2854326" y="45770"/>
          <a:ext cx="2444746" cy="1955796"/>
        </a:xfrm>
        <a:prstGeom prst="roundRect">
          <a:avLst>
            <a:gd name="adj" fmla="val 10000"/>
          </a:avLst>
        </a:prstGeom>
        <a:solidFill>
          <a:schemeClr val="accent3">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But you can choose how to deal with the outrages and opportunities of life.</a:t>
          </a:r>
        </a:p>
      </dsp:txBody>
      <dsp:txXfrm>
        <a:off x="2911609" y="103053"/>
        <a:ext cx="2330180" cy="1841230"/>
      </dsp:txXfrm>
    </dsp:sp>
    <dsp:sp modelId="{A48C34B0-FFAA-F54B-AA7E-5E4BE8CF3A3E}">
      <dsp:nvSpPr>
        <dsp:cNvPr id="0" name=""/>
        <dsp:cNvSpPr/>
      </dsp:nvSpPr>
      <dsp:spPr>
        <a:xfrm rot="19500000">
          <a:off x="5113448" y="2740409"/>
          <a:ext cx="1815728" cy="733423"/>
        </a:xfrm>
        <a:prstGeom prst="leftArrow">
          <a:avLst>
            <a:gd name="adj1" fmla="val 60000"/>
            <a:gd name="adj2" fmla="val 50000"/>
          </a:avLst>
        </a:prstGeom>
        <a:solidFill>
          <a:srgbClr val="6682B5"/>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C8C748A-8973-4E4D-B7DD-A665C3826CC8}">
      <dsp:nvSpPr>
        <dsp:cNvPr id="0" name=""/>
        <dsp:cNvSpPr/>
      </dsp:nvSpPr>
      <dsp:spPr>
        <a:xfrm>
          <a:off x="5707849" y="1531220"/>
          <a:ext cx="2444746" cy="1955796"/>
        </a:xfrm>
        <a:prstGeom prst="roundRect">
          <a:avLst>
            <a:gd name="adj" fmla="val 10000"/>
          </a:avLst>
        </a:prstGeom>
        <a:solidFill>
          <a:srgbClr val="6682B5"/>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b="0" kern="1200" dirty="0"/>
            <a:t>From these choices, your character is formed.</a:t>
          </a:r>
          <a:br>
            <a:rPr lang="en-US" sz="2200" kern="1200" dirty="0"/>
          </a:br>
          <a:endParaRPr lang="en-US" sz="2200" kern="1200" dirty="0"/>
        </a:p>
      </dsp:txBody>
      <dsp:txXfrm>
        <a:off x="5765132" y="1588503"/>
        <a:ext cx="2330180" cy="1841230"/>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F7EDD-03CA-EE44-905C-3012BC377EC8}">
      <dsp:nvSpPr>
        <dsp:cNvPr id="0" name=""/>
        <dsp:cNvSpPr/>
      </dsp:nvSpPr>
      <dsp:spPr>
        <a:xfrm>
          <a:off x="0" y="1029237"/>
          <a:ext cx="8229600" cy="529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66E6822-D504-1744-A9FE-0AE4543184A8}">
      <dsp:nvSpPr>
        <dsp:cNvPr id="0" name=""/>
        <dsp:cNvSpPr/>
      </dsp:nvSpPr>
      <dsp:spPr>
        <a:xfrm>
          <a:off x="393807" y="242273"/>
          <a:ext cx="7835792" cy="1322834"/>
        </a:xfrm>
        <a:prstGeom prst="roundRect">
          <a:avLst/>
        </a:prstGeom>
        <a:solidFill>
          <a:srgbClr val="8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marL="0" lvl="0" indent="0" algn="ctr" defTabSz="1244600" rtl="0">
            <a:lnSpc>
              <a:spcPct val="90000"/>
            </a:lnSpc>
            <a:spcBef>
              <a:spcPct val="0"/>
            </a:spcBef>
            <a:spcAft>
              <a:spcPct val="35000"/>
            </a:spcAft>
            <a:buNone/>
          </a:pPr>
          <a:r>
            <a:rPr lang="en-US" sz="2800" kern="1200" dirty="0"/>
            <a:t>The process to integrate CHARACTER COUNTS is T.E.A.M. (Teach, Enforce, Advocate, Model)</a:t>
          </a:r>
        </a:p>
      </dsp:txBody>
      <dsp:txXfrm>
        <a:off x="458382" y="306848"/>
        <a:ext cx="7706642" cy="1193684"/>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A60668-5B8C-4A1E-9FB2-13ED4DAA3930}">
      <dsp:nvSpPr>
        <dsp:cNvPr id="0" name=""/>
        <dsp:cNvSpPr/>
      </dsp:nvSpPr>
      <dsp:spPr>
        <a:xfrm>
          <a:off x="0" y="184961"/>
          <a:ext cx="6284397" cy="1216800"/>
        </a:xfrm>
        <a:prstGeom prst="roundRect">
          <a:avLst/>
        </a:prstGeom>
        <a:solidFill>
          <a:schemeClr val="accent6"/>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0">
            <a:lnSpc>
              <a:spcPct val="90000"/>
            </a:lnSpc>
            <a:spcBef>
              <a:spcPct val="0"/>
            </a:spcBef>
            <a:spcAft>
              <a:spcPct val="35000"/>
            </a:spcAft>
            <a:buNone/>
          </a:pPr>
          <a:r>
            <a:rPr lang="en-US" sz="4000" b="1" kern="1200" dirty="0"/>
            <a:t>C5. FAIRNESS</a:t>
          </a:r>
          <a:endParaRPr lang="en-US" sz="4000" kern="1200" dirty="0"/>
        </a:p>
      </dsp:txBody>
      <dsp:txXfrm>
        <a:off x="59399" y="244360"/>
        <a:ext cx="6165599" cy="1098002"/>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8E3E4F-D7C9-4B86-8635-2A2D61AFE5D7}">
      <dsp:nvSpPr>
        <dsp:cNvPr id="0" name=""/>
        <dsp:cNvSpPr/>
      </dsp:nvSpPr>
      <dsp:spPr>
        <a:xfrm>
          <a:off x="0" y="494457"/>
          <a:ext cx="8500533" cy="3464551"/>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0" kern="1200" dirty="0"/>
            <a:t>Students strive to be fair in all their actions by 1) taking turns; 2) playing by the rules; 3) giving due credit to others; 4) asking for and taking only their fair share.  They never 1) cheat; 2) claim credit for the work of others; 3) falsely blame or accuse others; or 4) take advantage of another’s mistakes or ignorance (even when they think they can get away with it or that the other person deserves it). </a:t>
          </a:r>
          <a:endParaRPr lang="en-US" sz="2800" b="0" kern="1200" dirty="0">
            <a:effectLst>
              <a:outerShdw blurRad="38100" dist="38100" dir="2700000" algn="tl">
                <a:srgbClr val="000000">
                  <a:alpha val="43137"/>
                </a:srgbClr>
              </a:outerShdw>
            </a:effectLst>
          </a:endParaRPr>
        </a:p>
      </dsp:txBody>
      <dsp:txXfrm>
        <a:off x="169125" y="663582"/>
        <a:ext cx="8162283" cy="3126301"/>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8DF5B8-A1B6-4CF6-93B8-3C33C77C9FF0}">
      <dsp:nvSpPr>
        <dsp:cNvPr id="0" name=""/>
        <dsp:cNvSpPr/>
      </dsp:nvSpPr>
      <dsp:spPr>
        <a:xfrm>
          <a:off x="0" y="9900"/>
          <a:ext cx="6339471" cy="1123199"/>
        </a:xfrm>
        <a:prstGeom prst="roundRect">
          <a:avLst/>
        </a:prstGeom>
        <a:solidFill>
          <a:srgbClr val="F1592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rtl="0">
            <a:lnSpc>
              <a:spcPct val="90000"/>
            </a:lnSpc>
            <a:spcBef>
              <a:spcPct val="0"/>
            </a:spcBef>
            <a:spcAft>
              <a:spcPct val="35000"/>
            </a:spcAft>
            <a:buNone/>
          </a:pPr>
          <a:r>
            <a:rPr lang="en-US" sz="4800" b="1" kern="1200" dirty="0">
              <a:effectLst>
                <a:outerShdw blurRad="38100" dist="38100" dir="2700000" algn="tl">
                  <a:srgbClr val="000000">
                    <a:alpha val="43137"/>
                  </a:srgbClr>
                </a:outerShdw>
              </a:effectLst>
            </a:rPr>
            <a:t>FAIRNESS</a:t>
          </a:r>
          <a:endParaRPr lang="en-US" sz="4800" kern="1200" dirty="0">
            <a:effectLst>
              <a:outerShdw blurRad="38100" dist="38100" dir="2700000" algn="tl">
                <a:srgbClr val="000000">
                  <a:alpha val="43137"/>
                </a:srgbClr>
              </a:outerShdw>
            </a:effectLst>
          </a:endParaRPr>
        </a:p>
      </dsp:txBody>
      <dsp:txXfrm>
        <a:off x="54830" y="64730"/>
        <a:ext cx="6229811" cy="1013539"/>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B67DBF-A843-B940-AD7F-7448EAD2800E}">
      <dsp:nvSpPr>
        <dsp:cNvPr id="0" name=""/>
        <dsp:cNvSpPr/>
      </dsp:nvSpPr>
      <dsp:spPr>
        <a:xfrm rot="10800000">
          <a:off x="761978" y="383212"/>
          <a:ext cx="7660906" cy="1088886"/>
        </a:xfrm>
        <a:prstGeom prst="homePlat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80169"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Treat all people equitably based on their merits and abilities.</a:t>
          </a:r>
        </a:p>
      </dsp:txBody>
      <dsp:txXfrm rot="10800000">
        <a:off x="1034199" y="383212"/>
        <a:ext cx="7388685" cy="1088886"/>
      </dsp:txXfrm>
    </dsp:sp>
    <dsp:sp modelId="{AEE526D2-AFD2-CC4E-A66D-B090D36E8736}">
      <dsp:nvSpPr>
        <dsp:cNvPr id="0" name=""/>
        <dsp:cNvSpPr/>
      </dsp:nvSpPr>
      <dsp:spPr>
        <a:xfrm>
          <a:off x="74831" y="383212"/>
          <a:ext cx="1088886" cy="1088886"/>
        </a:xfrm>
        <a:prstGeom prst="ellipse">
          <a:avLst/>
        </a:prstGeom>
        <a:solidFill>
          <a:schemeClr val="accent2">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DD30B20-B571-BD43-BB2A-1E94332642F9}">
      <dsp:nvSpPr>
        <dsp:cNvPr id="0" name=""/>
        <dsp:cNvSpPr/>
      </dsp:nvSpPr>
      <dsp:spPr>
        <a:xfrm rot="10800000">
          <a:off x="734675" y="1595521"/>
          <a:ext cx="7660906" cy="1088886"/>
        </a:xfrm>
        <a:prstGeom prst="homePlate">
          <a:avLst/>
        </a:prstGeom>
        <a:gradFill rotWithShape="0">
          <a:gsLst>
            <a:gs pos="0">
              <a:schemeClr val="accent2">
                <a:hueOff val="1560506"/>
                <a:satOff val="-1946"/>
                <a:lumOff val="458"/>
                <a:alphaOff val="0"/>
                <a:shade val="51000"/>
                <a:satMod val="130000"/>
              </a:schemeClr>
            </a:gs>
            <a:gs pos="80000">
              <a:schemeClr val="accent2">
                <a:hueOff val="1560506"/>
                <a:satOff val="-1946"/>
                <a:lumOff val="458"/>
                <a:alphaOff val="0"/>
                <a:shade val="93000"/>
                <a:satMod val="130000"/>
              </a:schemeClr>
            </a:gs>
            <a:gs pos="100000">
              <a:schemeClr val="accent2">
                <a:hueOff val="1560506"/>
                <a:satOff val="-1946"/>
                <a:lumOff val="45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80169"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Willingly take turns and share with others.</a:t>
          </a:r>
        </a:p>
      </dsp:txBody>
      <dsp:txXfrm rot="10800000">
        <a:off x="1006896" y="1595521"/>
        <a:ext cx="7388685" cy="1088886"/>
      </dsp:txXfrm>
    </dsp:sp>
    <dsp:sp modelId="{DD5218F9-BE52-4042-A449-B71A616A0ED4}">
      <dsp:nvSpPr>
        <dsp:cNvPr id="0" name=""/>
        <dsp:cNvSpPr/>
      </dsp:nvSpPr>
      <dsp:spPr>
        <a:xfrm>
          <a:off x="74831" y="1477660"/>
          <a:ext cx="1088886" cy="1088886"/>
        </a:xfrm>
        <a:prstGeom prst="ellipse">
          <a:avLst/>
        </a:prstGeom>
        <a:solidFill>
          <a:schemeClr val="accent2">
            <a:tint val="50000"/>
            <a:hueOff val="1667625"/>
            <a:satOff val="-1491"/>
            <a:lumOff val="4"/>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E98FEA2-20E3-054A-AAE8-E59DFB70B44A}">
      <dsp:nvSpPr>
        <dsp:cNvPr id="0" name=""/>
        <dsp:cNvSpPr/>
      </dsp:nvSpPr>
      <dsp:spPr>
        <a:xfrm rot="10800000">
          <a:off x="741546" y="2829520"/>
          <a:ext cx="7660906" cy="1088886"/>
        </a:xfrm>
        <a:prstGeom prst="homePlate">
          <a:avLst/>
        </a:prstGeom>
        <a:solidFill>
          <a:schemeClr val="accent1">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80169"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Understand the importance of rules to define games, establish order and common expectations.</a:t>
          </a:r>
        </a:p>
      </dsp:txBody>
      <dsp:txXfrm rot="10800000">
        <a:off x="1013767" y="2829520"/>
        <a:ext cx="7388685" cy="1088886"/>
      </dsp:txXfrm>
    </dsp:sp>
    <dsp:sp modelId="{6CF26477-AB37-4A45-86C5-E7E13377CAA2}">
      <dsp:nvSpPr>
        <dsp:cNvPr id="0" name=""/>
        <dsp:cNvSpPr/>
      </dsp:nvSpPr>
      <dsp:spPr>
        <a:xfrm>
          <a:off x="74831" y="2891586"/>
          <a:ext cx="1088886" cy="1088886"/>
        </a:xfrm>
        <a:prstGeom prst="ellipse">
          <a:avLst/>
        </a:prstGeom>
        <a:solidFill>
          <a:schemeClr val="accent2">
            <a:tint val="50000"/>
            <a:hueOff val="3335250"/>
            <a:satOff val="-2982"/>
            <a:lumOff val="9"/>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855A598-502A-624A-9A5C-FB75B1E38A57}">
      <dsp:nvSpPr>
        <dsp:cNvPr id="0" name=""/>
        <dsp:cNvSpPr/>
      </dsp:nvSpPr>
      <dsp:spPr>
        <a:xfrm rot="10800000">
          <a:off x="741546" y="4051008"/>
          <a:ext cx="7660906" cy="1088886"/>
        </a:xfrm>
        <a:prstGeom prst="homePlate">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80169"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Accept the fact that something is not unfair just because I didn’t get what I wanted.</a:t>
          </a:r>
        </a:p>
      </dsp:txBody>
      <dsp:txXfrm rot="10800000">
        <a:off x="1013767" y="4051008"/>
        <a:ext cx="7388685" cy="1088886"/>
      </dsp:txXfrm>
    </dsp:sp>
    <dsp:sp modelId="{EF5A570D-948C-9943-87DF-90F9177CC974}">
      <dsp:nvSpPr>
        <dsp:cNvPr id="0" name=""/>
        <dsp:cNvSpPr/>
      </dsp:nvSpPr>
      <dsp:spPr>
        <a:xfrm>
          <a:off x="3" y="4110406"/>
          <a:ext cx="1088886" cy="1088886"/>
        </a:xfrm>
        <a:prstGeom prst="ellipse">
          <a:avLst/>
        </a:prstGeom>
        <a:solidFill>
          <a:schemeClr val="accent2">
            <a:tint val="50000"/>
            <a:hueOff val="5002875"/>
            <a:satOff val="-4473"/>
            <a:lumOff val="13"/>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E52D02-1F58-BC4D-B96C-BA52649CD0FD}">
      <dsp:nvSpPr>
        <dsp:cNvPr id="0" name=""/>
        <dsp:cNvSpPr/>
      </dsp:nvSpPr>
      <dsp:spPr>
        <a:xfrm>
          <a:off x="2362200" y="50797"/>
          <a:ext cx="2619822" cy="985300"/>
        </a:xfrm>
        <a:prstGeom prst="roundRect">
          <a:avLst>
            <a:gd name="adj" fmla="val 10000"/>
          </a:avLst>
        </a:prstGeom>
        <a:solidFill>
          <a:srgbClr val="9AD2FF"/>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kern="1200" dirty="0">
              <a:solidFill>
                <a:srgbClr val="002060"/>
              </a:solidFill>
            </a:rPr>
            <a:t>Procedural</a:t>
          </a:r>
        </a:p>
      </dsp:txBody>
      <dsp:txXfrm>
        <a:off x="2391058" y="79655"/>
        <a:ext cx="2562106" cy="927584"/>
      </dsp:txXfrm>
    </dsp:sp>
    <dsp:sp modelId="{5ADED1F4-741D-0041-B842-77D69AA5ABD7}">
      <dsp:nvSpPr>
        <dsp:cNvPr id="0" name=""/>
        <dsp:cNvSpPr/>
      </dsp:nvSpPr>
      <dsp:spPr>
        <a:xfrm>
          <a:off x="5673614" y="50797"/>
          <a:ext cx="2819399" cy="985300"/>
        </a:xfrm>
        <a:prstGeom prst="roundRect">
          <a:avLst>
            <a:gd name="adj" fmla="val 10000"/>
          </a:avLst>
        </a:prstGeom>
        <a:solidFill>
          <a:srgbClr val="9AD2FF"/>
        </a:solidFill>
        <a:ln w="9525" cap="flat" cmpd="sng" algn="ctr">
          <a:solidFill>
            <a:schemeClr val="accent3">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kern="1200" dirty="0">
              <a:solidFill>
                <a:srgbClr val="002060"/>
              </a:solidFill>
            </a:rPr>
            <a:t>Fairness</a:t>
          </a:r>
        </a:p>
      </dsp:txBody>
      <dsp:txXfrm>
        <a:off x="5702472" y="79655"/>
        <a:ext cx="2761683" cy="927584"/>
      </dsp:txXfrm>
    </dsp:sp>
    <dsp:sp modelId="{229558B2-8AD2-124E-9695-D1B4A4384608}">
      <dsp:nvSpPr>
        <dsp:cNvPr id="0" name=""/>
        <dsp:cNvSpPr/>
      </dsp:nvSpPr>
      <dsp:spPr>
        <a:xfrm>
          <a:off x="5109779" y="4170186"/>
          <a:ext cx="738975" cy="738975"/>
        </a:xfrm>
        <a:prstGeom prst="triangle">
          <a:avLst/>
        </a:prstGeom>
        <a:solidFill>
          <a:srgbClr val="9AD2FF"/>
        </a:solidFill>
        <a:ln w="9525" cap="flat" cmpd="sng" algn="ctr">
          <a:solidFill>
            <a:schemeClr val="accent4">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sp>
    <dsp:sp modelId="{AE33E0C8-5FB0-4B46-AF4D-1671F550C12C}">
      <dsp:nvSpPr>
        <dsp:cNvPr id="0" name=""/>
        <dsp:cNvSpPr/>
      </dsp:nvSpPr>
      <dsp:spPr>
        <a:xfrm>
          <a:off x="3262347" y="4013199"/>
          <a:ext cx="4433854" cy="299531"/>
        </a:xfrm>
        <a:prstGeom prst="rect">
          <a:avLst/>
        </a:prstGeom>
        <a:solidFill>
          <a:srgbClr val="9AD2FF"/>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sp>
    <dsp:sp modelId="{06DD1CF6-78C4-C347-BA15-A6904651982A}">
      <dsp:nvSpPr>
        <dsp:cNvPr id="0" name=""/>
        <dsp:cNvSpPr/>
      </dsp:nvSpPr>
      <dsp:spPr>
        <a:xfrm>
          <a:off x="5714991" y="2599617"/>
          <a:ext cx="2774404" cy="1261185"/>
        </a:xfrm>
        <a:prstGeom prst="roundRect">
          <a:avLst/>
        </a:prstGeom>
        <a:solidFill>
          <a:srgbClr val="DC3835"/>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Fair hearing</a:t>
          </a:r>
        </a:p>
      </dsp:txBody>
      <dsp:txXfrm>
        <a:off x="5776557" y="2661183"/>
        <a:ext cx="2651272" cy="1138053"/>
      </dsp:txXfrm>
    </dsp:sp>
    <dsp:sp modelId="{C484D19D-0AAF-E641-BC65-064A8BF84B96}">
      <dsp:nvSpPr>
        <dsp:cNvPr id="0" name=""/>
        <dsp:cNvSpPr/>
      </dsp:nvSpPr>
      <dsp:spPr>
        <a:xfrm>
          <a:off x="5653688" y="1228021"/>
          <a:ext cx="2828160" cy="1261185"/>
        </a:xfrm>
        <a:prstGeom prst="roundRect">
          <a:avLst/>
        </a:prstGeom>
        <a:solidFill>
          <a:srgbClr val="23A498"/>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Gathering of the facts</a:t>
          </a:r>
        </a:p>
      </dsp:txBody>
      <dsp:txXfrm>
        <a:off x="5715254" y="1289587"/>
        <a:ext cx="2705028" cy="1138053"/>
      </dsp:txXfrm>
    </dsp:sp>
    <dsp:sp modelId="{E6070A24-C7F0-2243-8195-0692C5654AB1}">
      <dsp:nvSpPr>
        <dsp:cNvPr id="0" name=""/>
        <dsp:cNvSpPr/>
      </dsp:nvSpPr>
      <dsp:spPr>
        <a:xfrm>
          <a:off x="2286000" y="2641601"/>
          <a:ext cx="2823779" cy="1261185"/>
        </a:xfrm>
        <a:prstGeom prst="roundRect">
          <a:avLst/>
        </a:prstGeom>
        <a:solidFill>
          <a:srgbClr val="234098"/>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Impartiality</a:t>
          </a:r>
        </a:p>
      </dsp:txBody>
      <dsp:txXfrm>
        <a:off x="2347566" y="2703167"/>
        <a:ext cx="2700647" cy="1138053"/>
      </dsp:txXfrm>
    </dsp:sp>
    <dsp:sp modelId="{D0018C99-122A-BE44-BBF1-B5BAA1CD89A2}">
      <dsp:nvSpPr>
        <dsp:cNvPr id="0" name=""/>
        <dsp:cNvSpPr/>
      </dsp:nvSpPr>
      <dsp:spPr>
        <a:xfrm>
          <a:off x="2291063" y="1228021"/>
          <a:ext cx="2765980" cy="1261185"/>
        </a:xfrm>
        <a:prstGeom prst="roundRect">
          <a:avLst/>
        </a:prstGeom>
        <a:solidFill>
          <a:srgbClr val="6682B5"/>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Fair Notice</a:t>
          </a:r>
        </a:p>
      </dsp:txBody>
      <dsp:txXfrm>
        <a:off x="2352629" y="1289587"/>
        <a:ext cx="2642848" cy="1138053"/>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CF4E98-741E-C040-AF6F-2CEC5E5B7362}">
      <dsp:nvSpPr>
        <dsp:cNvPr id="0" name=""/>
        <dsp:cNvSpPr/>
      </dsp:nvSpPr>
      <dsp:spPr>
        <a:xfrm>
          <a:off x="3906" y="0"/>
          <a:ext cx="1406553" cy="4648199"/>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1 Equality:</a:t>
          </a:r>
          <a:r>
            <a:rPr lang="en-GB" sz="2200" kern="1200" dirty="0"/>
            <a:t> treating everyone the same with everyone starting from the same place and needing the same help.</a:t>
          </a:r>
          <a:endParaRPr lang="en-US" sz="2200" kern="1200" dirty="0"/>
        </a:p>
      </dsp:txBody>
      <dsp:txXfrm>
        <a:off x="3906" y="0"/>
        <a:ext cx="1406553" cy="4648199"/>
      </dsp:txXfrm>
    </dsp:sp>
    <dsp:sp modelId="{822796AA-84CE-A54E-A051-A6A7CA36CE23}">
      <dsp:nvSpPr>
        <dsp:cNvPr id="0" name=""/>
        <dsp:cNvSpPr/>
      </dsp:nvSpPr>
      <dsp:spPr>
        <a:xfrm>
          <a:off x="1540105" y="0"/>
          <a:ext cx="1406553" cy="4648199"/>
        </a:xfrm>
        <a:prstGeom prst="rect">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2 Merit: what a person is entitled to receive  based on skill or talent.</a:t>
          </a:r>
        </a:p>
      </dsp:txBody>
      <dsp:txXfrm>
        <a:off x="1540105" y="0"/>
        <a:ext cx="1406553" cy="4648199"/>
      </dsp:txXfrm>
    </dsp:sp>
    <dsp:sp modelId="{9A3D4E3E-B27F-B545-A247-ECC86C21618F}">
      <dsp:nvSpPr>
        <dsp:cNvPr id="0" name=""/>
        <dsp:cNvSpPr/>
      </dsp:nvSpPr>
      <dsp:spPr>
        <a:xfrm>
          <a:off x="3076304" y="0"/>
          <a:ext cx="1406553" cy="4648199"/>
        </a:xfrm>
        <a:prstGeom prst="rect">
          <a:avLst/>
        </a:prstGeom>
        <a:solidFill>
          <a:schemeClr val="accent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 3 Effort: given in proportion to the effort extended</a:t>
          </a:r>
          <a:r>
            <a:rPr lang="en-US" sz="2200" kern="1200" dirty="0"/>
            <a:t>.</a:t>
          </a:r>
        </a:p>
      </dsp:txBody>
      <dsp:txXfrm>
        <a:off x="3076304" y="0"/>
        <a:ext cx="1406553" cy="4648199"/>
      </dsp:txXfrm>
    </dsp:sp>
    <dsp:sp modelId="{FE094A5A-6584-AE41-BCB7-9AD836F9C00B}">
      <dsp:nvSpPr>
        <dsp:cNvPr id="0" name=""/>
        <dsp:cNvSpPr/>
      </dsp:nvSpPr>
      <dsp:spPr>
        <a:xfrm>
          <a:off x="4612504" y="0"/>
          <a:ext cx="1406553" cy="4648199"/>
        </a:xfrm>
        <a:prstGeom prst="rect">
          <a:avLst/>
        </a:prstGeom>
        <a:solidFill>
          <a:schemeClr val="accent6">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4 Seniority:  </a:t>
          </a:r>
        </a:p>
        <a:p>
          <a:pPr marL="0" lvl="0" indent="0" algn="ctr" defTabSz="844550">
            <a:lnSpc>
              <a:spcPct val="90000"/>
            </a:lnSpc>
            <a:spcBef>
              <a:spcPct val="0"/>
            </a:spcBef>
            <a:spcAft>
              <a:spcPct val="35000"/>
            </a:spcAft>
            <a:buNone/>
          </a:pPr>
          <a:r>
            <a:rPr lang="en-US" sz="2100" kern="1200" dirty="0"/>
            <a:t>benefits distributed in order of age or seniority. </a:t>
          </a:r>
        </a:p>
      </dsp:txBody>
      <dsp:txXfrm>
        <a:off x="4612504" y="0"/>
        <a:ext cx="1406553" cy="4648199"/>
      </dsp:txXfrm>
    </dsp:sp>
    <dsp:sp modelId="{2D5DFB91-53C7-8D4C-B3AA-CBAEB6D4DA3A}">
      <dsp:nvSpPr>
        <dsp:cNvPr id="0" name=""/>
        <dsp:cNvSpPr/>
      </dsp:nvSpPr>
      <dsp:spPr>
        <a:xfrm>
          <a:off x="6148703" y="0"/>
          <a:ext cx="1406553" cy="4648199"/>
        </a:xfrm>
        <a:prstGeom prst="rect">
          <a:avLst/>
        </a:prstGeom>
        <a:solidFill>
          <a:schemeClr val="bg2">
            <a:lumMod val="2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5 Need:   equity means </a:t>
          </a:r>
          <a:r>
            <a:rPr lang="en-GB" sz="2100" kern="1200" dirty="0"/>
            <a:t>giving everyone what they need to be successful</a:t>
          </a:r>
          <a:endParaRPr lang="en-US" sz="2100" kern="1200" dirty="0"/>
        </a:p>
      </dsp:txBody>
      <dsp:txXfrm>
        <a:off x="6148703" y="0"/>
        <a:ext cx="1406553" cy="4648199"/>
      </dsp:txXfrm>
    </dsp:sp>
    <dsp:sp modelId="{4ECF7B16-F762-FF46-ADF1-068A90DA07D6}">
      <dsp:nvSpPr>
        <dsp:cNvPr id="0" name=""/>
        <dsp:cNvSpPr/>
      </dsp:nvSpPr>
      <dsp:spPr>
        <a:xfrm>
          <a:off x="7684902" y="0"/>
          <a:ext cx="1296458" cy="4648199"/>
        </a:xfrm>
        <a:prstGeom prst="rect">
          <a:avLst/>
        </a:prstGeom>
        <a:solidFill>
          <a:srgbClr val="8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6 Might: </a:t>
          </a:r>
          <a:r>
            <a:rPr lang="en-US" sz="1800" kern="1200" dirty="0"/>
            <a:t>determined</a:t>
          </a:r>
          <a:r>
            <a:rPr lang="en-US" sz="2000" kern="1200" dirty="0"/>
            <a:t> on the basis of power granted.</a:t>
          </a:r>
        </a:p>
      </dsp:txBody>
      <dsp:txXfrm>
        <a:off x="7684902" y="0"/>
        <a:ext cx="1296458" cy="4648199"/>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F7EDD-03CA-EE44-905C-3012BC377EC8}">
      <dsp:nvSpPr>
        <dsp:cNvPr id="0" name=""/>
        <dsp:cNvSpPr/>
      </dsp:nvSpPr>
      <dsp:spPr>
        <a:xfrm>
          <a:off x="0" y="1029237"/>
          <a:ext cx="8229600" cy="529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66E6822-D504-1744-A9FE-0AE4543184A8}">
      <dsp:nvSpPr>
        <dsp:cNvPr id="0" name=""/>
        <dsp:cNvSpPr/>
      </dsp:nvSpPr>
      <dsp:spPr>
        <a:xfrm>
          <a:off x="393807" y="242273"/>
          <a:ext cx="7835792" cy="1322834"/>
        </a:xfrm>
        <a:prstGeom prst="roundRect">
          <a:avLst/>
        </a:prstGeom>
        <a:solidFill>
          <a:srgbClr val="8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marL="0" lvl="0" indent="0" algn="ctr" defTabSz="1244600" rtl="0">
            <a:lnSpc>
              <a:spcPct val="90000"/>
            </a:lnSpc>
            <a:spcBef>
              <a:spcPct val="0"/>
            </a:spcBef>
            <a:spcAft>
              <a:spcPct val="35000"/>
            </a:spcAft>
            <a:buNone/>
          </a:pPr>
          <a:r>
            <a:rPr lang="en-US" sz="2800" kern="1200" dirty="0"/>
            <a:t>The process to integrate CHARACTER COUNTS is T.E.A.M. (Teach, Enforce, Advocate, Model)</a:t>
          </a:r>
        </a:p>
      </dsp:txBody>
      <dsp:txXfrm>
        <a:off x="458382" y="306848"/>
        <a:ext cx="7706642" cy="119368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9DD6C5-8AFD-4ABE-9AEC-D7EB0034F128}">
      <dsp:nvSpPr>
        <dsp:cNvPr id="0" name=""/>
        <dsp:cNvSpPr/>
      </dsp:nvSpPr>
      <dsp:spPr>
        <a:xfrm>
          <a:off x="11820" y="0"/>
          <a:ext cx="2319561" cy="541020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effectLst>
                <a:outerShdw blurRad="38100" dist="38100" dir="2700000" algn="tl">
                  <a:srgbClr val="000000">
                    <a:alpha val="43137"/>
                  </a:srgbClr>
                </a:outerShdw>
              </a:effectLst>
            </a:rPr>
            <a:t>Our attitudes and mindsets affect our actions and reactions. </a:t>
          </a:r>
        </a:p>
      </dsp:txBody>
      <dsp:txXfrm>
        <a:off x="79758" y="67938"/>
        <a:ext cx="2183685" cy="5274324"/>
      </dsp:txXfrm>
    </dsp:sp>
    <dsp:sp modelId="{EDBA044A-8873-4BA7-90A3-DF883AA7E9AE}">
      <dsp:nvSpPr>
        <dsp:cNvPr id="0" name=""/>
        <dsp:cNvSpPr/>
      </dsp:nvSpPr>
      <dsp:spPr>
        <a:xfrm>
          <a:off x="2404518" y="2438035"/>
          <a:ext cx="741070" cy="534128"/>
        </a:xfrm>
        <a:prstGeom prst="rightArrow">
          <a:avLst>
            <a:gd name="adj1" fmla="val 60000"/>
            <a:gd name="adj2" fmla="val 50000"/>
          </a:avLst>
        </a:prstGeom>
        <a:solidFill>
          <a:srgbClr val="000000"/>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a:off x="2404518" y="2544861"/>
        <a:ext cx="580832" cy="320476"/>
      </dsp:txXfrm>
    </dsp:sp>
    <dsp:sp modelId="{3E02DE42-70E1-4877-8DCC-77A7CEAA2D50}">
      <dsp:nvSpPr>
        <dsp:cNvPr id="0" name=""/>
        <dsp:cNvSpPr/>
      </dsp:nvSpPr>
      <dsp:spPr>
        <a:xfrm>
          <a:off x="3192879" y="-85882"/>
          <a:ext cx="2238257" cy="5581965"/>
        </a:xfrm>
        <a:prstGeom prst="roundRect">
          <a:avLst>
            <a:gd name="adj" fmla="val 10000"/>
          </a:avLst>
        </a:prstGeom>
        <a:solidFill>
          <a:schemeClr val="accent3">
            <a:lumMod val="5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effectLst>
                <a:outerShdw blurRad="38100" dist="38100" dir="2700000" algn="tl">
                  <a:srgbClr val="000000">
                    <a:alpha val="43137"/>
                  </a:srgbClr>
                </a:outerShdw>
              </a:effectLst>
            </a:rPr>
            <a:t>We may not choose our immediate emotional reaction or initial attitude.</a:t>
          </a:r>
        </a:p>
      </dsp:txBody>
      <dsp:txXfrm>
        <a:off x="3258435" y="-20326"/>
        <a:ext cx="2107145" cy="5450853"/>
      </dsp:txXfrm>
    </dsp:sp>
    <dsp:sp modelId="{2BE0655C-1C60-BC49-A292-05AC99C871E8}">
      <dsp:nvSpPr>
        <dsp:cNvPr id="0" name=""/>
        <dsp:cNvSpPr/>
      </dsp:nvSpPr>
      <dsp:spPr>
        <a:xfrm>
          <a:off x="5485308" y="2438035"/>
          <a:ext cx="778999" cy="534128"/>
        </a:xfrm>
        <a:prstGeom prst="rightArrow">
          <a:avLst>
            <a:gd name="adj1" fmla="val 60000"/>
            <a:gd name="adj2" fmla="val 50000"/>
          </a:avLst>
        </a:prstGeom>
        <a:solidFill>
          <a:schemeClr val="tx1"/>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a:off x="5485308" y="2544861"/>
        <a:ext cx="618761" cy="320476"/>
      </dsp:txXfrm>
    </dsp:sp>
    <dsp:sp modelId="{D4024193-DBC1-F340-B7AF-188FA31451D1}">
      <dsp:nvSpPr>
        <dsp:cNvPr id="0" name=""/>
        <dsp:cNvSpPr/>
      </dsp:nvSpPr>
      <dsp:spPr>
        <a:xfrm>
          <a:off x="6292634" y="0"/>
          <a:ext cx="2153744" cy="5410200"/>
        </a:xfrm>
        <a:prstGeom prst="roundRect">
          <a:avLst>
            <a:gd name="adj" fmla="val 10000"/>
          </a:avLst>
        </a:prstGeom>
        <a:solidFill>
          <a:schemeClr val="tx2">
            <a:lumMod val="5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effectLst>
                <a:outerShdw blurRad="38100" dist="38100" dir="2700000" algn="tl">
                  <a:srgbClr val="000000">
                    <a:alpha val="43137"/>
                  </a:srgbClr>
                </a:outerShdw>
              </a:effectLst>
            </a:rPr>
            <a:t>We can choose to hold on to or change how we react to or feel about a situation</a:t>
          </a:r>
          <a:r>
            <a:rPr lang="en-US" sz="3000" b="0" kern="1200" dirty="0">
              <a:effectLst>
                <a:outerShdw blurRad="38100" dist="38100" dir="2700000" algn="tl">
                  <a:srgbClr val="000000">
                    <a:alpha val="43137"/>
                  </a:srgbClr>
                </a:outerShdw>
              </a:effectLst>
            </a:rPr>
            <a:t>.</a:t>
          </a:r>
        </a:p>
      </dsp:txBody>
      <dsp:txXfrm>
        <a:off x="6355715" y="63081"/>
        <a:ext cx="2027582" cy="5284038"/>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A60668-5B8C-4A1E-9FB2-13ED4DAA3930}">
      <dsp:nvSpPr>
        <dsp:cNvPr id="0" name=""/>
        <dsp:cNvSpPr/>
      </dsp:nvSpPr>
      <dsp:spPr>
        <a:xfrm>
          <a:off x="0" y="108911"/>
          <a:ext cx="6284397" cy="1292850"/>
        </a:xfrm>
        <a:prstGeom prst="roundRect">
          <a:avLst/>
        </a:prstGeom>
        <a:solidFill>
          <a:srgbClr val="FF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rtl="0">
            <a:lnSpc>
              <a:spcPct val="90000"/>
            </a:lnSpc>
            <a:spcBef>
              <a:spcPct val="0"/>
            </a:spcBef>
            <a:spcAft>
              <a:spcPct val="35000"/>
            </a:spcAft>
            <a:buNone/>
          </a:pPr>
          <a:r>
            <a:rPr lang="en-US" sz="4800" b="0" kern="1200" dirty="0">
              <a:latin typeface="Arial Black"/>
              <a:cs typeface="Arial Black"/>
            </a:rPr>
            <a:t>C6. CARING</a:t>
          </a:r>
        </a:p>
      </dsp:txBody>
      <dsp:txXfrm>
        <a:off x="63112" y="172023"/>
        <a:ext cx="6158173" cy="1166626"/>
      </dsp:txXfrm>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8E3E4F-D7C9-4B86-8635-2A2D61AFE5D7}">
      <dsp:nvSpPr>
        <dsp:cNvPr id="0" name=""/>
        <dsp:cNvSpPr/>
      </dsp:nvSpPr>
      <dsp:spPr>
        <a:xfrm>
          <a:off x="0" y="513831"/>
          <a:ext cx="8229600" cy="3498300"/>
        </a:xfrm>
        <a:prstGeom prst="roundRect">
          <a:avLst/>
        </a:prstGeom>
        <a:solidFill>
          <a:srgbClr val="FF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0" kern="1200" dirty="0"/>
            <a:t>Students demonstrate caring by: 1) displaying sincere concern for the well-being of others; 2) displaying compassion for those in pain or need; 3) being kind and sympathetic to everyone (even those who don’t seem worthy of kindness); 4) giving time, service and money to charitable organizations and individuals to help those in need.</a:t>
          </a:r>
          <a:endParaRPr lang="en-US" sz="2800" b="0" kern="1200" dirty="0">
            <a:effectLst>
              <a:outerShdw blurRad="38100" dist="38100" dir="2700000" algn="tl">
                <a:srgbClr val="000000">
                  <a:alpha val="43137"/>
                </a:srgbClr>
              </a:outerShdw>
            </a:effectLst>
          </a:endParaRPr>
        </a:p>
      </dsp:txBody>
      <dsp:txXfrm>
        <a:off x="170773" y="684604"/>
        <a:ext cx="7888054" cy="3156754"/>
      </dsp:txXfrm>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8DF5B8-A1B6-4CF6-93B8-3C33C77C9FF0}">
      <dsp:nvSpPr>
        <dsp:cNvPr id="0" name=""/>
        <dsp:cNvSpPr/>
      </dsp:nvSpPr>
      <dsp:spPr>
        <a:xfrm>
          <a:off x="0" y="9900"/>
          <a:ext cx="6262510" cy="1123199"/>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rtl="0">
            <a:lnSpc>
              <a:spcPct val="90000"/>
            </a:lnSpc>
            <a:spcBef>
              <a:spcPct val="0"/>
            </a:spcBef>
            <a:spcAft>
              <a:spcPct val="35000"/>
            </a:spcAft>
            <a:buNone/>
          </a:pPr>
          <a:r>
            <a:rPr lang="en-US" sz="4800" b="1" kern="1200" dirty="0">
              <a:effectLst>
                <a:outerShdw blurRad="38100" dist="38100" dir="2700000" algn="tl">
                  <a:srgbClr val="000000">
                    <a:alpha val="43137"/>
                  </a:srgbClr>
                </a:outerShdw>
              </a:effectLst>
            </a:rPr>
            <a:t>CARING</a:t>
          </a:r>
          <a:endParaRPr lang="en-US" sz="4800" kern="1200" dirty="0">
            <a:effectLst>
              <a:outerShdw blurRad="38100" dist="38100" dir="2700000" algn="tl">
                <a:srgbClr val="000000">
                  <a:alpha val="43137"/>
                </a:srgbClr>
              </a:outerShdw>
            </a:effectLst>
          </a:endParaRPr>
        </a:p>
      </dsp:txBody>
      <dsp:txXfrm>
        <a:off x="54830" y="64730"/>
        <a:ext cx="6152850" cy="1013539"/>
      </dsp:txXfrm>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D4303A-8668-1E4B-B147-3BD706AB4601}">
      <dsp:nvSpPr>
        <dsp:cNvPr id="0" name=""/>
        <dsp:cNvSpPr/>
      </dsp:nvSpPr>
      <dsp:spPr>
        <a:xfrm>
          <a:off x="0" y="657"/>
          <a:ext cx="8686800" cy="2844339"/>
        </a:xfrm>
        <a:prstGeom prst="rect">
          <a:avLst/>
        </a:prstGeom>
        <a:solidFill>
          <a:schemeClr val="accent2">
            <a:shade val="8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6464" tIns="156464" rIns="156464" bIns="156464" numCol="1" spcCol="1270" anchor="t" anchorCtr="0">
          <a:noAutofit/>
        </a:bodyPr>
        <a:lstStyle/>
        <a:p>
          <a:pPr marL="0" lvl="0" indent="0" algn="ctr" defTabSz="977900">
            <a:lnSpc>
              <a:spcPct val="90000"/>
            </a:lnSpc>
            <a:spcBef>
              <a:spcPct val="0"/>
            </a:spcBef>
            <a:spcAft>
              <a:spcPct val="35000"/>
            </a:spcAft>
            <a:buNone/>
          </a:pPr>
          <a:r>
            <a:rPr lang="en-US" sz="2200" kern="1200" dirty="0"/>
            <a:t>Students understand the virtue of caring frequently interacts with other ethical principles requiring them to be careful that:</a:t>
          </a:r>
        </a:p>
      </dsp:txBody>
      <dsp:txXfrm>
        <a:off x="0" y="657"/>
        <a:ext cx="8686800" cy="1535943"/>
      </dsp:txXfrm>
    </dsp:sp>
    <dsp:sp modelId="{573E91C4-4E89-0642-8778-F2C71EFF2496}">
      <dsp:nvSpPr>
        <dsp:cNvPr id="0" name=""/>
        <dsp:cNvSpPr/>
      </dsp:nvSpPr>
      <dsp:spPr>
        <a:xfrm>
          <a:off x="0" y="984818"/>
          <a:ext cx="2171700" cy="2301023"/>
        </a:xfrm>
        <a:prstGeom prst="rect">
          <a:avLst/>
        </a:prstGeom>
        <a:solidFill>
          <a:schemeClr val="accent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t>Honesty is not causing them to be unnecessarily hurtful or offensively blunt.</a:t>
          </a:r>
        </a:p>
      </dsp:txBody>
      <dsp:txXfrm>
        <a:off x="0" y="984818"/>
        <a:ext cx="2171700" cy="2301023"/>
      </dsp:txXfrm>
    </dsp:sp>
    <dsp:sp modelId="{E2A142AE-B4E3-6B47-B1CB-A64F80575C33}">
      <dsp:nvSpPr>
        <dsp:cNvPr id="0" name=""/>
        <dsp:cNvSpPr/>
      </dsp:nvSpPr>
      <dsp:spPr>
        <a:xfrm>
          <a:off x="2171700" y="984818"/>
          <a:ext cx="2171700" cy="2301023"/>
        </a:xfrm>
        <a:prstGeom prst="rect">
          <a:avLst/>
        </a:prstGeom>
        <a:solidFill>
          <a:schemeClr val="accent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t>In seeking to impose justice, they do not miss opportunities to be merciful and forgiving.</a:t>
          </a:r>
        </a:p>
      </dsp:txBody>
      <dsp:txXfrm>
        <a:off x="2171700" y="984818"/>
        <a:ext cx="2171700" cy="2301023"/>
      </dsp:txXfrm>
    </dsp:sp>
    <dsp:sp modelId="{4DBDA615-E061-B34B-9A13-FFAA38736EFD}">
      <dsp:nvSpPr>
        <dsp:cNvPr id="0" name=""/>
        <dsp:cNvSpPr/>
      </dsp:nvSpPr>
      <dsp:spPr>
        <a:xfrm>
          <a:off x="4343400" y="984818"/>
          <a:ext cx="2171700" cy="2301023"/>
        </a:xfrm>
        <a:prstGeom prst="rect">
          <a:avLst/>
        </a:prstGeom>
        <a:solidFill>
          <a:schemeClr val="accent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t>While respecting another’s privacy, they do not condone or ignore dangerous and harmful conduct.</a:t>
          </a:r>
        </a:p>
      </dsp:txBody>
      <dsp:txXfrm>
        <a:off x="4343400" y="984818"/>
        <a:ext cx="2171700" cy="2301023"/>
      </dsp:txXfrm>
    </dsp:sp>
    <dsp:sp modelId="{03E7908B-6A0A-DE46-99B3-A01E2711CC9E}">
      <dsp:nvSpPr>
        <dsp:cNvPr id="0" name=""/>
        <dsp:cNvSpPr/>
      </dsp:nvSpPr>
      <dsp:spPr>
        <a:xfrm>
          <a:off x="6515100" y="984818"/>
          <a:ext cx="2171700" cy="2301023"/>
        </a:xfrm>
        <a:prstGeom prst="rect">
          <a:avLst/>
        </a:prstGeom>
        <a:solidFill>
          <a:schemeClr val="accent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t>Their sense of responsibility is proportionate to their level of authority and and that they do not ignore their own needs.</a:t>
          </a:r>
        </a:p>
      </dsp:txBody>
      <dsp:txXfrm>
        <a:off x="6515100" y="984818"/>
        <a:ext cx="2171700" cy="2301023"/>
      </dsp:txXfrm>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976D9A-A34E-8644-9D6B-C6972A8220A1}">
      <dsp:nvSpPr>
        <dsp:cNvPr id="0" name=""/>
        <dsp:cNvSpPr/>
      </dsp:nvSpPr>
      <dsp:spPr>
        <a:xfrm rot="10800000">
          <a:off x="673807" y="520757"/>
          <a:ext cx="7792493" cy="1042518"/>
        </a:xfrm>
        <a:prstGeom prst="homePlat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9722" tIns="114300" rIns="21336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I have to show concern for others’ well-being. </a:t>
          </a:r>
        </a:p>
      </dsp:txBody>
      <dsp:txXfrm rot="10800000">
        <a:off x="934436" y="520757"/>
        <a:ext cx="7531864" cy="1042518"/>
      </dsp:txXfrm>
    </dsp:sp>
    <dsp:sp modelId="{240B71FB-AE1D-0D4D-AD7B-3F13EB92E971}">
      <dsp:nvSpPr>
        <dsp:cNvPr id="0" name=""/>
        <dsp:cNvSpPr/>
      </dsp:nvSpPr>
      <dsp:spPr>
        <a:xfrm>
          <a:off x="221768" y="518881"/>
          <a:ext cx="1042518" cy="1042518"/>
        </a:xfrm>
        <a:prstGeom prst="ellipse">
          <a:avLst/>
        </a:prstGeom>
        <a:solidFill>
          <a:schemeClr val="accent2">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9254A2F-0828-AF48-B77C-0D2F7D692063}">
      <dsp:nvSpPr>
        <dsp:cNvPr id="0" name=""/>
        <dsp:cNvSpPr/>
      </dsp:nvSpPr>
      <dsp:spPr>
        <a:xfrm rot="10800000">
          <a:off x="675570" y="1738646"/>
          <a:ext cx="7792493" cy="1042518"/>
        </a:xfrm>
        <a:prstGeom prst="homePlate">
          <a:avLst/>
        </a:prstGeom>
        <a:gradFill rotWithShape="0">
          <a:gsLst>
            <a:gs pos="0">
              <a:schemeClr val="accent2">
                <a:hueOff val="1560506"/>
                <a:satOff val="-1946"/>
                <a:lumOff val="458"/>
                <a:alphaOff val="0"/>
                <a:shade val="51000"/>
                <a:satMod val="130000"/>
              </a:schemeClr>
            </a:gs>
            <a:gs pos="80000">
              <a:schemeClr val="accent2">
                <a:hueOff val="1560506"/>
                <a:satOff val="-1946"/>
                <a:lumOff val="458"/>
                <a:alphaOff val="0"/>
                <a:shade val="93000"/>
                <a:satMod val="130000"/>
              </a:schemeClr>
            </a:gs>
            <a:gs pos="100000">
              <a:schemeClr val="accent2">
                <a:hueOff val="1560506"/>
                <a:satOff val="-1946"/>
                <a:lumOff val="45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9722" tIns="114300" rIns="21336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I should act compassionately and with empathy.  </a:t>
          </a:r>
        </a:p>
      </dsp:txBody>
      <dsp:txXfrm rot="10800000">
        <a:off x="936199" y="1738646"/>
        <a:ext cx="7531864" cy="1042518"/>
      </dsp:txXfrm>
    </dsp:sp>
    <dsp:sp modelId="{50170C33-8CB4-1842-9AC3-2499D46AE0BA}">
      <dsp:nvSpPr>
        <dsp:cNvPr id="0" name=""/>
        <dsp:cNvSpPr/>
      </dsp:nvSpPr>
      <dsp:spPr>
        <a:xfrm>
          <a:off x="224009" y="1736769"/>
          <a:ext cx="1042518" cy="1042518"/>
        </a:xfrm>
        <a:prstGeom prst="ellipse">
          <a:avLst/>
        </a:prstGeom>
        <a:solidFill>
          <a:schemeClr val="accent2">
            <a:tint val="50000"/>
            <a:hueOff val="1667625"/>
            <a:satOff val="-1491"/>
            <a:lumOff val="4"/>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2232509-5887-3348-A2F7-CA3A95724433}">
      <dsp:nvSpPr>
        <dsp:cNvPr id="0" name=""/>
        <dsp:cNvSpPr/>
      </dsp:nvSpPr>
      <dsp:spPr>
        <a:xfrm rot="10800000">
          <a:off x="694785" y="2915501"/>
          <a:ext cx="7792493" cy="1042518"/>
        </a:xfrm>
        <a:prstGeom prst="homePlate">
          <a:avLst/>
        </a:prstGeom>
        <a:gradFill rotWithShape="0">
          <a:gsLst>
            <a:gs pos="0">
              <a:schemeClr val="accent2">
                <a:hueOff val="3121013"/>
                <a:satOff val="-3893"/>
                <a:lumOff val="915"/>
                <a:alphaOff val="0"/>
                <a:shade val="51000"/>
                <a:satMod val="130000"/>
              </a:schemeClr>
            </a:gs>
            <a:gs pos="80000">
              <a:schemeClr val="accent2">
                <a:hueOff val="3121013"/>
                <a:satOff val="-3893"/>
                <a:lumOff val="915"/>
                <a:alphaOff val="0"/>
                <a:shade val="93000"/>
                <a:satMod val="130000"/>
              </a:schemeClr>
            </a:gs>
            <a:gs pos="100000">
              <a:schemeClr val="accent2">
                <a:hueOff val="3121013"/>
                <a:satOff val="-3893"/>
                <a:lumOff val="91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9722" tIns="114300" rIns="21336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I need to be kind and considerate. </a:t>
          </a:r>
        </a:p>
      </dsp:txBody>
      <dsp:txXfrm rot="10800000">
        <a:off x="955414" y="2915501"/>
        <a:ext cx="7531864" cy="1042518"/>
      </dsp:txXfrm>
    </dsp:sp>
    <dsp:sp modelId="{F0037A7D-FF16-9A46-99D0-F31AE0EEC003}">
      <dsp:nvSpPr>
        <dsp:cNvPr id="0" name=""/>
        <dsp:cNvSpPr/>
      </dsp:nvSpPr>
      <dsp:spPr>
        <a:xfrm>
          <a:off x="242629" y="2913624"/>
          <a:ext cx="1042518" cy="1042518"/>
        </a:xfrm>
        <a:prstGeom prst="ellipse">
          <a:avLst/>
        </a:prstGeom>
        <a:solidFill>
          <a:schemeClr val="accent2">
            <a:tint val="50000"/>
            <a:hueOff val="3335250"/>
            <a:satOff val="-2982"/>
            <a:lumOff val="9"/>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4E5C68A-8A60-5248-877C-0915F8196248}">
      <dsp:nvSpPr>
        <dsp:cNvPr id="0" name=""/>
        <dsp:cNvSpPr/>
      </dsp:nvSpPr>
      <dsp:spPr>
        <a:xfrm rot="10800000">
          <a:off x="675753" y="4064156"/>
          <a:ext cx="7792493" cy="1042518"/>
        </a:xfrm>
        <a:prstGeom prst="homePlate">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9722" tIns="114300" rIns="21336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I have to be willing to show mercy and forgiveness.</a:t>
          </a:r>
        </a:p>
      </dsp:txBody>
      <dsp:txXfrm rot="10800000">
        <a:off x="936382" y="4064156"/>
        <a:ext cx="7531864" cy="1042518"/>
      </dsp:txXfrm>
    </dsp:sp>
    <dsp:sp modelId="{7FB5D7CA-B2DD-FD41-BC6C-EAAFC6935F00}">
      <dsp:nvSpPr>
        <dsp:cNvPr id="0" name=""/>
        <dsp:cNvSpPr/>
      </dsp:nvSpPr>
      <dsp:spPr>
        <a:xfrm>
          <a:off x="217931" y="4062279"/>
          <a:ext cx="1042518" cy="1042518"/>
        </a:xfrm>
        <a:prstGeom prst="ellipse">
          <a:avLst/>
        </a:prstGeom>
        <a:solidFill>
          <a:schemeClr val="accent2">
            <a:tint val="50000"/>
            <a:hueOff val="5002875"/>
            <a:satOff val="-4473"/>
            <a:lumOff val="13"/>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5D4BAF-3032-D847-B240-97160AED0454}">
      <dsp:nvSpPr>
        <dsp:cNvPr id="0" name=""/>
        <dsp:cNvSpPr/>
      </dsp:nvSpPr>
      <dsp:spPr>
        <a:xfrm>
          <a:off x="0" y="1224300"/>
          <a:ext cx="4964024" cy="16128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364B30C2-C6EF-F441-B022-DCBCCAB5A869}">
      <dsp:nvSpPr>
        <dsp:cNvPr id="0" name=""/>
        <dsp:cNvSpPr/>
      </dsp:nvSpPr>
      <dsp:spPr>
        <a:xfrm>
          <a:off x="49082" y="279659"/>
          <a:ext cx="4909474" cy="1889280"/>
        </a:xfrm>
        <a:prstGeom prst="roundRect">
          <a:avLst/>
        </a:prstGeom>
        <a:solidFill>
          <a:srgbClr val="80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dsp:spPr>
      <dsp:style>
        <a:lnRef idx="0">
          <a:scrgbClr r="0" g="0" b="0"/>
        </a:lnRef>
        <a:fillRef idx="3">
          <a:scrgbClr r="0" g="0" b="0"/>
        </a:fillRef>
        <a:effectRef idx="2">
          <a:scrgbClr r="0" g="0" b="0"/>
        </a:effectRef>
        <a:fontRef idx="minor">
          <a:schemeClr val="lt1"/>
        </a:fontRef>
      </dsp:style>
      <dsp:txBody>
        <a:bodyPr spcFirstLastPara="0" vert="horz" wrap="square" lIns="131340" tIns="0" rIns="131340" bIns="0" numCol="1" spcCol="1270" anchor="ctr" anchorCtr="0">
          <a:noAutofit/>
        </a:bodyPr>
        <a:lstStyle/>
        <a:p>
          <a:pPr marL="0" lvl="0" indent="0" algn="l" defTabSz="1066800" rtl="0">
            <a:lnSpc>
              <a:spcPct val="90000"/>
            </a:lnSpc>
            <a:spcBef>
              <a:spcPct val="0"/>
            </a:spcBef>
            <a:spcAft>
              <a:spcPct val="35000"/>
            </a:spcAft>
            <a:buNone/>
          </a:pPr>
          <a:r>
            <a:rPr lang="en-US" sz="2400" b="0" kern="1200" dirty="0">
              <a:solidFill>
                <a:schemeClr val="bg1"/>
              </a:solidFill>
            </a:rPr>
            <a:t>A  Culture of Kindness exists when the climate of a place promotes kindness and discourages unkind thoughts and actions.</a:t>
          </a:r>
        </a:p>
      </dsp:txBody>
      <dsp:txXfrm>
        <a:off x="141309" y="371886"/>
        <a:ext cx="4725020" cy="1704826"/>
      </dsp:txXfrm>
    </dsp:sp>
    <dsp:sp modelId="{8A46D28C-4390-3B4A-B55A-AD7744577D9F}">
      <dsp:nvSpPr>
        <dsp:cNvPr id="0" name=""/>
        <dsp:cNvSpPr/>
      </dsp:nvSpPr>
      <dsp:spPr>
        <a:xfrm>
          <a:off x="0" y="4127340"/>
          <a:ext cx="4964024" cy="16128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4EB58442-0E2A-4C4A-9F48-6CF222630136}">
      <dsp:nvSpPr>
        <dsp:cNvPr id="0" name=""/>
        <dsp:cNvSpPr/>
      </dsp:nvSpPr>
      <dsp:spPr>
        <a:xfrm>
          <a:off x="49082" y="3182700"/>
          <a:ext cx="4909474" cy="1889280"/>
        </a:xfrm>
        <a:prstGeom prst="roundRect">
          <a:avLst/>
        </a:prstGeom>
        <a:solidFill>
          <a:schemeClr val="accent1">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dsp:spPr>
      <dsp:style>
        <a:lnRef idx="0">
          <a:scrgbClr r="0" g="0" b="0"/>
        </a:lnRef>
        <a:fillRef idx="3">
          <a:scrgbClr r="0" g="0" b="0"/>
        </a:fillRef>
        <a:effectRef idx="2">
          <a:scrgbClr r="0" g="0" b="0"/>
        </a:effectRef>
        <a:fontRef idx="minor">
          <a:schemeClr val="lt1"/>
        </a:fontRef>
      </dsp:style>
      <dsp:txBody>
        <a:bodyPr spcFirstLastPara="0" vert="horz" wrap="square" lIns="131340" tIns="0" rIns="131340" bIns="0" numCol="1" spcCol="1270" anchor="ctr" anchorCtr="0">
          <a:noAutofit/>
        </a:bodyPr>
        <a:lstStyle/>
        <a:p>
          <a:pPr marL="0" lvl="0" indent="0" algn="l" defTabSz="1066800" rtl="0">
            <a:lnSpc>
              <a:spcPct val="90000"/>
            </a:lnSpc>
            <a:spcBef>
              <a:spcPct val="0"/>
            </a:spcBef>
            <a:spcAft>
              <a:spcPct val="35000"/>
            </a:spcAft>
            <a:buNone/>
          </a:pPr>
          <a:r>
            <a:rPr lang="en-US" sz="2400" b="0" kern="1200" dirty="0">
              <a:solidFill>
                <a:schemeClr val="bg1"/>
              </a:solidFill>
            </a:rPr>
            <a:t>Empathy, compassion, caring and respect are expected and their opposites are out of place.</a:t>
          </a:r>
        </a:p>
      </dsp:txBody>
      <dsp:txXfrm>
        <a:off x="141309" y="3274927"/>
        <a:ext cx="4725020" cy="1704826"/>
      </dsp:txXfrm>
    </dsp:sp>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F7EDD-03CA-EE44-905C-3012BC377EC8}">
      <dsp:nvSpPr>
        <dsp:cNvPr id="0" name=""/>
        <dsp:cNvSpPr/>
      </dsp:nvSpPr>
      <dsp:spPr>
        <a:xfrm>
          <a:off x="0" y="1029237"/>
          <a:ext cx="8229600" cy="529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66E6822-D504-1744-A9FE-0AE4543184A8}">
      <dsp:nvSpPr>
        <dsp:cNvPr id="0" name=""/>
        <dsp:cNvSpPr/>
      </dsp:nvSpPr>
      <dsp:spPr>
        <a:xfrm>
          <a:off x="393807" y="242273"/>
          <a:ext cx="7835792" cy="1322834"/>
        </a:xfrm>
        <a:prstGeom prst="roundRect">
          <a:avLst/>
        </a:prstGeom>
        <a:solidFill>
          <a:srgbClr val="8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marL="0" lvl="0" indent="0" algn="ctr" defTabSz="1244600" rtl="0">
            <a:lnSpc>
              <a:spcPct val="90000"/>
            </a:lnSpc>
            <a:spcBef>
              <a:spcPct val="0"/>
            </a:spcBef>
            <a:spcAft>
              <a:spcPct val="35000"/>
            </a:spcAft>
            <a:buNone/>
          </a:pPr>
          <a:r>
            <a:rPr lang="en-US" sz="2800" kern="1200" dirty="0"/>
            <a:t>The process to integrate CHARACTER COUNTS is T.E.A.M. (Teach, Enforce, Advocate, Model)</a:t>
          </a:r>
        </a:p>
      </dsp:txBody>
      <dsp:txXfrm>
        <a:off x="458382" y="306848"/>
        <a:ext cx="7706642" cy="1193684"/>
      </dsp:txXfrm>
    </dsp:sp>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A60668-5B8C-4A1E-9FB2-13ED4DAA3930}">
      <dsp:nvSpPr>
        <dsp:cNvPr id="0" name=""/>
        <dsp:cNvSpPr/>
      </dsp:nvSpPr>
      <dsp:spPr>
        <a:xfrm>
          <a:off x="0" y="184961"/>
          <a:ext cx="6284397" cy="1216800"/>
        </a:xfrm>
        <a:prstGeom prst="roundRect">
          <a:avLst/>
        </a:prstGeom>
        <a:solidFill>
          <a:schemeClr val="accent4">
            <a:lumMod val="5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rtl="0">
            <a:lnSpc>
              <a:spcPct val="90000"/>
            </a:lnSpc>
            <a:spcBef>
              <a:spcPct val="0"/>
            </a:spcBef>
            <a:spcAft>
              <a:spcPct val="35000"/>
            </a:spcAft>
            <a:buNone/>
          </a:pPr>
          <a:r>
            <a:rPr lang="en-US" sz="4800" b="1" kern="1200" dirty="0"/>
            <a:t>C7. CITIZENSHIP</a:t>
          </a:r>
          <a:endParaRPr lang="en-US" sz="4800" kern="1200" dirty="0"/>
        </a:p>
      </dsp:txBody>
      <dsp:txXfrm>
        <a:off x="59399" y="244360"/>
        <a:ext cx="6165599" cy="1098002"/>
      </dsp:txXfrm>
    </dsp:sp>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181D5B-0508-F84C-AC35-7B631440EF4C}">
      <dsp:nvSpPr>
        <dsp:cNvPr id="0" name=""/>
        <dsp:cNvSpPr/>
      </dsp:nvSpPr>
      <dsp:spPr>
        <a:xfrm>
          <a:off x="0" y="703956"/>
          <a:ext cx="8229600" cy="3118050"/>
        </a:xfrm>
        <a:prstGeom prst="roundRect">
          <a:avLst/>
        </a:prstGeom>
        <a:solidFill>
          <a:srgbClr val="660066"/>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kern="1200" dirty="0"/>
            <a:t>Students recognize and seek to fulfill their civic and social responsibilities by doing their share to contribute to the well-being of the communities in which they are a member (including their school, neighborhood and country).</a:t>
          </a:r>
        </a:p>
      </dsp:txBody>
      <dsp:txXfrm>
        <a:off x="152211" y="856167"/>
        <a:ext cx="7925178" cy="2813628"/>
      </dsp:txXfrm>
    </dsp:sp>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8DF5B8-A1B6-4CF6-93B8-3C33C77C9FF0}">
      <dsp:nvSpPr>
        <dsp:cNvPr id="0" name=""/>
        <dsp:cNvSpPr/>
      </dsp:nvSpPr>
      <dsp:spPr>
        <a:xfrm>
          <a:off x="0" y="9900"/>
          <a:ext cx="6185548" cy="1123199"/>
        </a:xfrm>
        <a:prstGeom prst="roundRect">
          <a:avLst/>
        </a:prstGeom>
        <a:solidFill>
          <a:srgbClr val="92278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rtl="0">
            <a:lnSpc>
              <a:spcPct val="90000"/>
            </a:lnSpc>
            <a:spcBef>
              <a:spcPct val="0"/>
            </a:spcBef>
            <a:spcAft>
              <a:spcPct val="35000"/>
            </a:spcAft>
            <a:buNone/>
          </a:pPr>
          <a:r>
            <a:rPr lang="en-US" sz="4800" b="1" kern="1200" dirty="0">
              <a:effectLst>
                <a:outerShdw blurRad="38100" dist="38100" dir="2700000" algn="tl">
                  <a:srgbClr val="000000">
                    <a:alpha val="43137"/>
                  </a:srgbClr>
                </a:outerShdw>
              </a:effectLst>
            </a:rPr>
            <a:t>CITIZENSHIP</a:t>
          </a:r>
          <a:endParaRPr lang="en-US" sz="4800" kern="1200" dirty="0">
            <a:effectLst>
              <a:outerShdw blurRad="38100" dist="38100" dir="2700000" algn="tl">
                <a:srgbClr val="000000">
                  <a:alpha val="43137"/>
                </a:srgbClr>
              </a:outerShdw>
            </a:effectLst>
          </a:endParaRPr>
        </a:p>
      </dsp:txBody>
      <dsp:txXfrm>
        <a:off x="54830" y="64730"/>
        <a:ext cx="6075888" cy="101353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8880AF-27D4-4D92-8DEF-699B29A91E8B}">
      <dsp:nvSpPr>
        <dsp:cNvPr id="0" name=""/>
        <dsp:cNvSpPr/>
      </dsp:nvSpPr>
      <dsp:spPr>
        <a:xfrm rot="16200000">
          <a:off x="-1228407" y="1229347"/>
          <a:ext cx="4901336" cy="2442641"/>
        </a:xfrm>
        <a:prstGeom prst="flowChartManualOperation">
          <a:avLst/>
        </a:prstGeom>
        <a:solidFill>
          <a:srgbClr val="056839"/>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0" tIns="0" rIns="166067" bIns="0" numCol="1" spcCol="1270" anchor="t" anchorCtr="0">
          <a:noAutofit/>
        </a:bodyPr>
        <a:lstStyle/>
        <a:p>
          <a:pPr marL="0" lvl="0" indent="0" algn="l" defTabSz="1155700" rtl="0">
            <a:lnSpc>
              <a:spcPct val="90000"/>
            </a:lnSpc>
            <a:spcBef>
              <a:spcPct val="0"/>
            </a:spcBef>
            <a:spcAft>
              <a:spcPct val="35000"/>
            </a:spcAft>
            <a:buNone/>
          </a:pPr>
          <a:r>
            <a:rPr lang="en-US" sz="2600" b="1" u="sng" kern="1200" dirty="0">
              <a:effectLst>
                <a:outerShdw blurRad="38100" dist="38100" dir="2700000" algn="tl">
                  <a:srgbClr val="000000">
                    <a:alpha val="43137"/>
                  </a:srgbClr>
                </a:outerShdw>
              </a:effectLst>
            </a:rPr>
            <a:t>Instruction</a:t>
          </a:r>
          <a:r>
            <a:rPr lang="en-US" sz="2600" b="1" kern="1200" dirty="0">
              <a:effectLst>
                <a:outerShdw blurRad="38100" dist="38100" dir="2700000" algn="tl">
                  <a:srgbClr val="000000">
                    <a:alpha val="43137"/>
                  </a:srgbClr>
                </a:outerShdw>
              </a:effectLst>
            </a:rPr>
            <a:t>:</a:t>
          </a:r>
          <a:r>
            <a:rPr lang="en-US" sz="2600" b="0" kern="1200" dirty="0">
              <a:effectLst>
                <a:outerShdw blurRad="38100" dist="38100" dir="2700000" algn="tl">
                  <a:srgbClr val="000000">
                    <a:alpha val="43137"/>
                  </a:srgbClr>
                </a:outerShdw>
              </a:effectLst>
            </a:rPr>
            <a:t> </a:t>
          </a:r>
        </a:p>
        <a:p>
          <a:pPr marL="0" lvl="0" indent="0" algn="l" defTabSz="1155700" rtl="0">
            <a:lnSpc>
              <a:spcPct val="90000"/>
            </a:lnSpc>
            <a:spcBef>
              <a:spcPct val="0"/>
            </a:spcBef>
            <a:spcAft>
              <a:spcPct val="35000"/>
            </a:spcAft>
            <a:buNone/>
          </a:pPr>
          <a:r>
            <a:rPr lang="en-US" sz="2600" b="1" kern="1200" dirty="0">
              <a:effectLst>
                <a:outerShdw blurRad="38100" dist="38100" dir="2700000" algn="tl">
                  <a:srgbClr val="000000">
                    <a:alpha val="43137"/>
                  </a:srgbClr>
                </a:outerShdw>
              </a:effectLst>
            </a:rPr>
            <a:t>Direct teaching and advocacy concerning what is right, desirable and effective</a:t>
          </a:r>
          <a:endParaRPr lang="en-US" sz="2600" kern="1200" dirty="0">
            <a:effectLst>
              <a:outerShdw blurRad="38100" dist="38100" dir="2700000" algn="tl">
                <a:srgbClr val="000000">
                  <a:alpha val="43137"/>
                </a:srgbClr>
              </a:outerShdw>
            </a:effectLst>
          </a:endParaRPr>
        </a:p>
      </dsp:txBody>
      <dsp:txXfrm rot="5400000">
        <a:off x="940" y="980267"/>
        <a:ext cx="2442641" cy="2940802"/>
      </dsp:txXfrm>
    </dsp:sp>
    <dsp:sp modelId="{09FE03E7-31F4-4F9D-BE7D-A5C8D0EFD0DE}">
      <dsp:nvSpPr>
        <dsp:cNvPr id="0" name=""/>
        <dsp:cNvSpPr/>
      </dsp:nvSpPr>
      <dsp:spPr>
        <a:xfrm rot="16200000">
          <a:off x="1397431" y="1229347"/>
          <a:ext cx="4901336" cy="2442641"/>
        </a:xfrm>
        <a:prstGeom prst="flowChartManualOperation">
          <a:avLst/>
        </a:prstGeom>
        <a:solidFill>
          <a:srgbClr val="00009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0" tIns="0" rIns="166067" bIns="0" numCol="1" spcCol="1270" anchor="t" anchorCtr="0">
          <a:noAutofit/>
        </a:bodyPr>
        <a:lstStyle/>
        <a:p>
          <a:pPr marL="0" lvl="0" indent="0" algn="l" defTabSz="1155700" rtl="0">
            <a:lnSpc>
              <a:spcPct val="90000"/>
            </a:lnSpc>
            <a:spcBef>
              <a:spcPct val="0"/>
            </a:spcBef>
            <a:spcAft>
              <a:spcPct val="35000"/>
            </a:spcAft>
            <a:buNone/>
          </a:pPr>
          <a:r>
            <a:rPr lang="en-US" sz="2600" b="1" u="sng" kern="1200" dirty="0">
              <a:effectLst>
                <a:outerShdw blurRad="38100" dist="38100" dir="2700000" algn="tl">
                  <a:srgbClr val="000000">
                    <a:alpha val="43137"/>
                  </a:srgbClr>
                </a:outerShdw>
              </a:effectLst>
            </a:rPr>
            <a:t>Emulation</a:t>
          </a:r>
          <a:r>
            <a:rPr lang="en-US" sz="2600" b="1" kern="1200" dirty="0">
              <a:effectLst>
                <a:outerShdw blurRad="38100" dist="38100" dir="2700000" algn="tl">
                  <a:srgbClr val="000000">
                    <a:alpha val="43137"/>
                  </a:srgbClr>
                </a:outerShdw>
              </a:effectLst>
            </a:rPr>
            <a:t>: </a:t>
          </a:r>
        </a:p>
        <a:p>
          <a:pPr marL="0" lvl="0" indent="0" algn="l" defTabSz="1155700" rtl="0">
            <a:lnSpc>
              <a:spcPct val="90000"/>
            </a:lnSpc>
            <a:spcBef>
              <a:spcPct val="0"/>
            </a:spcBef>
            <a:spcAft>
              <a:spcPct val="35000"/>
            </a:spcAft>
            <a:buNone/>
          </a:pPr>
          <a:r>
            <a:rPr lang="en-US" sz="2600" b="1" kern="1200" dirty="0">
              <a:effectLst>
                <a:outerShdw blurRad="38100" dist="38100" dir="2700000" algn="tl">
                  <a:srgbClr val="000000">
                    <a:alpha val="43137"/>
                  </a:srgbClr>
                </a:outerShdw>
              </a:effectLst>
            </a:rPr>
            <a:t>Adoption of attitudes and beliefs of others (i.e., role models)</a:t>
          </a:r>
          <a:endParaRPr lang="en-US" sz="2600" kern="1200" dirty="0">
            <a:effectLst>
              <a:outerShdw blurRad="38100" dist="38100" dir="2700000" algn="tl">
                <a:srgbClr val="000000">
                  <a:alpha val="43137"/>
                </a:srgbClr>
              </a:outerShdw>
            </a:effectLst>
          </a:endParaRPr>
        </a:p>
      </dsp:txBody>
      <dsp:txXfrm rot="5400000">
        <a:off x="2626778" y="980267"/>
        <a:ext cx="2442641" cy="2940802"/>
      </dsp:txXfrm>
    </dsp:sp>
    <dsp:sp modelId="{9351B519-C63A-421C-B297-2A97E0F34210}">
      <dsp:nvSpPr>
        <dsp:cNvPr id="0" name=""/>
        <dsp:cNvSpPr/>
      </dsp:nvSpPr>
      <dsp:spPr>
        <a:xfrm rot="16200000">
          <a:off x="4023271" y="1229347"/>
          <a:ext cx="4901336" cy="2442641"/>
        </a:xfrm>
        <a:prstGeom prst="flowChartManualOperation">
          <a:avLst/>
        </a:prstGeom>
        <a:solidFill>
          <a:srgbClr val="FF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0" tIns="0" rIns="166067" bIns="0" numCol="1" spcCol="1270" anchor="t" anchorCtr="0">
          <a:noAutofit/>
        </a:bodyPr>
        <a:lstStyle/>
        <a:p>
          <a:pPr marL="0" lvl="0" indent="0" algn="l" defTabSz="1155700" rtl="0">
            <a:lnSpc>
              <a:spcPct val="90000"/>
            </a:lnSpc>
            <a:spcBef>
              <a:spcPct val="0"/>
            </a:spcBef>
            <a:spcAft>
              <a:spcPct val="35000"/>
            </a:spcAft>
            <a:buNone/>
          </a:pPr>
          <a:r>
            <a:rPr lang="en-US" sz="2600" b="1" u="sng" kern="1200" dirty="0">
              <a:effectLst>
                <a:outerShdw blurRad="38100" dist="38100" dir="2700000" algn="tl">
                  <a:srgbClr val="000000">
                    <a:alpha val="43137"/>
                  </a:srgbClr>
                </a:outerShdw>
              </a:effectLst>
            </a:rPr>
            <a:t>Habituation</a:t>
          </a:r>
          <a:r>
            <a:rPr lang="en-US" sz="2600" b="1" kern="1200" dirty="0">
              <a:effectLst>
                <a:outerShdw blurRad="38100" dist="38100" dir="2700000" algn="tl">
                  <a:srgbClr val="000000">
                    <a:alpha val="43137"/>
                  </a:srgbClr>
                </a:outerShdw>
              </a:effectLst>
            </a:rPr>
            <a:t>: </a:t>
          </a:r>
        </a:p>
        <a:p>
          <a:pPr marL="0" lvl="0" indent="0" algn="l" defTabSz="1155700" rtl="0">
            <a:lnSpc>
              <a:spcPct val="90000"/>
            </a:lnSpc>
            <a:spcBef>
              <a:spcPct val="0"/>
            </a:spcBef>
            <a:spcAft>
              <a:spcPct val="35000"/>
            </a:spcAft>
            <a:buNone/>
          </a:pPr>
          <a:r>
            <a:rPr lang="en-US" sz="2600" b="1" kern="1200" dirty="0">
              <a:effectLst>
                <a:outerShdw blurRad="38100" dist="38100" dir="2700000" algn="tl">
                  <a:srgbClr val="000000">
                    <a:alpha val="43137"/>
                  </a:srgbClr>
                </a:outerShdw>
              </a:effectLst>
            </a:rPr>
            <a:t>Inculcation of automatic patterns of thinking and being</a:t>
          </a:r>
          <a:endParaRPr lang="en-US" sz="2600" kern="1200" dirty="0">
            <a:effectLst>
              <a:outerShdw blurRad="38100" dist="38100" dir="2700000" algn="tl">
                <a:srgbClr val="000000">
                  <a:alpha val="43137"/>
                </a:srgbClr>
              </a:outerShdw>
            </a:effectLst>
          </a:endParaRPr>
        </a:p>
      </dsp:txBody>
      <dsp:txXfrm rot="5400000">
        <a:off x="5252618" y="980267"/>
        <a:ext cx="2442641" cy="2940802"/>
      </dsp:txXfrm>
    </dsp:sp>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CE926-798E-C64A-A206-6B0CA6D8231F}">
      <dsp:nvSpPr>
        <dsp:cNvPr id="0" name=""/>
        <dsp:cNvSpPr/>
      </dsp:nvSpPr>
      <dsp:spPr>
        <a:xfrm rot="10800000">
          <a:off x="524615" y="227978"/>
          <a:ext cx="7838268" cy="990816"/>
        </a:xfrm>
        <a:prstGeom prst="homePlat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36923"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I will play by the rules.</a:t>
          </a:r>
        </a:p>
      </dsp:txBody>
      <dsp:txXfrm rot="10800000">
        <a:off x="772319" y="227978"/>
        <a:ext cx="7590564" cy="990816"/>
      </dsp:txXfrm>
    </dsp:sp>
    <dsp:sp modelId="{36065044-16CC-4949-B2C0-7A5F2C994D26}">
      <dsp:nvSpPr>
        <dsp:cNvPr id="0" name=""/>
        <dsp:cNvSpPr/>
      </dsp:nvSpPr>
      <dsp:spPr>
        <a:xfrm>
          <a:off x="228595" y="138904"/>
          <a:ext cx="990816" cy="990816"/>
        </a:xfrm>
        <a:prstGeom prst="ellipse">
          <a:avLst/>
        </a:prstGeom>
        <a:solidFill>
          <a:schemeClr val="accent2">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AA67A88-61B1-314C-A950-F6FC1ACB8FAE}">
      <dsp:nvSpPr>
        <dsp:cNvPr id="0" name=""/>
        <dsp:cNvSpPr/>
      </dsp:nvSpPr>
      <dsp:spPr>
        <a:xfrm rot="10800000">
          <a:off x="524615" y="1407206"/>
          <a:ext cx="7838268" cy="990816"/>
        </a:xfrm>
        <a:prstGeom prst="homePlate">
          <a:avLst/>
        </a:prstGeom>
        <a:gradFill rotWithShape="0">
          <a:gsLst>
            <a:gs pos="0">
              <a:schemeClr val="accent2">
                <a:hueOff val="1560506"/>
                <a:satOff val="-1946"/>
                <a:lumOff val="458"/>
                <a:alphaOff val="0"/>
                <a:shade val="51000"/>
                <a:satMod val="130000"/>
              </a:schemeClr>
            </a:gs>
            <a:gs pos="80000">
              <a:schemeClr val="accent2">
                <a:hueOff val="1560506"/>
                <a:satOff val="-1946"/>
                <a:lumOff val="458"/>
                <a:alphaOff val="0"/>
                <a:shade val="93000"/>
                <a:satMod val="130000"/>
              </a:schemeClr>
            </a:gs>
            <a:gs pos="100000">
              <a:schemeClr val="accent2">
                <a:hueOff val="1560506"/>
                <a:satOff val="-1946"/>
                <a:lumOff val="45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36923"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I need to obey the law.</a:t>
          </a:r>
        </a:p>
      </dsp:txBody>
      <dsp:txXfrm rot="10800000">
        <a:off x="772319" y="1407206"/>
        <a:ext cx="7590564" cy="990816"/>
      </dsp:txXfrm>
    </dsp:sp>
    <dsp:sp modelId="{306CCCDB-EC1C-CB4D-BA4C-835C7600444E}">
      <dsp:nvSpPr>
        <dsp:cNvPr id="0" name=""/>
        <dsp:cNvSpPr/>
      </dsp:nvSpPr>
      <dsp:spPr>
        <a:xfrm>
          <a:off x="228595" y="1318131"/>
          <a:ext cx="990816" cy="990816"/>
        </a:xfrm>
        <a:prstGeom prst="ellipse">
          <a:avLst/>
        </a:prstGeom>
        <a:solidFill>
          <a:schemeClr val="accent2">
            <a:tint val="50000"/>
            <a:hueOff val="1667625"/>
            <a:satOff val="-1491"/>
            <a:lumOff val="4"/>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971029F-F6A8-1F43-BA52-D3AA82B4A1C1}">
      <dsp:nvSpPr>
        <dsp:cNvPr id="0" name=""/>
        <dsp:cNvSpPr/>
      </dsp:nvSpPr>
      <dsp:spPr>
        <a:xfrm rot="10800000">
          <a:off x="524615" y="2598452"/>
          <a:ext cx="7838268" cy="990816"/>
        </a:xfrm>
        <a:prstGeom prst="homePlate">
          <a:avLst/>
        </a:prstGeom>
        <a:solidFill>
          <a:schemeClr val="tx2">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36923"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I should do my share in my family, class, school and community. </a:t>
          </a:r>
        </a:p>
      </dsp:txBody>
      <dsp:txXfrm rot="10800000">
        <a:off x="772319" y="2598452"/>
        <a:ext cx="7590564" cy="990816"/>
      </dsp:txXfrm>
    </dsp:sp>
    <dsp:sp modelId="{D087FFB5-F22C-7C47-A1B0-6F758B6F1F50}">
      <dsp:nvSpPr>
        <dsp:cNvPr id="0" name=""/>
        <dsp:cNvSpPr/>
      </dsp:nvSpPr>
      <dsp:spPr>
        <a:xfrm>
          <a:off x="228595" y="2509378"/>
          <a:ext cx="990816" cy="990816"/>
        </a:xfrm>
        <a:prstGeom prst="ellipse">
          <a:avLst/>
        </a:prstGeom>
        <a:solidFill>
          <a:schemeClr val="accent2">
            <a:tint val="50000"/>
            <a:hueOff val="3335250"/>
            <a:satOff val="-2982"/>
            <a:lumOff val="9"/>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1C9159D8-A8A6-9D4F-9D62-94F8C4C675B1}">
      <dsp:nvSpPr>
        <dsp:cNvPr id="0" name=""/>
        <dsp:cNvSpPr/>
      </dsp:nvSpPr>
      <dsp:spPr>
        <a:xfrm rot="10800000">
          <a:off x="660413" y="3783922"/>
          <a:ext cx="7838268" cy="990816"/>
        </a:xfrm>
        <a:prstGeom prst="homePlate">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36923"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I recognize my duty to protect and improve the environments in which I live.</a:t>
          </a:r>
        </a:p>
      </dsp:txBody>
      <dsp:txXfrm rot="10800000">
        <a:off x="908117" y="3783922"/>
        <a:ext cx="7590564" cy="990816"/>
      </dsp:txXfrm>
    </dsp:sp>
    <dsp:sp modelId="{08C68880-C590-CC47-8CCD-456B9E8E286E}">
      <dsp:nvSpPr>
        <dsp:cNvPr id="0" name=""/>
        <dsp:cNvSpPr/>
      </dsp:nvSpPr>
      <dsp:spPr>
        <a:xfrm>
          <a:off x="326448" y="3860581"/>
          <a:ext cx="990816" cy="990816"/>
        </a:xfrm>
        <a:prstGeom prst="ellipse">
          <a:avLst/>
        </a:prstGeom>
        <a:solidFill>
          <a:schemeClr val="accent2">
            <a:tint val="50000"/>
            <a:hueOff val="5002875"/>
            <a:satOff val="-4473"/>
            <a:lumOff val="13"/>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54BB2E-8B79-8047-AF1F-7B9A616126A2}">
      <dsp:nvSpPr>
        <dsp:cNvPr id="0" name=""/>
        <dsp:cNvSpPr/>
      </dsp:nvSpPr>
      <dsp:spPr>
        <a:xfrm>
          <a:off x="0" y="1200161"/>
          <a:ext cx="7888564" cy="3074399"/>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12240" tIns="1332992" rIns="612240" bIns="199136" numCol="1" spcCol="1270" anchor="t" anchorCtr="0">
          <a:noAutofit/>
        </a:bodyPr>
        <a:lstStyle/>
        <a:p>
          <a:pPr marL="285750" lvl="1" indent="-285750" algn="l" defTabSz="1244600">
            <a:lnSpc>
              <a:spcPct val="90000"/>
            </a:lnSpc>
            <a:spcBef>
              <a:spcPct val="0"/>
            </a:spcBef>
            <a:spcAft>
              <a:spcPct val="15000"/>
            </a:spcAft>
            <a:buChar char="•"/>
          </a:pPr>
          <a:r>
            <a:rPr lang="en-US" sz="2800" b="1" kern="1200" dirty="0"/>
            <a:t>Slogan for the campaign</a:t>
          </a:r>
          <a:endParaRPr lang="en-US" sz="2800" kern="1200" dirty="0"/>
        </a:p>
        <a:p>
          <a:pPr marL="285750" lvl="1" indent="-285750" algn="l" defTabSz="1244600">
            <a:lnSpc>
              <a:spcPct val="90000"/>
            </a:lnSpc>
            <a:spcBef>
              <a:spcPct val="0"/>
            </a:spcBef>
            <a:spcAft>
              <a:spcPct val="15000"/>
            </a:spcAft>
            <a:buChar char="•"/>
          </a:pPr>
          <a:r>
            <a:rPr lang="en-US" sz="2800" b="1" kern="1200" dirty="0"/>
            <a:t>Write at least 3 action items that would help to promote the Culture of Kindness campaign</a:t>
          </a:r>
          <a:endParaRPr lang="en-US" sz="2800" kern="1200" dirty="0"/>
        </a:p>
      </dsp:txBody>
      <dsp:txXfrm>
        <a:off x="0" y="1200161"/>
        <a:ext cx="7888564" cy="3074399"/>
      </dsp:txXfrm>
    </dsp:sp>
    <dsp:sp modelId="{87CDF5F1-9F53-144F-BE6F-93F018E463D7}">
      <dsp:nvSpPr>
        <dsp:cNvPr id="0" name=""/>
        <dsp:cNvSpPr/>
      </dsp:nvSpPr>
      <dsp:spPr>
        <a:xfrm>
          <a:off x="394428" y="255521"/>
          <a:ext cx="7176660" cy="188928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8718" tIns="0" rIns="208718" bIns="0" numCol="1" spcCol="1270" anchor="ctr" anchorCtr="0">
          <a:noAutofit/>
        </a:bodyPr>
        <a:lstStyle/>
        <a:p>
          <a:pPr marL="0" lvl="0" indent="0" algn="l" defTabSz="1244600">
            <a:lnSpc>
              <a:spcPct val="90000"/>
            </a:lnSpc>
            <a:spcBef>
              <a:spcPct val="0"/>
            </a:spcBef>
            <a:spcAft>
              <a:spcPct val="35000"/>
            </a:spcAft>
            <a:buNone/>
          </a:pPr>
          <a:r>
            <a:rPr lang="en-US" sz="2800" kern="1200" dirty="0"/>
            <a:t>You are to create an Ad Campaign  promoting a Culture of Kindness to show  that students care about each other.</a:t>
          </a:r>
          <a:endParaRPr lang="en-GB" sz="2800" kern="1200" dirty="0"/>
        </a:p>
      </dsp:txBody>
      <dsp:txXfrm>
        <a:off x="486655" y="347748"/>
        <a:ext cx="6992206" cy="1704826"/>
      </dsp:txXfrm>
    </dsp:sp>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F7EDD-03CA-EE44-905C-3012BC377EC8}">
      <dsp:nvSpPr>
        <dsp:cNvPr id="0" name=""/>
        <dsp:cNvSpPr/>
      </dsp:nvSpPr>
      <dsp:spPr>
        <a:xfrm>
          <a:off x="0" y="1029237"/>
          <a:ext cx="8229600" cy="529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66E6822-D504-1744-A9FE-0AE4543184A8}">
      <dsp:nvSpPr>
        <dsp:cNvPr id="0" name=""/>
        <dsp:cNvSpPr/>
      </dsp:nvSpPr>
      <dsp:spPr>
        <a:xfrm>
          <a:off x="393807" y="242273"/>
          <a:ext cx="7835792" cy="1322834"/>
        </a:xfrm>
        <a:prstGeom prst="roundRect">
          <a:avLst/>
        </a:prstGeom>
        <a:solidFill>
          <a:srgbClr val="8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marL="0" lvl="0" indent="0" algn="ctr" defTabSz="1244600" rtl="0">
            <a:lnSpc>
              <a:spcPct val="90000"/>
            </a:lnSpc>
            <a:spcBef>
              <a:spcPct val="0"/>
            </a:spcBef>
            <a:spcAft>
              <a:spcPct val="35000"/>
            </a:spcAft>
            <a:buNone/>
          </a:pPr>
          <a:r>
            <a:rPr lang="en-US" sz="2800" kern="1200" dirty="0"/>
            <a:t>The process to integrate CHARACTER COUNTS is T.E.A.M. (Teach, Enforce, Advocate, Model)</a:t>
          </a:r>
        </a:p>
      </dsp:txBody>
      <dsp:txXfrm>
        <a:off x="458382" y="306848"/>
        <a:ext cx="7706642" cy="1193684"/>
      </dsp:txXfrm>
    </dsp:sp>
  </dsp:spTree>
</dsp:drawing>
</file>

<file path=ppt/diagrams/drawing7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2B639D-6F01-D84A-A5B2-1F10E7168AA8}">
      <dsp:nvSpPr>
        <dsp:cNvPr id="0" name=""/>
        <dsp:cNvSpPr/>
      </dsp:nvSpPr>
      <dsp:spPr>
        <a:xfrm>
          <a:off x="2700" y="558072"/>
          <a:ext cx="6928798" cy="1390681"/>
        </a:xfrm>
        <a:prstGeom prst="rect">
          <a:avLst/>
        </a:prstGeom>
        <a:solidFill>
          <a:schemeClr val="tx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0" kern="1200" dirty="0">
              <a:solidFill>
                <a:srgbClr val="FFFFFF"/>
              </a:solidFill>
              <a:latin typeface="Arial Black"/>
              <a:cs typeface="Arial Black"/>
            </a:rPr>
            <a:t>MODULE 9</a:t>
          </a:r>
          <a:endParaRPr lang="en-US" sz="4000" b="0" kern="1200" dirty="0">
            <a:latin typeface="Arial Black"/>
            <a:cs typeface="Arial Black"/>
          </a:endParaRPr>
        </a:p>
      </dsp:txBody>
      <dsp:txXfrm>
        <a:off x="2700" y="558072"/>
        <a:ext cx="6928798" cy="1390681"/>
      </dsp:txXfrm>
    </dsp:sp>
    <dsp:sp modelId="{02AE7404-DBF7-134A-9E5B-3283D5A58C18}">
      <dsp:nvSpPr>
        <dsp:cNvPr id="0" name=""/>
        <dsp:cNvSpPr/>
      </dsp:nvSpPr>
      <dsp:spPr>
        <a:xfrm>
          <a:off x="5387" y="2326212"/>
          <a:ext cx="6928798" cy="1341719"/>
        </a:xfrm>
        <a:prstGeom prst="rect">
          <a:avLst/>
        </a:prstGeom>
        <a:solidFill>
          <a:srgbClr val="8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ial Black"/>
              <a:cs typeface="Arial Black"/>
            </a:rPr>
            <a:t>Social and Emotional Domain and Success Skills</a:t>
          </a:r>
          <a:endParaRPr lang="en-US" sz="3200" b="1" kern="1200" dirty="0">
            <a:solidFill>
              <a:srgbClr val="FFFFFF"/>
            </a:solidFill>
            <a:latin typeface="Arial Black"/>
            <a:cs typeface="Arial Black"/>
          </a:endParaRPr>
        </a:p>
      </dsp:txBody>
      <dsp:txXfrm>
        <a:off x="5387" y="2326212"/>
        <a:ext cx="6928798" cy="1341719"/>
      </dsp:txXfrm>
    </dsp:sp>
  </dsp:spTree>
</dsp:drawing>
</file>

<file path=ppt/diagrams/drawing7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595EFD-917D-0740-9E44-C8AEF23B602B}">
      <dsp:nvSpPr>
        <dsp:cNvPr id="0" name=""/>
        <dsp:cNvSpPr/>
      </dsp:nvSpPr>
      <dsp:spPr>
        <a:xfrm>
          <a:off x="0" y="0"/>
          <a:ext cx="4059724" cy="1605652"/>
        </a:xfrm>
        <a:prstGeom prst="roundRect">
          <a:avLst>
            <a:gd name="adj" fmla="val 10000"/>
          </a:avLst>
        </a:prstGeom>
        <a:solidFill>
          <a:schemeClr val="tx2">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dirty="0">
              <a:latin typeface="Arial Black"/>
              <a:cs typeface="Arial Black"/>
            </a:rPr>
            <a:t>  Self-Discipline</a:t>
          </a:r>
        </a:p>
      </dsp:txBody>
      <dsp:txXfrm>
        <a:off x="972510" y="0"/>
        <a:ext cx="3087213" cy="1605652"/>
      </dsp:txXfrm>
    </dsp:sp>
    <dsp:sp modelId="{396077B4-C22E-264B-BEAF-CC3FE0E74AD0}">
      <dsp:nvSpPr>
        <dsp:cNvPr id="0" name=""/>
        <dsp:cNvSpPr/>
      </dsp:nvSpPr>
      <dsp:spPr>
        <a:xfrm>
          <a:off x="17131" y="160565"/>
          <a:ext cx="1098813" cy="128452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7000" r="-37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E2956B7-0046-7844-BA32-32D3116584B5}">
      <dsp:nvSpPr>
        <dsp:cNvPr id="0" name=""/>
        <dsp:cNvSpPr/>
      </dsp:nvSpPr>
      <dsp:spPr>
        <a:xfrm>
          <a:off x="29914" y="1766217"/>
          <a:ext cx="4059724" cy="1605652"/>
        </a:xfrm>
        <a:prstGeom prst="roundRect">
          <a:avLst>
            <a:gd name="adj" fmla="val 10000"/>
          </a:avLst>
        </a:prstGeom>
        <a:solidFill>
          <a:schemeClr val="tx1">
            <a:lumMod val="95000"/>
            <a:lumOff val="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dirty="0">
              <a:latin typeface="Arial Black"/>
              <a:cs typeface="Arial Black"/>
            </a:rPr>
            <a:t>   Resilience</a:t>
          </a:r>
        </a:p>
      </dsp:txBody>
      <dsp:txXfrm>
        <a:off x="1002424" y="1766217"/>
        <a:ext cx="3087213" cy="1605652"/>
      </dsp:txXfrm>
    </dsp:sp>
    <dsp:sp modelId="{97F669D9-03A6-B849-ABD8-006DFFF724DE}">
      <dsp:nvSpPr>
        <dsp:cNvPr id="0" name=""/>
        <dsp:cNvSpPr/>
      </dsp:nvSpPr>
      <dsp:spPr>
        <a:xfrm>
          <a:off x="-2" y="1926782"/>
          <a:ext cx="1252733" cy="1284521"/>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5000" b="-15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1AC5077-859A-0947-A6AE-3D21774BAB3D}">
      <dsp:nvSpPr>
        <dsp:cNvPr id="0" name=""/>
        <dsp:cNvSpPr/>
      </dsp:nvSpPr>
      <dsp:spPr>
        <a:xfrm>
          <a:off x="49155" y="3532434"/>
          <a:ext cx="4059724" cy="1605652"/>
        </a:xfrm>
        <a:prstGeom prst="roundRect">
          <a:avLst>
            <a:gd name="adj" fmla="val 10000"/>
          </a:avLst>
        </a:prstGeom>
        <a:solidFill>
          <a:schemeClr val="accent3">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dirty="0">
              <a:latin typeface="Arial Black"/>
              <a:cs typeface="Arial Black"/>
            </a:rPr>
            <a:t>   Diligence</a:t>
          </a:r>
        </a:p>
      </dsp:txBody>
      <dsp:txXfrm>
        <a:off x="1021665" y="3532434"/>
        <a:ext cx="3087213" cy="1605652"/>
      </dsp:txXfrm>
    </dsp:sp>
    <dsp:sp modelId="{AC01578C-AD22-E340-990A-3BD29BA903F7}">
      <dsp:nvSpPr>
        <dsp:cNvPr id="0" name=""/>
        <dsp:cNvSpPr/>
      </dsp:nvSpPr>
      <dsp:spPr>
        <a:xfrm>
          <a:off x="0" y="3693000"/>
          <a:ext cx="1329697" cy="1284521"/>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5000" b="-15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7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595EFD-917D-0740-9E44-C8AEF23B602B}">
      <dsp:nvSpPr>
        <dsp:cNvPr id="0" name=""/>
        <dsp:cNvSpPr/>
      </dsp:nvSpPr>
      <dsp:spPr>
        <a:xfrm>
          <a:off x="0" y="0"/>
          <a:ext cx="4093396" cy="1649063"/>
        </a:xfrm>
        <a:prstGeom prst="roundRect">
          <a:avLst>
            <a:gd name="adj" fmla="val 10000"/>
          </a:avLst>
        </a:prstGeom>
        <a:solidFill>
          <a:srgbClr val="8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dirty="0">
              <a:latin typeface="Arial Black"/>
              <a:cs typeface="Arial Black"/>
            </a:rPr>
            <a:t>   Perseverance</a:t>
          </a:r>
        </a:p>
      </dsp:txBody>
      <dsp:txXfrm>
        <a:off x="983585" y="0"/>
        <a:ext cx="3109810" cy="1649063"/>
      </dsp:txXfrm>
    </dsp:sp>
    <dsp:sp modelId="{396077B4-C22E-264B-BEAF-CC3FE0E74AD0}">
      <dsp:nvSpPr>
        <dsp:cNvPr id="0" name=""/>
        <dsp:cNvSpPr/>
      </dsp:nvSpPr>
      <dsp:spPr>
        <a:xfrm>
          <a:off x="-15679" y="164906"/>
          <a:ext cx="1211211" cy="131925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E2956B7-0046-7844-BA32-32D3116584B5}">
      <dsp:nvSpPr>
        <dsp:cNvPr id="0" name=""/>
        <dsp:cNvSpPr/>
      </dsp:nvSpPr>
      <dsp:spPr>
        <a:xfrm>
          <a:off x="25299" y="1813969"/>
          <a:ext cx="4093396" cy="1649063"/>
        </a:xfrm>
        <a:prstGeom prst="roundRect">
          <a:avLst>
            <a:gd name="adj" fmla="val 10000"/>
          </a:avLst>
        </a:prstGeom>
        <a:solidFill>
          <a:schemeClr val="tx2">
            <a:lumMod val="50000"/>
          </a:schemeClr>
        </a:solidFill>
        <a:ln>
          <a:solidFill>
            <a:schemeClr val="tx2">
              <a:lumMod val="75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dirty="0">
              <a:latin typeface="Arial Black"/>
              <a:cs typeface="Arial Black"/>
            </a:rPr>
            <a:t>    Positivity</a:t>
          </a:r>
        </a:p>
      </dsp:txBody>
      <dsp:txXfrm>
        <a:off x="1008884" y="1813969"/>
        <a:ext cx="3109810" cy="1649063"/>
      </dsp:txXfrm>
    </dsp:sp>
    <dsp:sp modelId="{97F669D9-03A6-B849-ABD8-006DFFF724DE}">
      <dsp:nvSpPr>
        <dsp:cNvPr id="0" name=""/>
        <dsp:cNvSpPr/>
      </dsp:nvSpPr>
      <dsp:spPr>
        <a:xfrm>
          <a:off x="-25299" y="1978876"/>
          <a:ext cx="1249689" cy="131925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4000" r="-64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7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FE9470-AAA6-DB47-B076-72C761DBA4C8}">
      <dsp:nvSpPr>
        <dsp:cNvPr id="0" name=""/>
        <dsp:cNvSpPr/>
      </dsp:nvSpPr>
      <dsp:spPr>
        <a:xfrm>
          <a:off x="0" y="677225"/>
          <a:ext cx="8365567" cy="1224231"/>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9261" tIns="229108" rIns="649261"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Doing what they should do even when they might be able to get away with misbehavior.</a:t>
          </a:r>
        </a:p>
        <a:p>
          <a:pPr marL="228600" lvl="1" indent="-228600" algn="l" defTabSz="889000">
            <a:lnSpc>
              <a:spcPct val="90000"/>
            </a:lnSpc>
            <a:spcBef>
              <a:spcPct val="0"/>
            </a:spcBef>
            <a:spcAft>
              <a:spcPct val="15000"/>
            </a:spcAft>
            <a:buChar char="•"/>
          </a:pPr>
          <a:r>
            <a:rPr lang="en-US" sz="2000" kern="1200" dirty="0"/>
            <a:t>Doing what they need to do without excuses.</a:t>
          </a:r>
          <a:endParaRPr lang="en-GB" sz="2000" kern="1200" dirty="0"/>
        </a:p>
      </dsp:txBody>
      <dsp:txXfrm>
        <a:off x="0" y="677225"/>
        <a:ext cx="8365567" cy="1224231"/>
      </dsp:txXfrm>
    </dsp:sp>
    <dsp:sp modelId="{93C33F0B-6A7A-9543-A689-67073E7F6C8E}">
      <dsp:nvSpPr>
        <dsp:cNvPr id="0" name=""/>
        <dsp:cNvSpPr/>
      </dsp:nvSpPr>
      <dsp:spPr>
        <a:xfrm>
          <a:off x="206633" y="0"/>
          <a:ext cx="6344512" cy="64730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1339" tIns="0" rIns="221339" bIns="0" numCol="1" spcCol="1270" anchor="ctr" anchorCtr="0">
          <a:noAutofit/>
        </a:bodyPr>
        <a:lstStyle/>
        <a:p>
          <a:pPr marL="0" lvl="0" indent="0" algn="l" defTabSz="1066800">
            <a:lnSpc>
              <a:spcPct val="90000"/>
            </a:lnSpc>
            <a:spcBef>
              <a:spcPct val="0"/>
            </a:spcBef>
            <a:spcAft>
              <a:spcPct val="35000"/>
            </a:spcAft>
            <a:buNone/>
          </a:pPr>
          <a:r>
            <a:rPr lang="en-US" sz="2400" kern="1200" dirty="0"/>
            <a:t>Students demonstrate self-discipline by</a:t>
          </a:r>
          <a:r>
            <a:rPr lang="en-US" sz="2000" kern="1200" dirty="0"/>
            <a:t>: </a:t>
          </a:r>
          <a:endParaRPr lang="en-GB" sz="2000" kern="1200" dirty="0"/>
        </a:p>
      </dsp:txBody>
      <dsp:txXfrm>
        <a:off x="238232" y="31599"/>
        <a:ext cx="6281314" cy="584107"/>
      </dsp:txXfrm>
    </dsp:sp>
  </dsp:spTree>
</dsp:drawing>
</file>

<file path=ppt/diagrams/drawing7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FE9470-AAA6-DB47-B076-72C761DBA4C8}">
      <dsp:nvSpPr>
        <dsp:cNvPr id="0" name=""/>
        <dsp:cNvSpPr/>
      </dsp:nvSpPr>
      <dsp:spPr>
        <a:xfrm>
          <a:off x="0" y="386000"/>
          <a:ext cx="8365567" cy="149878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9261" tIns="562356" rIns="649261"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Maintaining a positive outlook with the courage and will to bounce back from the pain and grief of personal traumas disappointments, failures and misfortunes. 	</a:t>
          </a:r>
          <a:endParaRPr lang="en-GB" sz="2000" kern="1200" dirty="0"/>
        </a:p>
      </dsp:txBody>
      <dsp:txXfrm>
        <a:off x="0" y="386000"/>
        <a:ext cx="8365567" cy="1498785"/>
      </dsp:txXfrm>
    </dsp:sp>
    <dsp:sp modelId="{93C33F0B-6A7A-9543-A689-67073E7F6C8E}">
      <dsp:nvSpPr>
        <dsp:cNvPr id="0" name=""/>
        <dsp:cNvSpPr/>
      </dsp:nvSpPr>
      <dsp:spPr>
        <a:xfrm>
          <a:off x="206633" y="0"/>
          <a:ext cx="5855896" cy="64730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1339" tIns="0" rIns="221339" bIns="0" numCol="1" spcCol="1270" anchor="ctr" anchorCtr="0">
          <a:noAutofit/>
        </a:bodyPr>
        <a:lstStyle/>
        <a:p>
          <a:pPr marL="0" lvl="0" indent="0" algn="l" defTabSz="1066800">
            <a:lnSpc>
              <a:spcPct val="90000"/>
            </a:lnSpc>
            <a:spcBef>
              <a:spcPct val="0"/>
            </a:spcBef>
            <a:spcAft>
              <a:spcPct val="35000"/>
            </a:spcAft>
            <a:buNone/>
          </a:pPr>
          <a:r>
            <a:rPr lang="en-US" sz="2400" kern="1200" dirty="0"/>
            <a:t>Students demonstrate resilience by</a:t>
          </a:r>
          <a:r>
            <a:rPr lang="en-US" sz="2000" kern="1200" dirty="0"/>
            <a:t>: </a:t>
          </a:r>
          <a:endParaRPr lang="en-GB" sz="2000" kern="1200" dirty="0"/>
        </a:p>
      </dsp:txBody>
      <dsp:txXfrm>
        <a:off x="238232" y="31599"/>
        <a:ext cx="5792698" cy="584107"/>
      </dsp:txXfrm>
    </dsp:sp>
  </dsp:spTree>
</dsp:drawing>
</file>

<file path=ppt/diagrams/drawing7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31169D-7723-4701-94D3-2B00BABE3E2F}">
      <dsp:nvSpPr>
        <dsp:cNvPr id="0" name=""/>
        <dsp:cNvSpPr/>
      </dsp:nvSpPr>
      <dsp:spPr>
        <a:xfrm>
          <a:off x="0" y="4077"/>
          <a:ext cx="7086600" cy="4171821"/>
        </a:xfrm>
        <a:prstGeom prst="roundRect">
          <a:avLst/>
        </a:prstGeom>
        <a:solidFill>
          <a:srgbClr val="8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en-US" sz="3000" b="1" kern="1200" dirty="0"/>
            <a:t>“More than education, more than experience, more than training a person’s level of resilience will determine who succeeds and fails. That’s true in the cancer ward, in the Olympics and in the corporate boardroom.”</a:t>
          </a:r>
          <a:r>
            <a:rPr lang="en-US" sz="3600" b="1" kern="1200" dirty="0"/>
            <a:t>- </a:t>
          </a:r>
          <a:r>
            <a:rPr lang="en-US" sz="2400" b="1" kern="1200" dirty="0"/>
            <a:t>Dean M. Becker</a:t>
          </a:r>
          <a:endParaRPr lang="en-US" sz="3600" kern="1200" dirty="0"/>
        </a:p>
      </dsp:txBody>
      <dsp:txXfrm>
        <a:off x="203652" y="207729"/>
        <a:ext cx="6679296" cy="376451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58B229-1123-4F34-A09F-01679AC6D104}">
      <dsp:nvSpPr>
        <dsp:cNvPr id="0" name=""/>
        <dsp:cNvSpPr/>
      </dsp:nvSpPr>
      <dsp:spPr>
        <a:xfrm>
          <a:off x="0" y="508"/>
          <a:ext cx="7696200" cy="104124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b="0" kern="1200" dirty="0">
              <a:latin typeface="Arial Black"/>
              <a:cs typeface="Arial Black"/>
            </a:rPr>
            <a:t>How are values instilled or adopted?</a:t>
          </a:r>
        </a:p>
      </dsp:txBody>
      <dsp:txXfrm>
        <a:off x="50829" y="51337"/>
        <a:ext cx="7594542" cy="939588"/>
      </dsp:txXfrm>
    </dsp:sp>
  </dsp:spTree>
</dsp:drawing>
</file>

<file path=ppt/diagrams/drawing8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40EC16-2EDB-4E5A-A99F-06BF8C65060A}">
      <dsp:nvSpPr>
        <dsp:cNvPr id="0" name=""/>
        <dsp:cNvSpPr/>
      </dsp:nvSpPr>
      <dsp:spPr>
        <a:xfrm>
          <a:off x="0" y="0"/>
          <a:ext cx="8229600" cy="1141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b="0" kern="1200" dirty="0">
              <a:latin typeface="Arial Black"/>
              <a:cs typeface="Arial Black"/>
            </a:rPr>
            <a:t>What Can One Do?</a:t>
          </a:r>
        </a:p>
      </dsp:txBody>
      <dsp:txXfrm>
        <a:off x="55744" y="55744"/>
        <a:ext cx="8118112" cy="1030432"/>
      </dsp:txXfrm>
    </dsp:sp>
  </dsp:spTree>
</dsp:drawing>
</file>

<file path=ppt/diagrams/drawing8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C67486-562A-4D62-956D-0D1138D247DA}">
      <dsp:nvSpPr>
        <dsp:cNvPr id="0" name=""/>
        <dsp:cNvSpPr/>
      </dsp:nvSpPr>
      <dsp:spPr>
        <a:xfrm>
          <a:off x="0" y="392643"/>
          <a:ext cx="7003506" cy="1684800"/>
        </a:xfrm>
        <a:prstGeom prst="roundRect">
          <a:avLst/>
        </a:prstGeom>
        <a:solidFill>
          <a:schemeClr val="accent2">
            <a:lumMod val="5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effectLst>
                <a:outerShdw blurRad="38100" dist="38100" dir="2700000" algn="tl">
                  <a:srgbClr val="000000">
                    <a:alpha val="43137"/>
                  </a:srgbClr>
                </a:outerShdw>
              </a:effectLst>
            </a:rPr>
            <a:t>Encourage students, parents and educators to identify the after effects of specific experiences.</a:t>
          </a:r>
          <a:endParaRPr lang="en-US" sz="3200" kern="1200" dirty="0">
            <a:effectLst>
              <a:outerShdw blurRad="38100" dist="38100" dir="2700000" algn="tl">
                <a:srgbClr val="000000">
                  <a:alpha val="43137"/>
                </a:srgbClr>
              </a:outerShdw>
            </a:effectLst>
          </a:endParaRPr>
        </a:p>
      </dsp:txBody>
      <dsp:txXfrm>
        <a:off x="82245" y="474888"/>
        <a:ext cx="6839016" cy="1520310"/>
      </dsp:txXfrm>
    </dsp:sp>
    <dsp:sp modelId="{0F2343D4-0272-4823-9774-1358E9A765BA}">
      <dsp:nvSpPr>
        <dsp:cNvPr id="0" name=""/>
        <dsp:cNvSpPr/>
      </dsp:nvSpPr>
      <dsp:spPr>
        <a:xfrm>
          <a:off x="0" y="2353484"/>
          <a:ext cx="7003506" cy="1684800"/>
        </a:xfrm>
        <a:prstGeom prst="roundRect">
          <a:avLst/>
        </a:prstGeom>
        <a:solidFill>
          <a:schemeClr val="tx2">
            <a:lumMod val="5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effectLst>
                <a:outerShdw blurRad="38100" dist="38100" dir="2700000" algn="tl">
                  <a:srgbClr val="000000">
                    <a:alpha val="43137"/>
                  </a:srgbClr>
                </a:outerShdw>
              </a:effectLst>
            </a:rPr>
            <a:t>Introduce specific strategies that promote resilience.</a:t>
          </a:r>
          <a:endParaRPr lang="en-US" sz="3200" kern="1200" dirty="0">
            <a:effectLst>
              <a:outerShdw blurRad="38100" dist="38100" dir="2700000" algn="tl">
                <a:srgbClr val="000000">
                  <a:alpha val="43137"/>
                </a:srgbClr>
              </a:outerShdw>
            </a:effectLst>
          </a:endParaRPr>
        </a:p>
      </dsp:txBody>
      <dsp:txXfrm>
        <a:off x="82245" y="2435729"/>
        <a:ext cx="6839016" cy="1520310"/>
      </dsp:txXfrm>
    </dsp:sp>
  </dsp:spTree>
</dsp:drawing>
</file>

<file path=ppt/diagrams/drawing8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6A4E16-6895-44C7-84EF-C60E3E88039E}">
      <dsp:nvSpPr>
        <dsp:cNvPr id="0" name=""/>
        <dsp:cNvSpPr/>
      </dsp:nvSpPr>
      <dsp:spPr>
        <a:xfrm>
          <a:off x="0" y="539"/>
          <a:ext cx="8305800" cy="1141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en-US" sz="3400" b="0" kern="1200" dirty="0">
              <a:latin typeface="Arial Black"/>
              <a:cs typeface="Arial Black"/>
            </a:rPr>
            <a:t>Strategies to Increase Resilience </a:t>
          </a:r>
        </a:p>
      </dsp:txBody>
      <dsp:txXfrm>
        <a:off x="55744" y="56283"/>
        <a:ext cx="8194312" cy="1030432"/>
      </dsp:txXfrm>
    </dsp:sp>
  </dsp:spTree>
</dsp:drawing>
</file>

<file path=ppt/diagrams/drawing8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5CD6B8-7FFD-4E78-99C3-904DC8DA4C94}">
      <dsp:nvSpPr>
        <dsp:cNvPr id="0" name=""/>
        <dsp:cNvSpPr/>
      </dsp:nvSpPr>
      <dsp:spPr>
        <a:xfrm>
          <a:off x="0" y="1372"/>
          <a:ext cx="8813626" cy="67341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dirty="0"/>
            <a:t>1) Strengthen ability to regulate emotions such as sadness, grief, anger fear, jealousy, hatred, resentment</a:t>
          </a:r>
          <a:endParaRPr lang="en-US" sz="2000" kern="1200" dirty="0"/>
        </a:p>
      </dsp:txBody>
      <dsp:txXfrm>
        <a:off x="32873" y="34245"/>
        <a:ext cx="8747880" cy="607666"/>
      </dsp:txXfrm>
    </dsp:sp>
    <dsp:sp modelId="{0E057986-7101-4340-8E3C-C888DE45E219}">
      <dsp:nvSpPr>
        <dsp:cNvPr id="0" name=""/>
        <dsp:cNvSpPr/>
      </dsp:nvSpPr>
      <dsp:spPr>
        <a:xfrm>
          <a:off x="0" y="687343"/>
          <a:ext cx="8813626" cy="673412"/>
        </a:xfrm>
        <a:prstGeom prst="roundRect">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dirty="0"/>
            <a:t>2) Reject negative mindsets and adopt a positive (but realistic) outlook </a:t>
          </a:r>
          <a:endParaRPr lang="en-US" sz="2000" kern="1200" dirty="0"/>
        </a:p>
      </dsp:txBody>
      <dsp:txXfrm>
        <a:off x="32873" y="720216"/>
        <a:ext cx="8747880" cy="607666"/>
      </dsp:txXfrm>
    </dsp:sp>
    <dsp:sp modelId="{1C88729D-2FEB-4DB5-9CD7-517B056C82EA}">
      <dsp:nvSpPr>
        <dsp:cNvPr id="0" name=""/>
        <dsp:cNvSpPr/>
      </dsp:nvSpPr>
      <dsp:spPr>
        <a:xfrm>
          <a:off x="0" y="1373313"/>
          <a:ext cx="8813626" cy="673412"/>
        </a:xfrm>
        <a:prstGeom prst="roundRect">
          <a:avLst/>
        </a:prstGeom>
        <a:solidFill>
          <a:schemeClr val="tx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dirty="0"/>
            <a:t>3) Physical activity  or mindfulness experiences</a:t>
          </a:r>
          <a:endParaRPr lang="en-US" sz="2000" kern="1200" dirty="0"/>
        </a:p>
      </dsp:txBody>
      <dsp:txXfrm>
        <a:off x="32873" y="1406186"/>
        <a:ext cx="8747880" cy="607666"/>
      </dsp:txXfrm>
    </dsp:sp>
    <dsp:sp modelId="{EE4D17FB-A9AE-4D78-946C-44B305326F0B}">
      <dsp:nvSpPr>
        <dsp:cNvPr id="0" name=""/>
        <dsp:cNvSpPr/>
      </dsp:nvSpPr>
      <dsp:spPr>
        <a:xfrm>
          <a:off x="0" y="2059284"/>
          <a:ext cx="8813626" cy="67341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dirty="0"/>
            <a:t>4) Take on new challenges while focusing on lessons learned that make you smarter or stronger</a:t>
          </a:r>
          <a:endParaRPr lang="en-US" sz="2000" kern="1200" dirty="0"/>
        </a:p>
      </dsp:txBody>
      <dsp:txXfrm>
        <a:off x="32873" y="2092157"/>
        <a:ext cx="8747880" cy="607666"/>
      </dsp:txXfrm>
    </dsp:sp>
    <dsp:sp modelId="{F0810C52-5B6A-43F5-B3D3-9CF67F9967A0}">
      <dsp:nvSpPr>
        <dsp:cNvPr id="0" name=""/>
        <dsp:cNvSpPr/>
      </dsp:nvSpPr>
      <dsp:spPr>
        <a:xfrm>
          <a:off x="0" y="2745254"/>
          <a:ext cx="8813626" cy="673412"/>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dirty="0"/>
            <a:t>5) Create or fall back on a supportive social network </a:t>
          </a:r>
          <a:endParaRPr lang="en-US" sz="2000" kern="1200" dirty="0"/>
        </a:p>
      </dsp:txBody>
      <dsp:txXfrm>
        <a:off x="32873" y="2778127"/>
        <a:ext cx="8747880" cy="607666"/>
      </dsp:txXfrm>
    </dsp:sp>
    <dsp:sp modelId="{3F42971F-8256-4CDB-B82F-D0494CB4E9C6}">
      <dsp:nvSpPr>
        <dsp:cNvPr id="0" name=""/>
        <dsp:cNvSpPr/>
      </dsp:nvSpPr>
      <dsp:spPr>
        <a:xfrm>
          <a:off x="0" y="3431225"/>
          <a:ext cx="8813626" cy="67341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dirty="0"/>
            <a:t>6) Observe and emulate resilient role models -if they can do it, so can I</a:t>
          </a:r>
          <a:endParaRPr lang="en-US" sz="2000" kern="1200" dirty="0"/>
        </a:p>
      </dsp:txBody>
      <dsp:txXfrm>
        <a:off x="32873" y="3464098"/>
        <a:ext cx="8747880" cy="607666"/>
      </dsp:txXfrm>
    </dsp:sp>
    <dsp:sp modelId="{061BCB15-2AF5-1242-A0CB-3FF7C6BFF5B5}">
      <dsp:nvSpPr>
        <dsp:cNvPr id="0" name=""/>
        <dsp:cNvSpPr/>
      </dsp:nvSpPr>
      <dsp:spPr>
        <a:xfrm>
          <a:off x="0" y="4117195"/>
          <a:ext cx="8813626" cy="673412"/>
        </a:xfrm>
        <a:prstGeom prst="roundRect">
          <a:avLst/>
        </a:prstGeom>
        <a:solidFill>
          <a:srgbClr val="4F622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dirty="0"/>
            <a:t>7) Diversion and distraction or reframe the experience</a:t>
          </a:r>
          <a:endParaRPr lang="en-US" sz="2000" kern="1200" dirty="0"/>
        </a:p>
      </dsp:txBody>
      <dsp:txXfrm>
        <a:off x="32873" y="4150068"/>
        <a:ext cx="8747880" cy="607666"/>
      </dsp:txXfrm>
    </dsp:sp>
  </dsp:spTree>
</dsp:drawing>
</file>

<file path=ppt/diagrams/drawing8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FE9470-AAA6-DB47-B076-72C761DBA4C8}">
      <dsp:nvSpPr>
        <dsp:cNvPr id="0" name=""/>
        <dsp:cNvSpPr/>
      </dsp:nvSpPr>
      <dsp:spPr>
        <a:xfrm>
          <a:off x="0" y="214201"/>
          <a:ext cx="8365567" cy="1844881"/>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9261" tIns="895604" rIns="649261"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Pursuing excellence in all they do. They understand the importance of effort and hard work, and they always strive to do their best.		</a:t>
          </a:r>
          <a:endParaRPr lang="en-GB" sz="2000" kern="1200" dirty="0"/>
        </a:p>
      </dsp:txBody>
      <dsp:txXfrm>
        <a:off x="0" y="214201"/>
        <a:ext cx="8365567" cy="1844881"/>
      </dsp:txXfrm>
    </dsp:sp>
    <dsp:sp modelId="{93C33F0B-6A7A-9543-A689-67073E7F6C8E}">
      <dsp:nvSpPr>
        <dsp:cNvPr id="0" name=""/>
        <dsp:cNvSpPr/>
      </dsp:nvSpPr>
      <dsp:spPr>
        <a:xfrm>
          <a:off x="206633" y="0"/>
          <a:ext cx="5855896" cy="89833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1339" tIns="0" rIns="221339" bIns="0" numCol="1" spcCol="1270" anchor="ctr" anchorCtr="0">
          <a:noAutofit/>
        </a:bodyPr>
        <a:lstStyle/>
        <a:p>
          <a:pPr marL="0" lvl="0" indent="0" algn="l" defTabSz="1066800">
            <a:lnSpc>
              <a:spcPct val="90000"/>
            </a:lnSpc>
            <a:spcBef>
              <a:spcPct val="0"/>
            </a:spcBef>
            <a:spcAft>
              <a:spcPct val="35000"/>
            </a:spcAft>
            <a:buNone/>
          </a:pPr>
          <a:r>
            <a:rPr lang="en-US" sz="2400" kern="1200" dirty="0"/>
            <a:t>Students demonstrate discipline by:</a:t>
          </a:r>
          <a:endParaRPr lang="en-GB" sz="2400" kern="1200" dirty="0"/>
        </a:p>
      </dsp:txBody>
      <dsp:txXfrm>
        <a:off x="250486" y="43853"/>
        <a:ext cx="5768190" cy="810627"/>
      </dsp:txXfrm>
    </dsp:sp>
  </dsp:spTree>
</dsp:drawing>
</file>

<file path=ppt/diagrams/drawing8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F03A4-DEB1-A445-A96E-C504C1A65CFF}">
      <dsp:nvSpPr>
        <dsp:cNvPr id="0" name=""/>
        <dsp:cNvSpPr/>
      </dsp:nvSpPr>
      <dsp:spPr>
        <a:xfrm>
          <a:off x="739456" y="2684506"/>
          <a:ext cx="530407" cy="2079654"/>
        </a:xfrm>
        <a:custGeom>
          <a:avLst/>
          <a:gdLst/>
          <a:ahLst/>
          <a:cxnLst/>
          <a:rect l="0" t="0" r="0" b="0"/>
          <a:pathLst>
            <a:path>
              <a:moveTo>
                <a:pt x="0" y="0"/>
              </a:moveTo>
              <a:lnTo>
                <a:pt x="265203" y="0"/>
              </a:lnTo>
              <a:lnTo>
                <a:pt x="265203" y="2079654"/>
              </a:lnTo>
              <a:lnTo>
                <a:pt x="530407" y="2079654"/>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GB" sz="800" kern="1200" dirty="0"/>
        </a:p>
      </dsp:txBody>
      <dsp:txXfrm>
        <a:off x="951004" y="3670678"/>
        <a:ext cx="107311" cy="107311"/>
      </dsp:txXfrm>
    </dsp:sp>
    <dsp:sp modelId="{DB128ACA-5EEF-2848-9CDC-0928047ED6C7}">
      <dsp:nvSpPr>
        <dsp:cNvPr id="0" name=""/>
        <dsp:cNvSpPr/>
      </dsp:nvSpPr>
      <dsp:spPr>
        <a:xfrm>
          <a:off x="739456" y="2684506"/>
          <a:ext cx="530407" cy="693218"/>
        </a:xfrm>
        <a:custGeom>
          <a:avLst/>
          <a:gdLst/>
          <a:ahLst/>
          <a:cxnLst/>
          <a:rect l="0" t="0" r="0" b="0"/>
          <a:pathLst>
            <a:path>
              <a:moveTo>
                <a:pt x="0" y="0"/>
              </a:moveTo>
              <a:lnTo>
                <a:pt x="265203" y="0"/>
              </a:lnTo>
              <a:lnTo>
                <a:pt x="265203" y="693218"/>
              </a:lnTo>
              <a:lnTo>
                <a:pt x="530407" y="693218"/>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dirty="0"/>
        </a:p>
      </dsp:txBody>
      <dsp:txXfrm>
        <a:off x="982838" y="3009294"/>
        <a:ext cx="43642" cy="43642"/>
      </dsp:txXfrm>
    </dsp:sp>
    <dsp:sp modelId="{0D934ADF-D950-9C45-A5EF-695D2818EB14}">
      <dsp:nvSpPr>
        <dsp:cNvPr id="0" name=""/>
        <dsp:cNvSpPr/>
      </dsp:nvSpPr>
      <dsp:spPr>
        <a:xfrm>
          <a:off x="739456" y="1991288"/>
          <a:ext cx="530407" cy="693218"/>
        </a:xfrm>
        <a:custGeom>
          <a:avLst/>
          <a:gdLst/>
          <a:ahLst/>
          <a:cxnLst/>
          <a:rect l="0" t="0" r="0" b="0"/>
          <a:pathLst>
            <a:path>
              <a:moveTo>
                <a:pt x="0" y="693218"/>
              </a:moveTo>
              <a:lnTo>
                <a:pt x="265203" y="693218"/>
              </a:lnTo>
              <a:lnTo>
                <a:pt x="265203" y="0"/>
              </a:lnTo>
              <a:lnTo>
                <a:pt x="530407" y="0"/>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dirty="0"/>
        </a:p>
      </dsp:txBody>
      <dsp:txXfrm>
        <a:off x="982838" y="2316075"/>
        <a:ext cx="43642" cy="43642"/>
      </dsp:txXfrm>
    </dsp:sp>
    <dsp:sp modelId="{EC01D28A-1FF2-2F4E-B407-14E1D5F8F3EF}">
      <dsp:nvSpPr>
        <dsp:cNvPr id="0" name=""/>
        <dsp:cNvSpPr/>
      </dsp:nvSpPr>
      <dsp:spPr>
        <a:xfrm>
          <a:off x="739456" y="604851"/>
          <a:ext cx="530407" cy="2079654"/>
        </a:xfrm>
        <a:custGeom>
          <a:avLst/>
          <a:gdLst/>
          <a:ahLst/>
          <a:cxnLst/>
          <a:rect l="0" t="0" r="0" b="0"/>
          <a:pathLst>
            <a:path>
              <a:moveTo>
                <a:pt x="0" y="2079654"/>
              </a:moveTo>
              <a:lnTo>
                <a:pt x="265203" y="2079654"/>
              </a:lnTo>
              <a:lnTo>
                <a:pt x="265203" y="0"/>
              </a:lnTo>
              <a:lnTo>
                <a:pt x="530407" y="0"/>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GB" sz="800" kern="1200" dirty="0"/>
        </a:p>
      </dsp:txBody>
      <dsp:txXfrm>
        <a:off x="951004" y="1591023"/>
        <a:ext cx="107311" cy="107311"/>
      </dsp:txXfrm>
    </dsp:sp>
    <dsp:sp modelId="{1E12ABBB-C9F2-EA46-A583-1F0E87007591}">
      <dsp:nvSpPr>
        <dsp:cNvPr id="0" name=""/>
        <dsp:cNvSpPr/>
      </dsp:nvSpPr>
      <dsp:spPr>
        <a:xfrm rot="16200000">
          <a:off x="-2005444" y="2314778"/>
          <a:ext cx="4750345" cy="739456"/>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2266950">
            <a:lnSpc>
              <a:spcPct val="90000"/>
            </a:lnSpc>
            <a:spcBef>
              <a:spcPct val="0"/>
            </a:spcBef>
            <a:spcAft>
              <a:spcPct val="35000"/>
            </a:spcAft>
            <a:buNone/>
          </a:pPr>
          <a:r>
            <a:rPr lang="en-GB" sz="5100" kern="1200" dirty="0"/>
            <a:t>DILIGENCE</a:t>
          </a:r>
        </a:p>
      </dsp:txBody>
      <dsp:txXfrm>
        <a:off x="-2005444" y="2314778"/>
        <a:ext cx="4750345" cy="739456"/>
      </dsp:txXfrm>
    </dsp:sp>
    <dsp:sp modelId="{3605E7E3-0DB7-5B45-9618-FA6DA0873302}">
      <dsp:nvSpPr>
        <dsp:cNvPr id="0" name=""/>
        <dsp:cNvSpPr/>
      </dsp:nvSpPr>
      <dsp:spPr>
        <a:xfrm>
          <a:off x="1269864" y="4065"/>
          <a:ext cx="7362232" cy="1201572"/>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l" defTabSz="889000">
            <a:lnSpc>
              <a:spcPct val="90000"/>
            </a:lnSpc>
            <a:spcBef>
              <a:spcPct val="0"/>
            </a:spcBef>
            <a:spcAft>
              <a:spcPct val="35000"/>
            </a:spcAft>
            <a:buNone/>
          </a:pPr>
          <a:r>
            <a:rPr lang="en-GB" sz="2000" kern="1200" dirty="0"/>
            <a:t>Instilling in students the skill of being diligent, persistent and hardworking, can be a herculean task for teachers. </a:t>
          </a:r>
        </a:p>
      </dsp:txBody>
      <dsp:txXfrm>
        <a:off x="1269864" y="4065"/>
        <a:ext cx="7362232" cy="1201572"/>
      </dsp:txXfrm>
    </dsp:sp>
    <dsp:sp modelId="{15573CB7-9938-9B49-80C4-2826F051EFB0}">
      <dsp:nvSpPr>
        <dsp:cNvPr id="0" name=""/>
        <dsp:cNvSpPr/>
      </dsp:nvSpPr>
      <dsp:spPr>
        <a:xfrm>
          <a:off x="1269864" y="1390502"/>
          <a:ext cx="7362232" cy="1201572"/>
        </a:xfrm>
        <a:prstGeom prst="rect">
          <a:avLst/>
        </a:prstGeom>
        <a:solidFill>
          <a:schemeClr val="accent3">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l" defTabSz="889000">
            <a:lnSpc>
              <a:spcPct val="90000"/>
            </a:lnSpc>
            <a:spcBef>
              <a:spcPct val="0"/>
            </a:spcBef>
            <a:spcAft>
              <a:spcPct val="35000"/>
            </a:spcAft>
            <a:buNone/>
          </a:pPr>
          <a:r>
            <a:rPr lang="en-GB" sz="2000" kern="1200" dirty="0"/>
            <a:t>Who wouldn’t want to work hard, complete what it is they have to do and not just give up when things get tough? </a:t>
          </a:r>
        </a:p>
      </dsp:txBody>
      <dsp:txXfrm>
        <a:off x="1269864" y="1390502"/>
        <a:ext cx="7362232" cy="1201572"/>
      </dsp:txXfrm>
    </dsp:sp>
    <dsp:sp modelId="{A2191829-E195-A849-A698-CE8834A12D2C}">
      <dsp:nvSpPr>
        <dsp:cNvPr id="0" name=""/>
        <dsp:cNvSpPr/>
      </dsp:nvSpPr>
      <dsp:spPr>
        <a:xfrm>
          <a:off x="1269864" y="2776938"/>
          <a:ext cx="7362232" cy="1201572"/>
        </a:xfrm>
        <a:prstGeom prst="rect">
          <a:avLst/>
        </a:prstGeom>
        <a:solidFill>
          <a:srgbClr val="66006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l" defTabSz="889000">
            <a:lnSpc>
              <a:spcPct val="90000"/>
            </a:lnSpc>
            <a:spcBef>
              <a:spcPct val="0"/>
            </a:spcBef>
            <a:spcAft>
              <a:spcPct val="35000"/>
            </a:spcAft>
            <a:buNone/>
          </a:pPr>
          <a:r>
            <a:rPr lang="en-GB" sz="2000" kern="1200" dirty="0"/>
            <a:t>Developing the skill of diligence just does not happen by chance. Think of your own success as a student or now as an educator and how diligence played a major role. </a:t>
          </a:r>
        </a:p>
      </dsp:txBody>
      <dsp:txXfrm>
        <a:off x="1269864" y="2776938"/>
        <a:ext cx="7362232" cy="1201572"/>
      </dsp:txXfrm>
    </dsp:sp>
    <dsp:sp modelId="{1B64765C-FAD6-6A48-9D3F-D5983E465037}">
      <dsp:nvSpPr>
        <dsp:cNvPr id="0" name=""/>
        <dsp:cNvSpPr/>
      </dsp:nvSpPr>
      <dsp:spPr>
        <a:xfrm>
          <a:off x="1269864" y="4163374"/>
          <a:ext cx="7362232" cy="1201572"/>
        </a:xfrm>
        <a:prstGeom prst="rect">
          <a:avLst/>
        </a:prstGeom>
        <a:solidFill>
          <a:schemeClr val="accent5">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l" defTabSz="889000">
            <a:lnSpc>
              <a:spcPct val="90000"/>
            </a:lnSpc>
            <a:spcBef>
              <a:spcPct val="0"/>
            </a:spcBef>
            <a:spcAft>
              <a:spcPct val="35000"/>
            </a:spcAft>
            <a:buNone/>
          </a:pPr>
          <a:r>
            <a:rPr lang="en-GB" sz="2000" kern="1200" dirty="0"/>
            <a:t>As with any of the desired character traits, we realize the change is not in the why or what; rather it is in the how.</a:t>
          </a:r>
        </a:p>
      </dsp:txBody>
      <dsp:txXfrm>
        <a:off x="1269864" y="4163374"/>
        <a:ext cx="7362232" cy="1201572"/>
      </dsp:txXfrm>
    </dsp:sp>
  </dsp:spTree>
</dsp:drawing>
</file>

<file path=ppt/diagrams/drawing8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FE9470-AAA6-DB47-B076-72C761DBA4C8}">
      <dsp:nvSpPr>
        <dsp:cNvPr id="0" name=""/>
        <dsp:cNvSpPr/>
      </dsp:nvSpPr>
      <dsp:spPr>
        <a:xfrm>
          <a:off x="0" y="374391"/>
          <a:ext cx="8404048" cy="1511498"/>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52248" tIns="395732" rIns="652248"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Continuing to perform their responsibilities and pursue their goals despite frustrations, mistakes, setbacks, and other obstacles that make their task difficult or seem impossible. 	</a:t>
          </a:r>
          <a:endParaRPr lang="en-GB" sz="2000" kern="1200" dirty="0"/>
        </a:p>
      </dsp:txBody>
      <dsp:txXfrm>
        <a:off x="0" y="374391"/>
        <a:ext cx="8404048" cy="1511498"/>
      </dsp:txXfrm>
    </dsp:sp>
    <dsp:sp modelId="{93C33F0B-6A7A-9543-A689-67073E7F6C8E}">
      <dsp:nvSpPr>
        <dsp:cNvPr id="0" name=""/>
        <dsp:cNvSpPr/>
      </dsp:nvSpPr>
      <dsp:spPr>
        <a:xfrm>
          <a:off x="207584" y="0"/>
          <a:ext cx="6508119" cy="64730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2357" tIns="0" rIns="222357" bIns="0" numCol="1" spcCol="1270" anchor="ctr" anchorCtr="0">
          <a:noAutofit/>
        </a:bodyPr>
        <a:lstStyle/>
        <a:p>
          <a:pPr marL="0" lvl="0" indent="0" algn="l" defTabSz="1066800">
            <a:lnSpc>
              <a:spcPct val="90000"/>
            </a:lnSpc>
            <a:spcBef>
              <a:spcPct val="0"/>
            </a:spcBef>
            <a:spcAft>
              <a:spcPct val="35000"/>
            </a:spcAft>
            <a:buNone/>
          </a:pPr>
          <a:r>
            <a:rPr lang="en-US" sz="2400" kern="1200" dirty="0"/>
            <a:t>Students demonstrate perseverance by: </a:t>
          </a:r>
          <a:endParaRPr lang="en-GB" sz="2400" kern="1200" dirty="0"/>
        </a:p>
      </dsp:txBody>
      <dsp:txXfrm>
        <a:off x="239183" y="31599"/>
        <a:ext cx="6444921" cy="584107"/>
      </dsp:txXfrm>
    </dsp:sp>
  </dsp:spTree>
</dsp:drawing>
</file>

<file path=ppt/diagrams/drawing8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FE9470-AAA6-DB47-B076-72C761DBA4C8}">
      <dsp:nvSpPr>
        <dsp:cNvPr id="0" name=""/>
        <dsp:cNvSpPr/>
      </dsp:nvSpPr>
      <dsp:spPr>
        <a:xfrm>
          <a:off x="0" y="730452"/>
          <a:ext cx="8365567" cy="1117776"/>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9261" tIns="416560" rIns="649261"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t>Choosing to be optimistic, enthusiastic, hopeful, and cheerful.</a:t>
          </a:r>
        </a:p>
      </dsp:txBody>
      <dsp:txXfrm>
        <a:off x="0" y="730452"/>
        <a:ext cx="8365567" cy="1117776"/>
      </dsp:txXfrm>
    </dsp:sp>
    <dsp:sp modelId="{93C33F0B-6A7A-9543-A689-67073E7F6C8E}">
      <dsp:nvSpPr>
        <dsp:cNvPr id="0" name=""/>
        <dsp:cNvSpPr/>
      </dsp:nvSpPr>
      <dsp:spPr>
        <a:xfrm>
          <a:off x="206633" y="0"/>
          <a:ext cx="5855896" cy="64730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1339" tIns="0" rIns="221339" bIns="0" numCol="1" spcCol="1270" anchor="ctr" anchorCtr="0">
          <a:noAutofit/>
        </a:bodyPr>
        <a:lstStyle/>
        <a:p>
          <a:pPr marL="0" lvl="0" indent="0" algn="l" defTabSz="1066800">
            <a:lnSpc>
              <a:spcPct val="90000"/>
            </a:lnSpc>
            <a:spcBef>
              <a:spcPct val="0"/>
            </a:spcBef>
            <a:spcAft>
              <a:spcPct val="35000"/>
            </a:spcAft>
            <a:buNone/>
          </a:pPr>
          <a:r>
            <a:rPr lang="en-US" sz="2400" kern="1200" dirty="0"/>
            <a:t>Students demonstrate positivity by: </a:t>
          </a:r>
          <a:endParaRPr lang="en-GB" sz="2400" kern="1200" dirty="0"/>
        </a:p>
      </dsp:txBody>
      <dsp:txXfrm>
        <a:off x="238232" y="31599"/>
        <a:ext cx="5792698" cy="584107"/>
      </dsp:txXfrm>
    </dsp:sp>
  </dsp:spTree>
</dsp:drawing>
</file>

<file path=ppt/diagrams/drawing8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F9D408-0B12-4C3D-81B4-81469CF2D5C1}">
      <dsp:nvSpPr>
        <dsp:cNvPr id="0" name=""/>
        <dsp:cNvSpPr/>
      </dsp:nvSpPr>
      <dsp:spPr>
        <a:xfrm>
          <a:off x="0" y="167076"/>
          <a:ext cx="8229600" cy="80884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b="0" kern="1200" dirty="0">
              <a:latin typeface="Arial Black"/>
              <a:cs typeface="Arial Black"/>
            </a:rPr>
            <a:t>Mindsets Can Be Changed</a:t>
          </a:r>
        </a:p>
      </dsp:txBody>
      <dsp:txXfrm>
        <a:off x="39485" y="206561"/>
        <a:ext cx="8150630" cy="729877"/>
      </dsp:txXfrm>
    </dsp:sp>
  </dsp:spTree>
</dsp:drawing>
</file>

<file path=ppt/diagrams/drawing8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0B7DA-F474-4DD3-BC43-540F952FBB7F}">
      <dsp:nvSpPr>
        <dsp:cNvPr id="0" name=""/>
        <dsp:cNvSpPr/>
      </dsp:nvSpPr>
      <dsp:spPr>
        <a:xfrm>
          <a:off x="0" y="75812"/>
          <a:ext cx="8229600" cy="1804678"/>
        </a:xfrm>
        <a:prstGeom prst="roundRect">
          <a:avLst/>
        </a:prstGeom>
        <a:solidFill>
          <a:srgbClr val="80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rtl="0">
            <a:lnSpc>
              <a:spcPct val="90000"/>
            </a:lnSpc>
            <a:spcBef>
              <a:spcPct val="0"/>
            </a:spcBef>
            <a:spcAft>
              <a:spcPct val="35000"/>
            </a:spcAft>
            <a:buNone/>
          </a:pPr>
          <a:r>
            <a:rPr lang="en-US" sz="3100" b="1" kern="1200" dirty="0"/>
            <a:t>Our mindsets regarding certain aspects of our lives is based on our choice of meaning we give to things. </a:t>
          </a:r>
          <a:endParaRPr lang="en-US" sz="3100" kern="1200" dirty="0"/>
        </a:p>
      </dsp:txBody>
      <dsp:txXfrm>
        <a:off x="88097" y="163909"/>
        <a:ext cx="8053406" cy="1628484"/>
      </dsp:txXfrm>
    </dsp:sp>
    <dsp:sp modelId="{DCE7D1BD-B281-4842-923C-4AABB0556971}">
      <dsp:nvSpPr>
        <dsp:cNvPr id="0" name=""/>
        <dsp:cNvSpPr/>
      </dsp:nvSpPr>
      <dsp:spPr>
        <a:xfrm>
          <a:off x="0" y="1976157"/>
          <a:ext cx="8229600" cy="1168727"/>
        </a:xfrm>
        <a:prstGeom prst="roundRect">
          <a:avLst/>
        </a:prstGeom>
        <a:solidFill>
          <a:srgbClr val="008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rtl="0">
            <a:lnSpc>
              <a:spcPct val="90000"/>
            </a:lnSpc>
            <a:spcBef>
              <a:spcPct val="0"/>
            </a:spcBef>
            <a:spcAft>
              <a:spcPct val="35000"/>
            </a:spcAft>
            <a:buNone/>
          </a:pPr>
          <a:r>
            <a:rPr lang="en-US" sz="3100" b="1" kern="1200" dirty="0"/>
            <a:t>We all can consciously decide to develop a positive mindset.</a:t>
          </a:r>
          <a:endParaRPr lang="en-US" sz="3100" kern="1200" dirty="0"/>
        </a:p>
      </dsp:txBody>
      <dsp:txXfrm>
        <a:off x="57053" y="2033210"/>
        <a:ext cx="8115494" cy="1054621"/>
      </dsp:txXfrm>
    </dsp:sp>
    <dsp:sp modelId="{5084E64E-6DFD-4C50-96DD-1A4795207FA1}">
      <dsp:nvSpPr>
        <dsp:cNvPr id="0" name=""/>
        <dsp:cNvSpPr/>
      </dsp:nvSpPr>
      <dsp:spPr>
        <a:xfrm>
          <a:off x="0" y="3144885"/>
          <a:ext cx="8229600" cy="1630125"/>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261290" tIns="27940" rIns="156464" bIns="27940" numCol="1" spcCol="1270" anchor="t" anchorCtr="0">
          <a:noAutofit/>
        </a:bodyPr>
        <a:lstStyle/>
        <a:p>
          <a:pPr marL="228600" lvl="1" indent="-228600" algn="l" defTabSz="977900" rtl="0">
            <a:lnSpc>
              <a:spcPct val="90000"/>
            </a:lnSpc>
            <a:spcBef>
              <a:spcPct val="0"/>
            </a:spcBef>
            <a:spcAft>
              <a:spcPct val="20000"/>
            </a:spcAft>
            <a:buChar char="•"/>
          </a:pPr>
          <a:r>
            <a:rPr lang="en-US" sz="2200" b="1" kern="1200" dirty="0"/>
            <a:t>Half-full perspective, looking for the bright side of every event</a:t>
          </a:r>
          <a:endParaRPr lang="en-US" sz="2200" kern="1200" dirty="0"/>
        </a:p>
        <a:p>
          <a:pPr marL="228600" lvl="1" indent="-228600" algn="l" defTabSz="977900" rtl="0">
            <a:lnSpc>
              <a:spcPct val="90000"/>
            </a:lnSpc>
            <a:spcBef>
              <a:spcPct val="0"/>
            </a:spcBef>
            <a:spcAft>
              <a:spcPct val="20000"/>
            </a:spcAft>
            <a:buChar char="•"/>
          </a:pPr>
          <a:r>
            <a:rPr lang="en-US" sz="2200" b="1" kern="1200" dirty="0"/>
            <a:t>Believing in the personal ability to endure adverse events</a:t>
          </a:r>
          <a:endParaRPr lang="en-US" sz="2200" kern="1200" dirty="0"/>
        </a:p>
        <a:p>
          <a:pPr marL="228600" lvl="1" indent="-228600" algn="l" defTabSz="977900" rtl="0">
            <a:lnSpc>
              <a:spcPct val="90000"/>
            </a:lnSpc>
            <a:spcBef>
              <a:spcPct val="0"/>
            </a:spcBef>
            <a:spcAft>
              <a:spcPct val="20000"/>
            </a:spcAft>
            <a:buChar char="•"/>
          </a:pPr>
          <a:r>
            <a:rPr lang="en-US" sz="2200" b="1" kern="1200" dirty="0"/>
            <a:t>Believing things can and will get better</a:t>
          </a:r>
          <a:endParaRPr lang="en-US" sz="2200" kern="1200" dirty="0"/>
        </a:p>
      </dsp:txBody>
      <dsp:txXfrm>
        <a:off x="0" y="3144885"/>
        <a:ext cx="8229600" cy="163012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486247-1A9E-4958-87CC-5324E4308CB5}">
      <dsp:nvSpPr>
        <dsp:cNvPr id="0" name=""/>
        <dsp:cNvSpPr/>
      </dsp:nvSpPr>
      <dsp:spPr>
        <a:xfrm>
          <a:off x="673263" y="0"/>
          <a:ext cx="7630324" cy="5010598"/>
        </a:xfrm>
        <a:prstGeom prst="rightArrow">
          <a:avLst/>
        </a:prstGeom>
        <a:solidFill>
          <a:srgbClr val="FFCC00"/>
        </a:soli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FB3273AA-03C5-4002-8C18-EDA66E07B88C}">
      <dsp:nvSpPr>
        <dsp:cNvPr id="0" name=""/>
        <dsp:cNvSpPr/>
      </dsp:nvSpPr>
      <dsp:spPr>
        <a:xfrm>
          <a:off x="161525" y="1283314"/>
          <a:ext cx="2683265" cy="2385004"/>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rtl="0">
            <a:lnSpc>
              <a:spcPct val="90000"/>
            </a:lnSpc>
            <a:spcBef>
              <a:spcPct val="0"/>
            </a:spcBef>
            <a:spcAft>
              <a:spcPct val="35000"/>
            </a:spcAft>
            <a:buNone/>
          </a:pPr>
          <a:r>
            <a:rPr lang="en-US" sz="2400" b="0" kern="1200" dirty="0"/>
            <a:t>Explanation</a:t>
          </a:r>
        </a:p>
        <a:p>
          <a:pPr marL="0" lvl="0" indent="0" algn="ctr" defTabSz="1066800" rtl="0">
            <a:lnSpc>
              <a:spcPct val="90000"/>
            </a:lnSpc>
            <a:spcBef>
              <a:spcPct val="0"/>
            </a:spcBef>
            <a:spcAft>
              <a:spcPct val="35000"/>
            </a:spcAft>
            <a:buNone/>
          </a:pPr>
          <a:r>
            <a:rPr lang="en-US" sz="2400" b="0" kern="1200" dirty="0"/>
            <a:t> (Directed teaching)</a:t>
          </a:r>
        </a:p>
      </dsp:txBody>
      <dsp:txXfrm>
        <a:off x="277951" y="1399740"/>
        <a:ext cx="2450413" cy="2152152"/>
      </dsp:txXfrm>
    </dsp:sp>
    <dsp:sp modelId="{C216D4E3-C628-4A5F-B2C2-2840B591B7A5}">
      <dsp:nvSpPr>
        <dsp:cNvPr id="0" name=""/>
        <dsp:cNvSpPr/>
      </dsp:nvSpPr>
      <dsp:spPr>
        <a:xfrm>
          <a:off x="3089520" y="1283314"/>
          <a:ext cx="2994521" cy="2385004"/>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rtl="0">
            <a:lnSpc>
              <a:spcPct val="90000"/>
            </a:lnSpc>
            <a:spcBef>
              <a:spcPct val="0"/>
            </a:spcBef>
            <a:spcAft>
              <a:spcPct val="35000"/>
            </a:spcAft>
            <a:buNone/>
          </a:pPr>
          <a:r>
            <a:rPr lang="en-US" sz="2200" b="0" kern="1200" dirty="0"/>
            <a:t>Experiential activity generates self-discovery and an emotional commitment to desired beliefs and behavior</a:t>
          </a:r>
        </a:p>
      </dsp:txBody>
      <dsp:txXfrm>
        <a:off x="3205946" y="1399740"/>
        <a:ext cx="2761669" cy="2152152"/>
      </dsp:txXfrm>
    </dsp:sp>
    <dsp:sp modelId="{812F6F33-223B-4F1C-A934-FCCD7A3D403D}">
      <dsp:nvSpPr>
        <dsp:cNvPr id="0" name=""/>
        <dsp:cNvSpPr/>
      </dsp:nvSpPr>
      <dsp:spPr>
        <a:xfrm>
          <a:off x="6418119" y="1283314"/>
          <a:ext cx="2519306" cy="2385004"/>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rtl="0">
            <a:lnSpc>
              <a:spcPct val="90000"/>
            </a:lnSpc>
            <a:spcBef>
              <a:spcPct val="0"/>
            </a:spcBef>
            <a:spcAft>
              <a:spcPct val="35000"/>
            </a:spcAft>
            <a:buNone/>
          </a:pPr>
          <a:r>
            <a:rPr lang="en-US" sz="2400" b="0" kern="1200" dirty="0"/>
            <a:t>Vicarious experience</a:t>
          </a:r>
        </a:p>
        <a:p>
          <a:pPr marL="0" lvl="0" indent="0" algn="ctr" defTabSz="1066800" rtl="0">
            <a:lnSpc>
              <a:spcPct val="90000"/>
            </a:lnSpc>
            <a:spcBef>
              <a:spcPct val="0"/>
            </a:spcBef>
            <a:spcAft>
              <a:spcPct val="35000"/>
            </a:spcAft>
            <a:buNone/>
          </a:pPr>
          <a:r>
            <a:rPr lang="en-US" sz="2400" b="0" kern="1200" dirty="0"/>
            <a:t>Stories told orally, by book, or video  </a:t>
          </a:r>
        </a:p>
      </dsp:txBody>
      <dsp:txXfrm>
        <a:off x="6534545" y="1399740"/>
        <a:ext cx="2286454" cy="2152152"/>
      </dsp:txXfrm>
    </dsp:sp>
  </dsp:spTree>
</dsp:drawing>
</file>

<file path=ppt/diagrams/drawing9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24CDF8-ADD1-4B05-B569-B9BEF647B3FA}">
      <dsp:nvSpPr>
        <dsp:cNvPr id="0" name=""/>
        <dsp:cNvSpPr/>
      </dsp:nvSpPr>
      <dsp:spPr>
        <a:xfrm>
          <a:off x="0" y="539"/>
          <a:ext cx="8229600" cy="1141920"/>
        </a:xfrm>
        <a:prstGeom prst="roundRect">
          <a:avLst/>
        </a:prstGeom>
        <a:solidFill>
          <a:srgbClr val="8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b="0" i="0" kern="1200" dirty="0">
              <a:latin typeface="Arial Black"/>
              <a:cs typeface="Arial Black"/>
            </a:rPr>
            <a:t>Power of Positive Thinking </a:t>
          </a:r>
        </a:p>
      </dsp:txBody>
      <dsp:txXfrm>
        <a:off x="55744" y="56283"/>
        <a:ext cx="8118112" cy="1030432"/>
      </dsp:txXfrm>
    </dsp:sp>
  </dsp:spTree>
</dsp:drawing>
</file>

<file path=ppt/diagrams/drawing9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BE6EE7-73E7-4540-B470-6443368DC803}">
      <dsp:nvSpPr>
        <dsp:cNvPr id="0" name=""/>
        <dsp:cNvSpPr/>
      </dsp:nvSpPr>
      <dsp:spPr>
        <a:xfrm>
          <a:off x="0" y="280324"/>
          <a:ext cx="8229600" cy="1252685"/>
        </a:xfrm>
        <a:prstGeom prst="roundRect">
          <a:avLst/>
        </a:prstGeom>
        <a:solidFill>
          <a:schemeClr val="accent1">
            <a:lumMod val="7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0" kern="1200" dirty="0"/>
            <a:t>Negative thoughts - doubt, fear, worry, doom and gloom, focusing on what could go wrong - diminish the quality of life</a:t>
          </a:r>
          <a:r>
            <a:rPr lang="en-US" sz="2800" b="1" kern="1200" dirty="0"/>
            <a:t>  </a:t>
          </a:r>
          <a:endParaRPr lang="en-US" sz="2800" kern="1200" dirty="0"/>
        </a:p>
      </dsp:txBody>
      <dsp:txXfrm>
        <a:off x="61151" y="341475"/>
        <a:ext cx="8107298" cy="1130383"/>
      </dsp:txXfrm>
    </dsp:sp>
    <dsp:sp modelId="{581E3011-1D6E-4F4E-BAF5-9C855E8C523D}">
      <dsp:nvSpPr>
        <dsp:cNvPr id="0" name=""/>
        <dsp:cNvSpPr/>
      </dsp:nvSpPr>
      <dsp:spPr>
        <a:xfrm>
          <a:off x="0" y="1748735"/>
          <a:ext cx="8229600" cy="1367527"/>
        </a:xfrm>
        <a:prstGeom prst="roundRect">
          <a:avLst/>
        </a:prstGeom>
        <a:solidFill>
          <a:srgbClr val="008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0" kern="1200" dirty="0"/>
            <a:t>The power of positive thinking is the ability to reduce  or eliminate the impact of negative thoughts</a:t>
          </a:r>
          <a:r>
            <a:rPr lang="en-US" sz="2800" b="1" kern="1200" dirty="0"/>
            <a:t> </a:t>
          </a:r>
          <a:endParaRPr lang="en-US" sz="2800" kern="1200" dirty="0"/>
        </a:p>
      </dsp:txBody>
      <dsp:txXfrm>
        <a:off x="66757" y="1815492"/>
        <a:ext cx="8096086" cy="1234013"/>
      </dsp:txXfrm>
    </dsp:sp>
    <dsp:sp modelId="{4FC3AB5E-AA2F-5C4F-A507-A9C31FC0E4A0}">
      <dsp:nvSpPr>
        <dsp:cNvPr id="0" name=""/>
        <dsp:cNvSpPr/>
      </dsp:nvSpPr>
      <dsp:spPr>
        <a:xfrm>
          <a:off x="0" y="3300582"/>
          <a:ext cx="8229600" cy="1252685"/>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dirty="0"/>
            <a:t>Benefit of </a:t>
          </a:r>
          <a:r>
            <a:rPr lang="en-GB" sz="2800" kern="1200" dirty="0"/>
            <a:t>taking time to think of 5 things you are grateful for.</a:t>
          </a:r>
          <a:endParaRPr lang="en-US" sz="2800" kern="1200" dirty="0"/>
        </a:p>
      </dsp:txBody>
      <dsp:txXfrm>
        <a:off x="61151" y="3361733"/>
        <a:ext cx="8107298" cy="1130383"/>
      </dsp:txXfrm>
    </dsp:sp>
  </dsp:spTree>
</dsp:drawing>
</file>

<file path=ppt/diagrams/drawing9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2B639D-6F01-D84A-A5B2-1F10E7168AA8}">
      <dsp:nvSpPr>
        <dsp:cNvPr id="0" name=""/>
        <dsp:cNvSpPr/>
      </dsp:nvSpPr>
      <dsp:spPr>
        <a:xfrm>
          <a:off x="2700" y="558072"/>
          <a:ext cx="6928798" cy="1390681"/>
        </a:xfrm>
        <a:prstGeom prst="rect">
          <a:avLst/>
        </a:prstGeom>
        <a:solidFill>
          <a:schemeClr val="tx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0" kern="1200" dirty="0">
              <a:solidFill>
                <a:srgbClr val="FFFFFF"/>
              </a:solidFill>
              <a:latin typeface="Arial Black"/>
              <a:cs typeface="Arial Black"/>
            </a:rPr>
            <a:t>MODULE 10</a:t>
          </a:r>
          <a:endParaRPr lang="en-US" sz="4000" b="0" kern="1200" dirty="0">
            <a:latin typeface="Arial Black"/>
            <a:cs typeface="Arial Black"/>
          </a:endParaRPr>
        </a:p>
      </dsp:txBody>
      <dsp:txXfrm>
        <a:off x="2700" y="558072"/>
        <a:ext cx="6928798" cy="1390681"/>
      </dsp:txXfrm>
    </dsp:sp>
    <dsp:sp modelId="{02AE7404-DBF7-134A-9E5B-3283D5A58C18}">
      <dsp:nvSpPr>
        <dsp:cNvPr id="0" name=""/>
        <dsp:cNvSpPr/>
      </dsp:nvSpPr>
      <dsp:spPr>
        <a:xfrm>
          <a:off x="2700" y="2306976"/>
          <a:ext cx="6928798" cy="1341719"/>
        </a:xfrm>
        <a:prstGeom prst="rect">
          <a:avLst/>
        </a:prstGeom>
        <a:solidFill>
          <a:srgbClr val="8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0" kern="1200" dirty="0">
              <a:latin typeface="Arial Black"/>
              <a:cs typeface="Arial Black"/>
            </a:rPr>
            <a:t>Taking Choices Seriously: Exemplary </a:t>
          </a:r>
          <a:r>
            <a:rPr lang="en-US" sz="3200" b="0" kern="1200" dirty="0">
              <a:solidFill>
                <a:srgbClr val="FFFFFF"/>
              </a:solidFill>
              <a:latin typeface="Arial Black"/>
              <a:cs typeface="Arial Black"/>
            </a:rPr>
            <a:t>Decision Making</a:t>
          </a:r>
        </a:p>
      </dsp:txBody>
      <dsp:txXfrm>
        <a:off x="2700" y="2306976"/>
        <a:ext cx="6928798" cy="1341719"/>
      </dsp:txXfrm>
    </dsp:sp>
  </dsp:spTree>
</dsp:drawing>
</file>

<file path=ppt/diagrams/drawing9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42BC64-BA8B-4806-9450-B080B1775D2F}">
      <dsp:nvSpPr>
        <dsp:cNvPr id="0" name=""/>
        <dsp:cNvSpPr/>
      </dsp:nvSpPr>
      <dsp:spPr>
        <a:xfrm>
          <a:off x="0" y="1354286"/>
          <a:ext cx="7620000" cy="24336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b="0" kern="1200" dirty="0">
              <a:effectLst>
                <a:outerShdw blurRad="38100" dist="38100" dir="2700000" algn="tl">
                  <a:srgbClr val="000000">
                    <a:alpha val="43137"/>
                  </a:srgbClr>
                </a:outerShdw>
              </a:effectLst>
            </a:rPr>
            <a:t>The quality of our lives and the success of our efforts in both our personal and professional lives will be determined by our choices.</a:t>
          </a:r>
        </a:p>
      </dsp:txBody>
      <dsp:txXfrm>
        <a:off x="118799" y="1473085"/>
        <a:ext cx="7382402" cy="2196002"/>
      </dsp:txXfrm>
    </dsp:sp>
  </dsp:spTree>
</dsp:drawing>
</file>

<file path=ppt/diagrams/drawing9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15EE65-85F5-4386-B883-F62F47CD8FDB}">
      <dsp:nvSpPr>
        <dsp:cNvPr id="0" name=""/>
        <dsp:cNvSpPr/>
      </dsp:nvSpPr>
      <dsp:spPr>
        <a:xfrm>
          <a:off x="0" y="1290"/>
          <a:ext cx="8148069" cy="11417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en-US" sz="3400" b="0" kern="1200" dirty="0">
              <a:latin typeface="Arial Black"/>
              <a:cs typeface="Arial Black"/>
            </a:rPr>
            <a:t>Every Decision Sends a Message</a:t>
          </a:r>
        </a:p>
      </dsp:txBody>
      <dsp:txXfrm>
        <a:off x="55734" y="57024"/>
        <a:ext cx="8036601" cy="1030241"/>
      </dsp:txXfrm>
    </dsp:sp>
  </dsp:spTree>
</dsp:drawing>
</file>

<file path=ppt/diagrams/drawing9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7B9C94-2096-4DE4-98B8-FC76DA1C29C6}">
      <dsp:nvSpPr>
        <dsp:cNvPr id="0" name=""/>
        <dsp:cNvSpPr/>
      </dsp:nvSpPr>
      <dsp:spPr>
        <a:xfrm>
          <a:off x="0" y="2878639"/>
          <a:ext cx="7467600" cy="1888699"/>
        </a:xfrm>
        <a:prstGeom prst="rect">
          <a:avLst/>
        </a:prstGeom>
        <a:solidFill>
          <a:srgbClr val="80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rtl="0">
            <a:lnSpc>
              <a:spcPct val="90000"/>
            </a:lnSpc>
            <a:spcBef>
              <a:spcPct val="0"/>
            </a:spcBef>
            <a:spcAft>
              <a:spcPct val="35000"/>
            </a:spcAft>
            <a:buNone/>
          </a:pPr>
          <a:r>
            <a:rPr lang="en-US" sz="2600" b="1" kern="1200" dirty="0">
              <a:effectLst>
                <a:outerShdw blurRad="38100" dist="38100" dir="2700000" algn="tl">
                  <a:srgbClr val="000000">
                    <a:alpha val="43137"/>
                  </a:srgbClr>
                </a:outerShdw>
              </a:effectLst>
            </a:rPr>
            <a:t>Thus, we should always consider the potential impact of our choices on our reputation and credibility. </a:t>
          </a:r>
          <a:endParaRPr lang="en-US" sz="2600" kern="1200" dirty="0">
            <a:effectLst>
              <a:outerShdw blurRad="38100" dist="38100" dir="2700000" algn="tl">
                <a:srgbClr val="000000">
                  <a:alpha val="43137"/>
                </a:srgbClr>
              </a:outerShdw>
            </a:effectLst>
          </a:endParaRPr>
        </a:p>
      </dsp:txBody>
      <dsp:txXfrm>
        <a:off x="0" y="2878639"/>
        <a:ext cx="7467600" cy="1888699"/>
      </dsp:txXfrm>
    </dsp:sp>
    <dsp:sp modelId="{2053820A-300F-4300-8D2F-5A348CCF4B59}">
      <dsp:nvSpPr>
        <dsp:cNvPr id="0" name=""/>
        <dsp:cNvSpPr/>
      </dsp:nvSpPr>
      <dsp:spPr>
        <a:xfrm rot="10800000">
          <a:off x="0" y="2150"/>
          <a:ext cx="7467600" cy="2904819"/>
        </a:xfrm>
        <a:prstGeom prst="upArrowCallout">
          <a:avLst/>
        </a:prstGeom>
        <a:solidFill>
          <a:srgbClr val="00009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rtl="0">
            <a:lnSpc>
              <a:spcPct val="90000"/>
            </a:lnSpc>
            <a:spcBef>
              <a:spcPct val="0"/>
            </a:spcBef>
            <a:spcAft>
              <a:spcPct val="35000"/>
            </a:spcAft>
            <a:buNone/>
          </a:pPr>
          <a:r>
            <a:rPr lang="en-US" sz="2600" b="1" kern="1200" dirty="0">
              <a:effectLst>
                <a:outerShdw blurRad="38100" dist="38100" dir="2700000" algn="tl">
                  <a:srgbClr val="000000">
                    <a:alpha val="43137"/>
                  </a:srgbClr>
                </a:outerShdw>
              </a:effectLst>
            </a:rPr>
            <a:t>In addition to the immediate and long term effects of a decision on our own lives, every decision we make sends a message to the world as to what we value and what kind of people we are.</a:t>
          </a:r>
          <a:endParaRPr lang="en-US" sz="2600" kern="1200" dirty="0">
            <a:effectLst>
              <a:outerShdw blurRad="38100" dist="38100" dir="2700000" algn="tl">
                <a:srgbClr val="000000">
                  <a:alpha val="43137"/>
                </a:srgbClr>
              </a:outerShdw>
            </a:effectLst>
          </a:endParaRPr>
        </a:p>
      </dsp:txBody>
      <dsp:txXfrm rot="10800000">
        <a:off x="0" y="2150"/>
        <a:ext cx="7467600" cy="1887464"/>
      </dsp:txXfrm>
    </dsp:sp>
  </dsp:spTree>
</dsp:drawing>
</file>

<file path=ppt/diagrams/drawing9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F62676-C1FD-404F-9333-80ED98D28576}">
      <dsp:nvSpPr>
        <dsp:cNvPr id="0" name=""/>
        <dsp:cNvSpPr/>
      </dsp:nvSpPr>
      <dsp:spPr>
        <a:xfrm>
          <a:off x="0" y="679"/>
          <a:ext cx="8229600" cy="1141641"/>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b="0" kern="1200" dirty="0">
              <a:latin typeface="Arial Black"/>
              <a:cs typeface="Arial Black"/>
            </a:rPr>
            <a:t>Two Core Principles for Good Decision Making</a:t>
          </a:r>
        </a:p>
      </dsp:txBody>
      <dsp:txXfrm>
        <a:off x="55730" y="56409"/>
        <a:ext cx="8118140" cy="1030181"/>
      </dsp:txXfrm>
    </dsp:sp>
  </dsp:spTree>
</dsp:drawing>
</file>

<file path=ppt/diagrams/drawing9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7322AA-32A0-4008-845B-63F4CEB441C1}">
      <dsp:nvSpPr>
        <dsp:cNvPr id="0" name=""/>
        <dsp:cNvSpPr/>
      </dsp:nvSpPr>
      <dsp:spPr>
        <a:xfrm>
          <a:off x="628649" y="0"/>
          <a:ext cx="7124700" cy="5257800"/>
        </a:xfrm>
        <a:prstGeom prst="rightArrow">
          <a:avLst/>
        </a:prstGeom>
        <a:gradFill rotWithShape="0">
          <a:gsLst>
            <a:gs pos="0">
              <a:schemeClr val="accent4">
                <a:tint val="40000"/>
                <a:hueOff val="0"/>
                <a:satOff val="0"/>
                <a:lumOff val="0"/>
                <a:alphaOff val="0"/>
                <a:shade val="51000"/>
                <a:satMod val="130000"/>
              </a:schemeClr>
            </a:gs>
            <a:gs pos="80000">
              <a:schemeClr val="accent4">
                <a:tint val="40000"/>
                <a:hueOff val="0"/>
                <a:satOff val="0"/>
                <a:lumOff val="0"/>
                <a:alphaOff val="0"/>
                <a:shade val="93000"/>
                <a:satMod val="130000"/>
              </a:schemeClr>
            </a:gs>
            <a:gs pos="100000">
              <a:schemeClr val="accent4">
                <a:tint val="40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CDBD04BB-8CA2-41FB-822F-1EED821C1FCE}">
      <dsp:nvSpPr>
        <dsp:cNvPr id="0" name=""/>
        <dsp:cNvSpPr/>
      </dsp:nvSpPr>
      <dsp:spPr>
        <a:xfrm>
          <a:off x="4988" y="1577340"/>
          <a:ext cx="4035397" cy="210312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b="1" kern="1200" dirty="0">
              <a:effectLst>
                <a:outerShdw blurRad="38100" dist="38100" dir="2700000" algn="tl">
                  <a:srgbClr val="000000">
                    <a:alpha val="43137"/>
                  </a:srgbClr>
                </a:outerShdw>
              </a:effectLst>
            </a:rPr>
            <a:t>We have the power to decide what we think, say and do.</a:t>
          </a:r>
        </a:p>
      </dsp:txBody>
      <dsp:txXfrm>
        <a:off x="107654" y="1680006"/>
        <a:ext cx="3830065" cy="1897788"/>
      </dsp:txXfrm>
    </dsp:sp>
    <dsp:sp modelId="{C15D7D56-348A-490F-AE1E-A3B0C310C607}">
      <dsp:nvSpPr>
        <dsp:cNvPr id="0" name=""/>
        <dsp:cNvSpPr/>
      </dsp:nvSpPr>
      <dsp:spPr>
        <a:xfrm>
          <a:off x="4341614" y="1577340"/>
          <a:ext cx="4035397" cy="2103120"/>
        </a:xfrm>
        <a:prstGeom prst="roundRec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b="1" kern="1200" dirty="0">
              <a:effectLst>
                <a:outerShdw blurRad="38100" dist="38100" dir="2700000" algn="tl">
                  <a:srgbClr val="000000">
                    <a:alpha val="43137"/>
                  </a:srgbClr>
                </a:outerShdw>
              </a:effectLst>
            </a:rPr>
            <a:t>We’re morally responsible for the consequences of our choices. </a:t>
          </a:r>
        </a:p>
      </dsp:txBody>
      <dsp:txXfrm>
        <a:off x="4444280" y="1680006"/>
        <a:ext cx="3830065" cy="1897788"/>
      </dsp:txXfrm>
    </dsp:sp>
  </dsp:spTree>
</dsp:drawing>
</file>

<file path=ppt/diagrams/drawing9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819299-1D19-43CA-B5DF-EE6BA7B18EBD}">
      <dsp:nvSpPr>
        <dsp:cNvPr id="0" name=""/>
        <dsp:cNvSpPr/>
      </dsp:nvSpPr>
      <dsp:spPr>
        <a:xfrm>
          <a:off x="0" y="0"/>
          <a:ext cx="7676920" cy="1080118"/>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17780" rIns="0" bIns="17780" numCol="1" spcCol="1270" anchor="ctr" anchorCtr="0">
          <a:noAutofit/>
        </a:bodyPr>
        <a:lstStyle/>
        <a:p>
          <a:pPr marL="0" lvl="0" indent="0" algn="ctr" defTabSz="1244600" rtl="0">
            <a:lnSpc>
              <a:spcPct val="90000"/>
            </a:lnSpc>
            <a:spcBef>
              <a:spcPct val="0"/>
            </a:spcBef>
            <a:spcAft>
              <a:spcPct val="35000"/>
            </a:spcAft>
            <a:buNone/>
          </a:pPr>
          <a:r>
            <a:rPr lang="en-US" sz="2800" b="1" kern="1200" dirty="0">
              <a:effectLst>
                <a:outerShdw blurRad="38100" dist="38100" dir="2700000" algn="tl">
                  <a:srgbClr val="000000">
                    <a:alpha val="43137"/>
                  </a:srgbClr>
                </a:outerShdw>
              </a:effectLst>
            </a:rPr>
            <a:t>Actions are the result of choices</a:t>
          </a:r>
          <a:endParaRPr lang="en-US" sz="2800" kern="1200" dirty="0">
            <a:effectLst>
              <a:outerShdw blurRad="38100" dist="38100" dir="2700000" algn="tl">
                <a:srgbClr val="000000">
                  <a:alpha val="43137"/>
                </a:srgbClr>
              </a:outerShdw>
            </a:effectLst>
          </a:endParaRPr>
        </a:p>
      </dsp:txBody>
      <dsp:txXfrm>
        <a:off x="540059" y="0"/>
        <a:ext cx="6596802" cy="1080118"/>
      </dsp:txXfrm>
    </dsp:sp>
    <dsp:sp modelId="{4B068EBF-5CB8-4CB5-9CBF-B6BF8D65F59C}">
      <dsp:nvSpPr>
        <dsp:cNvPr id="0" name=""/>
        <dsp:cNvSpPr/>
      </dsp:nvSpPr>
      <dsp:spPr>
        <a:xfrm>
          <a:off x="0" y="1221344"/>
          <a:ext cx="7676920" cy="1080118"/>
        </a:xfrm>
        <a:prstGeom prst="chevron">
          <a:avLst/>
        </a:prstGeom>
        <a:gradFill rotWithShape="0">
          <a:gsLst>
            <a:gs pos="0">
              <a:schemeClr val="accent2">
                <a:hueOff val="1170380"/>
                <a:satOff val="-1460"/>
                <a:lumOff val="343"/>
                <a:alphaOff val="0"/>
                <a:shade val="51000"/>
                <a:satMod val="130000"/>
              </a:schemeClr>
            </a:gs>
            <a:gs pos="80000">
              <a:schemeClr val="accent2">
                <a:hueOff val="1170380"/>
                <a:satOff val="-1460"/>
                <a:lumOff val="343"/>
                <a:alphaOff val="0"/>
                <a:shade val="93000"/>
                <a:satMod val="130000"/>
              </a:schemeClr>
            </a:gs>
            <a:gs pos="100000">
              <a:schemeClr val="accent2">
                <a:hueOff val="1170380"/>
                <a:satOff val="-1460"/>
                <a:lumOff val="34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17780" rIns="0" bIns="17780" numCol="1" spcCol="1270" anchor="ctr" anchorCtr="0">
          <a:noAutofit/>
        </a:bodyPr>
        <a:lstStyle/>
        <a:p>
          <a:pPr marL="0" lvl="0" indent="0" algn="ctr" defTabSz="1244600" rtl="0">
            <a:lnSpc>
              <a:spcPct val="90000"/>
            </a:lnSpc>
            <a:spcBef>
              <a:spcPct val="0"/>
            </a:spcBef>
            <a:spcAft>
              <a:spcPct val="35000"/>
            </a:spcAft>
            <a:buNone/>
          </a:pPr>
          <a:r>
            <a:rPr lang="en-US" sz="2800" b="1" kern="1200" dirty="0">
              <a:effectLst>
                <a:outerShdw blurRad="38100" dist="38100" dir="2700000" algn="tl">
                  <a:srgbClr val="000000">
                    <a:alpha val="43137"/>
                  </a:srgbClr>
                </a:outerShdw>
              </a:effectLst>
            </a:rPr>
            <a:t>Attitudes are the result of choices</a:t>
          </a:r>
          <a:endParaRPr lang="en-US" sz="2800" kern="1200" dirty="0">
            <a:effectLst>
              <a:outerShdw blurRad="38100" dist="38100" dir="2700000" algn="tl">
                <a:srgbClr val="000000">
                  <a:alpha val="43137"/>
                </a:srgbClr>
              </a:outerShdw>
            </a:effectLst>
          </a:endParaRPr>
        </a:p>
      </dsp:txBody>
      <dsp:txXfrm>
        <a:off x="540059" y="1221344"/>
        <a:ext cx="6596802" cy="1080118"/>
      </dsp:txXfrm>
    </dsp:sp>
    <dsp:sp modelId="{BD67BF15-A7DB-4566-8CE9-29F0998DC194}">
      <dsp:nvSpPr>
        <dsp:cNvPr id="0" name=""/>
        <dsp:cNvSpPr/>
      </dsp:nvSpPr>
      <dsp:spPr>
        <a:xfrm>
          <a:off x="0" y="2469551"/>
          <a:ext cx="7676920" cy="1080118"/>
        </a:xfrm>
        <a:prstGeom prst="chevron">
          <a:avLst/>
        </a:prstGeom>
        <a:solidFill>
          <a:srgbClr val="00009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17780" rIns="0" bIns="17780" numCol="1" spcCol="1270" anchor="ctr" anchorCtr="0">
          <a:noAutofit/>
        </a:bodyPr>
        <a:lstStyle/>
        <a:p>
          <a:pPr marL="0" lvl="0" indent="0" algn="ctr" defTabSz="1244600" rtl="0">
            <a:lnSpc>
              <a:spcPct val="90000"/>
            </a:lnSpc>
            <a:spcBef>
              <a:spcPct val="0"/>
            </a:spcBef>
            <a:spcAft>
              <a:spcPct val="35000"/>
            </a:spcAft>
            <a:buNone/>
          </a:pPr>
          <a:r>
            <a:rPr lang="en-US" sz="2800" b="1" kern="1200" dirty="0">
              <a:effectLst>
                <a:outerShdw blurRad="38100" dist="38100" dir="2700000" algn="tl">
                  <a:srgbClr val="000000">
                    <a:alpha val="43137"/>
                  </a:srgbClr>
                </a:outerShdw>
              </a:effectLst>
            </a:rPr>
            <a:t>Choices create consequences</a:t>
          </a:r>
          <a:endParaRPr lang="en-US" sz="2800" kern="1200" dirty="0">
            <a:effectLst>
              <a:outerShdw blurRad="38100" dist="38100" dir="2700000" algn="tl">
                <a:srgbClr val="000000">
                  <a:alpha val="43137"/>
                </a:srgbClr>
              </a:outerShdw>
            </a:effectLst>
          </a:endParaRPr>
        </a:p>
      </dsp:txBody>
      <dsp:txXfrm>
        <a:off x="540059" y="2469551"/>
        <a:ext cx="6596802" cy="1080118"/>
      </dsp:txXfrm>
    </dsp:sp>
    <dsp:sp modelId="{5E574152-6594-4B99-9EB5-6259167F127F}">
      <dsp:nvSpPr>
        <dsp:cNvPr id="0" name=""/>
        <dsp:cNvSpPr/>
      </dsp:nvSpPr>
      <dsp:spPr>
        <a:xfrm>
          <a:off x="0" y="3713728"/>
          <a:ext cx="7676920" cy="1080118"/>
        </a:xfrm>
        <a:prstGeom prst="chevron">
          <a:avLst/>
        </a:prstGeom>
        <a:solidFill>
          <a:srgbClr val="8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17780" rIns="0" bIns="17780" numCol="1" spcCol="1270" anchor="ctr" anchorCtr="0">
          <a:noAutofit/>
        </a:bodyPr>
        <a:lstStyle/>
        <a:p>
          <a:pPr marL="0" lvl="0" indent="0" algn="ctr" defTabSz="1244600" rtl="0">
            <a:lnSpc>
              <a:spcPct val="90000"/>
            </a:lnSpc>
            <a:spcBef>
              <a:spcPct val="0"/>
            </a:spcBef>
            <a:spcAft>
              <a:spcPct val="35000"/>
            </a:spcAft>
            <a:buNone/>
          </a:pPr>
          <a:r>
            <a:rPr lang="en-US" sz="2800" b="1" kern="1200" dirty="0">
              <a:effectLst>
                <a:outerShdw blurRad="38100" dist="38100" dir="2700000" algn="tl">
                  <a:srgbClr val="000000">
                    <a:alpha val="43137"/>
                  </a:srgbClr>
                </a:outerShdw>
              </a:effectLst>
            </a:rPr>
            <a:t>Each change in attitude or actions creates different consequences</a:t>
          </a:r>
          <a:endParaRPr lang="en-US" sz="2800" kern="1200" dirty="0">
            <a:effectLst>
              <a:outerShdw blurRad="38100" dist="38100" dir="2700000" algn="tl">
                <a:srgbClr val="000000">
                  <a:alpha val="43137"/>
                </a:srgbClr>
              </a:outerShdw>
            </a:effectLst>
          </a:endParaRPr>
        </a:p>
      </dsp:txBody>
      <dsp:txXfrm>
        <a:off x="540059" y="3713728"/>
        <a:ext cx="6596802" cy="1080118"/>
      </dsp:txXfrm>
    </dsp:sp>
    <dsp:sp modelId="{F4AD1CB3-AA66-4ACB-BD6C-900780345E7A}">
      <dsp:nvSpPr>
        <dsp:cNvPr id="0" name=""/>
        <dsp:cNvSpPr/>
      </dsp:nvSpPr>
      <dsp:spPr>
        <a:xfrm>
          <a:off x="0" y="4905024"/>
          <a:ext cx="7676920" cy="1080118"/>
        </a:xfrm>
        <a:prstGeom prst="chevron">
          <a:avLst/>
        </a:prstGeom>
        <a:solidFill>
          <a:srgbClr val="008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17780" rIns="0" bIns="17780" numCol="1" spcCol="1270" anchor="ctr" anchorCtr="0">
          <a:noAutofit/>
        </a:bodyPr>
        <a:lstStyle/>
        <a:p>
          <a:pPr marL="0" lvl="0" indent="0" algn="ctr" defTabSz="1244600" rtl="0">
            <a:lnSpc>
              <a:spcPct val="90000"/>
            </a:lnSpc>
            <a:spcBef>
              <a:spcPct val="0"/>
            </a:spcBef>
            <a:spcAft>
              <a:spcPct val="35000"/>
            </a:spcAft>
            <a:buNone/>
          </a:pPr>
          <a:r>
            <a:rPr lang="en-US" sz="2800" b="1" kern="1200" dirty="0">
              <a:effectLst>
                <a:outerShdw blurRad="38100" dist="38100" dir="2700000" algn="tl">
                  <a:srgbClr val="000000">
                    <a:alpha val="43137"/>
                  </a:srgbClr>
                </a:outerShdw>
              </a:effectLst>
            </a:rPr>
            <a:t>Good choices create good consequences</a:t>
          </a:r>
        </a:p>
      </dsp:txBody>
      <dsp:txXfrm>
        <a:off x="540059" y="4905024"/>
        <a:ext cx="6596802" cy="1080118"/>
      </dsp:txXfrm>
    </dsp:sp>
  </dsp:spTree>
</dsp:drawing>
</file>

<file path=ppt/diagrams/drawing9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A36A42-BBC1-4931-A28C-FD6CEC209367}">
      <dsp:nvSpPr>
        <dsp:cNvPr id="0" name=""/>
        <dsp:cNvSpPr/>
      </dsp:nvSpPr>
      <dsp:spPr>
        <a:xfrm>
          <a:off x="0" y="273829"/>
          <a:ext cx="7848600" cy="136890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b="1" kern="1200" dirty="0">
              <a:effectLst>
                <a:outerShdw blurRad="38100" dist="38100" dir="2700000" algn="tl">
                  <a:srgbClr val="000000">
                    <a:alpha val="43137"/>
                  </a:srgbClr>
                </a:outerShdw>
              </a:effectLst>
            </a:rPr>
            <a:t>Good choices produce good results.</a:t>
          </a:r>
          <a:endParaRPr lang="en-US" sz="3600" kern="1200" dirty="0">
            <a:effectLst>
              <a:outerShdw blurRad="38100" dist="38100" dir="2700000" algn="tl">
                <a:srgbClr val="000000">
                  <a:alpha val="43137"/>
                </a:srgbClr>
              </a:outerShdw>
            </a:effectLst>
          </a:endParaRPr>
        </a:p>
      </dsp:txBody>
      <dsp:txXfrm>
        <a:off x="66824" y="340653"/>
        <a:ext cx="7714952" cy="1235252"/>
      </dsp:txXfrm>
    </dsp:sp>
    <dsp:sp modelId="{DD6A5F78-8A4C-40DA-A1ED-02D67BAE2FD5}">
      <dsp:nvSpPr>
        <dsp:cNvPr id="0" name=""/>
        <dsp:cNvSpPr/>
      </dsp:nvSpPr>
      <dsp:spPr>
        <a:xfrm>
          <a:off x="0" y="1792050"/>
          <a:ext cx="7848600" cy="1368900"/>
        </a:xfrm>
        <a:prstGeom prst="roundRect">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b="1" kern="1200" dirty="0">
              <a:effectLst>
                <a:outerShdw blurRad="38100" dist="38100" dir="2700000" algn="tl">
                  <a:srgbClr val="000000">
                    <a:alpha val="43137"/>
                  </a:srgbClr>
                </a:outerShdw>
              </a:effectLst>
            </a:rPr>
            <a:t>Better choices create better results.</a:t>
          </a:r>
          <a:endParaRPr lang="en-US" sz="3600" kern="1200" dirty="0">
            <a:effectLst>
              <a:outerShdw blurRad="38100" dist="38100" dir="2700000" algn="tl">
                <a:srgbClr val="000000">
                  <a:alpha val="43137"/>
                </a:srgbClr>
              </a:outerShdw>
            </a:effectLst>
          </a:endParaRPr>
        </a:p>
      </dsp:txBody>
      <dsp:txXfrm>
        <a:off x="66824" y="1858874"/>
        <a:ext cx="7714952" cy="1235252"/>
      </dsp:txXfrm>
    </dsp:sp>
    <dsp:sp modelId="{FBCFBF7D-9396-4EFE-9341-551F5790D6DF}">
      <dsp:nvSpPr>
        <dsp:cNvPr id="0" name=""/>
        <dsp:cNvSpPr/>
      </dsp:nvSpPr>
      <dsp:spPr>
        <a:xfrm>
          <a:off x="0" y="3348150"/>
          <a:ext cx="7848600" cy="1368900"/>
        </a:xfrm>
        <a:prstGeom prst="roundRec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b="1" kern="1200" dirty="0">
              <a:effectLst>
                <a:outerShdw blurRad="38100" dist="38100" dir="2700000" algn="tl">
                  <a:srgbClr val="000000">
                    <a:alpha val="43137"/>
                  </a:srgbClr>
                </a:outerShdw>
              </a:effectLst>
            </a:rPr>
            <a:t>The best choices produce the BEST POSSIBLE RESULT.</a:t>
          </a:r>
          <a:endParaRPr lang="en-US" sz="3600" kern="1200" dirty="0">
            <a:effectLst>
              <a:outerShdw blurRad="38100" dist="38100" dir="2700000" algn="tl">
                <a:srgbClr val="000000">
                  <a:alpha val="43137"/>
                </a:srgbClr>
              </a:outerShdw>
            </a:effectLst>
          </a:endParaRPr>
        </a:p>
      </dsp:txBody>
      <dsp:txXfrm>
        <a:off x="66824" y="3414974"/>
        <a:ext cx="7714952" cy="123525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0.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01.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10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5.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10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1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13.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1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vList3#24">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0.xml><?xml version="1.0" encoding="utf-8"?>
<dgm:layoutDef xmlns:dgm="http://schemas.openxmlformats.org/drawingml/2006/diagram" xmlns:a="http://schemas.openxmlformats.org/drawingml/2006/main" uniqueId="urn:microsoft.com/office/officeart/2005/8/layout/vList3#25">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6.xml><?xml version="1.0" encoding="utf-8"?>
<dgm:layoutDef xmlns:dgm="http://schemas.openxmlformats.org/drawingml/2006/diagram" xmlns:a="http://schemas.openxmlformats.org/drawingml/2006/main" uniqueId="urn:microsoft.com/office/officeart/2005/8/layout/vList3#26">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7.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58.xml><?xml version="1.0" encoding="utf-8"?>
<dgm:layoutDef xmlns:dgm="http://schemas.openxmlformats.org/drawingml/2006/diagram" xmlns:a="http://schemas.openxmlformats.org/drawingml/2006/main" uniqueId="urn:microsoft.com/office/officeart/2005/8/layout/default#4">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4.xml><?xml version="1.0" encoding="utf-8"?>
<dgm:layoutDef xmlns:dgm="http://schemas.openxmlformats.org/drawingml/2006/diagram" xmlns:a="http://schemas.openxmlformats.org/drawingml/2006/main" uniqueId="urn:microsoft.com/office/officeart/2005/8/layout/vList3#5">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0.xml><?xml version="1.0" encoding="utf-8"?>
<dgm:layoutDef xmlns:dgm="http://schemas.openxmlformats.org/drawingml/2006/diagram" xmlns:a="http://schemas.openxmlformats.org/drawingml/2006/main" uniqueId="urn:microsoft.com/office/officeart/2005/8/layout/vList3#6">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8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9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9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r>
              <a:rPr lang="en-US" sz="1600" b="1" dirty="0">
                <a:latin typeface="Helvetica"/>
                <a:cs typeface="Helvetica"/>
              </a:rPr>
              <a:t>CHARACTER COUNTS! 6.0</a:t>
            </a:r>
          </a:p>
        </p:txBody>
      </p:sp>
      <p:sp>
        <p:nvSpPr>
          <p:cNvPr id="3" name="Date Placeholder 2"/>
          <p:cNvSpPr>
            <a:spLocks noGrp="1"/>
          </p:cNvSpPr>
          <p:nvPr>
            <p:ph type="dt" sz="quarter" idx="1"/>
          </p:nvPr>
        </p:nvSpPr>
        <p:spPr>
          <a:xfrm>
            <a:off x="5179485" y="0"/>
            <a:ext cx="3698311" cy="342900"/>
          </a:xfrm>
          <a:prstGeom prst="rect">
            <a:avLst/>
          </a:prstGeom>
        </p:spPr>
        <p:txBody>
          <a:bodyPr vert="horz" lIns="91440" tIns="45720" rIns="91440" bIns="45720" rtlCol="0"/>
          <a:lstStyle>
            <a:lvl1pPr algn="r">
              <a:defRPr sz="1200"/>
            </a:lvl1pPr>
          </a:lstStyle>
          <a:p>
            <a:r>
              <a:rPr lang="en-US" sz="2000" b="1" dirty="0">
                <a:latin typeface="Helvetica"/>
                <a:cs typeface="Helvetica"/>
              </a:rPr>
              <a:t>DAY 2</a:t>
            </a:r>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dirty="0"/>
          </a:p>
        </p:txBody>
      </p:sp>
      <p:sp>
        <p:nvSpPr>
          <p:cNvPr id="5" name="Footer Placeholder 3"/>
          <p:cNvSpPr txBox="1">
            <a:spLocks/>
          </p:cNvSpPr>
          <p:nvPr/>
        </p:nvSpPr>
        <p:spPr>
          <a:xfrm>
            <a:off x="4708194" y="6342460"/>
            <a:ext cx="3962400" cy="342900"/>
          </a:xfrm>
          <a:prstGeom prst="rect">
            <a:avLst/>
          </a:prstGeom>
        </p:spPr>
        <p:txBody>
          <a:bodyPr vert="horz" lIns="91440" tIns="45720" rIns="91440" bIns="45720"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dirty="0">
                <a:latin typeface="Helvetica"/>
                <a:cs typeface="Helvetica"/>
              </a:rPr>
              <a:t>PPT - </a:t>
            </a:r>
            <a:fld id="{A4A096FB-6E0A-2546-94EF-277CE1BD3DE5}" type="slidenum">
              <a:rPr lang="en-US" sz="1400">
                <a:latin typeface="Helvetica"/>
                <a:cs typeface="Helvetica"/>
              </a:rPr>
              <a:pPr/>
              <a:t>‹#›</a:t>
            </a:fld>
            <a:r>
              <a:rPr lang="en-US" sz="1400" dirty="0">
                <a:latin typeface="Helvetica"/>
                <a:cs typeface="Helvetica"/>
              </a:rPr>
              <a:t> </a:t>
            </a:r>
          </a:p>
        </p:txBody>
      </p:sp>
    </p:spTree>
    <p:extLst>
      <p:ext uri="{BB962C8B-B14F-4D97-AF65-F5344CB8AC3E}">
        <p14:creationId xmlns:p14="http://schemas.microsoft.com/office/powerpoint/2010/main" val="294563179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FDFD5810-452C-614F-8F63-9C22FBD216D1}" type="datetimeFigureOut">
              <a:rPr lang="en-US" smtClean="0"/>
              <a:t>1/19/21</a:t>
            </a:fld>
            <a:endParaRPr lang="en-US" dirty="0"/>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E2A723A0-4797-6448-8CF1-E904FB9CC0EA}" type="slidenum">
              <a:rPr lang="en-US" smtClean="0"/>
              <a:t>‹#›</a:t>
            </a:fld>
            <a:endParaRPr lang="en-US" dirty="0"/>
          </a:p>
        </p:txBody>
      </p:sp>
    </p:spTree>
    <p:extLst>
      <p:ext uri="{BB962C8B-B14F-4D97-AF65-F5344CB8AC3E}">
        <p14:creationId xmlns:p14="http://schemas.microsoft.com/office/powerpoint/2010/main" val="299545522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2A723A0-4797-6448-8CF1-E904FB9CC0EA}" type="slidenum">
              <a:rPr lang="en-US" smtClean="0"/>
              <a:t>1</a:t>
            </a:fld>
            <a:endParaRPr lang="en-US" dirty="0"/>
          </a:p>
        </p:txBody>
      </p:sp>
    </p:spTree>
    <p:extLst>
      <p:ext uri="{BB962C8B-B14F-4D97-AF65-F5344CB8AC3E}">
        <p14:creationId xmlns:p14="http://schemas.microsoft.com/office/powerpoint/2010/main" val="3226982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2763"/>
            <a:ext cx="3430588" cy="2571750"/>
          </a:xfrm>
        </p:spPr>
      </p:sp>
      <p:sp>
        <p:nvSpPr>
          <p:cNvPr id="3" name="Notes Placeholder 2"/>
          <p:cNvSpPr>
            <a:spLocks noGrp="1"/>
          </p:cNvSpPr>
          <p:nvPr>
            <p:ph type="body" idx="1"/>
          </p:nvPr>
        </p:nvSpPr>
        <p:spPr/>
        <p:txBody>
          <a:bodyPr/>
          <a:lstStyle/>
          <a:p>
            <a:r>
              <a:rPr lang="en-US" dirty="0"/>
              <a:t>The video link was active at the time of the seminar.</a:t>
            </a:r>
            <a:r>
              <a:rPr lang="en-US" baseline="0" dirty="0"/>
              <a:t> Please understand that links can change or no longer be active. </a:t>
            </a:r>
            <a:endParaRPr lang="en-US" dirty="0"/>
          </a:p>
          <a:p>
            <a:r>
              <a:rPr lang="en-US" dirty="0"/>
              <a:t>Video found at: https://www.youtube.com/watch?v=HuxejhBOCOo</a:t>
            </a:r>
          </a:p>
        </p:txBody>
      </p:sp>
      <p:sp>
        <p:nvSpPr>
          <p:cNvPr id="4" name="Slide Number Placeholder 3"/>
          <p:cNvSpPr>
            <a:spLocks noGrp="1"/>
          </p:cNvSpPr>
          <p:nvPr>
            <p:ph type="sldNum" sz="quarter" idx="10"/>
          </p:nvPr>
        </p:nvSpPr>
        <p:spPr/>
        <p:txBody>
          <a:bodyPr/>
          <a:lstStyle/>
          <a:p>
            <a:fld id="{DBE53221-48A1-499F-B130-C170E1998C92}"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166638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2763"/>
            <a:ext cx="3430588" cy="2571750"/>
          </a:xfrm>
        </p:spPr>
      </p:sp>
      <p:sp>
        <p:nvSpPr>
          <p:cNvPr id="3" name="Notes Placeholder 2"/>
          <p:cNvSpPr>
            <a:spLocks noGrp="1"/>
          </p:cNvSpPr>
          <p:nvPr>
            <p:ph type="body" idx="1"/>
          </p:nvPr>
        </p:nvSpPr>
        <p:spPr/>
        <p:txBody>
          <a:bodyPr/>
          <a:lstStyle/>
          <a:p>
            <a:r>
              <a:rPr lang="en-US" dirty="0"/>
              <a:t>The video link was active at the time of the seminar.</a:t>
            </a:r>
            <a:r>
              <a:rPr lang="en-US" baseline="0" dirty="0"/>
              <a:t> Please understand that links can change or no longer be active. </a:t>
            </a:r>
            <a:endParaRPr lang="en-US" dirty="0"/>
          </a:p>
          <a:p>
            <a:r>
              <a:rPr lang="en-US" dirty="0"/>
              <a:t>Video found at: https://www.youtube.com/watch?v=HuxejhBOCOo</a:t>
            </a:r>
          </a:p>
        </p:txBody>
      </p:sp>
      <p:sp>
        <p:nvSpPr>
          <p:cNvPr id="4" name="Slide Number Placeholder 3"/>
          <p:cNvSpPr>
            <a:spLocks noGrp="1"/>
          </p:cNvSpPr>
          <p:nvPr>
            <p:ph type="sldNum" sz="quarter" idx="10"/>
          </p:nvPr>
        </p:nvSpPr>
        <p:spPr/>
        <p:txBody>
          <a:bodyPr/>
          <a:lstStyle/>
          <a:p>
            <a:fld id="{DBE53221-48A1-499F-B130-C170E1998C92}"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1166638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xfrm>
            <a:off x="7023952" y="4994912"/>
            <a:ext cx="5371253" cy="262890"/>
          </a:xfrm>
          <a:prstGeom prst="rect">
            <a:avLst/>
          </a:prstGeom>
          <a:noFill/>
        </p:spPr>
        <p:txBody>
          <a:bodyPr/>
          <a:lstStyle/>
          <a:p>
            <a:fld id="{CF05722E-583E-436E-AFB4-8673D5646884}" type="slidenum">
              <a:rPr lang="en-US" smtClean="0">
                <a:solidFill>
                  <a:prstClr val="black"/>
                </a:solidFill>
                <a:latin typeface="Calibri"/>
                <a:cs typeface="Arial" pitchFamily="34" charset="0"/>
              </a:rPr>
              <a:pPr/>
              <a:t>16</a:t>
            </a:fld>
            <a:endParaRPr lang="en-US" dirty="0">
              <a:solidFill>
                <a:prstClr val="black"/>
              </a:solidFill>
              <a:latin typeface="Calibri"/>
              <a:cs typeface="Arial" pitchFamily="34" charset="0"/>
            </a:endParaRPr>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p:spPr>
        <p:txBody>
          <a:bodyPr/>
          <a:lstStyle/>
          <a:p>
            <a:endParaRPr lang="en-US" dirty="0"/>
          </a:p>
        </p:txBody>
      </p:sp>
      <p:sp>
        <p:nvSpPr>
          <p:cNvPr id="2" name="Footer Placeholder 1"/>
          <p:cNvSpPr>
            <a:spLocks noGrp="1"/>
          </p:cNvSpPr>
          <p:nvPr>
            <p:ph type="ftr" sz="quarter" idx="10"/>
          </p:nvPr>
        </p:nvSpPr>
        <p:spPr/>
        <p:txBody>
          <a:bodyPr/>
          <a:lstStyle/>
          <a:p>
            <a:r>
              <a:rPr lang="en-US" dirty="0">
                <a:solidFill>
                  <a:prstClr val="black"/>
                </a:solidFill>
                <a:latin typeface="Calibri"/>
              </a:rPr>
              <a:t>Copyright Josephson Institute 2013</a:t>
            </a:r>
          </a:p>
        </p:txBody>
      </p:sp>
      <p:sp>
        <p:nvSpPr>
          <p:cNvPr id="3" name="Header Placeholder 2"/>
          <p:cNvSpPr>
            <a:spLocks noGrp="1"/>
          </p:cNvSpPr>
          <p:nvPr>
            <p:ph type="hdr" sz="quarter" idx="11"/>
          </p:nvPr>
        </p:nvSpPr>
        <p:spPr/>
        <p:txBody>
          <a:bodyPr/>
          <a:lstStyle/>
          <a:p>
            <a:r>
              <a:rPr lang="en-US" dirty="0">
                <a:solidFill>
                  <a:prstClr val="black"/>
                </a:solidFill>
                <a:latin typeface="Calibri"/>
              </a:rPr>
              <a:t>CHARACTER COUNTS 4.0</a:t>
            </a:r>
          </a:p>
        </p:txBody>
      </p:sp>
    </p:spTree>
    <p:extLst>
      <p:ext uri="{BB962C8B-B14F-4D97-AF65-F5344CB8AC3E}">
        <p14:creationId xmlns:p14="http://schemas.microsoft.com/office/powerpoint/2010/main" val="1717527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30FE35C9-60ED-6E4D-93E1-CC622B633808}" type="slidenum">
              <a:rPr lang="en-US">
                <a:solidFill>
                  <a:prstClr val="black"/>
                </a:solidFill>
                <a:latin typeface="Calibri"/>
              </a:rPr>
              <a:pPr/>
              <a:t>17</a:t>
            </a:fld>
            <a:endParaRPr lang="en-US" dirty="0">
              <a:solidFill>
                <a:prstClr val="black"/>
              </a:solidFill>
              <a:latin typeface="Calibri"/>
            </a:endParaRPr>
          </a:p>
        </p:txBody>
      </p:sp>
      <p:sp>
        <p:nvSpPr>
          <p:cNvPr id="124931" name="Rectangle 2"/>
          <p:cNvSpPr>
            <a:spLocks noGrp="1" noRot="1" noChangeAspect="1" noChangeArrowheads="1" noTextEdit="1"/>
          </p:cNvSpPr>
          <p:nvPr>
            <p:ph type="sldImg"/>
          </p:nvPr>
        </p:nvSpPr>
        <p:spPr>
          <a:xfrm>
            <a:off x="2857500" y="512763"/>
            <a:ext cx="3430588" cy="2571750"/>
          </a:xfrm>
          <a:ln/>
        </p:spPr>
      </p:sp>
      <p:sp>
        <p:nvSpPr>
          <p:cNvPr id="124932" name="Rectangle 3"/>
          <p:cNvSpPr>
            <a:spLocks noGrp="1" noChangeArrowheads="1"/>
          </p:cNvSpPr>
          <p:nvPr>
            <p:ph type="body" idx="1"/>
          </p:nvPr>
        </p:nvSpPr>
        <p:spPr>
          <a:noFill/>
          <a:ln/>
        </p:spPr>
        <p:txBody>
          <a:bodyPr lIns="91418" tIns="45711" rIns="91418" bIns="45711"/>
          <a:lstStyle/>
          <a:p>
            <a:pPr eaLnBrk="1" hangingPunct="1"/>
            <a:endParaRPr lang="en-US" dirty="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txBox="1">
            <a:spLocks noGrp="1" noChangeArrowheads="1"/>
          </p:cNvSpPr>
          <p:nvPr/>
        </p:nvSpPr>
        <p:spPr bwMode="auto">
          <a:xfrm>
            <a:off x="7021086" y="4994000"/>
            <a:ext cx="5371253" cy="262890"/>
          </a:xfrm>
          <a:prstGeom prst="rect">
            <a:avLst/>
          </a:prstGeom>
          <a:noFill/>
          <a:ln w="9525">
            <a:noFill/>
            <a:miter lim="800000"/>
            <a:headEnd/>
            <a:tailEnd/>
          </a:ln>
        </p:spPr>
        <p:txBody>
          <a:bodyPr lIns="91582" tIns="45788" rIns="91582" bIns="45788" anchor="b"/>
          <a:lstStyle/>
          <a:p>
            <a:pPr algn="r" defTabSz="914400"/>
            <a:fld id="{567542EB-6D69-4C71-B300-84D0BFF5C5E8}" type="slidenum">
              <a:rPr lang="en-US" sz="1200">
                <a:solidFill>
                  <a:srgbClr val="000000"/>
                </a:solidFill>
                <a:latin typeface="Calibri"/>
              </a:rPr>
              <a:pPr algn="r" defTabSz="914400"/>
              <a:t>18</a:t>
            </a:fld>
            <a:endParaRPr lang="en-US" sz="1200" dirty="0">
              <a:solidFill>
                <a:srgbClr val="000000"/>
              </a:solidFill>
              <a:latin typeface="Calibri"/>
            </a:endParaRPr>
          </a:p>
        </p:txBody>
      </p:sp>
      <p:sp>
        <p:nvSpPr>
          <p:cNvPr id="204803" name="Rectangle 2"/>
          <p:cNvSpPr>
            <a:spLocks noGrp="1" noRot="1" noChangeAspect="1" noChangeArrowheads="1" noTextEdit="1"/>
          </p:cNvSpPr>
          <p:nvPr>
            <p:ph type="sldImg"/>
          </p:nvPr>
        </p:nvSpPr>
        <p:spPr>
          <a:xfrm>
            <a:off x="4892675" y="398463"/>
            <a:ext cx="2619375" cy="1963737"/>
          </a:xfrm>
          <a:ln/>
        </p:spPr>
      </p:sp>
      <p:sp>
        <p:nvSpPr>
          <p:cNvPr id="382980" name="Rectangle 3"/>
          <p:cNvSpPr>
            <a:spLocks noGrp="1" noChangeArrowheads="1"/>
          </p:cNvSpPr>
          <p:nvPr>
            <p:ph type="body" idx="1"/>
          </p:nvPr>
        </p:nvSpPr>
        <p:spPr>
          <a:xfrm>
            <a:off x="1649833" y="2497458"/>
            <a:ext cx="9095552" cy="2365098"/>
          </a:xfrm>
        </p:spPr>
        <p:txBody>
          <a:bodyPr/>
          <a:lstStyle/>
          <a:p>
            <a:pPr marL="232128" indent="-232128" defTabSz="933251">
              <a:defRPr/>
            </a:pPr>
            <a:r>
              <a:rPr lang="es-ES" i="1" dirty="0"/>
              <a:t>Stated Values and Operational Values</a:t>
            </a:r>
            <a:endParaRPr lang="en-US" i="1" dirty="0"/>
          </a:p>
          <a:p>
            <a:pPr marL="232128" indent="-232128">
              <a:defRPr/>
            </a:pPr>
            <a:endParaRPr lang="en-US" i="1" dirty="0"/>
          </a:p>
          <a:p>
            <a:pPr marL="232128" indent="-232128">
              <a:defRPr/>
            </a:pPr>
            <a:endParaRPr lang="en-US" dirty="0">
              <a:solidFill>
                <a:srgbClr val="222268"/>
              </a:solidFill>
            </a:endParaRPr>
          </a:p>
          <a:p>
            <a:pPr marL="232128" indent="-232128">
              <a:defRPr/>
            </a:pPr>
            <a:endParaRPr lang="en-US" dirty="0"/>
          </a:p>
          <a:p>
            <a:pPr>
              <a:defRPr/>
            </a:pPr>
            <a:endParaRPr lang="es-PR" dirty="0"/>
          </a:p>
        </p:txBody>
      </p:sp>
      <p:sp>
        <p:nvSpPr>
          <p:cNvPr id="2" name="Footer Placeholder 1"/>
          <p:cNvSpPr>
            <a:spLocks noGrp="1"/>
          </p:cNvSpPr>
          <p:nvPr>
            <p:ph type="ftr" sz="quarter" idx="10"/>
          </p:nvPr>
        </p:nvSpPr>
        <p:spPr/>
        <p:txBody>
          <a:bodyPr/>
          <a:lstStyle/>
          <a:p>
            <a:r>
              <a:rPr lang="en-US" dirty="0">
                <a:solidFill>
                  <a:prstClr val="black"/>
                </a:solidFill>
                <a:latin typeface="Calibri"/>
              </a:rPr>
              <a:t>Copyright Josephson Institute 2013</a:t>
            </a:r>
          </a:p>
        </p:txBody>
      </p:sp>
      <p:sp>
        <p:nvSpPr>
          <p:cNvPr id="3" name="Header Placeholder 2"/>
          <p:cNvSpPr>
            <a:spLocks noGrp="1"/>
          </p:cNvSpPr>
          <p:nvPr>
            <p:ph type="hdr" sz="quarter" idx="11"/>
          </p:nvPr>
        </p:nvSpPr>
        <p:spPr/>
        <p:txBody>
          <a:bodyPr/>
          <a:lstStyle/>
          <a:p>
            <a:r>
              <a:rPr lang="en-US" dirty="0">
                <a:solidFill>
                  <a:prstClr val="black"/>
                </a:solidFill>
                <a:latin typeface="Calibri"/>
              </a:rPr>
              <a:t>CHARACTER COUNTS 4.0</a:t>
            </a:r>
          </a:p>
        </p:txBody>
      </p:sp>
    </p:spTree>
    <p:extLst>
      <p:ext uri="{BB962C8B-B14F-4D97-AF65-F5344CB8AC3E}">
        <p14:creationId xmlns:p14="http://schemas.microsoft.com/office/powerpoint/2010/main" val="2473881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409112-7DAC-42AC-9B0E-298EEC48D3D1}" type="slidenum">
              <a:rPr lang="en-US" smtClean="0">
                <a:solidFill>
                  <a:prstClr val="black"/>
                </a:solidFill>
                <a:latin typeface="Calibri"/>
              </a:rPr>
              <a:pPr/>
              <a:t>19</a:t>
            </a:fld>
            <a:endParaRPr lang="en-US" dirty="0">
              <a:solidFill>
                <a:prstClr val="black"/>
              </a:solidFill>
              <a:latin typeface="Calibri"/>
            </a:endParaRPr>
          </a:p>
        </p:txBody>
      </p:sp>
      <p:sp>
        <p:nvSpPr>
          <p:cNvPr id="5" name="Footer Placeholder 4"/>
          <p:cNvSpPr>
            <a:spLocks noGrp="1"/>
          </p:cNvSpPr>
          <p:nvPr>
            <p:ph type="ftr" sz="quarter" idx="11"/>
          </p:nvPr>
        </p:nvSpPr>
        <p:spPr/>
        <p:txBody>
          <a:bodyPr/>
          <a:lstStyle/>
          <a:p>
            <a:r>
              <a:rPr lang="en-US" dirty="0">
                <a:solidFill>
                  <a:prstClr val="black"/>
                </a:solidFill>
                <a:latin typeface="Calibri"/>
              </a:rPr>
              <a:t>Copyright Josephson Institute 2013</a:t>
            </a:r>
          </a:p>
        </p:txBody>
      </p:sp>
      <p:sp>
        <p:nvSpPr>
          <p:cNvPr id="6" name="Header Placeholder 5"/>
          <p:cNvSpPr>
            <a:spLocks noGrp="1"/>
          </p:cNvSpPr>
          <p:nvPr>
            <p:ph type="hdr" sz="quarter" idx="12"/>
          </p:nvPr>
        </p:nvSpPr>
        <p:spPr/>
        <p:txBody>
          <a:bodyPr/>
          <a:lstStyle/>
          <a:p>
            <a:r>
              <a:rPr lang="en-US" dirty="0">
                <a:solidFill>
                  <a:prstClr val="black"/>
                </a:solidFill>
                <a:latin typeface="Calibri"/>
              </a:rPr>
              <a:t>CHARACTER COUNTS 4.0</a:t>
            </a:r>
          </a:p>
        </p:txBody>
      </p:sp>
    </p:spTree>
    <p:extLst>
      <p:ext uri="{BB962C8B-B14F-4D97-AF65-F5344CB8AC3E}">
        <p14:creationId xmlns:p14="http://schemas.microsoft.com/office/powerpoint/2010/main" val="1810934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7020023" y="4992940"/>
            <a:ext cx="5372376" cy="263967"/>
          </a:xfrm>
          <a:prstGeom prst="rect">
            <a:avLst/>
          </a:prstGeom>
          <a:noFill/>
          <a:ln w="9525">
            <a:noFill/>
            <a:miter lim="800000"/>
            <a:headEnd/>
            <a:tailEnd/>
          </a:ln>
        </p:spPr>
        <p:txBody>
          <a:bodyPr lIns="96785" tIns="48391" rIns="96785" bIns="48391" anchor="b"/>
          <a:lstStyle/>
          <a:p>
            <a:pPr algn="r" defTabSz="965247"/>
            <a:fld id="{36403EFE-0465-4614-94ED-C3C60BD6EF89}" type="slidenum">
              <a:rPr lang="en-US" sz="1200">
                <a:solidFill>
                  <a:srgbClr val="000000"/>
                </a:solidFill>
                <a:latin typeface="Calibri"/>
              </a:rPr>
              <a:pPr algn="r" defTabSz="965247"/>
              <a:t>20</a:t>
            </a:fld>
            <a:endParaRPr lang="en-US" sz="1200" dirty="0">
              <a:solidFill>
                <a:srgbClr val="000000"/>
              </a:solidFill>
              <a:latin typeface="Calibri"/>
            </a:endParaRPr>
          </a:p>
        </p:txBody>
      </p:sp>
      <p:sp>
        <p:nvSpPr>
          <p:cNvPr id="132099" name="Rectangle 2"/>
          <p:cNvSpPr>
            <a:spLocks noGrp="1" noRot="1" noChangeAspect="1" noChangeArrowheads="1" noTextEdit="1"/>
          </p:cNvSpPr>
          <p:nvPr>
            <p:ph type="sldImg"/>
          </p:nvPr>
        </p:nvSpPr>
        <p:spPr>
          <a:xfrm>
            <a:off x="4884738" y="392113"/>
            <a:ext cx="2630487" cy="1973262"/>
          </a:xfrm>
          <a:ln/>
        </p:spPr>
      </p:sp>
      <p:sp>
        <p:nvSpPr>
          <p:cNvPr id="132100" name="Rectangle 3"/>
          <p:cNvSpPr>
            <a:spLocks noGrp="1" noChangeArrowheads="1"/>
          </p:cNvSpPr>
          <p:nvPr>
            <p:ph type="body" idx="1"/>
          </p:nvPr>
        </p:nvSpPr>
        <p:spPr>
          <a:xfrm>
            <a:off x="1240649" y="2497818"/>
            <a:ext cx="9913915" cy="2366729"/>
          </a:xfrm>
          <a:noFill/>
          <a:ln/>
        </p:spPr>
        <p:txBody>
          <a:bodyPr lIns="96785" tIns="48391" rIns="96785" bIns="48391"/>
          <a:lstStyle/>
          <a:p>
            <a:pPr eaLnBrk="1" hangingPunct="1"/>
            <a:r>
              <a:rPr lang="es-PR" err="1">
                <a:latin typeface="Arial" charset="0"/>
              </a:rPr>
              <a:t>Intrinsic</a:t>
            </a:r>
            <a:r>
              <a:rPr lang="es-PR">
                <a:latin typeface="Arial" charset="0"/>
              </a:rPr>
              <a:t> and instrumental </a:t>
            </a:r>
            <a:r>
              <a:rPr lang="es-PR" err="1">
                <a:latin typeface="Arial" charset="0"/>
              </a:rPr>
              <a:t>values</a:t>
            </a:r>
            <a:r>
              <a:rPr lang="es-PR">
                <a:latin typeface="Arial" charset="0"/>
              </a:rPr>
              <a:t>.</a:t>
            </a:r>
          </a:p>
          <a:p>
            <a:pPr eaLnBrk="1" hangingPunct="1"/>
            <a:endParaRPr lang="es-PR">
              <a:latin typeface="Arial" charset="0"/>
            </a:endParaRPr>
          </a:p>
          <a:p>
            <a:pPr defTabSz="916297">
              <a:defRPr/>
            </a:pPr>
            <a:r>
              <a:rPr lang="en-US" b="1" dirty="0">
                <a:solidFill>
                  <a:schemeClr val="bg1"/>
                </a:solidFill>
                <a:effectLst>
                  <a:outerShdw blurRad="38100" dist="38100" dir="2700000" algn="tl">
                    <a:srgbClr val="000000">
                      <a:alpha val="43137"/>
                    </a:srgbClr>
                  </a:outerShdw>
                </a:effectLst>
              </a:rPr>
              <a:t>Beliefs about feelings and achievements that are intrinsically good and worthy as end states (not merely means to an end); they define ultimate goals. </a:t>
            </a:r>
          </a:p>
          <a:p>
            <a:pPr defTabSz="916297">
              <a:defRPr/>
            </a:pPr>
            <a:r>
              <a:rPr lang="en-US" b="1" dirty="0">
                <a:solidFill>
                  <a:schemeClr val="bg1"/>
                </a:solidFill>
                <a:effectLst>
                  <a:outerShdw blurRad="38100" dist="38100" dir="2700000" algn="tl">
                    <a:srgbClr val="000000">
                      <a:alpha val="43137"/>
                    </a:srgbClr>
                  </a:outerShdw>
                </a:effectLst>
              </a:rPr>
              <a:t>Beliefs about what is important to achieve other goals or outcomes. These are intermediate values, means to an end.</a:t>
            </a:r>
          </a:p>
          <a:p>
            <a:pPr eaLnBrk="1" hangingPunct="1"/>
            <a:endParaRPr lang="es-PR">
              <a:latin typeface="Arial" charset="0"/>
            </a:endParaRPr>
          </a:p>
        </p:txBody>
      </p:sp>
      <p:sp>
        <p:nvSpPr>
          <p:cNvPr id="2" name="Footer Placeholder 1"/>
          <p:cNvSpPr>
            <a:spLocks noGrp="1"/>
          </p:cNvSpPr>
          <p:nvPr>
            <p:ph type="ftr" sz="quarter" idx="10"/>
          </p:nvPr>
        </p:nvSpPr>
        <p:spPr/>
        <p:txBody>
          <a:bodyPr/>
          <a:lstStyle/>
          <a:p>
            <a:r>
              <a:rPr lang="en-US" dirty="0">
                <a:solidFill>
                  <a:prstClr val="black"/>
                </a:solidFill>
                <a:latin typeface="Calibri"/>
              </a:rPr>
              <a:t>Copyright Josephson Institute 2013</a:t>
            </a:r>
          </a:p>
        </p:txBody>
      </p:sp>
      <p:sp>
        <p:nvSpPr>
          <p:cNvPr id="3" name="Header Placeholder 2"/>
          <p:cNvSpPr>
            <a:spLocks noGrp="1"/>
          </p:cNvSpPr>
          <p:nvPr>
            <p:ph type="hdr" sz="quarter" idx="11"/>
          </p:nvPr>
        </p:nvSpPr>
        <p:spPr/>
        <p:txBody>
          <a:bodyPr/>
          <a:lstStyle/>
          <a:p>
            <a:r>
              <a:rPr lang="en-US" dirty="0">
                <a:solidFill>
                  <a:prstClr val="black"/>
                </a:solidFill>
                <a:latin typeface="Calibri"/>
              </a:rPr>
              <a:t>CHARACTER COUNTS 4.0</a:t>
            </a:r>
          </a:p>
        </p:txBody>
      </p:sp>
    </p:spTree>
    <p:extLst>
      <p:ext uri="{BB962C8B-B14F-4D97-AF65-F5344CB8AC3E}">
        <p14:creationId xmlns:p14="http://schemas.microsoft.com/office/powerpoint/2010/main" val="3220740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Point out difference</a:t>
            </a:r>
            <a:r>
              <a:rPr lang="en-US" baseline="0" dirty="0"/>
              <a:t> between ethical and non-ethical values. The ones we are concerned with fall in the concepts of the Six Pillars. Again highlight the universality of these.</a:t>
            </a:r>
            <a:endParaRPr lang="en-US" dirty="0"/>
          </a:p>
        </p:txBody>
      </p:sp>
      <p:sp>
        <p:nvSpPr>
          <p:cNvPr id="4" name="Slide Number Placeholder 3"/>
          <p:cNvSpPr>
            <a:spLocks noGrp="1"/>
          </p:cNvSpPr>
          <p:nvPr>
            <p:ph type="sldNum" sz="quarter" idx="10"/>
          </p:nvPr>
        </p:nvSpPr>
        <p:spPr>
          <a:xfrm>
            <a:off x="7023948" y="4994912"/>
            <a:ext cx="5371253" cy="262890"/>
          </a:xfrm>
          <a:prstGeom prst="rect">
            <a:avLst/>
          </a:prstGeom>
        </p:spPr>
        <p:txBody>
          <a:bodyPr/>
          <a:lstStyle/>
          <a:p>
            <a:pPr>
              <a:defRPr/>
            </a:pPr>
            <a:fld id="{E02AFA18-B73E-4D2C-A4C5-A74628E256EB}" type="slidenum">
              <a:rPr lang="en-US" smtClean="0">
                <a:solidFill>
                  <a:prstClr val="black"/>
                </a:solidFill>
                <a:latin typeface="Calibri"/>
              </a:rPr>
              <a:pPr>
                <a:defRPr/>
              </a:pPr>
              <a:t>21</a:t>
            </a:fld>
            <a:endParaRPr lang="en-US" dirty="0">
              <a:solidFill>
                <a:prstClr val="black"/>
              </a:solidFill>
              <a:latin typeface="Calibri"/>
            </a:endParaRPr>
          </a:p>
        </p:txBody>
      </p:sp>
      <p:sp>
        <p:nvSpPr>
          <p:cNvPr id="5" name="Footer Placeholder 4"/>
          <p:cNvSpPr>
            <a:spLocks noGrp="1"/>
          </p:cNvSpPr>
          <p:nvPr>
            <p:ph type="ftr" sz="quarter" idx="11"/>
          </p:nvPr>
        </p:nvSpPr>
        <p:spPr/>
        <p:txBody>
          <a:bodyPr/>
          <a:lstStyle/>
          <a:p>
            <a:r>
              <a:rPr lang="en-US" dirty="0">
                <a:solidFill>
                  <a:prstClr val="black"/>
                </a:solidFill>
                <a:latin typeface="Calibri"/>
              </a:rPr>
              <a:t>Copyright Josephson Institute 2013</a:t>
            </a:r>
          </a:p>
        </p:txBody>
      </p:sp>
      <p:sp>
        <p:nvSpPr>
          <p:cNvPr id="6" name="Header Placeholder 5"/>
          <p:cNvSpPr>
            <a:spLocks noGrp="1"/>
          </p:cNvSpPr>
          <p:nvPr>
            <p:ph type="hdr" sz="quarter" idx="12"/>
          </p:nvPr>
        </p:nvSpPr>
        <p:spPr/>
        <p:txBody>
          <a:bodyPr/>
          <a:lstStyle/>
          <a:p>
            <a:r>
              <a:rPr lang="en-US" dirty="0">
                <a:solidFill>
                  <a:prstClr val="black"/>
                </a:solidFill>
                <a:latin typeface="Calibri"/>
              </a:rPr>
              <a:t>CHARACTER COUNTS 4.0</a:t>
            </a:r>
          </a:p>
        </p:txBody>
      </p:sp>
    </p:spTree>
    <p:extLst>
      <p:ext uri="{BB962C8B-B14F-4D97-AF65-F5344CB8AC3E}">
        <p14:creationId xmlns:p14="http://schemas.microsoft.com/office/powerpoint/2010/main" val="3375609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E53221-48A1-499F-B130-C170E1998C92}" type="slidenum">
              <a:rPr lang="en-US" smtClean="0">
                <a:solidFill>
                  <a:prstClr val="black"/>
                </a:solidFill>
                <a:latin typeface="Calibri"/>
              </a:rPr>
              <a:pPr/>
              <a:t>22</a:t>
            </a:fld>
            <a:endParaRPr lang="en-US" dirty="0">
              <a:solidFill>
                <a:prstClr val="black"/>
              </a:solidFill>
              <a:latin typeface="Calibri"/>
            </a:endParaRPr>
          </a:p>
        </p:txBody>
      </p:sp>
      <p:sp>
        <p:nvSpPr>
          <p:cNvPr id="5" name="Footer Placeholder 4"/>
          <p:cNvSpPr>
            <a:spLocks noGrp="1"/>
          </p:cNvSpPr>
          <p:nvPr>
            <p:ph type="ftr" sz="quarter" idx="11"/>
          </p:nvPr>
        </p:nvSpPr>
        <p:spPr/>
        <p:txBody>
          <a:bodyPr/>
          <a:lstStyle/>
          <a:p>
            <a:r>
              <a:rPr lang="en-US" dirty="0">
                <a:solidFill>
                  <a:prstClr val="black"/>
                </a:solidFill>
                <a:latin typeface="Calibri"/>
              </a:rPr>
              <a:t>Copyright Josephson Institute 2013</a:t>
            </a:r>
          </a:p>
        </p:txBody>
      </p:sp>
      <p:sp>
        <p:nvSpPr>
          <p:cNvPr id="6" name="Header Placeholder 5"/>
          <p:cNvSpPr>
            <a:spLocks noGrp="1"/>
          </p:cNvSpPr>
          <p:nvPr>
            <p:ph type="hdr" sz="quarter" idx="12"/>
          </p:nvPr>
        </p:nvSpPr>
        <p:spPr/>
        <p:txBody>
          <a:bodyPr/>
          <a:lstStyle/>
          <a:p>
            <a:r>
              <a:rPr lang="en-US" dirty="0">
                <a:solidFill>
                  <a:prstClr val="black"/>
                </a:solidFill>
                <a:latin typeface="Calibri"/>
              </a:rPr>
              <a:t>CHARACTER COUNTS 4.0</a:t>
            </a:r>
          </a:p>
        </p:txBody>
      </p:sp>
    </p:spTree>
    <p:extLst>
      <p:ext uri="{BB962C8B-B14F-4D97-AF65-F5344CB8AC3E}">
        <p14:creationId xmlns:p14="http://schemas.microsoft.com/office/powerpoint/2010/main" val="1910863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txBox="1">
            <a:spLocks noGrp="1" noChangeArrowheads="1"/>
          </p:cNvSpPr>
          <p:nvPr/>
        </p:nvSpPr>
        <p:spPr bwMode="auto">
          <a:xfrm>
            <a:off x="7021086" y="4994000"/>
            <a:ext cx="5371253" cy="262890"/>
          </a:xfrm>
          <a:prstGeom prst="rect">
            <a:avLst/>
          </a:prstGeom>
          <a:noFill/>
          <a:ln w="9525">
            <a:noFill/>
            <a:miter lim="800000"/>
            <a:headEnd/>
            <a:tailEnd/>
          </a:ln>
        </p:spPr>
        <p:txBody>
          <a:bodyPr lIns="91587" tIns="45791" rIns="91587" bIns="45791" anchor="b"/>
          <a:lstStyle/>
          <a:p>
            <a:pPr algn="r"/>
            <a:fld id="{567542EB-6D69-4C71-B300-84D0BFF5C5E8}" type="slidenum">
              <a:rPr lang="en-US" sz="1200">
                <a:solidFill>
                  <a:srgbClr val="000000"/>
                </a:solidFill>
              </a:rPr>
              <a:pPr algn="r"/>
              <a:t>23</a:t>
            </a:fld>
            <a:endParaRPr lang="en-US" sz="1200" dirty="0">
              <a:solidFill>
                <a:srgbClr val="000000"/>
              </a:solidFill>
            </a:endParaRPr>
          </a:p>
        </p:txBody>
      </p:sp>
      <p:sp>
        <p:nvSpPr>
          <p:cNvPr id="204803" name="Rectangle 2"/>
          <p:cNvSpPr>
            <a:spLocks noGrp="1" noRot="1" noChangeAspect="1" noChangeArrowheads="1" noTextEdit="1"/>
          </p:cNvSpPr>
          <p:nvPr>
            <p:ph type="sldImg"/>
          </p:nvPr>
        </p:nvSpPr>
        <p:spPr>
          <a:xfrm>
            <a:off x="4892675" y="398463"/>
            <a:ext cx="2619375" cy="1963737"/>
          </a:xfrm>
          <a:ln/>
        </p:spPr>
      </p:sp>
      <p:sp>
        <p:nvSpPr>
          <p:cNvPr id="382980" name="Rectangle 3"/>
          <p:cNvSpPr>
            <a:spLocks noGrp="1" noChangeArrowheads="1"/>
          </p:cNvSpPr>
          <p:nvPr>
            <p:ph type="body" idx="1"/>
          </p:nvPr>
        </p:nvSpPr>
        <p:spPr>
          <a:xfrm>
            <a:off x="1649833" y="2497458"/>
            <a:ext cx="9095552" cy="2365098"/>
          </a:xfrm>
        </p:spPr>
        <p:txBody>
          <a:bodyPr/>
          <a:lstStyle/>
          <a:p>
            <a:pPr marL="232141" indent="-232141" defTabSz="933303">
              <a:defRPr/>
            </a:pPr>
            <a:r>
              <a:rPr lang="en-US" i="0" dirty="0"/>
              <a:t>Key values are those that help us succeed,</a:t>
            </a:r>
            <a:r>
              <a:rPr lang="en-US" i="0" baseline="0" dirty="0"/>
              <a:t> that change our mindset from a glass half empty approach to a glass half full one.</a:t>
            </a:r>
          </a:p>
          <a:p>
            <a:pPr marL="232141" indent="-232141" defTabSz="933303">
              <a:defRPr/>
            </a:pPr>
            <a:r>
              <a:rPr lang="en-US" i="0" baseline="0" dirty="0"/>
              <a:t>We want to increase the number of key values our children have, to help them realize they CAN do it.</a:t>
            </a:r>
            <a:endParaRPr lang="en-US" i="0" dirty="0"/>
          </a:p>
          <a:p>
            <a:pPr marL="232141" indent="-232141">
              <a:defRPr/>
            </a:pPr>
            <a:endParaRPr lang="en-US" i="1" dirty="0"/>
          </a:p>
          <a:p>
            <a:pPr marL="232141" indent="-232141">
              <a:defRPr/>
            </a:pPr>
            <a:endParaRPr lang="en-US" dirty="0">
              <a:solidFill>
                <a:srgbClr val="222268"/>
              </a:solidFill>
            </a:endParaRPr>
          </a:p>
          <a:p>
            <a:pPr marL="232141" indent="-232141">
              <a:defRPr/>
            </a:pPr>
            <a:endParaRPr lang="en-US" dirty="0"/>
          </a:p>
          <a:p>
            <a:pPr>
              <a:defRPr/>
            </a:pPr>
            <a:endParaRPr lang="es-PR"/>
          </a:p>
        </p:txBody>
      </p:sp>
      <p:sp>
        <p:nvSpPr>
          <p:cNvPr id="2" name="Footer Placeholder 1"/>
          <p:cNvSpPr>
            <a:spLocks noGrp="1"/>
          </p:cNvSpPr>
          <p:nvPr>
            <p:ph type="ftr" sz="quarter" idx="10"/>
          </p:nvPr>
        </p:nvSpPr>
        <p:spPr/>
        <p:txBody>
          <a:bodyPr/>
          <a:lstStyle/>
          <a:p>
            <a:r>
              <a:rPr lang="en-US" dirty="0"/>
              <a:t>Copyright Josephson Institute 2013</a:t>
            </a:r>
          </a:p>
        </p:txBody>
      </p:sp>
      <p:sp>
        <p:nvSpPr>
          <p:cNvPr id="3" name="Header Placeholder 2"/>
          <p:cNvSpPr>
            <a:spLocks noGrp="1"/>
          </p:cNvSpPr>
          <p:nvPr>
            <p:ph type="hdr" sz="quarter" idx="11"/>
          </p:nvPr>
        </p:nvSpPr>
        <p:spPr/>
        <p:txBody>
          <a:bodyPr/>
          <a:lstStyle/>
          <a:p>
            <a:r>
              <a:rPr lang="en-US" dirty="0"/>
              <a:t>CHARACTER COUNTS 4.0</a:t>
            </a:r>
          </a:p>
        </p:txBody>
      </p:sp>
    </p:spTree>
    <p:extLst>
      <p:ext uri="{BB962C8B-B14F-4D97-AF65-F5344CB8AC3E}">
        <p14:creationId xmlns:p14="http://schemas.microsoft.com/office/powerpoint/2010/main" val="4283423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xfrm>
            <a:off x="4949825" y="430213"/>
            <a:ext cx="2628900" cy="1971675"/>
          </a:xfrm>
          <a:ln/>
        </p:spPr>
      </p:sp>
      <p:sp>
        <p:nvSpPr>
          <p:cNvPr id="59395" name="Notes Placeholder 2"/>
          <p:cNvSpPr>
            <a:spLocks noGrp="1"/>
          </p:cNvSpPr>
          <p:nvPr>
            <p:ph type="body" idx="1"/>
          </p:nvPr>
        </p:nvSpPr>
        <p:spPr>
          <a:noFill/>
          <a:ln/>
        </p:spPr>
        <p:txBody>
          <a:bodyPr/>
          <a:lstStyle/>
          <a:p>
            <a:r>
              <a:rPr lang="en-US" i="1" dirty="0">
                <a:latin typeface="Arial" charset="0"/>
              </a:rPr>
              <a:t>Values are essentially beliefs</a:t>
            </a:r>
            <a:r>
              <a:rPr lang="en-US" dirty="0">
                <a:latin typeface="Arial" charset="0"/>
              </a:rPr>
              <a:t>, which, depending on the importance we attach to them , can be described as convictions (usually, these are the most deeply held beliefs evoking passion), attitudes (often reflecting emotions and feelings), opinions and preferences.</a:t>
            </a:r>
          </a:p>
          <a:p>
            <a:r>
              <a:rPr lang="en-US" dirty="0">
                <a:latin typeface="Arial" charset="0"/>
              </a:rPr>
              <a:t>A person’s most important beliefs (sometimes different than they think or say) drive behaviors but not always on a conscious level. </a:t>
            </a:r>
            <a:r>
              <a:rPr lang="en-US" i="1" dirty="0">
                <a:latin typeface="Arial" charset="0"/>
              </a:rPr>
              <a:t>One of the most effective ways to change behavior is to change beliefs.</a:t>
            </a:r>
          </a:p>
          <a:p>
            <a:r>
              <a:rPr lang="en-US" dirty="0">
                <a:latin typeface="Arial" charset="0"/>
              </a:rPr>
              <a:t>Many of our values were formed and reside at a subconscious level , the result of generally held </a:t>
            </a:r>
            <a:r>
              <a:rPr lang="en-US" i="1" dirty="0">
                <a:latin typeface="Arial" charset="0"/>
              </a:rPr>
              <a:t>social norms </a:t>
            </a:r>
            <a:r>
              <a:rPr lang="en-US" dirty="0">
                <a:latin typeface="Arial" charset="0"/>
              </a:rPr>
              <a:t>(i.e., culture), religious training, and the </a:t>
            </a:r>
            <a:r>
              <a:rPr lang="en-US" i="1" dirty="0">
                <a:latin typeface="Arial" charset="0"/>
              </a:rPr>
              <a:t>teaching and modeling </a:t>
            </a:r>
            <a:r>
              <a:rPr lang="en-US" dirty="0">
                <a:latin typeface="Arial" charset="0"/>
              </a:rPr>
              <a:t>of parents, teachers and peers, </a:t>
            </a:r>
          </a:p>
          <a:p>
            <a:r>
              <a:rPr lang="en-US" i="1" dirty="0">
                <a:latin typeface="Arial" charset="0"/>
              </a:rPr>
              <a:t>Our values both shape and reflect emotional responses induced at a spontaneous or subconscious level </a:t>
            </a:r>
            <a:r>
              <a:rPr lang="en-US" dirty="0">
                <a:latin typeface="Arial" charset="0"/>
              </a:rPr>
              <a:t> as well as the result of conscious deliberative reasoning.</a:t>
            </a:r>
          </a:p>
          <a:p>
            <a:r>
              <a:rPr lang="en-US" dirty="0">
                <a:latin typeface="Arial" charset="0"/>
              </a:rPr>
              <a:t>Most people are unaware of all the beliefs that shape their attitudes and actions.</a:t>
            </a:r>
          </a:p>
          <a:p>
            <a:r>
              <a:rPr lang="en-US" dirty="0">
                <a:latin typeface="Arial" charset="0"/>
              </a:rPr>
              <a:t>The beliefs that have the most influence on behavior are not necessarily true. Many are irrational (not the result of reasoning), some are illogical, some are mere  superstitions (e.g., if I break a mirror I will have bad luck) and those that relate to objective facts (as opposed to subjective preferences or descriptions of a perception or belief) can be objectively and demonstrably false.</a:t>
            </a:r>
          </a:p>
          <a:p>
            <a:endParaRPr lang="en-US" dirty="0">
              <a:latin typeface="Arial" charset="0"/>
            </a:endParaRPr>
          </a:p>
        </p:txBody>
      </p:sp>
      <p:sp>
        <p:nvSpPr>
          <p:cNvPr id="4" name="Slide Number Placeholder 3"/>
          <p:cNvSpPr>
            <a:spLocks noGrp="1"/>
          </p:cNvSpPr>
          <p:nvPr>
            <p:ph type="sldNum" sz="quarter" idx="5"/>
          </p:nvPr>
        </p:nvSpPr>
        <p:spPr>
          <a:xfrm>
            <a:off x="7023952" y="4994912"/>
            <a:ext cx="5371253" cy="262890"/>
          </a:xfrm>
          <a:prstGeom prst="rect">
            <a:avLst/>
          </a:prstGeom>
        </p:spPr>
        <p:txBody>
          <a:bodyPr/>
          <a:lstStyle/>
          <a:p>
            <a:pPr>
              <a:defRPr/>
            </a:pPr>
            <a:fld id="{1BECFA4B-0BB8-40C7-9410-5930B7B04310}" type="slidenum">
              <a:rPr lang="en-US" smtClean="0">
                <a:solidFill>
                  <a:prstClr val="black"/>
                </a:solidFill>
                <a:latin typeface="Calibri"/>
              </a:rPr>
              <a:pPr>
                <a:defRPr/>
              </a:pPr>
              <a:t>5</a:t>
            </a:fld>
            <a:endParaRPr lang="en-US" dirty="0">
              <a:solidFill>
                <a:prstClr val="black"/>
              </a:solidFill>
              <a:latin typeface="Calibri"/>
            </a:endParaRPr>
          </a:p>
        </p:txBody>
      </p:sp>
      <p:sp>
        <p:nvSpPr>
          <p:cNvPr id="2" name="Footer Placeholder 1"/>
          <p:cNvSpPr>
            <a:spLocks noGrp="1"/>
          </p:cNvSpPr>
          <p:nvPr>
            <p:ph type="ftr" sz="quarter" idx="10"/>
          </p:nvPr>
        </p:nvSpPr>
        <p:spPr/>
        <p:txBody>
          <a:bodyPr/>
          <a:lstStyle/>
          <a:p>
            <a:r>
              <a:rPr lang="en-US" dirty="0">
                <a:solidFill>
                  <a:prstClr val="black"/>
                </a:solidFill>
                <a:latin typeface="Calibri"/>
              </a:rPr>
              <a:t>Copyright Josephson Institute 2013</a:t>
            </a:r>
          </a:p>
        </p:txBody>
      </p:sp>
      <p:sp>
        <p:nvSpPr>
          <p:cNvPr id="3" name="Header Placeholder 2"/>
          <p:cNvSpPr>
            <a:spLocks noGrp="1"/>
          </p:cNvSpPr>
          <p:nvPr>
            <p:ph type="hdr" sz="quarter" idx="11"/>
          </p:nvPr>
        </p:nvSpPr>
        <p:spPr/>
        <p:txBody>
          <a:bodyPr/>
          <a:lstStyle/>
          <a:p>
            <a:r>
              <a:rPr lang="en-US" dirty="0">
                <a:solidFill>
                  <a:prstClr val="black"/>
                </a:solidFill>
                <a:latin typeface="Calibri"/>
              </a:rPr>
              <a:t>CHARACTER COUNTS 4.0</a:t>
            </a:r>
          </a:p>
        </p:txBody>
      </p:sp>
    </p:spTree>
    <p:extLst>
      <p:ext uri="{BB962C8B-B14F-4D97-AF65-F5344CB8AC3E}">
        <p14:creationId xmlns:p14="http://schemas.microsoft.com/office/powerpoint/2010/main" val="27623057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2763"/>
            <a:ext cx="3430588" cy="2571750"/>
          </a:xfrm>
        </p:spPr>
      </p:sp>
      <p:sp>
        <p:nvSpPr>
          <p:cNvPr id="3" name="Notes Placeholder 2"/>
          <p:cNvSpPr>
            <a:spLocks noGrp="1"/>
          </p:cNvSpPr>
          <p:nvPr>
            <p:ph type="body" idx="1"/>
          </p:nvPr>
        </p:nvSpPr>
        <p:spPr/>
        <p:txBody>
          <a:bodyPr/>
          <a:lstStyle/>
          <a:p>
            <a:r>
              <a:rPr lang="en-US" dirty="0"/>
              <a:t>The video link was active at the time of the seminar.</a:t>
            </a:r>
            <a:r>
              <a:rPr lang="en-US" baseline="0" dirty="0"/>
              <a:t> Please understand that links can change or no longer be active. </a:t>
            </a:r>
            <a:endParaRPr lang="en-US" dirty="0"/>
          </a:p>
          <a:p>
            <a:r>
              <a:rPr lang="en-US" dirty="0"/>
              <a:t>Video found at: https://www.youtube.com/watch?v=HuxejhBOCOo</a:t>
            </a:r>
          </a:p>
        </p:txBody>
      </p:sp>
      <p:sp>
        <p:nvSpPr>
          <p:cNvPr id="4" name="Slide Number Placeholder 3"/>
          <p:cNvSpPr>
            <a:spLocks noGrp="1"/>
          </p:cNvSpPr>
          <p:nvPr>
            <p:ph type="sldNum" sz="quarter" idx="10"/>
          </p:nvPr>
        </p:nvSpPr>
        <p:spPr/>
        <p:txBody>
          <a:bodyPr/>
          <a:lstStyle/>
          <a:p>
            <a:fld id="{DBE53221-48A1-499F-B130-C170E1998C92}"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11666385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participants</a:t>
            </a:r>
            <a:r>
              <a:rPr lang="en-US" baseline="0" dirty="0"/>
              <a:t> to the relevant pages in their workbooks.</a:t>
            </a:r>
            <a:endParaRPr lang="en-US" dirty="0"/>
          </a:p>
        </p:txBody>
      </p:sp>
      <p:sp>
        <p:nvSpPr>
          <p:cNvPr id="4" name="Slide Number Placeholder 3"/>
          <p:cNvSpPr>
            <a:spLocks noGrp="1"/>
          </p:cNvSpPr>
          <p:nvPr>
            <p:ph type="sldNum" sz="quarter" idx="10"/>
          </p:nvPr>
        </p:nvSpPr>
        <p:spPr/>
        <p:txBody>
          <a:bodyPr/>
          <a:lstStyle/>
          <a:p>
            <a:fld id="{B5409112-7DAC-42AC-9B0E-298EEC48D3D1}" type="slidenum">
              <a:rPr lang="en-US" smtClean="0">
                <a:solidFill>
                  <a:prstClr val="black"/>
                </a:solidFill>
              </a:rPr>
              <a:pPr/>
              <a:t>25</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en-US" dirty="0"/>
              <a:t>Copyright Josephson Institute 2013</a:t>
            </a:r>
          </a:p>
        </p:txBody>
      </p:sp>
      <p:sp>
        <p:nvSpPr>
          <p:cNvPr id="6" name="Header Placeholder 5"/>
          <p:cNvSpPr>
            <a:spLocks noGrp="1"/>
          </p:cNvSpPr>
          <p:nvPr>
            <p:ph type="hdr" sz="quarter" idx="12"/>
          </p:nvPr>
        </p:nvSpPr>
        <p:spPr/>
        <p:txBody>
          <a:bodyPr/>
          <a:lstStyle/>
          <a:p>
            <a:r>
              <a:rPr lang="en-US" dirty="0"/>
              <a:t>CHARACTER COUNTS 4.0</a:t>
            </a:r>
          </a:p>
        </p:txBody>
      </p:sp>
    </p:spTree>
    <p:extLst>
      <p:ext uri="{BB962C8B-B14F-4D97-AF65-F5344CB8AC3E}">
        <p14:creationId xmlns:p14="http://schemas.microsoft.com/office/powerpoint/2010/main" val="33089334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E53221-48A1-499F-B130-C170E1998C92}" type="slidenum">
              <a:rPr lang="en-US" smtClean="0"/>
              <a:t>26</a:t>
            </a:fld>
            <a:endParaRPr lang="en-US" dirty="0"/>
          </a:p>
        </p:txBody>
      </p:sp>
      <p:sp>
        <p:nvSpPr>
          <p:cNvPr id="5" name="Footer Placeholder 4"/>
          <p:cNvSpPr>
            <a:spLocks noGrp="1"/>
          </p:cNvSpPr>
          <p:nvPr>
            <p:ph type="ftr" sz="quarter" idx="11"/>
          </p:nvPr>
        </p:nvSpPr>
        <p:spPr/>
        <p:txBody>
          <a:bodyPr/>
          <a:lstStyle/>
          <a:p>
            <a:r>
              <a:rPr lang="en-US" dirty="0"/>
              <a:t>Copyright Josephson Institute 2013</a:t>
            </a:r>
          </a:p>
        </p:txBody>
      </p:sp>
      <p:sp>
        <p:nvSpPr>
          <p:cNvPr id="6" name="Header Placeholder 5"/>
          <p:cNvSpPr>
            <a:spLocks noGrp="1"/>
          </p:cNvSpPr>
          <p:nvPr>
            <p:ph type="hdr" sz="quarter" idx="12"/>
          </p:nvPr>
        </p:nvSpPr>
        <p:spPr/>
        <p:txBody>
          <a:bodyPr/>
          <a:lstStyle/>
          <a:p>
            <a:r>
              <a:rPr lang="en-US" dirty="0"/>
              <a:t>CHARACTER COUNTS 4.0</a:t>
            </a:r>
          </a:p>
        </p:txBody>
      </p:sp>
    </p:spTree>
    <p:extLst>
      <p:ext uri="{BB962C8B-B14F-4D97-AF65-F5344CB8AC3E}">
        <p14:creationId xmlns:p14="http://schemas.microsoft.com/office/powerpoint/2010/main" val="476380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5891">
            <a:noAutofit/>
          </a:bodyPr>
          <a:lstStyle/>
          <a:p>
            <a:r>
              <a:rPr lang="en-US" b="1" dirty="0"/>
              <a:t>TEACHING THE SIX Pillars:</a:t>
            </a:r>
            <a:endParaRPr lang="en-US" dirty="0">
              <a:effectLst/>
            </a:endParaRPr>
          </a:p>
          <a:p>
            <a:r>
              <a:rPr lang="en-US" b="1" dirty="0"/>
              <a:t>Have participants turn to the  “Pillar Integration Handout” in their workbooks.  Under each pillar is a box for key beliefs participants will fill out. There is also a section for the participants to identify specific strategies to TEAM the Pillar.  These handouts should be used throughout the discussion for each of The Six Pillars. Allow participants time at the end of each module to fill out the handout for the pillar covered. </a:t>
            </a:r>
            <a:endParaRPr lang="en-US" dirty="0"/>
          </a:p>
          <a:p>
            <a:endParaRPr lang="en-US" dirty="0"/>
          </a:p>
        </p:txBody>
      </p:sp>
      <p:sp>
        <p:nvSpPr>
          <p:cNvPr id="893955" name="Slide Image Placeholder 5"/>
          <p:cNvSpPr>
            <a:spLocks noGrp="1" noRot="1" noChangeAspect="1" noTextEdit="1"/>
          </p:cNvSpPr>
          <p:nvPr>
            <p:ph type="sldImg"/>
          </p:nvPr>
        </p:nvSpPr>
        <p:spPr bwMode="auto">
          <a:xfrm>
            <a:off x="1671638" y="382588"/>
            <a:ext cx="2397125" cy="1797050"/>
          </a:xfrm>
          <a:noFill/>
          <a:ln>
            <a:solidFill>
              <a:srgbClr val="000000"/>
            </a:solidFill>
            <a:miter lim="800000"/>
            <a:headEnd/>
            <a:tailEnd/>
          </a:ln>
        </p:spPr>
      </p:sp>
    </p:spTree>
    <p:extLst>
      <p:ext uri="{BB962C8B-B14F-4D97-AF65-F5344CB8AC3E}">
        <p14:creationId xmlns:p14="http://schemas.microsoft.com/office/powerpoint/2010/main" val="42515639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7014351" y="4977945"/>
            <a:ext cx="5363916" cy="261997"/>
          </a:xfrm>
          <a:prstGeom prst="rect">
            <a:avLst/>
          </a:prstGeom>
          <a:ln/>
        </p:spPr>
        <p:txBody>
          <a:bodyPr/>
          <a:lstStyle/>
          <a:p>
            <a:fld id="{9C8D1169-3127-6B40-9BB0-5D9E95FC47B1}" type="slidenum">
              <a:rPr lang="en-US">
                <a:solidFill>
                  <a:prstClr val="black"/>
                </a:solidFill>
                <a:latin typeface="Calibri"/>
              </a:rPr>
              <a:pPr/>
              <a:t>45</a:t>
            </a:fld>
            <a:endParaRPr lang="en-US" dirty="0">
              <a:solidFill>
                <a:prstClr val="black"/>
              </a:solidFill>
              <a:latin typeface="Calibri"/>
            </a:endParaRPr>
          </a:p>
        </p:txBody>
      </p:sp>
      <p:sp>
        <p:nvSpPr>
          <p:cNvPr id="187394" name="Rectangle 2"/>
          <p:cNvSpPr>
            <a:spLocks noGrp="1" noRot="1" noChangeAspect="1" noChangeArrowheads="1" noTextEdit="1"/>
          </p:cNvSpPr>
          <p:nvPr>
            <p:ph type="sldImg"/>
          </p:nvPr>
        </p:nvSpPr>
        <p:spPr>
          <a:xfrm>
            <a:off x="4883150" y="396875"/>
            <a:ext cx="2611438" cy="1957388"/>
          </a:xfrm>
          <a:ln/>
        </p:spPr>
      </p:sp>
      <p:sp>
        <p:nvSpPr>
          <p:cNvPr id="187395" name="Rectangle 3"/>
          <p:cNvSpPr>
            <a:spLocks noGrp="1" noChangeArrowheads="1"/>
          </p:cNvSpPr>
          <p:nvPr>
            <p:ph type="body" idx="1"/>
          </p:nvPr>
        </p:nvSpPr>
        <p:spPr>
          <a:xfrm>
            <a:off x="1649363" y="2489147"/>
            <a:ext cx="9079544" cy="2357453"/>
          </a:xfrm>
        </p:spPr>
        <p:txBody>
          <a:bodyPr/>
          <a:lstStyle/>
          <a:p>
            <a:endParaRPr lang="en-US" dirty="0"/>
          </a:p>
        </p:txBody>
      </p:sp>
      <p:sp>
        <p:nvSpPr>
          <p:cNvPr id="2" name="Footer Placeholder 1"/>
          <p:cNvSpPr>
            <a:spLocks noGrp="1"/>
          </p:cNvSpPr>
          <p:nvPr>
            <p:ph type="ftr" sz="quarter" idx="10"/>
          </p:nvPr>
        </p:nvSpPr>
        <p:spPr/>
        <p:txBody>
          <a:bodyPr/>
          <a:lstStyle/>
          <a:p>
            <a:r>
              <a:rPr lang="en-US" dirty="0">
                <a:solidFill>
                  <a:prstClr val="black"/>
                </a:solidFill>
                <a:latin typeface="Calibri"/>
              </a:rPr>
              <a:t>Copyright Josephson Institute 2013</a:t>
            </a:r>
          </a:p>
        </p:txBody>
      </p:sp>
      <p:sp>
        <p:nvSpPr>
          <p:cNvPr id="3" name="Header Placeholder 2"/>
          <p:cNvSpPr>
            <a:spLocks noGrp="1"/>
          </p:cNvSpPr>
          <p:nvPr>
            <p:ph type="hdr" sz="quarter" idx="11"/>
          </p:nvPr>
        </p:nvSpPr>
        <p:spPr/>
        <p:txBody>
          <a:bodyPr/>
          <a:lstStyle/>
          <a:p>
            <a:r>
              <a:rPr lang="en-US" dirty="0">
                <a:solidFill>
                  <a:prstClr val="black"/>
                </a:solidFill>
                <a:latin typeface="Calibri"/>
              </a:rPr>
              <a:t>CHARACTER COUNTS 4.0</a:t>
            </a:r>
          </a:p>
        </p:txBody>
      </p:sp>
    </p:spTree>
    <p:extLst>
      <p:ext uri="{BB962C8B-B14F-4D97-AF65-F5344CB8AC3E}">
        <p14:creationId xmlns:p14="http://schemas.microsoft.com/office/powerpoint/2010/main" val="22062779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7014351" y="4977945"/>
            <a:ext cx="5363916" cy="261997"/>
          </a:xfrm>
          <a:prstGeom prst="rect">
            <a:avLst/>
          </a:prstGeom>
          <a:ln/>
        </p:spPr>
        <p:txBody>
          <a:bodyPr/>
          <a:lstStyle/>
          <a:p>
            <a:fld id="{D2FE0AD5-E11A-5E44-B2DA-01EDA6528EB9}" type="slidenum">
              <a:rPr lang="en-US">
                <a:solidFill>
                  <a:prstClr val="black"/>
                </a:solidFill>
                <a:latin typeface="Calibri"/>
              </a:rPr>
              <a:pPr/>
              <a:t>46</a:t>
            </a:fld>
            <a:endParaRPr lang="en-US" dirty="0">
              <a:solidFill>
                <a:prstClr val="black"/>
              </a:solidFill>
              <a:latin typeface="Calibri"/>
            </a:endParaRPr>
          </a:p>
        </p:txBody>
      </p:sp>
      <p:sp>
        <p:nvSpPr>
          <p:cNvPr id="189442" name="Rectangle 2"/>
          <p:cNvSpPr>
            <a:spLocks noGrp="1" noRot="1" noChangeAspect="1" noChangeArrowheads="1" noTextEdit="1"/>
          </p:cNvSpPr>
          <p:nvPr>
            <p:ph type="sldImg"/>
          </p:nvPr>
        </p:nvSpPr>
        <p:spPr>
          <a:xfrm>
            <a:off x="4883150" y="396875"/>
            <a:ext cx="2611438" cy="1957388"/>
          </a:xfrm>
          <a:ln/>
        </p:spPr>
      </p:sp>
      <p:sp>
        <p:nvSpPr>
          <p:cNvPr id="189443" name="Rectangle 3"/>
          <p:cNvSpPr>
            <a:spLocks noGrp="1" noChangeArrowheads="1"/>
          </p:cNvSpPr>
          <p:nvPr>
            <p:ph type="body" idx="1"/>
          </p:nvPr>
        </p:nvSpPr>
        <p:spPr>
          <a:xfrm>
            <a:off x="1649363" y="2489147"/>
            <a:ext cx="9079544" cy="2357453"/>
          </a:xfrm>
        </p:spPr>
        <p:txBody>
          <a:bodyPr/>
          <a:lstStyle/>
          <a:p>
            <a:endParaRPr lang="en-US" dirty="0"/>
          </a:p>
        </p:txBody>
      </p:sp>
      <p:sp>
        <p:nvSpPr>
          <p:cNvPr id="2" name="Footer Placeholder 1"/>
          <p:cNvSpPr>
            <a:spLocks noGrp="1"/>
          </p:cNvSpPr>
          <p:nvPr>
            <p:ph type="ftr" sz="quarter" idx="10"/>
          </p:nvPr>
        </p:nvSpPr>
        <p:spPr/>
        <p:txBody>
          <a:bodyPr/>
          <a:lstStyle/>
          <a:p>
            <a:r>
              <a:rPr lang="en-US" dirty="0">
                <a:solidFill>
                  <a:prstClr val="black"/>
                </a:solidFill>
                <a:latin typeface="Calibri"/>
              </a:rPr>
              <a:t>Copyright Josephson Institute 2013</a:t>
            </a:r>
          </a:p>
        </p:txBody>
      </p:sp>
      <p:sp>
        <p:nvSpPr>
          <p:cNvPr id="3" name="Header Placeholder 2"/>
          <p:cNvSpPr>
            <a:spLocks noGrp="1"/>
          </p:cNvSpPr>
          <p:nvPr>
            <p:ph type="hdr" sz="quarter" idx="11"/>
          </p:nvPr>
        </p:nvSpPr>
        <p:spPr/>
        <p:txBody>
          <a:bodyPr/>
          <a:lstStyle/>
          <a:p>
            <a:r>
              <a:rPr lang="en-US" dirty="0">
                <a:solidFill>
                  <a:prstClr val="black"/>
                </a:solidFill>
                <a:latin typeface="Calibri"/>
              </a:rPr>
              <a:t>CHARACTER COUNTS 4.0</a:t>
            </a:r>
          </a:p>
        </p:txBody>
      </p:sp>
    </p:spTree>
    <p:extLst>
      <p:ext uri="{BB962C8B-B14F-4D97-AF65-F5344CB8AC3E}">
        <p14:creationId xmlns:p14="http://schemas.microsoft.com/office/powerpoint/2010/main" val="21795296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txBox="1">
            <a:spLocks noGrp="1" noChangeArrowheads="1"/>
          </p:cNvSpPr>
          <p:nvPr/>
        </p:nvSpPr>
        <p:spPr bwMode="auto">
          <a:xfrm>
            <a:off x="7021087" y="4994000"/>
            <a:ext cx="5371252" cy="262890"/>
          </a:xfrm>
          <a:prstGeom prst="rect">
            <a:avLst/>
          </a:prstGeom>
          <a:noFill/>
          <a:ln w="9525">
            <a:noFill/>
            <a:miter lim="800000"/>
            <a:headEnd/>
            <a:tailEnd/>
          </a:ln>
        </p:spPr>
        <p:txBody>
          <a:bodyPr lIns="91382" tIns="45690" rIns="91382" bIns="45690" anchor="b"/>
          <a:lstStyle/>
          <a:p>
            <a:pPr algn="r" defTabSz="914400"/>
            <a:fld id="{94587541-263E-4EE6-B528-88494DDB5331}" type="slidenum">
              <a:rPr lang="en-US" sz="1200">
                <a:solidFill>
                  <a:prstClr val="black"/>
                </a:solidFill>
                <a:latin typeface="Calibri"/>
              </a:rPr>
              <a:pPr algn="r" defTabSz="914400"/>
              <a:t>47</a:t>
            </a:fld>
            <a:endParaRPr lang="en-US" sz="1200" dirty="0">
              <a:solidFill>
                <a:prstClr val="black"/>
              </a:solidFill>
              <a:latin typeface="Calibri"/>
            </a:endParaRPr>
          </a:p>
        </p:txBody>
      </p:sp>
      <p:sp>
        <p:nvSpPr>
          <p:cNvPr id="413699" name="Rectangle 2"/>
          <p:cNvSpPr>
            <a:spLocks noGrp="1" noRot="1" noChangeAspect="1" noChangeArrowheads="1" noTextEdit="1"/>
          </p:cNvSpPr>
          <p:nvPr>
            <p:ph type="sldImg"/>
          </p:nvPr>
        </p:nvSpPr>
        <p:spPr bwMode="auto">
          <a:xfrm>
            <a:off x="4891088" y="398463"/>
            <a:ext cx="2619375" cy="1963737"/>
          </a:xfrm>
          <a:noFill/>
          <a:ln>
            <a:solidFill>
              <a:srgbClr val="000000"/>
            </a:solidFill>
            <a:miter lim="800000"/>
            <a:headEnd/>
            <a:tailEnd/>
          </a:ln>
        </p:spPr>
      </p:sp>
      <p:sp>
        <p:nvSpPr>
          <p:cNvPr id="413700" name="Rectangle 3"/>
          <p:cNvSpPr>
            <a:spLocks noGrp="1" noChangeArrowheads="1"/>
          </p:cNvSpPr>
          <p:nvPr>
            <p:ph type="body" idx="1"/>
          </p:nvPr>
        </p:nvSpPr>
        <p:spPr bwMode="auto">
          <a:xfrm>
            <a:off x="1655573" y="2498373"/>
            <a:ext cx="9084073" cy="2364184"/>
          </a:xfrm>
          <a:noFill/>
        </p:spPr>
        <p:txBody>
          <a:bodyPr wrap="square" numCol="1" anchor="t" anchorCtr="0" compatLnSpc="1">
            <a:prstTxWarp prst="textNoShape">
              <a:avLst/>
            </a:prstTxWarp>
          </a:bodyPr>
          <a:lstStyle/>
          <a:p>
            <a:pPr>
              <a:spcBef>
                <a:spcPct val="0"/>
              </a:spcBef>
            </a:pPr>
            <a:endParaRPr lang="es-PR"/>
          </a:p>
        </p:txBody>
      </p:sp>
      <p:sp>
        <p:nvSpPr>
          <p:cNvPr id="2" name="Footer Placeholder 1"/>
          <p:cNvSpPr>
            <a:spLocks noGrp="1"/>
          </p:cNvSpPr>
          <p:nvPr>
            <p:ph type="ftr" sz="quarter" idx="10"/>
          </p:nvPr>
        </p:nvSpPr>
        <p:spPr/>
        <p:txBody>
          <a:bodyPr/>
          <a:lstStyle/>
          <a:p>
            <a:r>
              <a:rPr lang="en-US" dirty="0">
                <a:solidFill>
                  <a:prstClr val="black"/>
                </a:solidFill>
                <a:latin typeface="Calibri"/>
              </a:rPr>
              <a:t>Copyright Josephson Institute 2013</a:t>
            </a:r>
          </a:p>
        </p:txBody>
      </p:sp>
      <p:sp>
        <p:nvSpPr>
          <p:cNvPr id="3" name="Header Placeholder 2"/>
          <p:cNvSpPr>
            <a:spLocks noGrp="1"/>
          </p:cNvSpPr>
          <p:nvPr>
            <p:ph type="hdr" sz="quarter" idx="11"/>
          </p:nvPr>
        </p:nvSpPr>
        <p:spPr/>
        <p:txBody>
          <a:bodyPr/>
          <a:lstStyle/>
          <a:p>
            <a:r>
              <a:rPr lang="en-US" dirty="0">
                <a:solidFill>
                  <a:prstClr val="black"/>
                </a:solidFill>
                <a:latin typeface="Calibri"/>
              </a:rPr>
              <a:t>CHARACTER COUNTS 4.0</a:t>
            </a:r>
          </a:p>
        </p:txBody>
      </p:sp>
    </p:spTree>
    <p:extLst>
      <p:ext uri="{BB962C8B-B14F-4D97-AF65-F5344CB8AC3E}">
        <p14:creationId xmlns:p14="http://schemas.microsoft.com/office/powerpoint/2010/main" val="22047585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p:cNvSpPr>
            <a:spLocks noGrp="1" noRot="1" noChangeAspect="1" noTextEdit="1"/>
          </p:cNvSpPr>
          <p:nvPr>
            <p:ph type="sldImg"/>
          </p:nvPr>
        </p:nvSpPr>
        <p:spPr>
          <a:ln/>
        </p:spPr>
      </p:sp>
      <p:sp>
        <p:nvSpPr>
          <p:cNvPr id="30617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
        <p:nvSpPr>
          <p:cNvPr id="30618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cs typeface="Arial" panose="020B0604020202020204" pitchFamily="34" charset="0"/>
              </a:defRPr>
            </a:lvl1pPr>
            <a:lvl2pPr marL="744584" indent="-286379" eaLnBrk="0" hangingPunct="0">
              <a:defRPr sz="2800">
                <a:solidFill>
                  <a:schemeClr val="tx1"/>
                </a:solidFill>
                <a:latin typeface="Arial" panose="020B0604020202020204" pitchFamily="34" charset="0"/>
                <a:cs typeface="Arial" panose="020B0604020202020204" pitchFamily="34" charset="0"/>
              </a:defRPr>
            </a:lvl2pPr>
            <a:lvl3pPr marL="1145515" indent="-229103" eaLnBrk="0" hangingPunct="0">
              <a:defRPr sz="2800">
                <a:solidFill>
                  <a:schemeClr val="tx1"/>
                </a:solidFill>
                <a:latin typeface="Arial" panose="020B0604020202020204" pitchFamily="34" charset="0"/>
                <a:cs typeface="Arial" panose="020B0604020202020204" pitchFamily="34" charset="0"/>
              </a:defRPr>
            </a:lvl3pPr>
            <a:lvl4pPr marL="1603720" indent="-229103" eaLnBrk="0" hangingPunct="0">
              <a:defRPr sz="2800">
                <a:solidFill>
                  <a:schemeClr val="tx1"/>
                </a:solidFill>
                <a:latin typeface="Arial" panose="020B0604020202020204" pitchFamily="34" charset="0"/>
                <a:cs typeface="Arial" panose="020B0604020202020204" pitchFamily="34" charset="0"/>
              </a:defRPr>
            </a:lvl4pPr>
            <a:lvl5pPr marL="2061926" indent="-229103" eaLnBrk="0" hangingPunct="0">
              <a:defRPr sz="2800">
                <a:solidFill>
                  <a:schemeClr val="tx1"/>
                </a:solidFill>
                <a:latin typeface="Arial" panose="020B0604020202020204" pitchFamily="34" charset="0"/>
                <a:cs typeface="Arial" panose="020B0604020202020204" pitchFamily="34" charset="0"/>
              </a:defRPr>
            </a:lvl5pPr>
            <a:lvl6pPr marL="2520132" indent="-229103"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8338" indent="-229103"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36544" indent="-229103"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94750" indent="-229103"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fld id="{A1789DCA-5C77-4DA9-A45C-C33812303B1B}" type="slidenum">
              <a:rPr lang="en-US" sz="1200">
                <a:solidFill>
                  <a:prstClr val="black"/>
                </a:solidFill>
              </a:rPr>
              <a:pPr eaLnBrk="1" hangingPunct="1"/>
              <a:t>48</a:t>
            </a:fld>
            <a:endParaRPr lang="en-US" sz="1200" dirty="0">
              <a:solidFill>
                <a:prstClr val="black"/>
              </a:solidFill>
            </a:endParaRPr>
          </a:p>
        </p:txBody>
      </p:sp>
    </p:spTree>
    <p:extLst>
      <p:ext uri="{BB962C8B-B14F-4D97-AF65-F5344CB8AC3E}">
        <p14:creationId xmlns:p14="http://schemas.microsoft.com/office/powerpoint/2010/main" val="35154369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D419B439-E125-8845-B1AF-EB71ED00339E}" type="slidenum">
              <a:rPr lang="en-US"/>
              <a:pPr/>
              <a:t>49</a:t>
            </a:fld>
            <a:endParaRPr lang="en-US" dirty="0"/>
          </a:p>
        </p:txBody>
      </p:sp>
      <p:sp>
        <p:nvSpPr>
          <p:cNvPr id="124931" name="Rectangle 2"/>
          <p:cNvSpPr>
            <a:spLocks noGrp="1" noRot="1" noChangeAspect="1" noChangeArrowheads="1" noTextEdit="1"/>
          </p:cNvSpPr>
          <p:nvPr>
            <p:ph type="sldImg"/>
          </p:nvPr>
        </p:nvSpPr>
        <p:spPr>
          <a:xfrm>
            <a:off x="2868613" y="520700"/>
            <a:ext cx="3413125" cy="2560638"/>
          </a:xfrm>
          <a:ln/>
        </p:spPr>
      </p:sp>
      <p:sp>
        <p:nvSpPr>
          <p:cNvPr id="124932" name="Rectangle 3"/>
          <p:cNvSpPr>
            <a:spLocks noGrp="1" noChangeArrowheads="1"/>
          </p:cNvSpPr>
          <p:nvPr>
            <p:ph type="body" idx="1"/>
          </p:nvPr>
        </p:nvSpPr>
        <p:spPr>
          <a:xfrm>
            <a:off x="1220392" y="3258911"/>
            <a:ext cx="6703219" cy="3083153"/>
          </a:xfrm>
          <a:noFill/>
          <a:ln/>
        </p:spPr>
        <p:txBody>
          <a:bodyPr/>
          <a:lstStyle/>
          <a:p>
            <a:pPr eaLnBrk="1" hangingPunct="1"/>
            <a:endParaRPr lang="en-US" dirty="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participants to the Matrix</a:t>
            </a:r>
          </a:p>
        </p:txBody>
      </p:sp>
      <p:sp>
        <p:nvSpPr>
          <p:cNvPr id="4" name="Slide Number Placeholder 3"/>
          <p:cNvSpPr>
            <a:spLocks noGrp="1"/>
          </p:cNvSpPr>
          <p:nvPr>
            <p:ph type="sldNum" sz="quarter" idx="10"/>
          </p:nvPr>
        </p:nvSpPr>
        <p:spPr/>
        <p:txBody>
          <a:bodyPr/>
          <a:lstStyle/>
          <a:p>
            <a:fld id="{E2A723A0-4797-6448-8CF1-E904FB9CC0EA}" type="slidenum">
              <a:rPr lang="en-US" smtClean="0"/>
              <a:t>50</a:t>
            </a:fld>
            <a:endParaRPr lang="en-US" dirty="0"/>
          </a:p>
        </p:txBody>
      </p:sp>
    </p:spTree>
    <p:extLst>
      <p:ext uri="{BB962C8B-B14F-4D97-AF65-F5344CB8AC3E}">
        <p14:creationId xmlns:p14="http://schemas.microsoft.com/office/powerpoint/2010/main" val="1740940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Point</a:t>
            </a:r>
            <a:r>
              <a:rPr lang="en-US" baseline="0" dirty="0"/>
              <a:t> out that the values of the Pillars are the ones that we will be focusing on to help us shape the character of our youth. The behaviors that we can teach according to the Pillars are ones that can also be measured when assessing implementation effectiveness.</a:t>
            </a:r>
          </a:p>
          <a:p>
            <a:endParaRPr lang="en-US" dirty="0"/>
          </a:p>
        </p:txBody>
      </p:sp>
      <p:sp>
        <p:nvSpPr>
          <p:cNvPr id="4" name="Slide Number Placeholder 3"/>
          <p:cNvSpPr>
            <a:spLocks noGrp="1"/>
          </p:cNvSpPr>
          <p:nvPr>
            <p:ph type="sldNum" sz="quarter" idx="10"/>
          </p:nvPr>
        </p:nvSpPr>
        <p:spPr>
          <a:xfrm>
            <a:off x="7023952" y="4994912"/>
            <a:ext cx="5371253" cy="262890"/>
          </a:xfrm>
          <a:prstGeom prst="rect">
            <a:avLst/>
          </a:prstGeom>
        </p:spPr>
        <p:txBody>
          <a:bodyPr/>
          <a:lstStyle/>
          <a:p>
            <a:pPr>
              <a:defRPr/>
            </a:pPr>
            <a:fld id="{E02AFA18-B73E-4D2C-A4C5-A74628E256EB}" type="slidenum">
              <a:rPr lang="en-US" smtClean="0">
                <a:solidFill>
                  <a:prstClr val="black"/>
                </a:solidFill>
                <a:latin typeface="Calibri"/>
              </a:rPr>
              <a:pPr>
                <a:defRPr/>
              </a:pPr>
              <a:t>6</a:t>
            </a:fld>
            <a:endParaRPr lang="en-US" dirty="0">
              <a:solidFill>
                <a:prstClr val="black"/>
              </a:solidFill>
              <a:latin typeface="Calibri"/>
            </a:endParaRPr>
          </a:p>
        </p:txBody>
      </p:sp>
      <p:sp>
        <p:nvSpPr>
          <p:cNvPr id="5" name="Footer Placeholder 4"/>
          <p:cNvSpPr>
            <a:spLocks noGrp="1"/>
          </p:cNvSpPr>
          <p:nvPr>
            <p:ph type="ftr" sz="quarter" idx="11"/>
          </p:nvPr>
        </p:nvSpPr>
        <p:spPr/>
        <p:txBody>
          <a:bodyPr/>
          <a:lstStyle/>
          <a:p>
            <a:r>
              <a:rPr lang="en-US" dirty="0">
                <a:solidFill>
                  <a:prstClr val="black"/>
                </a:solidFill>
                <a:latin typeface="Calibri"/>
              </a:rPr>
              <a:t>Copyright Josephson Institute 2013</a:t>
            </a:r>
          </a:p>
        </p:txBody>
      </p:sp>
      <p:sp>
        <p:nvSpPr>
          <p:cNvPr id="6" name="Header Placeholder 5"/>
          <p:cNvSpPr>
            <a:spLocks noGrp="1"/>
          </p:cNvSpPr>
          <p:nvPr>
            <p:ph type="hdr" sz="quarter" idx="12"/>
          </p:nvPr>
        </p:nvSpPr>
        <p:spPr/>
        <p:txBody>
          <a:bodyPr/>
          <a:lstStyle/>
          <a:p>
            <a:r>
              <a:rPr lang="en-US" dirty="0">
                <a:solidFill>
                  <a:prstClr val="black"/>
                </a:solidFill>
                <a:latin typeface="Calibri"/>
              </a:rPr>
              <a:t>CHARACTER COUNTS 4.0</a:t>
            </a:r>
          </a:p>
        </p:txBody>
      </p:sp>
    </p:spTree>
    <p:extLst>
      <p:ext uri="{BB962C8B-B14F-4D97-AF65-F5344CB8AC3E}">
        <p14:creationId xmlns:p14="http://schemas.microsoft.com/office/powerpoint/2010/main" val="35783123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2763"/>
            <a:ext cx="3430588" cy="2571750"/>
          </a:xfrm>
        </p:spPr>
      </p:sp>
      <p:sp>
        <p:nvSpPr>
          <p:cNvPr id="3" name="Notes Placeholder 2"/>
          <p:cNvSpPr>
            <a:spLocks noGrp="1"/>
          </p:cNvSpPr>
          <p:nvPr>
            <p:ph type="body" idx="1"/>
          </p:nvPr>
        </p:nvSpPr>
        <p:spPr/>
        <p:txBody>
          <a:bodyPr/>
          <a:lstStyle/>
          <a:p>
            <a:r>
              <a:rPr lang="en-US" dirty="0"/>
              <a:t>The video link was active at the time of the seminar.</a:t>
            </a:r>
            <a:r>
              <a:rPr lang="en-US" baseline="0" dirty="0"/>
              <a:t> Please understand that links can change or no longer be active. </a:t>
            </a:r>
            <a:endParaRPr lang="en-US" dirty="0"/>
          </a:p>
          <a:p>
            <a:r>
              <a:rPr lang="en-US" dirty="0"/>
              <a:t>Video found at: https://www.youtube.com/watch?v=HuxejhBOCOo</a:t>
            </a:r>
          </a:p>
        </p:txBody>
      </p:sp>
      <p:sp>
        <p:nvSpPr>
          <p:cNvPr id="4" name="Slide Number Placeholder 3"/>
          <p:cNvSpPr>
            <a:spLocks noGrp="1"/>
          </p:cNvSpPr>
          <p:nvPr>
            <p:ph type="sldNum" sz="quarter" idx="10"/>
          </p:nvPr>
        </p:nvSpPr>
        <p:spPr/>
        <p:txBody>
          <a:bodyPr/>
          <a:lstStyle/>
          <a:p>
            <a:fld id="{DBE53221-48A1-499F-B130-C170E1998C92}"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11666385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xfrm>
            <a:off x="2857500" y="512763"/>
            <a:ext cx="3430588" cy="2571750"/>
          </a:xfrm>
          <a:ln/>
        </p:spPr>
      </p:sp>
      <p:sp>
        <p:nvSpPr>
          <p:cNvPr id="125955" name="Notes Placeholder 2"/>
          <p:cNvSpPr>
            <a:spLocks noGrp="1"/>
          </p:cNvSpPr>
          <p:nvPr>
            <p:ph type="body" idx="1"/>
          </p:nvPr>
        </p:nvSpPr>
        <p:spPr>
          <a:noFill/>
          <a:ln/>
        </p:spPr>
        <p:txBody>
          <a:bodyPr/>
          <a:lstStyle/>
          <a:p>
            <a:endParaRPr lang="en-US" dirty="0">
              <a:latin typeface="Arial" pitchFamily="34" charset="0"/>
            </a:endParaRPr>
          </a:p>
        </p:txBody>
      </p:sp>
    </p:spTree>
    <p:extLst>
      <p:ext uri="{BB962C8B-B14F-4D97-AF65-F5344CB8AC3E}">
        <p14:creationId xmlns:p14="http://schemas.microsoft.com/office/powerpoint/2010/main" val="42022137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p:cNvSpPr>
            <a:spLocks noGrp="1" noRot="1" noChangeAspect="1"/>
          </p:cNvSpPr>
          <p:nvPr>
            <p:ph type="sldImg"/>
          </p:nvPr>
        </p:nvSpPr>
        <p:spPr bwMode="auto">
          <a:noFill/>
          <a:ln>
            <a:solidFill>
              <a:srgbClr val="000000"/>
            </a:solidFill>
            <a:miter lim="800000"/>
            <a:headEnd/>
            <a:tailEnd/>
          </a:ln>
        </p:spPr>
      </p:sp>
      <p:sp>
        <p:nvSpPr>
          <p:cNvPr id="1669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669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511D06F-5E64-4F04-B35B-3DC84CC4C34F}" type="slidenum">
              <a:rPr lang="en-US">
                <a:solidFill>
                  <a:prstClr val="black"/>
                </a:solidFill>
                <a:latin typeface="Calibri"/>
                <a:ea typeface="ＭＳ Ｐゴシック" pitchFamily="-123" charset="-128"/>
                <a:cs typeface="ＭＳ Ｐゴシック" pitchFamily="-123" charset="-128"/>
              </a:rPr>
              <a:pPr fontAlgn="base">
                <a:spcBef>
                  <a:spcPct val="0"/>
                </a:spcBef>
                <a:spcAft>
                  <a:spcPct val="0"/>
                </a:spcAft>
              </a:pPr>
              <a:t>53</a:t>
            </a:fld>
            <a:endParaRPr lang="en-US" dirty="0">
              <a:solidFill>
                <a:prstClr val="black"/>
              </a:solidFill>
              <a:latin typeface="Calibri"/>
              <a:ea typeface="ＭＳ Ｐゴシック" pitchFamily="-123" charset="-128"/>
              <a:cs typeface="ＭＳ Ｐゴシック" pitchFamily="-123" charset="-128"/>
            </a:endParaRPr>
          </a:p>
        </p:txBody>
      </p:sp>
    </p:spTree>
    <p:extLst>
      <p:ext uri="{BB962C8B-B14F-4D97-AF65-F5344CB8AC3E}">
        <p14:creationId xmlns:p14="http://schemas.microsoft.com/office/powerpoint/2010/main" val="30492121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42360950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go through the final slide, point out that these essential questions are in their workbooks and</a:t>
            </a:r>
            <a:r>
              <a:rPr lang="en-US" baseline="0" dirty="0"/>
              <a:t> are from the Connect With Character user’s guide.</a:t>
            </a:r>
          </a:p>
          <a:p>
            <a:r>
              <a:rPr lang="en-US" baseline="0" dirty="0"/>
              <a:t>The questions act as instructional guides. When students have understood the concepts of trustworthiness the questions will help them construct the knowledge learned and apply it to their everyday lives.</a:t>
            </a:r>
          </a:p>
          <a:p>
            <a:r>
              <a:rPr lang="en-US" baseline="0" dirty="0"/>
              <a:t>There is slide for each of the Pillars.</a:t>
            </a:r>
            <a:endParaRPr lang="en-US" dirty="0"/>
          </a:p>
          <a:p>
            <a:endParaRPr lang="en-US" dirty="0"/>
          </a:p>
        </p:txBody>
      </p:sp>
    </p:spTree>
    <p:extLst>
      <p:ext uri="{BB962C8B-B14F-4D97-AF65-F5344CB8AC3E}">
        <p14:creationId xmlns:p14="http://schemas.microsoft.com/office/powerpoint/2010/main" val="38234371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2763"/>
            <a:ext cx="3430588" cy="2571750"/>
          </a:xfrm>
        </p:spPr>
      </p:sp>
      <p:sp>
        <p:nvSpPr>
          <p:cNvPr id="3" name="Notes Placeholder 2"/>
          <p:cNvSpPr>
            <a:spLocks noGrp="1"/>
          </p:cNvSpPr>
          <p:nvPr>
            <p:ph type="body" idx="1"/>
          </p:nvPr>
        </p:nvSpPr>
        <p:spPr/>
        <p:txBody>
          <a:bodyPr/>
          <a:lstStyle/>
          <a:p>
            <a:r>
              <a:rPr lang="en-US" dirty="0"/>
              <a:t>The video link was active at the time of the seminar.</a:t>
            </a:r>
            <a:r>
              <a:rPr lang="en-US" baseline="0" dirty="0"/>
              <a:t> Please understand that links can change or no longer be active. </a:t>
            </a:r>
            <a:endParaRPr lang="en-US" dirty="0"/>
          </a:p>
          <a:p>
            <a:r>
              <a:rPr lang="en-US" dirty="0"/>
              <a:t>Video found at: https://www.youtube.com/watch?v=HuxejhBOCOo</a:t>
            </a:r>
          </a:p>
        </p:txBody>
      </p:sp>
      <p:sp>
        <p:nvSpPr>
          <p:cNvPr id="4" name="Slide Number Placeholder 3"/>
          <p:cNvSpPr>
            <a:spLocks noGrp="1"/>
          </p:cNvSpPr>
          <p:nvPr>
            <p:ph type="sldNum" sz="quarter" idx="10"/>
          </p:nvPr>
        </p:nvSpPr>
        <p:spPr/>
        <p:txBody>
          <a:bodyPr/>
          <a:lstStyle/>
          <a:p>
            <a:fld id="{DBE53221-48A1-499F-B130-C170E1998C92}"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11666385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2763"/>
            <a:ext cx="3430588" cy="2571750"/>
          </a:xfrm>
        </p:spPr>
      </p:sp>
      <p:sp>
        <p:nvSpPr>
          <p:cNvPr id="3" name="Notes Placeholder 2"/>
          <p:cNvSpPr>
            <a:spLocks noGrp="1"/>
          </p:cNvSpPr>
          <p:nvPr>
            <p:ph type="body" idx="1"/>
          </p:nvPr>
        </p:nvSpPr>
        <p:spPr/>
        <p:txBody>
          <a:bodyPr/>
          <a:lstStyle/>
          <a:p>
            <a:r>
              <a:rPr lang="en-US" dirty="0"/>
              <a:t>The video link was active at the time of the seminar.</a:t>
            </a:r>
            <a:r>
              <a:rPr lang="en-US" baseline="0" dirty="0"/>
              <a:t> Please understand that links can change or no longer be active. </a:t>
            </a:r>
            <a:endParaRPr lang="en-US" dirty="0"/>
          </a:p>
          <a:p>
            <a:r>
              <a:rPr lang="en-US" dirty="0"/>
              <a:t>Video found at: https://www.youtube.com/watch?v=HuxejhBOCOo</a:t>
            </a:r>
          </a:p>
        </p:txBody>
      </p:sp>
      <p:sp>
        <p:nvSpPr>
          <p:cNvPr id="4" name="Slide Number Placeholder 3"/>
          <p:cNvSpPr>
            <a:spLocks noGrp="1"/>
          </p:cNvSpPr>
          <p:nvPr>
            <p:ph type="sldNum" sz="quarter" idx="10"/>
          </p:nvPr>
        </p:nvSpPr>
        <p:spPr/>
        <p:txBody>
          <a:bodyPr/>
          <a:lstStyle/>
          <a:p>
            <a:fld id="{DBE53221-48A1-499F-B130-C170E1998C92}"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11666385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9" name="Rectangle 2"/>
          <p:cNvSpPr>
            <a:spLocks noGrp="1" noRot="1" noChangeAspect="1" noChangeArrowheads="1" noTextEdit="1"/>
          </p:cNvSpPr>
          <p:nvPr>
            <p:ph type="sldImg"/>
          </p:nvPr>
        </p:nvSpPr>
        <p:spPr>
          <a:xfrm>
            <a:off x="2924175" y="527050"/>
            <a:ext cx="3467100" cy="2600325"/>
          </a:xfrm>
          <a:ln/>
        </p:spPr>
      </p:sp>
      <p:sp>
        <p:nvSpPr>
          <p:cNvPr id="285700" name="Rectangle 3"/>
          <p:cNvSpPr>
            <a:spLocks noGrp="1" noChangeArrowheads="1"/>
          </p:cNvSpPr>
          <p:nvPr>
            <p:ph type="body" idx="1"/>
          </p:nvPr>
        </p:nvSpPr>
        <p:spPr>
          <a:xfrm>
            <a:off x="1243276" y="3308701"/>
            <a:ext cx="6828904" cy="3131408"/>
          </a:xfrm>
          <a:noFill/>
          <a:ln/>
        </p:spPr>
        <p:txBody>
          <a:bodyPr/>
          <a:lstStyle/>
          <a:p>
            <a:pPr eaLnBrk="1" hangingPunct="1"/>
            <a:endParaRPr lang="en-US" dirty="0"/>
          </a:p>
        </p:txBody>
      </p:sp>
    </p:spTree>
    <p:extLst>
      <p:ext uri="{BB962C8B-B14F-4D97-AF65-F5344CB8AC3E}">
        <p14:creationId xmlns:p14="http://schemas.microsoft.com/office/powerpoint/2010/main" val="8651521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5417998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xfrm>
            <a:off x="2917825" y="522288"/>
            <a:ext cx="3479800" cy="2609850"/>
          </a:xfrm>
          <a:ln/>
        </p:spPr>
      </p:sp>
      <p:sp>
        <p:nvSpPr>
          <p:cNvPr id="46083" name="Rectangle 3"/>
          <p:cNvSpPr>
            <a:spLocks noGrp="1" noChangeArrowheads="1"/>
          </p:cNvSpPr>
          <p:nvPr>
            <p:ph type="body" idx="1"/>
          </p:nvPr>
        </p:nvSpPr>
        <p:spPr>
          <a:xfrm>
            <a:off x="931547" y="3307323"/>
            <a:ext cx="7452360" cy="3132041"/>
          </a:xfrm>
          <a:ln/>
        </p:spPr>
        <p:txBody>
          <a:bodyPr lIns="91982" tIns="45992" rIns="91982" bIns="45992"/>
          <a:lstStyle/>
          <a:p>
            <a:endParaRPr lang="en-US" dirty="0"/>
          </a:p>
        </p:txBody>
      </p:sp>
    </p:spTree>
    <p:extLst>
      <p:ext uri="{BB962C8B-B14F-4D97-AF65-F5344CB8AC3E}">
        <p14:creationId xmlns:p14="http://schemas.microsoft.com/office/powerpoint/2010/main" val="2603541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2763"/>
            <a:ext cx="3430588"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409112-7DAC-42AC-9B0E-298EEC48D3D1}"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579252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2763"/>
            <a:ext cx="3430588" cy="2571750"/>
          </a:xfrm>
        </p:spPr>
      </p:sp>
      <p:sp>
        <p:nvSpPr>
          <p:cNvPr id="3" name="Notes Placeholder 2"/>
          <p:cNvSpPr>
            <a:spLocks noGrp="1"/>
          </p:cNvSpPr>
          <p:nvPr>
            <p:ph type="body" idx="1"/>
          </p:nvPr>
        </p:nvSpPr>
        <p:spPr/>
        <p:txBody>
          <a:bodyPr/>
          <a:lstStyle/>
          <a:p>
            <a:r>
              <a:rPr lang="en-US" dirty="0"/>
              <a:t>The video link was active at the time of the seminar.</a:t>
            </a:r>
            <a:r>
              <a:rPr lang="en-US" baseline="0" dirty="0"/>
              <a:t> Please understand that links can change or no longer be active. </a:t>
            </a:r>
            <a:endParaRPr lang="en-US" dirty="0"/>
          </a:p>
          <a:p>
            <a:r>
              <a:rPr lang="en-US" dirty="0"/>
              <a:t>Video found at: https://www.youtube.com/watch?v=HuxejhBOCOo</a:t>
            </a:r>
          </a:p>
        </p:txBody>
      </p:sp>
      <p:sp>
        <p:nvSpPr>
          <p:cNvPr id="4" name="Slide Number Placeholder 3"/>
          <p:cNvSpPr>
            <a:spLocks noGrp="1"/>
          </p:cNvSpPr>
          <p:nvPr>
            <p:ph type="sldNum" sz="quarter" idx="10"/>
          </p:nvPr>
        </p:nvSpPr>
        <p:spPr/>
        <p:txBody>
          <a:bodyPr/>
          <a:lstStyle/>
          <a:p>
            <a:fld id="{DBE53221-48A1-499F-B130-C170E1998C92}"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11666385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5214409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2763"/>
            <a:ext cx="3430588" cy="2571750"/>
          </a:xfrm>
        </p:spPr>
      </p:sp>
      <p:sp>
        <p:nvSpPr>
          <p:cNvPr id="3" name="Notes Placeholder 2"/>
          <p:cNvSpPr>
            <a:spLocks noGrp="1"/>
          </p:cNvSpPr>
          <p:nvPr>
            <p:ph type="body" idx="1"/>
          </p:nvPr>
        </p:nvSpPr>
        <p:spPr/>
        <p:txBody>
          <a:bodyPr/>
          <a:lstStyle/>
          <a:p>
            <a:r>
              <a:rPr lang="en-US" dirty="0"/>
              <a:t>The video link was active at the time of the seminar.</a:t>
            </a:r>
            <a:r>
              <a:rPr lang="en-US" baseline="0" dirty="0"/>
              <a:t> Please understand that links can change or no longer be active. </a:t>
            </a:r>
            <a:endParaRPr lang="en-US" dirty="0"/>
          </a:p>
          <a:p>
            <a:r>
              <a:rPr lang="en-US" dirty="0"/>
              <a:t>Video found at: https://www.youtube.com/watch?v=HuxejhBOCOo</a:t>
            </a:r>
          </a:p>
        </p:txBody>
      </p:sp>
      <p:sp>
        <p:nvSpPr>
          <p:cNvPr id="4" name="Slide Number Placeholder 3"/>
          <p:cNvSpPr>
            <a:spLocks noGrp="1"/>
          </p:cNvSpPr>
          <p:nvPr>
            <p:ph type="sldNum" sz="quarter" idx="10"/>
          </p:nvPr>
        </p:nvSpPr>
        <p:spPr/>
        <p:txBody>
          <a:bodyPr/>
          <a:lstStyle/>
          <a:p>
            <a:fld id="{DBE53221-48A1-499F-B130-C170E1998C92}" type="slidenum">
              <a:rPr lang="en-US" smtClean="0">
                <a:solidFill>
                  <a:prstClr val="black"/>
                </a:solidFill>
              </a:rPr>
              <a:pPr/>
              <a:t>73</a:t>
            </a:fld>
            <a:endParaRPr lang="en-US" dirty="0">
              <a:solidFill>
                <a:prstClr val="black"/>
              </a:solidFill>
            </a:endParaRPr>
          </a:p>
        </p:txBody>
      </p:sp>
    </p:spTree>
    <p:extLst>
      <p:ext uri="{BB962C8B-B14F-4D97-AF65-F5344CB8AC3E}">
        <p14:creationId xmlns:p14="http://schemas.microsoft.com/office/powerpoint/2010/main" val="11666385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7" name="Rectangle 2"/>
          <p:cNvSpPr>
            <a:spLocks noGrp="1" noRot="1" noChangeAspect="1" noChangeArrowheads="1" noTextEdit="1"/>
          </p:cNvSpPr>
          <p:nvPr>
            <p:ph type="sldImg"/>
          </p:nvPr>
        </p:nvSpPr>
        <p:spPr>
          <a:ln/>
        </p:spPr>
      </p:sp>
      <p:sp>
        <p:nvSpPr>
          <p:cNvPr id="482308" name="Rectangle 3"/>
          <p:cNvSpPr>
            <a:spLocks noGrp="1" noChangeArrowheads="1"/>
          </p:cNvSpPr>
          <p:nvPr>
            <p:ph type="body" idx="1"/>
          </p:nvPr>
        </p:nvSpPr>
        <p:spPr>
          <a:noFill/>
          <a:ln/>
        </p:spPr>
        <p:txBody>
          <a:bodyPr lIns="92944" tIns="46472" rIns="92944" bIns="46472"/>
          <a:lstStyle/>
          <a:p>
            <a:pPr defTabSz="895217">
              <a:defRPr/>
            </a:pPr>
            <a:r>
              <a:rPr lang="en-US" dirty="0">
                <a:solidFill>
                  <a:srgbClr val="953735"/>
                </a:solidFill>
              </a:rPr>
              <a:t>Life is full of choices. </a:t>
            </a:r>
            <a:r>
              <a:rPr lang="en-US" dirty="0"/>
              <a:t>Responsibility requires we accept:</a:t>
            </a:r>
          </a:p>
          <a:p>
            <a:pPr defTabSz="895217">
              <a:defRPr/>
            </a:pPr>
            <a:r>
              <a:rPr lang="en-US" dirty="0"/>
              <a:t>the moral obligation to choose attitudes, words, and actions</a:t>
            </a:r>
          </a:p>
          <a:p>
            <a:pPr defTabSz="895217">
              <a:defRPr/>
            </a:pPr>
            <a:r>
              <a:rPr lang="en-US" dirty="0"/>
              <a:t>the duty to accept personal responsibility for the consequences of those actions.</a:t>
            </a:r>
          </a:p>
          <a:p>
            <a:pPr eaLnBrk="1" hangingPunct="1"/>
            <a:endParaRPr lang="en-US" dirty="0"/>
          </a:p>
          <a:p>
            <a:pPr eaLnBrk="1" hangingPunct="1"/>
            <a:endParaRPr lang="en-US" dirty="0"/>
          </a:p>
        </p:txBody>
      </p:sp>
    </p:spTree>
    <p:extLst>
      <p:ext uri="{BB962C8B-B14F-4D97-AF65-F5344CB8AC3E}">
        <p14:creationId xmlns:p14="http://schemas.microsoft.com/office/powerpoint/2010/main" val="25884336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0538311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4" name="Slide Image Placeholder 1"/>
          <p:cNvSpPr>
            <a:spLocks noGrp="1" noRot="1" noChangeAspect="1" noTextEdit="1"/>
          </p:cNvSpPr>
          <p:nvPr>
            <p:ph type="sldImg"/>
          </p:nvPr>
        </p:nvSpPr>
        <p:spPr bwMode="auto">
          <a:noFill/>
          <a:ln>
            <a:solidFill>
              <a:srgbClr val="000000"/>
            </a:solidFill>
            <a:miter lim="800000"/>
            <a:headEnd/>
            <a:tailEnd/>
          </a:ln>
        </p:spPr>
      </p:sp>
      <p:sp>
        <p:nvSpPr>
          <p:cNvPr id="8990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(Fairness). Be consistent, open, and treat all people equitably.  Consider all sides and make decisions on the facts without favoritism or prejudice. Play by the rules, avoid careless accusations, don’t  take undue advantage of others. Pursue justice and condemn injustice.</a:t>
            </a:r>
          </a:p>
          <a:p>
            <a:pPr>
              <a:spcBef>
                <a:spcPct val="0"/>
              </a:spcBef>
            </a:pPr>
            <a:endParaRPr lang="en-US" dirty="0"/>
          </a:p>
          <a:p>
            <a:pPr>
              <a:spcBef>
                <a:spcPct val="0"/>
              </a:spcBef>
            </a:pPr>
            <a:endParaRPr lang="en-US" dirty="0"/>
          </a:p>
        </p:txBody>
      </p:sp>
    </p:spTree>
    <p:extLst>
      <p:ext uri="{BB962C8B-B14F-4D97-AF65-F5344CB8AC3E}">
        <p14:creationId xmlns:p14="http://schemas.microsoft.com/office/powerpoint/2010/main" val="10549431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7" name="Rectangle 2"/>
          <p:cNvSpPr>
            <a:spLocks noGrp="1" noRot="1" noChangeAspect="1" noChangeArrowheads="1" noTextEdit="1"/>
          </p:cNvSpPr>
          <p:nvPr>
            <p:ph type="sldImg"/>
          </p:nvPr>
        </p:nvSpPr>
        <p:spPr>
          <a:xfrm>
            <a:off x="2924175" y="527050"/>
            <a:ext cx="3467100" cy="2600325"/>
          </a:xfrm>
          <a:ln/>
        </p:spPr>
      </p:sp>
      <p:sp>
        <p:nvSpPr>
          <p:cNvPr id="543748" name="Rectangle 3"/>
          <p:cNvSpPr>
            <a:spLocks noGrp="1" noChangeArrowheads="1"/>
          </p:cNvSpPr>
          <p:nvPr>
            <p:ph type="body" idx="1"/>
          </p:nvPr>
        </p:nvSpPr>
        <p:spPr>
          <a:xfrm>
            <a:off x="1243276" y="3307551"/>
            <a:ext cx="6828904" cy="3132557"/>
          </a:xfrm>
          <a:noFill/>
          <a:ln/>
        </p:spPr>
        <p:txBody>
          <a:bodyPr/>
          <a:lstStyle/>
          <a:p>
            <a:pPr eaLnBrk="1" hangingPunct="1"/>
            <a:endParaRPr lang="en-US" dirty="0"/>
          </a:p>
        </p:txBody>
      </p:sp>
    </p:spTree>
    <p:extLst>
      <p:ext uri="{BB962C8B-B14F-4D97-AF65-F5344CB8AC3E}">
        <p14:creationId xmlns:p14="http://schemas.microsoft.com/office/powerpoint/2010/main" val="9213906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2763"/>
            <a:ext cx="3430588" cy="2571750"/>
          </a:xfrm>
        </p:spPr>
      </p:sp>
      <p:sp>
        <p:nvSpPr>
          <p:cNvPr id="3" name="Notes Placeholder 2"/>
          <p:cNvSpPr>
            <a:spLocks noGrp="1"/>
          </p:cNvSpPr>
          <p:nvPr>
            <p:ph type="body" idx="1"/>
          </p:nvPr>
        </p:nvSpPr>
        <p:spPr/>
        <p:txBody>
          <a:bodyPr/>
          <a:lstStyle/>
          <a:p>
            <a:r>
              <a:rPr lang="en-US" dirty="0"/>
              <a:t>The video link was active at the time of the seminar.</a:t>
            </a:r>
            <a:r>
              <a:rPr lang="en-US" baseline="0" dirty="0"/>
              <a:t> Please understand that links can change or no longer be active. </a:t>
            </a:r>
            <a:endParaRPr lang="en-US" dirty="0"/>
          </a:p>
          <a:p>
            <a:r>
              <a:rPr lang="en-US" dirty="0"/>
              <a:t>Video found at: https://www.youtube.com/watch?v=HuxejhBOCOo</a:t>
            </a:r>
          </a:p>
        </p:txBody>
      </p:sp>
      <p:sp>
        <p:nvSpPr>
          <p:cNvPr id="4" name="Slide Number Placeholder 3"/>
          <p:cNvSpPr>
            <a:spLocks noGrp="1"/>
          </p:cNvSpPr>
          <p:nvPr>
            <p:ph type="sldNum" sz="quarter" idx="10"/>
          </p:nvPr>
        </p:nvSpPr>
        <p:spPr/>
        <p:txBody>
          <a:bodyPr/>
          <a:lstStyle/>
          <a:p>
            <a:fld id="{DBE53221-48A1-499F-B130-C170E1998C92}" type="slidenum">
              <a:rPr lang="en-US" smtClean="0">
                <a:solidFill>
                  <a:prstClr val="black"/>
                </a:solidFill>
              </a:rPr>
              <a:pPr/>
              <a:t>83</a:t>
            </a:fld>
            <a:endParaRPr lang="en-US" dirty="0">
              <a:solidFill>
                <a:prstClr val="black"/>
              </a:solidFill>
            </a:endParaRPr>
          </a:p>
        </p:txBody>
      </p:sp>
    </p:spTree>
    <p:extLst>
      <p:ext uri="{BB962C8B-B14F-4D97-AF65-F5344CB8AC3E}">
        <p14:creationId xmlns:p14="http://schemas.microsoft.com/office/powerpoint/2010/main" val="11666385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0174070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2763"/>
            <a:ext cx="3430588" cy="2571750"/>
          </a:xfrm>
        </p:spPr>
      </p:sp>
      <p:sp>
        <p:nvSpPr>
          <p:cNvPr id="3" name="Notes Placeholder 2"/>
          <p:cNvSpPr>
            <a:spLocks noGrp="1"/>
          </p:cNvSpPr>
          <p:nvPr>
            <p:ph type="body" idx="1"/>
          </p:nvPr>
        </p:nvSpPr>
        <p:spPr/>
        <p:txBody>
          <a:bodyPr/>
          <a:lstStyle/>
          <a:p>
            <a:r>
              <a:rPr lang="en-US" dirty="0"/>
              <a:t>The video link was active at the time of the seminar.</a:t>
            </a:r>
            <a:r>
              <a:rPr lang="en-US" baseline="0" dirty="0"/>
              <a:t> Please understand that links can change or no longer be active. </a:t>
            </a:r>
            <a:endParaRPr lang="en-US" dirty="0"/>
          </a:p>
          <a:p>
            <a:r>
              <a:rPr lang="en-US" dirty="0"/>
              <a:t>Video found at: https://www.youtube.com/watch?v=HuxejhBOCOo</a:t>
            </a:r>
          </a:p>
        </p:txBody>
      </p:sp>
      <p:sp>
        <p:nvSpPr>
          <p:cNvPr id="4" name="Slide Number Placeholder 3"/>
          <p:cNvSpPr>
            <a:spLocks noGrp="1"/>
          </p:cNvSpPr>
          <p:nvPr>
            <p:ph type="sldNum" sz="quarter" idx="10"/>
          </p:nvPr>
        </p:nvSpPr>
        <p:spPr/>
        <p:txBody>
          <a:bodyPr/>
          <a:lstStyle/>
          <a:p>
            <a:fld id="{DBE53221-48A1-499F-B130-C170E1998C92}" type="slidenum">
              <a:rPr lang="en-US" smtClean="0">
                <a:solidFill>
                  <a:prstClr val="black"/>
                </a:solidFill>
              </a:rPr>
              <a:pPr/>
              <a:t>89</a:t>
            </a:fld>
            <a:endParaRPr lang="en-US" dirty="0">
              <a:solidFill>
                <a:prstClr val="black"/>
              </a:solidFill>
            </a:endParaRPr>
          </a:p>
        </p:txBody>
      </p:sp>
    </p:spTree>
    <p:extLst>
      <p:ext uri="{BB962C8B-B14F-4D97-AF65-F5344CB8AC3E}">
        <p14:creationId xmlns:p14="http://schemas.microsoft.com/office/powerpoint/2010/main" val="1166638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xfrm>
            <a:off x="2857500" y="512763"/>
            <a:ext cx="3430588" cy="2571750"/>
          </a:xfrm>
          <a:ln/>
        </p:spPr>
      </p:sp>
      <p:sp>
        <p:nvSpPr>
          <p:cNvPr id="125955" name="Notes Placeholder 2"/>
          <p:cNvSpPr>
            <a:spLocks noGrp="1"/>
          </p:cNvSpPr>
          <p:nvPr>
            <p:ph type="body" idx="1"/>
          </p:nvPr>
        </p:nvSpPr>
        <p:spPr>
          <a:noFill/>
          <a:ln/>
        </p:spPr>
        <p:txBody>
          <a:bodyPr/>
          <a:lstStyle/>
          <a:p>
            <a:pPr>
              <a:spcBef>
                <a:spcPct val="0"/>
              </a:spcBef>
            </a:pPr>
            <a:r>
              <a:rPr lang="en-US" dirty="0"/>
              <a:t>Bear in mind that this is instruction that will inform the rest of the course. The basic precept is that our values shape our choices, which shape our behaviors. Our behaviors are reflected ultimately in the areas of the four domains of CHARACTER COUNTS! 5.0. </a:t>
            </a:r>
            <a:br>
              <a:rPr lang="en-US" dirty="0"/>
            </a:br>
            <a:r>
              <a:rPr lang="en-US" dirty="0"/>
              <a:t>The idea of change theory also helps with this content, for we need to believe we can change behaviors and choices, and ultimately values. More on this later, but set the scene for all of this through introducing values and choices.</a:t>
            </a:r>
            <a:endParaRPr lang="en-US" dirty="0">
              <a:latin typeface="Arial" pitchFamily="34" charset="0"/>
            </a:endParaRPr>
          </a:p>
        </p:txBody>
      </p:sp>
      <p:sp>
        <p:nvSpPr>
          <p:cNvPr id="125956" name="Slide Number Placeholder 3"/>
          <p:cNvSpPr>
            <a:spLocks noGrp="1"/>
          </p:cNvSpPr>
          <p:nvPr>
            <p:ph type="sldNum" sz="quarter" idx="5"/>
          </p:nvPr>
        </p:nvSpPr>
        <p:spPr>
          <a:xfrm>
            <a:off x="5179489" y="6513911"/>
            <a:ext cx="3962400" cy="342900"/>
          </a:xfrm>
          <a:prstGeom prst="rect">
            <a:avLst/>
          </a:prstGeom>
          <a:noFill/>
        </p:spPr>
        <p:txBody>
          <a:bodyPr lIns="90673" tIns="45338" rIns="90673" bIns="45338"/>
          <a:lstStyle/>
          <a:p>
            <a:fld id="{557414C1-D730-450E-B7A7-E1FAD8ADBC0E}" type="slidenum">
              <a:rPr lang="en-US" smtClean="0">
                <a:solidFill>
                  <a:prstClr val="black"/>
                </a:solidFill>
                <a:latin typeface="Arial" pitchFamily="34" charset="0"/>
                <a:cs typeface="Arial" pitchFamily="34" charset="0"/>
              </a:rPr>
              <a:pPr/>
              <a:t>8</a:t>
            </a:fld>
            <a:endParaRPr lang="en-US" dirty="0">
              <a:solidFill>
                <a:prstClr val="black"/>
              </a:solidFill>
              <a:latin typeface="Arial" pitchFamily="34" charset="0"/>
              <a:cs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Follow slide content.</a:t>
            </a:r>
          </a:p>
        </p:txBody>
      </p:sp>
    </p:spTree>
    <p:extLst>
      <p:ext uri="{BB962C8B-B14F-4D97-AF65-F5344CB8AC3E}">
        <p14:creationId xmlns:p14="http://schemas.microsoft.com/office/powerpoint/2010/main" val="28022846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Each</a:t>
            </a:r>
            <a:r>
              <a:rPr lang="en-US" baseline="0" dirty="0"/>
              <a:t> member of the community is aware of and understand empathetic behavior. They do not stand for mean or cruel behaviors and act quickly to remedy the situation. Bystanders know their role, and strategies are provided for the targets of bullying behaviors.</a:t>
            </a:r>
          </a:p>
          <a:p>
            <a:r>
              <a:rPr lang="en-US" baseline="0" dirty="0"/>
              <a:t>Bullying behaviors are different from good natured teasing. The difference is when the teasing becomes hurtful or distressful, it stops.</a:t>
            </a:r>
          </a:p>
          <a:p>
            <a:endParaRPr lang="en-US" dirty="0"/>
          </a:p>
          <a:p>
            <a:endParaRPr lang="en-US" dirty="0"/>
          </a:p>
        </p:txBody>
      </p:sp>
    </p:spTree>
    <p:extLst>
      <p:ext uri="{BB962C8B-B14F-4D97-AF65-F5344CB8AC3E}">
        <p14:creationId xmlns:p14="http://schemas.microsoft.com/office/powerpoint/2010/main" val="42117048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In the workshop there are components</a:t>
            </a:r>
            <a:r>
              <a:rPr lang="en-US" baseline="0" dirty="0"/>
              <a:t> that deal with respecting differences and role plays.</a:t>
            </a:r>
          </a:p>
          <a:p>
            <a:r>
              <a:rPr lang="en-US" baseline="0" dirty="0"/>
              <a:t>The matrices in the workbook participants have demonstrate the behaviors that are acceptable and the course of action that should be taken if bullying behaviors are evident.</a:t>
            </a:r>
            <a:endParaRPr lang="en-US" dirty="0"/>
          </a:p>
          <a:p>
            <a:endParaRPr lang="en-US" dirty="0"/>
          </a:p>
        </p:txBody>
      </p:sp>
    </p:spTree>
    <p:extLst>
      <p:ext uri="{BB962C8B-B14F-4D97-AF65-F5344CB8AC3E}">
        <p14:creationId xmlns:p14="http://schemas.microsoft.com/office/powerpoint/2010/main" val="31200823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1253807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pPr>
              <a:defRPr/>
            </a:pPr>
            <a:r>
              <a:rPr lang="en-US" dirty="0">
                <a:solidFill>
                  <a:prstClr val="black"/>
                </a:solidFill>
                <a:latin typeface="Calibri"/>
              </a:rPr>
              <a:t>Page </a:t>
            </a:r>
          </a:p>
        </p:txBody>
      </p:sp>
      <p:sp>
        <p:nvSpPr>
          <p:cNvPr id="5" name="Slide Number Placeholder 4"/>
          <p:cNvSpPr>
            <a:spLocks noGrp="1"/>
          </p:cNvSpPr>
          <p:nvPr>
            <p:ph type="sldNum" sz="quarter" idx="11"/>
          </p:nvPr>
        </p:nvSpPr>
        <p:spPr/>
        <p:txBody>
          <a:bodyPr/>
          <a:lstStyle/>
          <a:p>
            <a:pPr>
              <a:defRPr/>
            </a:pPr>
            <a:fld id="{4C4D5968-9108-DB48-8447-CC5F94DD98F5}" type="slidenum">
              <a:rPr lang="en-US" smtClean="0">
                <a:solidFill>
                  <a:prstClr val="black"/>
                </a:solidFill>
                <a:latin typeface="Calibri"/>
              </a:rPr>
              <a:pPr>
                <a:defRPr/>
              </a:pPr>
              <a:t>96</a:t>
            </a:fld>
            <a:endParaRPr lang="en-US" dirty="0">
              <a:solidFill>
                <a:prstClr val="black"/>
              </a:solidFill>
              <a:latin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2763"/>
            <a:ext cx="3430588" cy="2571750"/>
          </a:xfrm>
        </p:spPr>
      </p:sp>
      <p:sp>
        <p:nvSpPr>
          <p:cNvPr id="3" name="Notes Placeholder 2"/>
          <p:cNvSpPr>
            <a:spLocks noGrp="1"/>
          </p:cNvSpPr>
          <p:nvPr>
            <p:ph type="body" idx="1"/>
          </p:nvPr>
        </p:nvSpPr>
        <p:spPr/>
        <p:txBody>
          <a:bodyPr/>
          <a:lstStyle/>
          <a:p>
            <a:r>
              <a:rPr lang="en-US" dirty="0"/>
              <a:t>The video link was active at the time of the seminar.</a:t>
            </a:r>
            <a:r>
              <a:rPr lang="en-US" baseline="0" dirty="0"/>
              <a:t> Please understand that links can change or no longer be active. </a:t>
            </a:r>
            <a:endParaRPr lang="en-US" dirty="0"/>
          </a:p>
          <a:p>
            <a:r>
              <a:rPr lang="en-US" dirty="0"/>
              <a:t>Video found at: https://www.youtube.com/watch?v=HuxejhBOCOo</a:t>
            </a:r>
          </a:p>
        </p:txBody>
      </p:sp>
      <p:sp>
        <p:nvSpPr>
          <p:cNvPr id="4" name="Slide Number Placeholder 3"/>
          <p:cNvSpPr>
            <a:spLocks noGrp="1"/>
          </p:cNvSpPr>
          <p:nvPr>
            <p:ph type="sldNum" sz="quarter" idx="10"/>
          </p:nvPr>
        </p:nvSpPr>
        <p:spPr/>
        <p:txBody>
          <a:bodyPr/>
          <a:lstStyle/>
          <a:p>
            <a:fld id="{DBE53221-48A1-499F-B130-C170E1998C92}" type="slidenum">
              <a:rPr lang="en-US" smtClean="0">
                <a:solidFill>
                  <a:prstClr val="black"/>
                </a:solidFill>
              </a:rPr>
              <a:pPr/>
              <a:t>98</a:t>
            </a:fld>
            <a:endParaRPr lang="en-US" dirty="0">
              <a:solidFill>
                <a:prstClr val="black"/>
              </a:solidFill>
            </a:endParaRPr>
          </a:p>
        </p:txBody>
      </p:sp>
    </p:spTree>
    <p:extLst>
      <p:ext uri="{BB962C8B-B14F-4D97-AF65-F5344CB8AC3E}">
        <p14:creationId xmlns:p14="http://schemas.microsoft.com/office/powerpoint/2010/main" val="11666385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b="1" dirty="0"/>
              <a:t>Diversion and distraction</a:t>
            </a:r>
            <a:endParaRPr lang="en-US" dirty="0"/>
          </a:p>
          <a:p>
            <a:pPr lvl="0" rtl="0"/>
            <a:r>
              <a:rPr lang="en-US" b="1" dirty="0"/>
              <a:t>Reframe experience</a:t>
            </a:r>
            <a:endParaRPr lang="en-US" dirty="0"/>
          </a:p>
          <a:p>
            <a:endParaRPr lang="en-US" dirty="0"/>
          </a:p>
        </p:txBody>
      </p:sp>
      <p:sp>
        <p:nvSpPr>
          <p:cNvPr id="4" name="Slide Number Placeholder 3"/>
          <p:cNvSpPr>
            <a:spLocks noGrp="1"/>
          </p:cNvSpPr>
          <p:nvPr>
            <p:ph type="sldNum" sz="quarter" idx="10"/>
          </p:nvPr>
        </p:nvSpPr>
        <p:spPr/>
        <p:txBody>
          <a:bodyPr/>
          <a:lstStyle/>
          <a:p>
            <a:fld id="{7B084152-7427-4848-A2F8-6952587C46C0}" type="slidenum">
              <a:rPr lang="en-US" smtClean="0"/>
              <a:t>107</a:t>
            </a:fld>
            <a:endParaRPr lang="en-US" dirty="0"/>
          </a:p>
        </p:txBody>
      </p:sp>
    </p:spTree>
    <p:extLst>
      <p:ext uri="{BB962C8B-B14F-4D97-AF65-F5344CB8AC3E}">
        <p14:creationId xmlns:p14="http://schemas.microsoft.com/office/powerpoint/2010/main" val="35352127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2763"/>
            <a:ext cx="3430588" cy="25717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 alternative to the video clips from Pay It</a:t>
            </a:r>
            <a:r>
              <a:rPr lang="en-US" baseline="0" dirty="0"/>
              <a:t> Forward. A story from “In Search of Character.” </a:t>
            </a:r>
            <a:r>
              <a:rPr lang="en-US" sz="1200" kern="1200" dirty="0">
                <a:solidFill>
                  <a:schemeClr val="tx1"/>
                </a:solidFill>
                <a:effectLst/>
                <a:latin typeface="+mn-lt"/>
                <a:ea typeface="+mn-ea"/>
                <a:cs typeface="+mn-cs"/>
              </a:rPr>
              <a:t>This clip speaks directly about change in a young person’s behavior because he believed it was worth it and then he sets forth a direction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change his life.</a:t>
            </a:r>
          </a:p>
          <a:p>
            <a:endParaRPr lang="en-US" dirty="0"/>
          </a:p>
        </p:txBody>
      </p:sp>
      <p:sp>
        <p:nvSpPr>
          <p:cNvPr id="4" name="Slide Number Placeholder 3"/>
          <p:cNvSpPr>
            <a:spLocks noGrp="1"/>
          </p:cNvSpPr>
          <p:nvPr>
            <p:ph type="sldNum" sz="quarter" idx="10"/>
          </p:nvPr>
        </p:nvSpPr>
        <p:spPr/>
        <p:txBody>
          <a:bodyPr/>
          <a:lstStyle/>
          <a:p>
            <a:fld id="{DBE53221-48A1-499F-B130-C170E1998C92}" type="slidenum">
              <a:rPr lang="en-US" smtClean="0">
                <a:solidFill>
                  <a:prstClr val="black"/>
                </a:solidFill>
              </a:rPr>
              <a:pPr/>
              <a:t>114</a:t>
            </a:fld>
            <a:endParaRPr lang="en-US" dirty="0">
              <a:solidFill>
                <a:prstClr val="black"/>
              </a:solidFill>
            </a:endParaRPr>
          </a:p>
        </p:txBody>
      </p:sp>
    </p:spTree>
    <p:extLst>
      <p:ext uri="{BB962C8B-B14F-4D97-AF65-F5344CB8AC3E}">
        <p14:creationId xmlns:p14="http://schemas.microsoft.com/office/powerpoint/2010/main" val="11666385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1013" y="862013"/>
            <a:ext cx="3101975" cy="2325687"/>
          </a:xfrm>
          <a:prstGeom prst="rect">
            <a:avLst/>
          </a:prstGeom>
          <a:noFill/>
          <a:ln w="12700">
            <a:solidFill>
              <a:prstClr val="black"/>
            </a:solidFill>
          </a:ln>
        </p:spPr>
      </p:sp>
      <p:sp>
        <p:nvSpPr>
          <p:cNvPr id="3" name="Notes Placeholder 2"/>
          <p:cNvSpPr>
            <a:spLocks noGrp="1"/>
          </p:cNvSpPr>
          <p:nvPr>
            <p:ph type="body" idx="1"/>
          </p:nvPr>
        </p:nvSpPr>
        <p:spPr>
          <a:xfrm>
            <a:off x="914400" y="3317082"/>
            <a:ext cx="7315200" cy="2713435"/>
          </a:xfrm>
          <a:prstGeom prst="rect">
            <a:avLst/>
          </a:prstGeom>
        </p:spPr>
        <p:txBody>
          <a:bodyPr/>
          <a:lstStyle/>
          <a:p>
            <a:endParaRPr lang="en-US" dirty="0"/>
          </a:p>
        </p:txBody>
      </p:sp>
    </p:spTree>
    <p:extLst>
      <p:ext uri="{BB962C8B-B14F-4D97-AF65-F5344CB8AC3E}">
        <p14:creationId xmlns:p14="http://schemas.microsoft.com/office/powerpoint/2010/main" val="938047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1013" y="862013"/>
            <a:ext cx="3101975" cy="2325687"/>
          </a:xfrm>
          <a:prstGeom prst="rect">
            <a:avLst/>
          </a:prstGeom>
          <a:noFill/>
          <a:ln w="12700">
            <a:solidFill>
              <a:prstClr val="black"/>
            </a:solidFill>
          </a:ln>
        </p:spPr>
      </p:sp>
      <p:sp>
        <p:nvSpPr>
          <p:cNvPr id="3" name="Notes Placeholder 2"/>
          <p:cNvSpPr>
            <a:spLocks noGrp="1"/>
          </p:cNvSpPr>
          <p:nvPr>
            <p:ph type="body" idx="1"/>
          </p:nvPr>
        </p:nvSpPr>
        <p:spPr>
          <a:xfrm>
            <a:off x="914400" y="3317082"/>
            <a:ext cx="7315200" cy="2713435"/>
          </a:xfrm>
          <a:prstGeom prst="rect">
            <a:avLst/>
          </a:prstGeom>
        </p:spPr>
        <p:txBody>
          <a:bodyPr/>
          <a:lstStyle/>
          <a:p>
            <a:endParaRPr lang="en-US" dirty="0"/>
          </a:p>
        </p:txBody>
      </p:sp>
    </p:spTree>
    <p:extLst>
      <p:ext uri="{BB962C8B-B14F-4D97-AF65-F5344CB8AC3E}">
        <p14:creationId xmlns:p14="http://schemas.microsoft.com/office/powerpoint/2010/main" val="1722647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084152-7427-4848-A2F8-6952587C46C0}" type="slidenum">
              <a:rPr lang="en-US" smtClean="0">
                <a:solidFill>
                  <a:prstClr val="black"/>
                </a:solidFill>
                <a:latin typeface="Calibri"/>
              </a:rPr>
              <a:pPr/>
              <a:t>9</a:t>
            </a:fld>
            <a:endParaRPr lang="en-US" dirty="0">
              <a:solidFill>
                <a:prstClr val="black"/>
              </a:solidFill>
              <a:latin typeface="Calibri"/>
            </a:endParaRPr>
          </a:p>
        </p:txBody>
      </p:sp>
      <p:sp>
        <p:nvSpPr>
          <p:cNvPr id="5" name="Footer Placeholder 4"/>
          <p:cNvSpPr>
            <a:spLocks noGrp="1"/>
          </p:cNvSpPr>
          <p:nvPr>
            <p:ph type="ftr" sz="quarter" idx="11"/>
          </p:nvPr>
        </p:nvSpPr>
        <p:spPr/>
        <p:txBody>
          <a:bodyPr/>
          <a:lstStyle/>
          <a:p>
            <a:r>
              <a:rPr lang="en-US" dirty="0">
                <a:solidFill>
                  <a:prstClr val="black"/>
                </a:solidFill>
                <a:latin typeface="Calibri"/>
              </a:rPr>
              <a:t>Copyright Josephson Institute 2013</a:t>
            </a:r>
          </a:p>
        </p:txBody>
      </p:sp>
      <p:sp>
        <p:nvSpPr>
          <p:cNvPr id="6" name="Header Placeholder 5"/>
          <p:cNvSpPr>
            <a:spLocks noGrp="1"/>
          </p:cNvSpPr>
          <p:nvPr>
            <p:ph type="hdr" sz="quarter" idx="12"/>
          </p:nvPr>
        </p:nvSpPr>
        <p:spPr/>
        <p:txBody>
          <a:bodyPr/>
          <a:lstStyle/>
          <a:p>
            <a:r>
              <a:rPr lang="en-US" dirty="0">
                <a:solidFill>
                  <a:prstClr val="black"/>
                </a:solidFill>
                <a:latin typeface="Calibri"/>
              </a:rPr>
              <a:t>CHARACTER COUNTS 4.0</a:t>
            </a:r>
          </a:p>
        </p:txBody>
      </p:sp>
    </p:spTree>
    <p:extLst>
      <p:ext uri="{BB962C8B-B14F-4D97-AF65-F5344CB8AC3E}">
        <p14:creationId xmlns:p14="http://schemas.microsoft.com/office/powerpoint/2010/main" val="3059956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5" name="Rectangle 2"/>
          <p:cNvSpPr>
            <a:spLocks noGrp="1" noRot="1" noChangeAspect="1" noChangeArrowheads="1" noTextEdit="1"/>
          </p:cNvSpPr>
          <p:nvPr>
            <p:ph type="sldImg"/>
          </p:nvPr>
        </p:nvSpPr>
        <p:spPr>
          <a:xfrm>
            <a:off x="4894263" y="398463"/>
            <a:ext cx="2617787" cy="1963737"/>
          </a:xfrm>
          <a:ln/>
        </p:spPr>
      </p:sp>
      <p:sp>
        <p:nvSpPr>
          <p:cNvPr id="745476" name="Rectangle 3"/>
          <p:cNvSpPr>
            <a:spLocks noGrp="1" noChangeArrowheads="1"/>
          </p:cNvSpPr>
          <p:nvPr>
            <p:ph type="body" idx="1"/>
          </p:nvPr>
        </p:nvSpPr>
        <p:spPr>
          <a:xfrm>
            <a:off x="1651629" y="2497632"/>
            <a:ext cx="9091964" cy="2364620"/>
          </a:xfrm>
          <a:noFill/>
          <a:ln/>
        </p:spPr>
        <p:txBody>
          <a:bodyPr/>
          <a:lstStyle/>
          <a:p>
            <a:pPr eaLnBrk="1" hangingPunct="1"/>
            <a:endParaRPr lang="en-US" dirty="0"/>
          </a:p>
        </p:txBody>
      </p:sp>
      <p:sp>
        <p:nvSpPr>
          <p:cNvPr id="2" name="Footer Placeholder 1"/>
          <p:cNvSpPr>
            <a:spLocks noGrp="1"/>
          </p:cNvSpPr>
          <p:nvPr>
            <p:ph type="ftr" sz="quarter" idx="10"/>
          </p:nvPr>
        </p:nvSpPr>
        <p:spPr/>
        <p:txBody>
          <a:bodyPr/>
          <a:lstStyle/>
          <a:p>
            <a:r>
              <a:rPr lang="en-US" dirty="0">
                <a:solidFill>
                  <a:prstClr val="black"/>
                </a:solidFill>
                <a:latin typeface="Calibri"/>
              </a:rPr>
              <a:t>Copyright Josephson Institute 2013</a:t>
            </a:r>
          </a:p>
        </p:txBody>
      </p:sp>
      <p:sp>
        <p:nvSpPr>
          <p:cNvPr id="3" name="Header Placeholder 2"/>
          <p:cNvSpPr>
            <a:spLocks noGrp="1"/>
          </p:cNvSpPr>
          <p:nvPr>
            <p:ph type="hdr" sz="quarter" idx="11"/>
          </p:nvPr>
        </p:nvSpPr>
        <p:spPr/>
        <p:txBody>
          <a:bodyPr/>
          <a:lstStyle/>
          <a:p>
            <a:r>
              <a:rPr lang="en-US" dirty="0">
                <a:solidFill>
                  <a:prstClr val="black"/>
                </a:solidFill>
                <a:latin typeface="Calibri"/>
              </a:rPr>
              <a:t>CHARACTER COUNTS 4.0</a:t>
            </a:r>
          </a:p>
        </p:txBody>
      </p:sp>
    </p:spTree>
    <p:extLst>
      <p:ext uri="{BB962C8B-B14F-4D97-AF65-F5344CB8AC3E}">
        <p14:creationId xmlns:p14="http://schemas.microsoft.com/office/powerpoint/2010/main" val="18815967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Slide Image Placeholder 1"/>
          <p:cNvSpPr>
            <a:spLocks noGrp="1" noRot="1" noChangeAspect="1" noTextEdit="1"/>
          </p:cNvSpPr>
          <p:nvPr>
            <p:ph type="sldImg"/>
          </p:nvPr>
        </p:nvSpPr>
        <p:spPr>
          <a:ln/>
        </p:spPr>
      </p:sp>
      <p:sp>
        <p:nvSpPr>
          <p:cNvPr id="5058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
        <p:nvSpPr>
          <p:cNvPr id="4" name="Slide Number Placeholder 3"/>
          <p:cNvSpPr>
            <a:spLocks noGrp="1"/>
          </p:cNvSpPr>
          <p:nvPr>
            <p:ph type="sldNum" sz="quarter" idx="5"/>
          </p:nvPr>
        </p:nvSpPr>
        <p:spPr/>
        <p:txBody>
          <a:bodyPr/>
          <a:lstStyle/>
          <a:p>
            <a:pPr>
              <a:defRPr/>
            </a:pPr>
            <a:fld id="{CC084E98-9835-4A23-8B47-A3246875AD1F}" type="slidenum">
              <a:rPr lang="en-US" smtClean="0">
                <a:solidFill>
                  <a:prstClr val="black"/>
                </a:solidFill>
                <a:latin typeface="Calibri"/>
              </a:rPr>
              <a:pPr>
                <a:defRPr/>
              </a:pPr>
              <a:t>120</a:t>
            </a:fld>
            <a:endParaRPr lang="en-US" dirty="0">
              <a:solidFill>
                <a:prstClr val="black"/>
              </a:solidFill>
              <a:latin typeface="Calibri"/>
            </a:endParaRPr>
          </a:p>
        </p:txBody>
      </p:sp>
    </p:spTree>
    <p:extLst>
      <p:ext uri="{BB962C8B-B14F-4D97-AF65-F5344CB8AC3E}">
        <p14:creationId xmlns:p14="http://schemas.microsoft.com/office/powerpoint/2010/main" val="38894844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084152-7427-4848-A2F8-6952587C46C0}" type="slidenum">
              <a:rPr lang="en-US" smtClean="0">
                <a:solidFill>
                  <a:prstClr val="black"/>
                </a:solidFill>
                <a:latin typeface="Calibri"/>
              </a:rPr>
              <a:pPr/>
              <a:t>121</a:t>
            </a:fld>
            <a:endParaRPr lang="en-US" dirty="0">
              <a:solidFill>
                <a:prstClr val="black"/>
              </a:solidFill>
              <a:latin typeface="Calibri"/>
            </a:endParaRPr>
          </a:p>
        </p:txBody>
      </p:sp>
      <p:sp>
        <p:nvSpPr>
          <p:cNvPr id="5" name="Footer Placeholder 4"/>
          <p:cNvSpPr>
            <a:spLocks noGrp="1"/>
          </p:cNvSpPr>
          <p:nvPr>
            <p:ph type="ftr" sz="quarter" idx="11"/>
          </p:nvPr>
        </p:nvSpPr>
        <p:spPr/>
        <p:txBody>
          <a:bodyPr/>
          <a:lstStyle/>
          <a:p>
            <a:r>
              <a:rPr lang="en-US" dirty="0">
                <a:solidFill>
                  <a:prstClr val="black"/>
                </a:solidFill>
                <a:latin typeface="Calibri"/>
              </a:rPr>
              <a:t>Copyright Josephson Institute 2013</a:t>
            </a:r>
          </a:p>
        </p:txBody>
      </p:sp>
      <p:sp>
        <p:nvSpPr>
          <p:cNvPr id="6" name="Header Placeholder 5"/>
          <p:cNvSpPr>
            <a:spLocks noGrp="1"/>
          </p:cNvSpPr>
          <p:nvPr>
            <p:ph type="hdr" sz="quarter" idx="12"/>
          </p:nvPr>
        </p:nvSpPr>
        <p:spPr/>
        <p:txBody>
          <a:bodyPr/>
          <a:lstStyle/>
          <a:p>
            <a:r>
              <a:rPr lang="en-US" dirty="0">
                <a:solidFill>
                  <a:prstClr val="black"/>
                </a:solidFill>
                <a:latin typeface="Calibri"/>
              </a:rPr>
              <a:t>CHARACTER COUNTS 4.0</a:t>
            </a:r>
          </a:p>
        </p:txBody>
      </p:sp>
    </p:spTree>
    <p:extLst>
      <p:ext uri="{BB962C8B-B14F-4D97-AF65-F5344CB8AC3E}">
        <p14:creationId xmlns:p14="http://schemas.microsoft.com/office/powerpoint/2010/main" val="28144660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E53221-48A1-499F-B130-C170E1998C92}" type="slidenum">
              <a:rPr lang="en-US" smtClean="0">
                <a:solidFill>
                  <a:prstClr val="black"/>
                </a:solidFill>
                <a:latin typeface="Calibri"/>
              </a:rPr>
              <a:pPr/>
              <a:t>122</a:t>
            </a:fld>
            <a:endParaRPr lang="en-US" dirty="0">
              <a:solidFill>
                <a:prstClr val="black"/>
              </a:solidFill>
              <a:latin typeface="Calibri"/>
            </a:endParaRPr>
          </a:p>
        </p:txBody>
      </p:sp>
      <p:sp>
        <p:nvSpPr>
          <p:cNvPr id="5" name="Footer Placeholder 4"/>
          <p:cNvSpPr>
            <a:spLocks noGrp="1"/>
          </p:cNvSpPr>
          <p:nvPr>
            <p:ph type="ftr" sz="quarter" idx="11"/>
          </p:nvPr>
        </p:nvSpPr>
        <p:spPr/>
        <p:txBody>
          <a:bodyPr/>
          <a:lstStyle/>
          <a:p>
            <a:r>
              <a:rPr lang="en-US" dirty="0">
                <a:solidFill>
                  <a:prstClr val="black"/>
                </a:solidFill>
                <a:latin typeface="Calibri"/>
              </a:rPr>
              <a:t>Copyright Josephson Institute 2013</a:t>
            </a:r>
          </a:p>
        </p:txBody>
      </p:sp>
      <p:sp>
        <p:nvSpPr>
          <p:cNvPr id="6" name="Header Placeholder 5"/>
          <p:cNvSpPr>
            <a:spLocks noGrp="1"/>
          </p:cNvSpPr>
          <p:nvPr>
            <p:ph type="hdr" sz="quarter" idx="12"/>
          </p:nvPr>
        </p:nvSpPr>
        <p:spPr/>
        <p:txBody>
          <a:bodyPr/>
          <a:lstStyle/>
          <a:p>
            <a:r>
              <a:rPr lang="en-US" dirty="0">
                <a:solidFill>
                  <a:prstClr val="black"/>
                </a:solidFill>
                <a:latin typeface="Calibri"/>
              </a:rPr>
              <a:t>CHARACTER COUNTS 4.0</a:t>
            </a:r>
          </a:p>
        </p:txBody>
      </p:sp>
    </p:spTree>
    <p:extLst>
      <p:ext uri="{BB962C8B-B14F-4D97-AF65-F5344CB8AC3E}">
        <p14:creationId xmlns:p14="http://schemas.microsoft.com/office/powerpoint/2010/main" val="32038319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3142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Follow slides.</a:t>
            </a:r>
          </a:p>
        </p:txBody>
      </p:sp>
    </p:spTree>
    <p:extLst>
      <p:ext uri="{BB962C8B-B14F-4D97-AF65-F5344CB8AC3E}">
        <p14:creationId xmlns:p14="http://schemas.microsoft.com/office/powerpoint/2010/main" val="42036306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2"/>
          <p:cNvSpPr txBox="1">
            <a:spLocks noGrp="1" noChangeArrowheads="1"/>
          </p:cNvSpPr>
          <p:nvPr/>
        </p:nvSpPr>
        <p:spPr bwMode="auto">
          <a:xfrm>
            <a:off x="9" y="1"/>
            <a:ext cx="5364455" cy="262518"/>
          </a:xfrm>
          <a:prstGeom prst="rect">
            <a:avLst/>
          </a:prstGeom>
          <a:noFill/>
          <a:ln w="9525">
            <a:noFill/>
            <a:miter lim="800000"/>
            <a:headEnd/>
            <a:tailEnd/>
          </a:ln>
        </p:spPr>
        <p:txBody>
          <a:bodyPr lIns="93141" tIns="46570" rIns="93141" bIns="46570">
            <a:prstTxWarp prst="textNoShape">
              <a:avLst/>
            </a:prstTxWarp>
          </a:bodyPr>
          <a:lstStyle/>
          <a:p>
            <a:pPr defTabSz="931651" fontAlgn="base">
              <a:spcBef>
                <a:spcPct val="0"/>
              </a:spcBef>
              <a:spcAft>
                <a:spcPct val="0"/>
              </a:spcAft>
            </a:pPr>
            <a:r>
              <a:rPr lang="en-US" sz="1300" dirty="0">
                <a:solidFill>
                  <a:prstClr val="black"/>
                </a:solidFill>
                <a:latin typeface="Times New Roman" charset="0"/>
                <a:ea typeface="Arial" charset="0"/>
                <a:cs typeface="Arial" charset="0"/>
              </a:rPr>
              <a:t>Ethics in Public Administration</a:t>
            </a:r>
          </a:p>
        </p:txBody>
      </p:sp>
      <p:sp>
        <p:nvSpPr>
          <p:cNvPr id="755715" name="Rectangle 6"/>
          <p:cNvSpPr txBox="1">
            <a:spLocks noGrp="1" noChangeArrowheads="1"/>
          </p:cNvSpPr>
          <p:nvPr/>
        </p:nvSpPr>
        <p:spPr bwMode="auto">
          <a:xfrm>
            <a:off x="9" y="4976558"/>
            <a:ext cx="5364455" cy="262518"/>
          </a:xfrm>
          <a:prstGeom prst="rect">
            <a:avLst/>
          </a:prstGeom>
          <a:noFill/>
          <a:ln w="9525">
            <a:noFill/>
            <a:miter lim="800000"/>
            <a:headEnd/>
            <a:tailEnd/>
          </a:ln>
        </p:spPr>
        <p:txBody>
          <a:bodyPr lIns="93141" tIns="46570" rIns="93141" bIns="46570" anchor="b">
            <a:prstTxWarp prst="textNoShape">
              <a:avLst/>
            </a:prstTxWarp>
          </a:bodyPr>
          <a:lstStyle/>
          <a:p>
            <a:pPr defTabSz="931651" fontAlgn="base">
              <a:spcBef>
                <a:spcPct val="0"/>
              </a:spcBef>
              <a:spcAft>
                <a:spcPct val="0"/>
              </a:spcAft>
            </a:pPr>
            <a:r>
              <a:rPr lang="en-US" sz="1300" dirty="0">
                <a:solidFill>
                  <a:prstClr val="black"/>
                </a:solidFill>
                <a:latin typeface="Times New Roman" charset="0"/>
                <a:ea typeface="Arial" charset="0"/>
                <a:cs typeface="Arial" charset="0"/>
              </a:rPr>
              <a:t>(c)2006 Josephson Institute</a:t>
            </a:r>
          </a:p>
        </p:txBody>
      </p:sp>
      <p:sp>
        <p:nvSpPr>
          <p:cNvPr id="755716" name="Rectangle 7"/>
          <p:cNvSpPr txBox="1">
            <a:spLocks noGrp="1" noChangeArrowheads="1"/>
          </p:cNvSpPr>
          <p:nvPr/>
        </p:nvSpPr>
        <p:spPr bwMode="auto">
          <a:xfrm>
            <a:off x="7011131" y="4976558"/>
            <a:ext cx="5364455" cy="262518"/>
          </a:xfrm>
          <a:prstGeom prst="rect">
            <a:avLst/>
          </a:prstGeom>
          <a:noFill/>
          <a:ln w="9525">
            <a:noFill/>
            <a:miter lim="800000"/>
            <a:headEnd/>
            <a:tailEnd/>
          </a:ln>
        </p:spPr>
        <p:txBody>
          <a:bodyPr lIns="93141" tIns="46570" rIns="93141" bIns="46570" anchor="b">
            <a:prstTxWarp prst="textNoShape">
              <a:avLst/>
            </a:prstTxWarp>
          </a:bodyPr>
          <a:lstStyle/>
          <a:p>
            <a:pPr algn="r" defTabSz="931651" fontAlgn="base">
              <a:spcBef>
                <a:spcPct val="0"/>
              </a:spcBef>
              <a:spcAft>
                <a:spcPct val="0"/>
              </a:spcAft>
            </a:pPr>
            <a:fld id="{6AAD1250-C03D-8D42-99AB-1E5529FF222A}" type="slidenum">
              <a:rPr lang="en-US" sz="1300">
                <a:solidFill>
                  <a:prstClr val="black"/>
                </a:solidFill>
                <a:latin typeface="Times New Roman" charset="0"/>
                <a:ea typeface="Arial" charset="0"/>
                <a:cs typeface="Arial" charset="0"/>
              </a:rPr>
              <a:pPr algn="r" defTabSz="931651" fontAlgn="base">
                <a:spcBef>
                  <a:spcPct val="0"/>
                </a:spcBef>
                <a:spcAft>
                  <a:spcPct val="0"/>
                </a:spcAft>
              </a:pPr>
              <a:t>124</a:t>
            </a:fld>
            <a:endParaRPr lang="en-US" sz="1300" dirty="0">
              <a:solidFill>
                <a:prstClr val="black"/>
              </a:solidFill>
              <a:latin typeface="Times New Roman" charset="0"/>
              <a:ea typeface="Arial" charset="0"/>
              <a:cs typeface="Arial" charset="0"/>
            </a:endParaRPr>
          </a:p>
        </p:txBody>
      </p:sp>
      <p:sp>
        <p:nvSpPr>
          <p:cNvPr id="755717" name="Rectangle 2"/>
          <p:cNvSpPr>
            <a:spLocks noGrp="1" noRot="1" noChangeAspect="1" noChangeArrowheads="1" noTextEdit="1"/>
          </p:cNvSpPr>
          <p:nvPr>
            <p:ph type="sldImg"/>
          </p:nvPr>
        </p:nvSpPr>
        <p:spPr>
          <a:xfrm>
            <a:off x="4879975" y="393700"/>
            <a:ext cx="2617788" cy="1963738"/>
          </a:xfrm>
          <a:solidFill>
            <a:srgbClr val="FFFFFF"/>
          </a:solidFill>
          <a:ln/>
        </p:spPr>
      </p:sp>
      <p:sp>
        <p:nvSpPr>
          <p:cNvPr id="755718" name="Rectangle 3"/>
          <p:cNvSpPr>
            <a:spLocks noGrp="1" noChangeArrowheads="1"/>
          </p:cNvSpPr>
          <p:nvPr>
            <p:ph type="body" idx="1"/>
          </p:nvPr>
        </p:nvSpPr>
        <p:spPr>
          <a:xfrm>
            <a:off x="1238371" y="2489148"/>
            <a:ext cx="9901539" cy="2358320"/>
          </a:xfrm>
          <a:noFill/>
          <a:ln>
            <a:solidFill>
              <a:srgbClr val="000000"/>
            </a:solidFill>
          </a:ln>
        </p:spPr>
        <p:txBody>
          <a:bodyPr lIns="93141" tIns="46570" rIns="93141" bIns="46570"/>
          <a:lstStyle/>
          <a:p>
            <a:pPr eaLnBrk="1" hangingPunct="1"/>
            <a:endParaRPr lang="en-US" dirty="0"/>
          </a:p>
        </p:txBody>
      </p:sp>
      <p:sp>
        <p:nvSpPr>
          <p:cNvPr id="2" name="Footer Placeholder 1"/>
          <p:cNvSpPr>
            <a:spLocks noGrp="1"/>
          </p:cNvSpPr>
          <p:nvPr>
            <p:ph type="ftr" sz="quarter" idx="10"/>
          </p:nvPr>
        </p:nvSpPr>
        <p:spPr/>
        <p:txBody>
          <a:bodyPr/>
          <a:lstStyle/>
          <a:p>
            <a:r>
              <a:rPr lang="en-US" dirty="0">
                <a:solidFill>
                  <a:prstClr val="black"/>
                </a:solidFill>
                <a:latin typeface="Calibri"/>
              </a:rPr>
              <a:t>Copyright Josephson Institute 2013</a:t>
            </a:r>
          </a:p>
        </p:txBody>
      </p:sp>
      <p:sp>
        <p:nvSpPr>
          <p:cNvPr id="3" name="Header Placeholder 2"/>
          <p:cNvSpPr>
            <a:spLocks noGrp="1"/>
          </p:cNvSpPr>
          <p:nvPr>
            <p:ph type="hdr" sz="quarter" idx="11"/>
          </p:nvPr>
        </p:nvSpPr>
        <p:spPr/>
        <p:txBody>
          <a:bodyPr/>
          <a:lstStyle/>
          <a:p>
            <a:r>
              <a:rPr lang="en-US" dirty="0">
                <a:solidFill>
                  <a:prstClr val="black"/>
                </a:solidFill>
                <a:latin typeface="Calibri"/>
              </a:rPr>
              <a:t>CHARACTER COUNTS 4.0</a:t>
            </a:r>
          </a:p>
        </p:txBody>
      </p:sp>
    </p:spTree>
    <p:extLst>
      <p:ext uri="{BB962C8B-B14F-4D97-AF65-F5344CB8AC3E}">
        <p14:creationId xmlns:p14="http://schemas.microsoft.com/office/powerpoint/2010/main" val="24769622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416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24166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2004189-D655-4E7C-B369-181DF04D8B13}" type="slidenum">
              <a:rPr lang="en-US">
                <a:solidFill>
                  <a:srgbClr val="000000"/>
                </a:solidFill>
              </a:rPr>
              <a:pPr>
                <a:spcBef>
                  <a:spcPct val="0"/>
                </a:spcBef>
              </a:pPr>
              <a:t>125</a:t>
            </a:fld>
            <a:endParaRPr lang="en-US" dirty="0">
              <a:solidFill>
                <a:srgbClr val="000000"/>
              </a:solidFill>
            </a:endParaRPr>
          </a:p>
        </p:txBody>
      </p:sp>
    </p:spTree>
    <p:extLst>
      <p:ext uri="{BB962C8B-B14F-4D97-AF65-F5344CB8AC3E}">
        <p14:creationId xmlns:p14="http://schemas.microsoft.com/office/powerpoint/2010/main" val="37540343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252">
              <a:defRPr/>
            </a:pPr>
            <a:r>
              <a:rPr lang="en-US" dirty="0"/>
              <a:t>Go</a:t>
            </a:r>
            <a:r>
              <a:rPr lang="en-US" baseline="0" dirty="0"/>
              <a:t> over all tests for making ethical decisions.</a:t>
            </a:r>
            <a:endParaRPr lang="en-US" dirty="0"/>
          </a:p>
          <a:p>
            <a:endParaRPr lang="en-US" dirty="0"/>
          </a:p>
        </p:txBody>
      </p:sp>
      <p:sp>
        <p:nvSpPr>
          <p:cNvPr id="4" name="Slide Number Placeholder 3"/>
          <p:cNvSpPr>
            <a:spLocks noGrp="1"/>
          </p:cNvSpPr>
          <p:nvPr>
            <p:ph type="sldNum" sz="quarter" idx="10"/>
          </p:nvPr>
        </p:nvSpPr>
        <p:spPr/>
        <p:txBody>
          <a:bodyPr/>
          <a:lstStyle/>
          <a:p>
            <a:fld id="{CBC16FF5-4606-4B04-A0B2-624930D6E0B8}" type="slidenum">
              <a:rPr lang="en-US" smtClean="0">
                <a:solidFill>
                  <a:prstClr val="black"/>
                </a:solidFill>
                <a:latin typeface="Calibri"/>
              </a:rPr>
              <a:pPr/>
              <a:t>126</a:t>
            </a:fld>
            <a:endParaRPr lang="en-US" dirty="0">
              <a:solidFill>
                <a:prstClr val="black"/>
              </a:solidFill>
              <a:latin typeface="Calibri"/>
            </a:endParaRPr>
          </a:p>
        </p:txBody>
      </p:sp>
    </p:spTree>
    <p:extLst>
      <p:ext uri="{BB962C8B-B14F-4D97-AF65-F5344CB8AC3E}">
        <p14:creationId xmlns:p14="http://schemas.microsoft.com/office/powerpoint/2010/main" val="23337911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F113F9D-87CA-4422-8AEB-4914C9D6CB6A}" type="slidenum">
              <a:rPr lang="en-US" altLang="en-US">
                <a:solidFill>
                  <a:prstClr val="black"/>
                </a:solidFill>
              </a:rPr>
              <a:pPr eaLnBrk="1" hangingPunct="1"/>
              <a:t>127</a:t>
            </a:fld>
            <a:endParaRPr lang="en-US" altLang="en-US" dirty="0">
              <a:solidFill>
                <a:prstClr val="black"/>
              </a:solidFill>
            </a:endParaRPr>
          </a:p>
        </p:txBody>
      </p:sp>
      <p:sp>
        <p:nvSpPr>
          <p:cNvPr id="186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6372"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19279066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282" name="Slide Image Placeholder 1"/>
          <p:cNvSpPr>
            <a:spLocks noGrp="1" noRot="1" noChangeAspect="1" noTextEdit="1"/>
          </p:cNvSpPr>
          <p:nvPr>
            <p:ph type="sldImg"/>
          </p:nvPr>
        </p:nvSpPr>
        <p:spPr bwMode="auto">
          <a:noFill/>
          <a:ln>
            <a:solidFill>
              <a:srgbClr val="000000"/>
            </a:solidFill>
            <a:miter lim="800000"/>
            <a:headEnd/>
            <a:tailEnd/>
          </a:ln>
        </p:spPr>
      </p:sp>
      <p:sp>
        <p:nvSpPr>
          <p:cNvPr id="8652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Tree>
    <p:extLst>
      <p:ext uri="{BB962C8B-B14F-4D97-AF65-F5344CB8AC3E}">
        <p14:creationId xmlns:p14="http://schemas.microsoft.com/office/powerpoint/2010/main" val="2291780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138" name="Rectangle 7"/>
          <p:cNvSpPr>
            <a:spLocks noGrp="1" noChangeArrowheads="1"/>
          </p:cNvSpPr>
          <p:nvPr>
            <p:ph type="sldNum" sz="quarter" idx="5"/>
          </p:nvPr>
        </p:nvSpPr>
        <p:spPr/>
        <p:txBody>
          <a:bodyPr/>
          <a:lstStyle/>
          <a:p>
            <a:pPr>
              <a:defRPr/>
            </a:pPr>
            <a:fld id="{0116DDDE-A5AC-4E88-ABCA-8A45EC85C658}" type="slidenum">
              <a:rPr lang="en-US">
                <a:solidFill>
                  <a:prstClr val="black"/>
                </a:solidFill>
                <a:latin typeface="Calibri"/>
              </a:rPr>
              <a:pPr>
                <a:defRPr/>
              </a:pPr>
              <a:t>10</a:t>
            </a:fld>
            <a:endParaRPr lang="en-US" dirty="0">
              <a:solidFill>
                <a:prstClr val="black"/>
              </a:solidFill>
              <a:latin typeface="Calibri"/>
            </a:endParaRPr>
          </a:p>
        </p:txBody>
      </p:sp>
      <p:sp>
        <p:nvSpPr>
          <p:cNvPr id="130051" name="Rectangle 2"/>
          <p:cNvSpPr>
            <a:spLocks noGrp="1" noRot="1" noChangeAspect="1" noChangeArrowheads="1" noTextEdit="1"/>
          </p:cNvSpPr>
          <p:nvPr>
            <p:ph type="sldImg"/>
          </p:nvPr>
        </p:nvSpPr>
        <p:spPr>
          <a:xfrm>
            <a:off x="4892675" y="398463"/>
            <a:ext cx="2619375" cy="1963737"/>
          </a:xfrm>
          <a:ln/>
        </p:spPr>
      </p:sp>
      <p:sp>
        <p:nvSpPr>
          <p:cNvPr id="130052" name="Rectangle 3"/>
          <p:cNvSpPr>
            <a:spLocks noGrp="1" noChangeArrowheads="1"/>
          </p:cNvSpPr>
          <p:nvPr>
            <p:ph type="body" idx="1"/>
          </p:nvPr>
        </p:nvSpPr>
        <p:spPr>
          <a:xfrm>
            <a:off x="1650449" y="2497816"/>
            <a:ext cx="9094304" cy="2364933"/>
          </a:xfrm>
          <a:noFill/>
          <a:ln/>
        </p:spPr>
        <p:txBody>
          <a:bodyPr/>
          <a:lstStyle/>
          <a:p>
            <a:pPr eaLnBrk="1" hangingPunct="1">
              <a:spcBef>
                <a:spcPct val="0"/>
              </a:spcBef>
            </a:pPr>
            <a:endParaRPr lang="en-US" dirty="0">
              <a:latin typeface="Arial" charset="0"/>
            </a:endParaRPr>
          </a:p>
        </p:txBody>
      </p:sp>
      <p:sp>
        <p:nvSpPr>
          <p:cNvPr id="2" name="Footer Placeholder 1"/>
          <p:cNvSpPr>
            <a:spLocks noGrp="1"/>
          </p:cNvSpPr>
          <p:nvPr>
            <p:ph type="ftr" sz="quarter" idx="10"/>
          </p:nvPr>
        </p:nvSpPr>
        <p:spPr/>
        <p:txBody>
          <a:bodyPr/>
          <a:lstStyle/>
          <a:p>
            <a:r>
              <a:rPr lang="en-US" dirty="0">
                <a:solidFill>
                  <a:prstClr val="black"/>
                </a:solidFill>
                <a:latin typeface="Calibri"/>
              </a:rPr>
              <a:t>Copyright Josephson Institute 2013</a:t>
            </a:r>
          </a:p>
        </p:txBody>
      </p:sp>
      <p:sp>
        <p:nvSpPr>
          <p:cNvPr id="3" name="Header Placeholder 2"/>
          <p:cNvSpPr>
            <a:spLocks noGrp="1"/>
          </p:cNvSpPr>
          <p:nvPr>
            <p:ph type="hdr" sz="quarter" idx="11"/>
          </p:nvPr>
        </p:nvSpPr>
        <p:spPr/>
        <p:txBody>
          <a:bodyPr/>
          <a:lstStyle/>
          <a:p>
            <a:r>
              <a:rPr lang="en-US" dirty="0">
                <a:solidFill>
                  <a:prstClr val="black"/>
                </a:solidFill>
                <a:latin typeface="Calibri"/>
              </a:rPr>
              <a:t>CHARACTER COUNTS 4.0</a:t>
            </a:r>
          </a:p>
        </p:txBody>
      </p:sp>
    </p:spTree>
    <p:extLst>
      <p:ext uri="{BB962C8B-B14F-4D97-AF65-F5344CB8AC3E}">
        <p14:creationId xmlns:p14="http://schemas.microsoft.com/office/powerpoint/2010/main" val="41226558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5" name="Rectangle 2"/>
          <p:cNvSpPr>
            <a:spLocks noGrp="1" noRot="1" noChangeAspect="1" noChangeArrowheads="1" noTextEdit="1"/>
          </p:cNvSpPr>
          <p:nvPr>
            <p:ph type="sldImg"/>
          </p:nvPr>
        </p:nvSpPr>
        <p:spPr>
          <a:xfrm>
            <a:off x="4887913" y="396875"/>
            <a:ext cx="2611437" cy="1957388"/>
          </a:xfrm>
          <a:ln/>
        </p:spPr>
      </p:sp>
      <p:sp>
        <p:nvSpPr>
          <p:cNvPr id="776196" name="Rectangle 3"/>
          <p:cNvSpPr>
            <a:spLocks noGrp="1" noChangeArrowheads="1"/>
          </p:cNvSpPr>
          <p:nvPr>
            <p:ph type="body" idx="1"/>
          </p:nvPr>
        </p:nvSpPr>
        <p:spPr>
          <a:xfrm>
            <a:off x="1649370" y="2489148"/>
            <a:ext cx="9079543" cy="2356588"/>
          </a:xfrm>
          <a:noFill/>
          <a:ln/>
        </p:spPr>
        <p:txBody>
          <a:bodyPr/>
          <a:lstStyle/>
          <a:p>
            <a:pPr eaLnBrk="1" hangingPunct="1"/>
            <a:endParaRPr lang="en-US" dirty="0"/>
          </a:p>
        </p:txBody>
      </p:sp>
      <p:sp>
        <p:nvSpPr>
          <p:cNvPr id="2" name="Footer Placeholder 1"/>
          <p:cNvSpPr>
            <a:spLocks noGrp="1"/>
          </p:cNvSpPr>
          <p:nvPr>
            <p:ph type="ftr" sz="quarter" idx="10"/>
          </p:nvPr>
        </p:nvSpPr>
        <p:spPr/>
        <p:txBody>
          <a:bodyPr/>
          <a:lstStyle/>
          <a:p>
            <a:r>
              <a:rPr lang="en-US" dirty="0">
                <a:solidFill>
                  <a:prstClr val="black"/>
                </a:solidFill>
                <a:latin typeface="Calibri"/>
              </a:rPr>
              <a:t>Copyright Josephson Institute 2013</a:t>
            </a:r>
          </a:p>
        </p:txBody>
      </p:sp>
      <p:sp>
        <p:nvSpPr>
          <p:cNvPr id="3" name="Header Placeholder 2"/>
          <p:cNvSpPr>
            <a:spLocks noGrp="1"/>
          </p:cNvSpPr>
          <p:nvPr>
            <p:ph type="hdr" sz="quarter" idx="11"/>
          </p:nvPr>
        </p:nvSpPr>
        <p:spPr/>
        <p:txBody>
          <a:bodyPr/>
          <a:lstStyle/>
          <a:p>
            <a:r>
              <a:rPr lang="en-US" dirty="0">
                <a:solidFill>
                  <a:prstClr val="black"/>
                </a:solidFill>
                <a:latin typeface="Calibri"/>
              </a:rPr>
              <a:t>CHARACTER COUNTS 4.0</a:t>
            </a:r>
          </a:p>
        </p:txBody>
      </p:sp>
    </p:spTree>
    <p:extLst>
      <p:ext uri="{BB962C8B-B14F-4D97-AF65-F5344CB8AC3E}">
        <p14:creationId xmlns:p14="http://schemas.microsoft.com/office/powerpoint/2010/main" val="26067452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Cooperative group activity.</a:t>
            </a:r>
          </a:p>
          <a:p>
            <a:r>
              <a:rPr lang="en-US" dirty="0"/>
              <a:t>Break</a:t>
            </a:r>
            <a:r>
              <a:rPr lang="en-US" baseline="0" dirty="0"/>
              <a:t> up into groups of 4 with one individual being Jamie (M or F). The remaining individuals are members of the cooperative learning group.</a:t>
            </a:r>
            <a:endParaRPr lang="en-US" dirty="0"/>
          </a:p>
        </p:txBody>
      </p:sp>
      <p:sp>
        <p:nvSpPr>
          <p:cNvPr id="4" name="Slide Number Placeholder 3"/>
          <p:cNvSpPr>
            <a:spLocks noGrp="1"/>
          </p:cNvSpPr>
          <p:nvPr>
            <p:ph type="sldNum" sz="quarter" idx="10"/>
          </p:nvPr>
        </p:nvSpPr>
        <p:spPr/>
        <p:txBody>
          <a:bodyPr/>
          <a:lstStyle/>
          <a:p>
            <a:fld id="{E2A723A0-4797-6448-8CF1-E904FB9CC0EA}" type="slidenum">
              <a:rPr lang="en-US" smtClean="0"/>
              <a:t>132</a:t>
            </a:fld>
            <a:endParaRPr lang="en-US" dirty="0"/>
          </a:p>
        </p:txBody>
      </p:sp>
    </p:spTree>
    <p:extLst>
      <p:ext uri="{BB962C8B-B14F-4D97-AF65-F5344CB8AC3E}">
        <p14:creationId xmlns:p14="http://schemas.microsoft.com/office/powerpoint/2010/main" val="21912716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1057982-67F1-9644-9442-BCB09BD60224}" type="slidenum">
              <a:rPr lang="en-US" smtClean="0"/>
              <a:pPr/>
              <a:t>134</a:t>
            </a:fld>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6" name="Rectangle 2"/>
          <p:cNvSpPr txBox="1">
            <a:spLocks noGrp="1" noChangeArrowheads="1"/>
          </p:cNvSpPr>
          <p:nvPr/>
        </p:nvSpPr>
        <p:spPr bwMode="auto">
          <a:xfrm>
            <a:off x="2" y="1"/>
            <a:ext cx="3963229" cy="343134"/>
          </a:xfrm>
          <a:prstGeom prst="rect">
            <a:avLst/>
          </a:prstGeom>
          <a:noFill/>
          <a:ln w="9525">
            <a:noFill/>
            <a:miter lim="800000"/>
            <a:headEnd/>
            <a:tailEnd/>
          </a:ln>
        </p:spPr>
        <p:txBody>
          <a:bodyPr lIns="89709" tIns="44854" rIns="89709" bIns="44854"/>
          <a:lstStyle/>
          <a:p>
            <a:r>
              <a:rPr kumimoji="1" lang="en-US" sz="1100" dirty="0">
                <a:solidFill>
                  <a:srgbClr val="FF0000"/>
                </a:solidFill>
                <a:ea typeface="MS PGothic" pitchFamily="34" charset="-128"/>
              </a:rPr>
              <a:t>Ethics in Public Administration</a:t>
            </a:r>
          </a:p>
        </p:txBody>
      </p:sp>
      <p:sp>
        <p:nvSpPr>
          <p:cNvPr id="845827" name="Rectangle 6"/>
          <p:cNvSpPr txBox="1">
            <a:spLocks noGrp="1" noChangeArrowheads="1"/>
          </p:cNvSpPr>
          <p:nvPr/>
        </p:nvSpPr>
        <p:spPr bwMode="auto">
          <a:xfrm>
            <a:off x="2" y="6513695"/>
            <a:ext cx="3963229" cy="343134"/>
          </a:xfrm>
          <a:prstGeom prst="rect">
            <a:avLst/>
          </a:prstGeom>
          <a:noFill/>
          <a:ln w="9525">
            <a:noFill/>
            <a:miter lim="800000"/>
            <a:headEnd/>
            <a:tailEnd/>
          </a:ln>
        </p:spPr>
        <p:txBody>
          <a:bodyPr lIns="89709" tIns="44854" rIns="89709" bIns="44854" anchor="b"/>
          <a:lstStyle/>
          <a:p>
            <a:r>
              <a:rPr kumimoji="1" lang="en-US" sz="1100" dirty="0">
                <a:solidFill>
                  <a:srgbClr val="FF0000"/>
                </a:solidFill>
                <a:ea typeface="MS PGothic" pitchFamily="34" charset="-128"/>
              </a:rPr>
              <a:t>(c)2006 Josephson Institute</a:t>
            </a:r>
          </a:p>
        </p:txBody>
      </p:sp>
      <p:sp>
        <p:nvSpPr>
          <p:cNvPr id="845828" name="Rectangle 7"/>
          <p:cNvSpPr txBox="1">
            <a:spLocks noGrp="1" noChangeArrowheads="1"/>
          </p:cNvSpPr>
          <p:nvPr/>
        </p:nvSpPr>
        <p:spPr bwMode="auto">
          <a:xfrm>
            <a:off x="5178704" y="6513695"/>
            <a:ext cx="3963229" cy="343134"/>
          </a:xfrm>
          <a:prstGeom prst="rect">
            <a:avLst/>
          </a:prstGeom>
          <a:noFill/>
          <a:ln w="9525">
            <a:noFill/>
            <a:miter lim="800000"/>
            <a:headEnd/>
            <a:tailEnd/>
          </a:ln>
        </p:spPr>
        <p:txBody>
          <a:bodyPr lIns="89709" tIns="44854" rIns="89709" bIns="44854" anchor="b"/>
          <a:lstStyle/>
          <a:p>
            <a:pPr algn="r"/>
            <a:fld id="{D0237999-298E-42F6-BA1C-8E1C5E613705}" type="slidenum">
              <a:rPr kumimoji="1" lang="en-US" sz="1100">
                <a:solidFill>
                  <a:srgbClr val="FF0000"/>
                </a:solidFill>
                <a:latin typeface="Billboard"/>
                <a:ea typeface="MS PGothic" pitchFamily="34" charset="-128"/>
              </a:rPr>
              <a:pPr algn="r"/>
              <a:t>139</a:t>
            </a:fld>
            <a:endParaRPr kumimoji="1" lang="en-US" sz="1100" dirty="0">
              <a:solidFill>
                <a:srgbClr val="FF0000"/>
              </a:solidFill>
              <a:latin typeface="Billboard"/>
              <a:ea typeface="MS PGothic" pitchFamily="34" charset="-128"/>
            </a:endParaRPr>
          </a:p>
        </p:txBody>
      </p:sp>
      <p:sp>
        <p:nvSpPr>
          <p:cNvPr id="84582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4583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s-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A723A0-4797-6448-8CF1-E904FB9CC0EA}" type="slidenum">
              <a:rPr lang="en-US" smtClean="0"/>
              <a:t>140</a:t>
            </a:fld>
            <a:endParaRPr lang="en-US" dirty="0"/>
          </a:p>
        </p:txBody>
      </p:sp>
    </p:spTree>
    <p:extLst>
      <p:ext uri="{BB962C8B-B14F-4D97-AF65-F5344CB8AC3E}">
        <p14:creationId xmlns:p14="http://schemas.microsoft.com/office/powerpoint/2010/main" val="3442457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Make reference here to the strategies that have been used thus far</a:t>
            </a:r>
            <a:r>
              <a:rPr lang="en-US" baseline="0" dirty="0"/>
              <a:t> in the course, following these three components.</a:t>
            </a:r>
            <a:endParaRPr lang="en-US" dirty="0"/>
          </a:p>
        </p:txBody>
      </p:sp>
      <p:sp>
        <p:nvSpPr>
          <p:cNvPr id="485380" name="Slide Number Placeholder 3"/>
          <p:cNvSpPr>
            <a:spLocks noGrp="1"/>
          </p:cNvSpPr>
          <p:nvPr>
            <p:ph type="sldNum" sz="quarter" idx="5"/>
          </p:nvPr>
        </p:nvSpPr>
        <p:spPr>
          <a:xfrm>
            <a:off x="7022827" y="4994735"/>
            <a:ext cx="5372376" cy="263069"/>
          </a:xfrm>
        </p:spPr>
        <p:txBody>
          <a:bodyPr/>
          <a:lstStyle/>
          <a:p>
            <a:pPr>
              <a:defRPr/>
            </a:pPr>
            <a:fld id="{2BC65491-FE6D-4512-B334-430C2FAE9F95}" type="slidenum">
              <a:rPr lang="en-US">
                <a:solidFill>
                  <a:prstClr val="black"/>
                </a:solidFill>
                <a:latin typeface="Calibri"/>
              </a:rPr>
              <a:pPr>
                <a:defRPr/>
              </a:pPr>
              <a:t>11</a:t>
            </a:fld>
            <a:endParaRPr lang="en-US" dirty="0">
              <a:solidFill>
                <a:prstClr val="black"/>
              </a:solidFill>
              <a:latin typeface="Calibri"/>
            </a:endParaRPr>
          </a:p>
        </p:txBody>
      </p:sp>
      <p:sp>
        <p:nvSpPr>
          <p:cNvPr id="2" name="Footer Placeholder 1"/>
          <p:cNvSpPr>
            <a:spLocks noGrp="1"/>
          </p:cNvSpPr>
          <p:nvPr>
            <p:ph type="ftr" sz="quarter" idx="10"/>
          </p:nvPr>
        </p:nvSpPr>
        <p:spPr/>
        <p:txBody>
          <a:bodyPr/>
          <a:lstStyle/>
          <a:p>
            <a:r>
              <a:rPr lang="en-US" dirty="0">
                <a:solidFill>
                  <a:prstClr val="black"/>
                </a:solidFill>
                <a:latin typeface="Calibri"/>
              </a:rPr>
              <a:t>Copyright Josephson Institute 2013</a:t>
            </a:r>
          </a:p>
        </p:txBody>
      </p:sp>
      <p:sp>
        <p:nvSpPr>
          <p:cNvPr id="3" name="Header Placeholder 2"/>
          <p:cNvSpPr>
            <a:spLocks noGrp="1"/>
          </p:cNvSpPr>
          <p:nvPr>
            <p:ph type="hdr" sz="quarter" idx="11"/>
          </p:nvPr>
        </p:nvSpPr>
        <p:spPr/>
        <p:txBody>
          <a:bodyPr/>
          <a:lstStyle/>
          <a:p>
            <a:r>
              <a:rPr lang="en-US" dirty="0">
                <a:solidFill>
                  <a:prstClr val="black"/>
                </a:solidFill>
                <a:latin typeface="Calibri"/>
              </a:rPr>
              <a:t>CHARACTER COUNTS 4.0</a:t>
            </a:r>
          </a:p>
        </p:txBody>
      </p:sp>
    </p:spTree>
    <p:extLst>
      <p:ext uri="{BB962C8B-B14F-4D97-AF65-F5344CB8AC3E}">
        <p14:creationId xmlns:p14="http://schemas.microsoft.com/office/powerpoint/2010/main" val="957322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2763"/>
            <a:ext cx="3430588" cy="2571750"/>
          </a:xfrm>
        </p:spPr>
      </p:sp>
      <p:sp>
        <p:nvSpPr>
          <p:cNvPr id="3" name="Notes Placeholder 2"/>
          <p:cNvSpPr>
            <a:spLocks noGrp="1"/>
          </p:cNvSpPr>
          <p:nvPr>
            <p:ph type="body" idx="1"/>
          </p:nvPr>
        </p:nvSpPr>
        <p:spPr/>
        <p:txBody>
          <a:bodyPr/>
          <a:lstStyle/>
          <a:p>
            <a:r>
              <a:rPr lang="en-US" dirty="0"/>
              <a:t>The video link was active at the time of the seminar.</a:t>
            </a:r>
            <a:r>
              <a:rPr lang="en-US" baseline="0" dirty="0"/>
              <a:t> Please understand that links can change or no longer be active. </a:t>
            </a:r>
            <a:endParaRPr lang="en-US" dirty="0"/>
          </a:p>
          <a:p>
            <a:r>
              <a:rPr lang="en-US" dirty="0"/>
              <a:t>Video found at: https://www.youtube.com/watch?v=HuxejhBOCOo</a:t>
            </a:r>
          </a:p>
        </p:txBody>
      </p:sp>
      <p:sp>
        <p:nvSpPr>
          <p:cNvPr id="4" name="Slide Number Placeholder 3"/>
          <p:cNvSpPr>
            <a:spLocks noGrp="1"/>
          </p:cNvSpPr>
          <p:nvPr>
            <p:ph type="sldNum" sz="quarter" idx="10"/>
          </p:nvPr>
        </p:nvSpPr>
        <p:spPr/>
        <p:txBody>
          <a:bodyPr/>
          <a:lstStyle/>
          <a:p>
            <a:fld id="{DBE53221-48A1-499F-B130-C170E1998C92}"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166638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4525963"/>
          </a:xfrm>
        </p:spPr>
        <p:txBody>
          <a:bodyPr/>
          <a:lstStyle>
            <a:lvl1pPr>
              <a:defRPr b="1"/>
            </a:lvl1pPr>
            <a:lvl2pPr>
              <a:buFont typeface="Arial" pitchFamily="34" charset="0"/>
              <a:buChar char="•"/>
              <a:defRPr b="1"/>
            </a:lvl2pPr>
          </a:lstStyle>
          <a:p>
            <a:pPr lvl="0"/>
            <a:r>
              <a:rPr lang="en-US" dirty="0"/>
              <a:t>Click to edit Master text styles</a:t>
            </a:r>
          </a:p>
          <a:p>
            <a:pPr lvl="1"/>
            <a:r>
              <a:rPr lang="en-US" dirty="0"/>
              <a:t>Second level</a:t>
            </a:r>
          </a:p>
          <a:p>
            <a:pPr lvl="2"/>
            <a:r>
              <a:rPr lang="en-US" dirty="0"/>
              <a:t>Third level</a:t>
            </a:r>
          </a:p>
        </p:txBody>
      </p:sp>
      <p:sp>
        <p:nvSpPr>
          <p:cNvPr id="5" name="Rectangle 4"/>
          <p:cNvSpPr/>
          <p:nvPr userDrawn="1"/>
        </p:nvSpPr>
        <p:spPr>
          <a:xfrm>
            <a:off x="7848600" y="6488668"/>
            <a:ext cx="466794" cy="369332"/>
          </a:xfrm>
          <a:prstGeom prst="rect">
            <a:avLst/>
          </a:prstGeom>
        </p:spPr>
        <p:txBody>
          <a:bodyPr wrap="none">
            <a:spAutoFit/>
          </a:bodyPr>
          <a:lstStyle/>
          <a:p>
            <a:pPr defTabSz="914400"/>
            <a:fld id="{6940A31B-0413-4391-91AC-B0933C8050DF}" type="slidenum">
              <a:rPr lang="en-US" b="1">
                <a:solidFill>
                  <a:srgbClr val="1C3F95"/>
                </a:solidFill>
                <a:latin typeface="Arial"/>
                <a:cs typeface="Arial" pitchFamily="34" charset="0"/>
              </a:rPr>
              <a:pPr defTabSz="914400"/>
              <a:t>‹#›</a:t>
            </a:fld>
            <a:endParaRPr lang="en-US" dirty="0">
              <a:solidFill>
                <a:prstClr val="black"/>
              </a:solidFill>
              <a:latin typeface="Arial"/>
            </a:endParaRPr>
          </a:p>
        </p:txBody>
      </p:sp>
    </p:spTree>
    <p:extLst>
      <p:ext uri="{BB962C8B-B14F-4D97-AF65-F5344CB8AC3E}">
        <p14:creationId xmlns:p14="http://schemas.microsoft.com/office/powerpoint/2010/main" val="2596965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6705600" cy="1295400"/>
          </a:xfrm>
        </p:spPr>
        <p:txBody>
          <a:bodyPr/>
          <a:lstStyle/>
          <a:p>
            <a:r>
              <a:rPr lang="en-US"/>
              <a:t>Click to edit Master title style</a:t>
            </a:r>
          </a:p>
        </p:txBody>
      </p:sp>
      <p:sp>
        <p:nvSpPr>
          <p:cNvPr id="3" name="Text Placeholder 2"/>
          <p:cNvSpPr>
            <a:spLocks noGrp="1"/>
          </p:cNvSpPr>
          <p:nvPr>
            <p:ph type="body" sz="half" idx="1"/>
          </p:nvPr>
        </p:nvSpPr>
        <p:spPr>
          <a:xfrm>
            <a:off x="914400" y="1828800"/>
            <a:ext cx="36957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762500" y="1828800"/>
            <a:ext cx="3695700" cy="4267200"/>
          </a:xfrm>
        </p:spPr>
        <p:txBody>
          <a:bodyPr/>
          <a:lstStyle/>
          <a:p>
            <a:pPr lvl="0"/>
            <a:endParaRPr lang="en-US" noProof="0" dirty="0"/>
          </a:p>
        </p:txBody>
      </p:sp>
    </p:spTree>
    <p:extLst>
      <p:ext uri="{BB962C8B-B14F-4D97-AF65-F5344CB8AC3E}">
        <p14:creationId xmlns:p14="http://schemas.microsoft.com/office/powerpoint/2010/main" val="3691832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1C3F9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Rectangle 3"/>
          <p:cNvSpPr/>
          <p:nvPr userDrawn="1"/>
        </p:nvSpPr>
        <p:spPr>
          <a:xfrm>
            <a:off x="7848600" y="6488668"/>
            <a:ext cx="466794" cy="369332"/>
          </a:xfrm>
          <a:prstGeom prst="rect">
            <a:avLst/>
          </a:prstGeom>
        </p:spPr>
        <p:txBody>
          <a:bodyPr wrap="none">
            <a:spAutoFit/>
          </a:bodyPr>
          <a:lstStyle/>
          <a:p>
            <a:pPr defTabSz="914400"/>
            <a:fld id="{6940A31B-0413-4391-91AC-B0933C8050DF}" type="slidenum">
              <a:rPr lang="en-US" b="1">
                <a:solidFill>
                  <a:srgbClr val="1C3F95"/>
                </a:solidFill>
                <a:latin typeface="Arial"/>
                <a:cs typeface="Arial" pitchFamily="34" charset="0"/>
              </a:rPr>
              <a:pPr defTabSz="914400"/>
              <a:t>‹#›</a:t>
            </a:fld>
            <a:endParaRPr lang="en-US" dirty="0">
              <a:solidFill>
                <a:prstClr val="black"/>
              </a:solidFill>
              <a:latin typeface="Arial"/>
            </a:endParaRPr>
          </a:p>
        </p:txBody>
      </p:sp>
    </p:spTree>
    <p:extLst>
      <p:ext uri="{BB962C8B-B14F-4D97-AF65-F5344CB8AC3E}">
        <p14:creationId xmlns:p14="http://schemas.microsoft.com/office/powerpoint/2010/main" val="3871726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solidFill>
                  <a:schemeClr val="tx2"/>
                </a:solidFil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000">
                <a:solidFill>
                  <a:schemeClr val="tx2"/>
                </a:solidFill>
                <a:latin typeface="+mn-lt"/>
              </a:defRPr>
            </a:lvl1pPr>
            <a:lvl2pPr>
              <a:defRPr sz="2000">
                <a:solidFill>
                  <a:schemeClr val="tx2"/>
                </a:solidFill>
                <a:latin typeface="+mn-lt"/>
              </a:defRPr>
            </a:lvl2pPr>
            <a:lvl3pPr>
              <a:defRPr sz="2000">
                <a:solidFill>
                  <a:schemeClr val="tx2"/>
                </a:solidFill>
                <a:latin typeface="+mn-lt"/>
              </a:defRPr>
            </a:lvl3pPr>
            <a:lvl4pPr>
              <a:defRPr sz="2000">
                <a:solidFill>
                  <a:schemeClr val="tx2"/>
                </a:solidFill>
                <a:latin typeface="+mn-lt"/>
              </a:defRPr>
            </a:lvl4pPr>
            <a:lvl5pPr>
              <a:defRPr sz="2000">
                <a:solidFill>
                  <a:schemeClr val="tx2"/>
                </a:solidFill>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7620000" y="6492875"/>
            <a:ext cx="609600" cy="365125"/>
          </a:xfrm>
        </p:spPr>
        <p:txBody>
          <a:bodyPr/>
          <a:lstStyle>
            <a:lvl1pPr>
              <a:defRPr>
                <a:solidFill>
                  <a:schemeClr val="accent1"/>
                </a:solidFill>
              </a:defRPr>
            </a:lvl1pPr>
          </a:lstStyle>
          <a:p>
            <a:pPr>
              <a:defRPr/>
            </a:pPr>
            <a:fld id="{2F3015A8-CDCC-4102-86AD-3E37543460D4}" type="slidenum">
              <a:rPr lang="en-US" smtClean="0">
                <a:solidFill>
                  <a:srgbClr val="1C3F95"/>
                </a:solidFill>
              </a:rPr>
              <a:pPr>
                <a:defRPr/>
              </a:pPr>
              <a:t>‹#›</a:t>
            </a:fld>
            <a:endParaRPr lang="en-US" dirty="0">
              <a:solidFill>
                <a:srgbClr val="1C3F95"/>
              </a:solidFill>
            </a:endParaRPr>
          </a:p>
        </p:txBody>
      </p:sp>
    </p:spTree>
    <p:extLst>
      <p:ext uri="{BB962C8B-B14F-4D97-AF65-F5344CB8AC3E}">
        <p14:creationId xmlns:p14="http://schemas.microsoft.com/office/powerpoint/2010/main" val="2565455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solidFill>
                  <a:schemeClr val="tx2"/>
                </a:solidFill>
              </a:defRPr>
            </a:lvl1pPr>
          </a:lstStyle>
          <a:p>
            <a:r>
              <a:rPr lang="en-US" dirty="0"/>
              <a:t>Click to edit Master title style</a:t>
            </a:r>
          </a:p>
        </p:txBody>
      </p:sp>
      <p:sp>
        <p:nvSpPr>
          <p:cNvPr id="5" name="Slide Number Placeholder 5"/>
          <p:cNvSpPr>
            <a:spLocks noGrp="1"/>
          </p:cNvSpPr>
          <p:nvPr>
            <p:ph type="sldNum" sz="quarter" idx="12"/>
          </p:nvPr>
        </p:nvSpPr>
        <p:spPr>
          <a:xfrm>
            <a:off x="7543800" y="6430352"/>
            <a:ext cx="685800" cy="365125"/>
          </a:xfrm>
        </p:spPr>
        <p:txBody>
          <a:bodyPr/>
          <a:lstStyle>
            <a:lvl1pPr>
              <a:defRPr sz="1800">
                <a:solidFill>
                  <a:schemeClr val="accent1"/>
                </a:solidFill>
              </a:defRPr>
            </a:lvl1pPr>
          </a:lstStyle>
          <a:p>
            <a:pPr>
              <a:defRPr/>
            </a:pPr>
            <a:endParaRPr lang="en-US" sz="2400" dirty="0">
              <a:solidFill>
                <a:srgbClr val="1C3F95"/>
              </a:solidFill>
            </a:endParaRPr>
          </a:p>
          <a:p>
            <a:pPr>
              <a:defRPr/>
            </a:pPr>
            <a:fld id="{0A97DD9A-1EE5-49E6-8EAB-07033CABF0B5}" type="slidenum">
              <a:rPr lang="en-US" smtClean="0">
                <a:solidFill>
                  <a:srgbClr val="1C3F95"/>
                </a:solidFill>
              </a:rPr>
              <a:pPr>
                <a:defRPr/>
              </a:pPr>
              <a:t>‹#›</a:t>
            </a:fld>
            <a:endParaRPr lang="en-US" dirty="0">
              <a:solidFill>
                <a:prstClr val="black"/>
              </a:solidFill>
            </a:endParaRPr>
          </a:p>
          <a:p>
            <a:pPr>
              <a:defRPr/>
            </a:pPr>
            <a:endParaRPr lang="en-US" dirty="0">
              <a:solidFill>
                <a:srgbClr val="1C3F95"/>
              </a:solidFill>
            </a:endParaRPr>
          </a:p>
        </p:txBody>
      </p:sp>
    </p:spTree>
    <p:extLst>
      <p:ext uri="{BB962C8B-B14F-4D97-AF65-F5344CB8AC3E}">
        <p14:creationId xmlns:p14="http://schemas.microsoft.com/office/powerpoint/2010/main" val="2605899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7848600" y="6396335"/>
            <a:ext cx="466794" cy="369332"/>
          </a:xfrm>
          <a:prstGeom prst="rect">
            <a:avLst/>
          </a:prstGeom>
        </p:spPr>
        <p:txBody>
          <a:bodyPr wrap="none">
            <a:spAutoFit/>
          </a:bodyPr>
          <a:lstStyle/>
          <a:p>
            <a:pPr defTabSz="914400" fontAlgn="base">
              <a:spcBef>
                <a:spcPct val="0"/>
              </a:spcBef>
              <a:spcAft>
                <a:spcPct val="0"/>
              </a:spcAft>
              <a:defRPr/>
            </a:pPr>
            <a:fld id="{0A97DD9A-1EE5-49E6-8EAB-07033CABF0B5}" type="slidenum">
              <a:rPr lang="en-US" sz="1800" b="1">
                <a:solidFill>
                  <a:srgbClr val="1C3F95"/>
                </a:solidFill>
                <a:latin typeface="Arial"/>
                <a:cs typeface="Arial" pitchFamily="34" charset="0"/>
              </a:rPr>
              <a:pPr defTabSz="914400" fontAlgn="base">
                <a:spcBef>
                  <a:spcPct val="0"/>
                </a:spcBef>
                <a:spcAft>
                  <a:spcPct val="0"/>
                </a:spcAft>
                <a:defRPr/>
              </a:pPr>
              <a:t>‹#›</a:t>
            </a:fld>
            <a:endParaRPr lang="en-US" sz="1800" dirty="0">
              <a:solidFill>
                <a:prstClr val="black"/>
              </a:solidFill>
              <a:latin typeface="Arial"/>
              <a:cs typeface="Arial" pitchFamily="34" charset="0"/>
            </a:endParaRPr>
          </a:p>
        </p:txBody>
      </p:sp>
    </p:spTree>
    <p:extLst>
      <p:ext uri="{BB962C8B-B14F-4D97-AF65-F5344CB8AC3E}">
        <p14:creationId xmlns:p14="http://schemas.microsoft.com/office/powerpoint/2010/main" val="469716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6" name="Rectangle 5"/>
          <p:cNvSpPr/>
          <p:nvPr userDrawn="1"/>
        </p:nvSpPr>
        <p:spPr>
          <a:xfrm>
            <a:off x="7848600" y="6396335"/>
            <a:ext cx="466794" cy="369332"/>
          </a:xfrm>
          <a:prstGeom prst="rect">
            <a:avLst/>
          </a:prstGeom>
        </p:spPr>
        <p:txBody>
          <a:bodyPr wrap="none">
            <a:spAutoFit/>
          </a:bodyPr>
          <a:lstStyle/>
          <a:p>
            <a:pPr defTabSz="914400" fontAlgn="base">
              <a:spcBef>
                <a:spcPct val="0"/>
              </a:spcBef>
              <a:spcAft>
                <a:spcPct val="0"/>
              </a:spcAft>
              <a:defRPr/>
            </a:pPr>
            <a:fld id="{0A97DD9A-1EE5-49E6-8EAB-07033CABF0B5}" type="slidenum">
              <a:rPr lang="en-US" sz="1800" b="1">
                <a:solidFill>
                  <a:srgbClr val="1C3F95"/>
                </a:solidFill>
                <a:latin typeface="Arial"/>
                <a:cs typeface="Arial" pitchFamily="34" charset="0"/>
              </a:rPr>
              <a:pPr defTabSz="914400" fontAlgn="base">
                <a:spcBef>
                  <a:spcPct val="0"/>
                </a:spcBef>
                <a:spcAft>
                  <a:spcPct val="0"/>
                </a:spcAft>
                <a:defRPr/>
              </a:pPr>
              <a:t>‹#›</a:t>
            </a:fld>
            <a:endParaRPr lang="en-US" sz="1800" dirty="0">
              <a:solidFill>
                <a:prstClr val="black"/>
              </a:solidFill>
              <a:latin typeface="Arial"/>
              <a:cs typeface="Arial" pitchFamily="34" charset="0"/>
            </a:endParaRPr>
          </a:p>
        </p:txBody>
      </p:sp>
    </p:spTree>
    <p:extLst>
      <p:ext uri="{BB962C8B-B14F-4D97-AF65-F5344CB8AC3E}">
        <p14:creationId xmlns:p14="http://schemas.microsoft.com/office/powerpoint/2010/main" val="178544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
            <a:ext cx="7391400" cy="1295400"/>
          </a:xfrm>
        </p:spPr>
        <p:txBody>
          <a:bodyPr/>
          <a:lstStyle/>
          <a:p>
            <a:r>
              <a:rPr lang="en-US"/>
              <a:t>Click to edit Master title style</a:t>
            </a:r>
          </a:p>
        </p:txBody>
      </p:sp>
      <p:sp>
        <p:nvSpPr>
          <p:cNvPr id="3" name="Text Placeholder 2"/>
          <p:cNvSpPr>
            <a:spLocks noGrp="1"/>
          </p:cNvSpPr>
          <p:nvPr>
            <p:ph type="body" sz="half" idx="1"/>
          </p:nvPr>
        </p:nvSpPr>
        <p:spPr>
          <a:xfrm>
            <a:off x="1524000" y="1600200"/>
            <a:ext cx="36195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95900" y="1600200"/>
            <a:ext cx="36195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2743200" y="6492875"/>
            <a:ext cx="4343400" cy="365125"/>
          </a:xfrm>
          <a:prstGeom prst="rect">
            <a:avLst/>
          </a:prstGeom>
        </p:spPr>
        <p:txBody>
          <a:bodyPr vert="horz" lIns="91440" tIns="45720" rIns="91440" bIns="45720" rtlCol="0" anchor="ctr"/>
          <a:lstStyle>
            <a:lvl1pPr algn="l">
              <a:defRPr sz="1200" b="1">
                <a:solidFill>
                  <a:schemeClr val="tx2"/>
                </a:solidFill>
                <a:latin typeface="Arial" pitchFamily="34" charset="0"/>
                <a:cs typeface="Arial" pitchFamily="34" charset="0"/>
              </a:defRPr>
            </a:lvl1pPr>
          </a:lstStyle>
          <a:p>
            <a:pPr fontAlgn="base">
              <a:spcBef>
                <a:spcPct val="0"/>
              </a:spcBef>
              <a:spcAft>
                <a:spcPct val="0"/>
              </a:spcAft>
              <a:defRPr/>
            </a:pPr>
            <a:endParaRPr lang="en-US" b="0" dirty="0">
              <a:solidFill>
                <a:srgbClr val="1C3F95"/>
              </a:solidFill>
            </a:endParaRPr>
          </a:p>
        </p:txBody>
      </p:sp>
    </p:spTree>
    <p:extLst>
      <p:ext uri="{BB962C8B-B14F-4D97-AF65-F5344CB8AC3E}">
        <p14:creationId xmlns:p14="http://schemas.microsoft.com/office/powerpoint/2010/main" val="1945309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84B1F056-58A0-463C-9DB0-C06251EC2D09}" type="slidenum">
              <a:rPr lang="en-US">
                <a:solidFill>
                  <a:srgbClr val="1C3F95"/>
                </a:solidFill>
              </a:rPr>
              <a:pPr>
                <a:defRPr/>
              </a:pPr>
              <a:t>‹#›</a:t>
            </a:fld>
            <a:endParaRPr lang="en-US" dirty="0">
              <a:solidFill>
                <a:srgbClr val="1C3F95"/>
              </a:solidFill>
            </a:endParaRPr>
          </a:p>
        </p:txBody>
      </p:sp>
    </p:spTree>
    <p:extLst>
      <p:ext uri="{BB962C8B-B14F-4D97-AF65-F5344CB8AC3E}">
        <p14:creationId xmlns:p14="http://schemas.microsoft.com/office/powerpoint/2010/main" val="46936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6" name="Rectangle 6"/>
          <p:cNvSpPr>
            <a:spLocks noChangeArrowheads="1"/>
          </p:cNvSpPr>
          <p:nvPr userDrawn="1"/>
        </p:nvSpPr>
        <p:spPr bwMode="auto">
          <a:xfrm>
            <a:off x="2667000" y="6562725"/>
            <a:ext cx="4953000"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914400"/>
            <a:r>
              <a:rPr lang="en-US" sz="1200" b="1" dirty="0">
                <a:solidFill>
                  <a:prstClr val="black"/>
                </a:solidFill>
                <a:latin typeface="Arial"/>
              </a:rPr>
              <a:t>CHARACTER COUNTS! 4.0  © Josephson Institute of Ethics 2013</a:t>
            </a:r>
          </a:p>
        </p:txBody>
      </p:sp>
      <p:sp>
        <p:nvSpPr>
          <p:cNvPr id="4" name="Title 1"/>
          <p:cNvSpPr>
            <a:spLocks noGrp="1"/>
          </p:cNvSpPr>
          <p:nvPr>
            <p:ph type="title"/>
          </p:nvPr>
        </p:nvSpPr>
        <p:spPr>
          <a:xfrm>
            <a:off x="914400" y="274638"/>
            <a:ext cx="7315200" cy="1143000"/>
          </a:xfrm>
        </p:spPr>
        <p:txBody>
          <a:bodyPr/>
          <a:lstStyle/>
          <a:p>
            <a:r>
              <a:rPr lang="en-US"/>
              <a:t>Click to edit Master title style</a:t>
            </a:r>
          </a:p>
        </p:txBody>
      </p:sp>
      <p:sp>
        <p:nvSpPr>
          <p:cNvPr id="5" name="Content Placeholder 2"/>
          <p:cNvSpPr>
            <a:spLocks noGrp="1"/>
          </p:cNvSpPr>
          <p:nvPr>
            <p:ph idx="1"/>
          </p:nvPr>
        </p:nvSpPr>
        <p:spPr>
          <a:xfrm>
            <a:off x="914400" y="1600200"/>
            <a:ext cx="7315200" cy="4525963"/>
          </a:xfrm>
        </p:spPr>
        <p:txBody>
          <a:bodyPr/>
          <a:lstStyle>
            <a:lvl1pPr algn="l">
              <a:buClr>
                <a:srgbClr val="002060"/>
              </a:buClr>
              <a:buFontTx/>
              <a:buNone/>
              <a:defRPr>
                <a:solidFill>
                  <a:srgbClr val="002060"/>
                </a:solidFill>
              </a:defRPr>
            </a:lvl1pPr>
            <a:lvl2pPr algn="l">
              <a:buClr>
                <a:srgbClr val="002060"/>
              </a:buClr>
              <a:buFontTx/>
              <a:buNone/>
              <a:defRPr>
                <a:solidFill>
                  <a:srgbClr val="002060"/>
                </a:solidFill>
              </a:defRPr>
            </a:lvl2pPr>
            <a:lvl3pPr algn="l">
              <a:buClr>
                <a:srgbClr val="002060"/>
              </a:buClr>
              <a:buFontTx/>
              <a:buNone/>
              <a:defRPr>
                <a:solidFill>
                  <a:srgbClr val="002060"/>
                </a:solidFill>
              </a:defRPr>
            </a:lvl3pPr>
            <a:lvl4pPr algn="l">
              <a:buClr>
                <a:srgbClr val="002060"/>
              </a:buClr>
              <a:buFontTx/>
              <a:buNone/>
              <a:defRPr>
                <a:solidFill>
                  <a:srgbClr val="002060"/>
                </a:solidFill>
              </a:defRPr>
            </a:lvl4pPr>
            <a:lvl5pPr algn="l">
              <a:buClr>
                <a:srgbClr val="002060"/>
              </a:buClr>
              <a:buFontTx/>
              <a:buNone/>
              <a:defRPr>
                <a:solidFill>
                  <a:srgbClr val="002060"/>
                </a:solidFill>
              </a:defRPr>
            </a:lvl5pPr>
          </a:lstStyle>
          <a:p>
            <a:pPr lvl="0"/>
            <a:r>
              <a:rPr lang="en-US" dirty="0"/>
              <a:t>Click to edit Master text styles</a:t>
            </a:r>
          </a:p>
          <a:p>
            <a:pPr lvl="0"/>
            <a:endParaRPr lang="en-US" dirty="0"/>
          </a:p>
        </p:txBody>
      </p:sp>
      <p:sp>
        <p:nvSpPr>
          <p:cNvPr id="7" name="Rectangle 6"/>
          <p:cNvSpPr>
            <a:spLocks noGrp="1" noChangeArrowheads="1"/>
          </p:cNvSpPr>
          <p:nvPr>
            <p:ph type="sldNum" sz="quarter" idx="10"/>
          </p:nvPr>
        </p:nvSpPr>
        <p:spPr/>
        <p:txBody>
          <a:bodyPr/>
          <a:lstStyle>
            <a:lvl1pPr>
              <a:defRPr/>
            </a:lvl1pPr>
          </a:lstStyle>
          <a:p>
            <a:pPr>
              <a:defRPr/>
            </a:pPr>
            <a:fld id="{8C807C43-7B7A-4135-8EE4-60926A7263EC}" type="slidenum">
              <a:rPr lang="en-US">
                <a:solidFill>
                  <a:srgbClr val="1C3F95"/>
                </a:solidFill>
              </a:rPr>
              <a:pPr>
                <a:defRPr/>
              </a:pPr>
              <a:t>‹#›</a:t>
            </a:fld>
            <a:endParaRPr lang="en-US" dirty="0">
              <a:solidFill>
                <a:srgbClr val="1C3F95"/>
              </a:solidFill>
            </a:endParaRPr>
          </a:p>
        </p:txBody>
      </p:sp>
    </p:spTree>
    <p:extLst>
      <p:ext uri="{BB962C8B-B14F-4D97-AF65-F5344CB8AC3E}">
        <p14:creationId xmlns:p14="http://schemas.microsoft.com/office/powerpoint/2010/main" val="317477040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2" cstate="print">
            <a:lum/>
          </a:blip>
          <a:srcRect/>
          <a:stretch>
            <a:fillRect b="-14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7315200" y="6492875"/>
            <a:ext cx="914400" cy="365125"/>
          </a:xfrm>
          <a:prstGeom prst="rect">
            <a:avLst/>
          </a:prstGeom>
        </p:spPr>
        <p:txBody>
          <a:bodyPr vert="horz" lIns="91440" tIns="45720" rIns="91440" bIns="45720" rtlCol="0" anchor="ctr"/>
          <a:lstStyle>
            <a:lvl1pPr algn="r">
              <a:defRPr sz="1800" b="1">
                <a:solidFill>
                  <a:schemeClr val="tx2"/>
                </a:solidFill>
                <a:latin typeface="Arial" pitchFamily="34" charset="0"/>
                <a:cs typeface="Arial" pitchFamily="34" charset="0"/>
              </a:defRPr>
            </a:lvl1pPr>
          </a:lstStyle>
          <a:p>
            <a:pPr defTabSz="914400" fontAlgn="base">
              <a:spcBef>
                <a:spcPct val="0"/>
              </a:spcBef>
              <a:spcAft>
                <a:spcPct val="0"/>
              </a:spcAft>
              <a:defRPr/>
            </a:pPr>
            <a:fld id="{53994BE6-8F36-46F2-96DF-9443C49905FE}" type="slidenum">
              <a:rPr lang="en-US" smtClean="0">
                <a:solidFill>
                  <a:srgbClr val="1C3F95"/>
                </a:solidFill>
              </a:rPr>
              <a:pPr defTabSz="914400" fontAlgn="base">
                <a:spcBef>
                  <a:spcPct val="0"/>
                </a:spcBef>
                <a:spcAft>
                  <a:spcPct val="0"/>
                </a:spcAft>
                <a:defRPr/>
              </a:pPr>
              <a:t>‹#›</a:t>
            </a:fld>
            <a:endParaRPr lang="en-US" dirty="0">
              <a:solidFill>
                <a:srgbClr val="1C3F95"/>
              </a:solidFill>
            </a:endParaRPr>
          </a:p>
        </p:txBody>
      </p:sp>
      <p:pic>
        <p:nvPicPr>
          <p:cNvPr id="7" name="Picture 6">
            <a:extLst>
              <a:ext uri="{FF2B5EF4-FFF2-40B4-BE49-F238E27FC236}">
                <a16:creationId xmlns:a16="http://schemas.microsoft.com/office/drawing/2014/main" id="{A5BE2E5A-D383-7B40-9254-50F3C52F95E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150" y="6492875"/>
            <a:ext cx="3527120" cy="272627"/>
          </a:xfrm>
          <a:prstGeom prst="rect">
            <a:avLst/>
          </a:prstGeom>
        </p:spPr>
      </p:pic>
    </p:spTree>
    <p:extLst>
      <p:ext uri="{BB962C8B-B14F-4D97-AF65-F5344CB8AC3E}">
        <p14:creationId xmlns:p14="http://schemas.microsoft.com/office/powerpoint/2010/main" val="2703459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9" r:id="rId7"/>
    <p:sldLayoutId id="2147483670" r:id="rId8"/>
    <p:sldLayoutId id="2147483671" r:id="rId9"/>
    <p:sldLayoutId id="2147483672" r:id="rId10"/>
  </p:sldLayoutIdLst>
  <p:hf hdr="0" ftr="0" dt="0"/>
  <p:txStyles>
    <p:titleStyle>
      <a:lvl1pPr algn="ctr" rtl="0" eaLnBrk="0" fontAlgn="base" hangingPunct="0">
        <a:spcBef>
          <a:spcPct val="0"/>
        </a:spcBef>
        <a:spcAft>
          <a:spcPct val="0"/>
        </a:spcAft>
        <a:defRPr sz="3600" b="1" kern="1200">
          <a:solidFill>
            <a:srgbClr val="1C3F95"/>
          </a:solidFill>
          <a:latin typeface="+mn-lt"/>
          <a:ea typeface="+mj-ea"/>
          <a:cs typeface="BlairMdITC TT-Medium"/>
        </a:defRPr>
      </a:lvl1pPr>
      <a:lvl2pPr algn="ctr" rtl="0" eaLnBrk="0" fontAlgn="base" hangingPunct="0">
        <a:spcBef>
          <a:spcPct val="0"/>
        </a:spcBef>
        <a:spcAft>
          <a:spcPct val="0"/>
        </a:spcAft>
        <a:defRPr sz="3200" b="1">
          <a:solidFill>
            <a:srgbClr val="1C3F95"/>
          </a:solidFill>
          <a:latin typeface="Arial" charset="0"/>
        </a:defRPr>
      </a:lvl2pPr>
      <a:lvl3pPr algn="ctr" rtl="0" eaLnBrk="0" fontAlgn="base" hangingPunct="0">
        <a:spcBef>
          <a:spcPct val="0"/>
        </a:spcBef>
        <a:spcAft>
          <a:spcPct val="0"/>
        </a:spcAft>
        <a:defRPr sz="3200" b="1">
          <a:solidFill>
            <a:srgbClr val="1C3F95"/>
          </a:solidFill>
          <a:latin typeface="Arial" charset="0"/>
        </a:defRPr>
      </a:lvl3pPr>
      <a:lvl4pPr algn="ctr" rtl="0" eaLnBrk="0" fontAlgn="base" hangingPunct="0">
        <a:spcBef>
          <a:spcPct val="0"/>
        </a:spcBef>
        <a:spcAft>
          <a:spcPct val="0"/>
        </a:spcAft>
        <a:defRPr sz="3200" b="1">
          <a:solidFill>
            <a:srgbClr val="1C3F95"/>
          </a:solidFill>
          <a:latin typeface="Arial" charset="0"/>
        </a:defRPr>
      </a:lvl4pPr>
      <a:lvl5pPr algn="ctr" rtl="0" eaLnBrk="0" fontAlgn="base" hangingPunct="0">
        <a:spcBef>
          <a:spcPct val="0"/>
        </a:spcBef>
        <a:spcAft>
          <a:spcPct val="0"/>
        </a:spcAft>
        <a:defRPr sz="3200" b="1">
          <a:solidFill>
            <a:srgbClr val="1C3F95"/>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Font typeface="Wingdings" pitchFamily="2" charset="2"/>
        <a:buChar char="§"/>
        <a:defRPr sz="2400" b="1" kern="1200">
          <a:solidFill>
            <a:srgbClr val="1C3F95"/>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400" b="1" kern="1200">
          <a:solidFill>
            <a:srgbClr val="1C3F95"/>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
        <a:defRPr sz="2400" kern="1200">
          <a:solidFill>
            <a:srgbClr val="1C3F95"/>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400" kern="1200">
          <a:solidFill>
            <a:srgbClr val="1C3F95"/>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400" kern="1200">
          <a:solidFill>
            <a:srgbClr val="1C3F95"/>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72.xml"/><Relationship Id="rId2" Type="http://schemas.openxmlformats.org/officeDocument/2006/relationships/diagramData" Target="../diagrams/data72.xml"/><Relationship Id="rId1" Type="http://schemas.openxmlformats.org/officeDocument/2006/relationships/slideLayout" Target="../slideLayouts/slideLayout1.xml"/><Relationship Id="rId6" Type="http://schemas.microsoft.com/office/2007/relationships/diagramDrawing" Target="../diagrams/drawing72.xml"/><Relationship Id="rId5" Type="http://schemas.openxmlformats.org/officeDocument/2006/relationships/diagramColors" Target="../diagrams/colors72.xml"/><Relationship Id="rId4" Type="http://schemas.openxmlformats.org/officeDocument/2006/relationships/diagramQuickStyle" Target="../diagrams/quickStyle72.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73.xml"/><Relationship Id="rId2" Type="http://schemas.openxmlformats.org/officeDocument/2006/relationships/diagramData" Target="../diagrams/data73.xml"/><Relationship Id="rId1" Type="http://schemas.openxmlformats.org/officeDocument/2006/relationships/slideLayout" Target="../slideLayouts/slideLayout6.xml"/><Relationship Id="rId6" Type="http://schemas.microsoft.com/office/2007/relationships/diagramDrawing" Target="../diagrams/drawing73.xml"/><Relationship Id="rId5" Type="http://schemas.openxmlformats.org/officeDocument/2006/relationships/diagramColors" Target="../diagrams/colors73.xml"/><Relationship Id="rId4" Type="http://schemas.openxmlformats.org/officeDocument/2006/relationships/diagramQuickStyle" Target="../diagrams/quickStyle73.xml"/></Relationships>
</file>

<file path=ppt/slides/_rels/slide102.xml.rels><?xml version="1.0" encoding="UTF-8" standalone="yes"?>
<Relationships xmlns="http://schemas.openxmlformats.org/package/2006/relationships"><Relationship Id="rId8" Type="http://schemas.openxmlformats.org/officeDocument/2006/relationships/diagramLayout" Target="../diagrams/layout75.xml"/><Relationship Id="rId13" Type="http://schemas.openxmlformats.org/officeDocument/2006/relationships/diagramLayout" Target="../diagrams/layout76.xml"/><Relationship Id="rId3" Type="http://schemas.openxmlformats.org/officeDocument/2006/relationships/diagramLayout" Target="../diagrams/layout74.xml"/><Relationship Id="rId7" Type="http://schemas.openxmlformats.org/officeDocument/2006/relationships/diagramData" Target="../diagrams/data75.xml"/><Relationship Id="rId12" Type="http://schemas.openxmlformats.org/officeDocument/2006/relationships/diagramData" Target="../diagrams/data76.xml"/><Relationship Id="rId2" Type="http://schemas.openxmlformats.org/officeDocument/2006/relationships/diagramData" Target="../diagrams/data74.xml"/><Relationship Id="rId16" Type="http://schemas.microsoft.com/office/2007/relationships/diagramDrawing" Target="../diagrams/drawing76.xml"/><Relationship Id="rId1" Type="http://schemas.openxmlformats.org/officeDocument/2006/relationships/slideLayout" Target="../slideLayouts/slideLayout4.xml"/><Relationship Id="rId6" Type="http://schemas.microsoft.com/office/2007/relationships/diagramDrawing" Target="../diagrams/drawing74.xml"/><Relationship Id="rId11" Type="http://schemas.microsoft.com/office/2007/relationships/diagramDrawing" Target="../diagrams/drawing75.xml"/><Relationship Id="rId5" Type="http://schemas.openxmlformats.org/officeDocument/2006/relationships/diagramColors" Target="../diagrams/colors74.xml"/><Relationship Id="rId15" Type="http://schemas.openxmlformats.org/officeDocument/2006/relationships/diagramColors" Target="../diagrams/colors76.xml"/><Relationship Id="rId10" Type="http://schemas.openxmlformats.org/officeDocument/2006/relationships/diagramColors" Target="../diagrams/colors75.xml"/><Relationship Id="rId4" Type="http://schemas.openxmlformats.org/officeDocument/2006/relationships/diagramQuickStyle" Target="../diagrams/quickStyle74.xml"/><Relationship Id="rId9" Type="http://schemas.openxmlformats.org/officeDocument/2006/relationships/diagramQuickStyle" Target="../diagrams/quickStyle75.xml"/><Relationship Id="rId14" Type="http://schemas.openxmlformats.org/officeDocument/2006/relationships/diagramQuickStyle" Target="../diagrams/quickStyle76.xml"/></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77.xml"/><Relationship Id="rId2" Type="http://schemas.openxmlformats.org/officeDocument/2006/relationships/diagramData" Target="../diagrams/data77.xml"/><Relationship Id="rId1" Type="http://schemas.openxmlformats.org/officeDocument/2006/relationships/slideLayout" Target="../slideLayouts/slideLayout4.xml"/><Relationship Id="rId6" Type="http://schemas.microsoft.com/office/2007/relationships/diagramDrawing" Target="../diagrams/drawing77.xml"/><Relationship Id="rId5" Type="http://schemas.openxmlformats.org/officeDocument/2006/relationships/diagramColors" Target="../diagrams/colors77.xml"/><Relationship Id="rId4" Type="http://schemas.openxmlformats.org/officeDocument/2006/relationships/diagramQuickStyle" Target="../diagrams/quickStyle77.xml"/></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78.xml"/><Relationship Id="rId2" Type="http://schemas.openxmlformats.org/officeDocument/2006/relationships/diagramData" Target="../diagrams/data78.xml"/><Relationship Id="rId1" Type="http://schemas.openxmlformats.org/officeDocument/2006/relationships/slideLayout" Target="../slideLayouts/slideLayout4.xml"/><Relationship Id="rId6" Type="http://schemas.microsoft.com/office/2007/relationships/diagramDrawing" Target="../diagrams/drawing78.xml"/><Relationship Id="rId5" Type="http://schemas.openxmlformats.org/officeDocument/2006/relationships/diagramColors" Target="../diagrams/colors78.xml"/><Relationship Id="rId4" Type="http://schemas.openxmlformats.org/officeDocument/2006/relationships/diagramQuickStyle" Target="../diagrams/quickStyle78.xml"/></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79.xml"/><Relationship Id="rId2" Type="http://schemas.openxmlformats.org/officeDocument/2006/relationships/diagramData" Target="../diagrams/data79.xml"/><Relationship Id="rId1" Type="http://schemas.openxmlformats.org/officeDocument/2006/relationships/slideLayout" Target="../slideLayouts/slideLayout6.xml"/><Relationship Id="rId6" Type="http://schemas.microsoft.com/office/2007/relationships/diagramDrawing" Target="../diagrams/drawing79.xml"/><Relationship Id="rId5" Type="http://schemas.openxmlformats.org/officeDocument/2006/relationships/diagramColors" Target="../diagrams/colors79.xml"/><Relationship Id="rId4" Type="http://schemas.openxmlformats.org/officeDocument/2006/relationships/diagramQuickStyle" Target="../diagrams/quickStyle79.xml"/></Relationships>
</file>

<file path=ppt/slides/_rels/slide106.xml.rels><?xml version="1.0" encoding="UTF-8" standalone="yes"?>
<Relationships xmlns="http://schemas.openxmlformats.org/package/2006/relationships"><Relationship Id="rId8" Type="http://schemas.openxmlformats.org/officeDocument/2006/relationships/diagramLayout" Target="../diagrams/layout81.xml"/><Relationship Id="rId3" Type="http://schemas.openxmlformats.org/officeDocument/2006/relationships/diagramLayout" Target="../diagrams/layout80.xml"/><Relationship Id="rId7" Type="http://schemas.openxmlformats.org/officeDocument/2006/relationships/diagramData" Target="../diagrams/data81.xml"/><Relationship Id="rId2" Type="http://schemas.openxmlformats.org/officeDocument/2006/relationships/diagramData" Target="../diagrams/data80.xml"/><Relationship Id="rId1" Type="http://schemas.openxmlformats.org/officeDocument/2006/relationships/slideLayout" Target="../slideLayouts/slideLayout1.xml"/><Relationship Id="rId6" Type="http://schemas.microsoft.com/office/2007/relationships/diagramDrawing" Target="../diagrams/drawing80.xml"/><Relationship Id="rId11" Type="http://schemas.microsoft.com/office/2007/relationships/diagramDrawing" Target="../diagrams/drawing81.xml"/><Relationship Id="rId5" Type="http://schemas.openxmlformats.org/officeDocument/2006/relationships/diagramColors" Target="../diagrams/colors80.xml"/><Relationship Id="rId10" Type="http://schemas.openxmlformats.org/officeDocument/2006/relationships/diagramColors" Target="../diagrams/colors81.xml"/><Relationship Id="rId4" Type="http://schemas.openxmlformats.org/officeDocument/2006/relationships/diagramQuickStyle" Target="../diagrams/quickStyle80.xml"/><Relationship Id="rId9" Type="http://schemas.openxmlformats.org/officeDocument/2006/relationships/diagramQuickStyle" Target="../diagrams/quickStyle81.xml"/></Relationships>
</file>

<file path=ppt/slides/_rels/slide107.xml.rels><?xml version="1.0" encoding="UTF-8" standalone="yes"?>
<Relationships xmlns="http://schemas.openxmlformats.org/package/2006/relationships"><Relationship Id="rId8" Type="http://schemas.openxmlformats.org/officeDocument/2006/relationships/diagramData" Target="../diagrams/data83.xml"/><Relationship Id="rId3" Type="http://schemas.openxmlformats.org/officeDocument/2006/relationships/diagramData" Target="../diagrams/data82.xml"/><Relationship Id="rId7" Type="http://schemas.microsoft.com/office/2007/relationships/diagramDrawing" Target="../diagrams/drawing82.xml"/><Relationship Id="rId12" Type="http://schemas.microsoft.com/office/2007/relationships/diagramDrawing" Target="../diagrams/drawing83.xml"/><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diagramColors" Target="../diagrams/colors82.xml"/><Relationship Id="rId11" Type="http://schemas.openxmlformats.org/officeDocument/2006/relationships/diagramColors" Target="../diagrams/colors83.xml"/><Relationship Id="rId5" Type="http://schemas.openxmlformats.org/officeDocument/2006/relationships/diagramQuickStyle" Target="../diagrams/quickStyle82.xml"/><Relationship Id="rId10" Type="http://schemas.openxmlformats.org/officeDocument/2006/relationships/diagramQuickStyle" Target="../diagrams/quickStyle83.xml"/><Relationship Id="rId4" Type="http://schemas.openxmlformats.org/officeDocument/2006/relationships/diagramLayout" Target="../diagrams/layout82.xml"/><Relationship Id="rId9" Type="http://schemas.openxmlformats.org/officeDocument/2006/relationships/diagramLayout" Target="../diagrams/layout83.xml"/></Relationships>
</file>

<file path=ppt/slides/_rels/slide108.xml.rels><?xml version="1.0" encoding="UTF-8" standalone="yes"?>
<Relationships xmlns="http://schemas.openxmlformats.org/package/2006/relationships"><Relationship Id="rId3" Type="http://schemas.openxmlformats.org/officeDocument/2006/relationships/diagramLayout" Target="../diagrams/layout84.xml"/><Relationship Id="rId2" Type="http://schemas.openxmlformats.org/officeDocument/2006/relationships/diagramData" Target="../diagrams/data84.xml"/><Relationship Id="rId1" Type="http://schemas.openxmlformats.org/officeDocument/2006/relationships/slideLayout" Target="../slideLayouts/slideLayout4.xml"/><Relationship Id="rId6" Type="http://schemas.microsoft.com/office/2007/relationships/diagramDrawing" Target="../diagrams/drawing84.xml"/><Relationship Id="rId5" Type="http://schemas.openxmlformats.org/officeDocument/2006/relationships/diagramColors" Target="../diagrams/colors84.xml"/><Relationship Id="rId4" Type="http://schemas.openxmlformats.org/officeDocument/2006/relationships/diagramQuickStyle" Target="../diagrams/quickStyle84.xml"/></Relationships>
</file>

<file path=ppt/slides/_rels/slide109.xml.rels><?xml version="1.0" encoding="UTF-8" standalone="yes"?>
<Relationships xmlns="http://schemas.openxmlformats.org/package/2006/relationships"><Relationship Id="rId3" Type="http://schemas.openxmlformats.org/officeDocument/2006/relationships/diagramLayout" Target="../diagrams/layout85.xml"/><Relationship Id="rId7" Type="http://schemas.openxmlformats.org/officeDocument/2006/relationships/hyperlink" Target="http://bit.ly/2YH3HhJ" TargetMode="External"/><Relationship Id="rId2" Type="http://schemas.openxmlformats.org/officeDocument/2006/relationships/diagramData" Target="../diagrams/data85.xml"/><Relationship Id="rId1" Type="http://schemas.openxmlformats.org/officeDocument/2006/relationships/slideLayout" Target="../slideLayouts/slideLayout4.xml"/><Relationship Id="rId6" Type="http://schemas.microsoft.com/office/2007/relationships/diagramDrawing" Target="../diagrams/drawing85.xml"/><Relationship Id="rId5" Type="http://schemas.openxmlformats.org/officeDocument/2006/relationships/diagramColors" Target="../diagrams/colors85.xml"/><Relationship Id="rId4" Type="http://schemas.openxmlformats.org/officeDocument/2006/relationships/diagramQuickStyle" Target="../diagrams/quickStyle8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10.xml.rels><?xml version="1.0" encoding="UTF-8" standalone="yes"?>
<Relationships xmlns="http://schemas.openxmlformats.org/package/2006/relationships"><Relationship Id="rId3" Type="http://schemas.openxmlformats.org/officeDocument/2006/relationships/diagramLayout" Target="../diagrams/layout86.xml"/><Relationship Id="rId2" Type="http://schemas.openxmlformats.org/officeDocument/2006/relationships/diagramData" Target="../diagrams/data86.xml"/><Relationship Id="rId1" Type="http://schemas.openxmlformats.org/officeDocument/2006/relationships/slideLayout" Target="../slideLayouts/slideLayout4.xml"/><Relationship Id="rId6" Type="http://schemas.microsoft.com/office/2007/relationships/diagramDrawing" Target="../diagrams/drawing86.xml"/><Relationship Id="rId5" Type="http://schemas.openxmlformats.org/officeDocument/2006/relationships/diagramColors" Target="../diagrams/colors86.xml"/><Relationship Id="rId4" Type="http://schemas.openxmlformats.org/officeDocument/2006/relationships/diagramQuickStyle" Target="../diagrams/quickStyle86.xml"/></Relationships>
</file>

<file path=ppt/slides/_rels/slide111.xml.rels><?xml version="1.0" encoding="UTF-8" standalone="yes"?>
<Relationships xmlns="http://schemas.openxmlformats.org/package/2006/relationships"><Relationship Id="rId3" Type="http://schemas.openxmlformats.org/officeDocument/2006/relationships/diagramLayout" Target="../diagrams/layout87.xml"/><Relationship Id="rId2" Type="http://schemas.openxmlformats.org/officeDocument/2006/relationships/diagramData" Target="../diagrams/data87.xml"/><Relationship Id="rId1" Type="http://schemas.openxmlformats.org/officeDocument/2006/relationships/slideLayout" Target="../slideLayouts/slideLayout4.xml"/><Relationship Id="rId6" Type="http://schemas.microsoft.com/office/2007/relationships/diagramDrawing" Target="../diagrams/drawing87.xml"/><Relationship Id="rId5" Type="http://schemas.openxmlformats.org/officeDocument/2006/relationships/diagramColors" Target="../diagrams/colors87.xml"/><Relationship Id="rId4" Type="http://schemas.openxmlformats.org/officeDocument/2006/relationships/diagramQuickStyle" Target="../diagrams/quickStyle87.xml"/></Relationships>
</file>

<file path=ppt/slides/_rels/slide112.xml.rels><?xml version="1.0" encoding="UTF-8" standalone="yes"?>
<Relationships xmlns="http://schemas.openxmlformats.org/package/2006/relationships"><Relationship Id="rId8" Type="http://schemas.openxmlformats.org/officeDocument/2006/relationships/diagramLayout" Target="../diagrams/layout89.xml"/><Relationship Id="rId3" Type="http://schemas.openxmlformats.org/officeDocument/2006/relationships/diagramLayout" Target="../diagrams/layout88.xml"/><Relationship Id="rId7" Type="http://schemas.openxmlformats.org/officeDocument/2006/relationships/diagramData" Target="../diagrams/data89.xml"/><Relationship Id="rId2" Type="http://schemas.openxmlformats.org/officeDocument/2006/relationships/diagramData" Target="../diagrams/data88.xml"/><Relationship Id="rId1" Type="http://schemas.openxmlformats.org/officeDocument/2006/relationships/slideLayout" Target="../slideLayouts/slideLayout1.xml"/><Relationship Id="rId6" Type="http://schemas.microsoft.com/office/2007/relationships/diagramDrawing" Target="../diagrams/drawing88.xml"/><Relationship Id="rId11" Type="http://schemas.microsoft.com/office/2007/relationships/diagramDrawing" Target="../diagrams/drawing89.xml"/><Relationship Id="rId5" Type="http://schemas.openxmlformats.org/officeDocument/2006/relationships/diagramColors" Target="../diagrams/colors88.xml"/><Relationship Id="rId10" Type="http://schemas.openxmlformats.org/officeDocument/2006/relationships/diagramColors" Target="../diagrams/colors89.xml"/><Relationship Id="rId4" Type="http://schemas.openxmlformats.org/officeDocument/2006/relationships/diagramQuickStyle" Target="../diagrams/quickStyle88.xml"/><Relationship Id="rId9" Type="http://schemas.openxmlformats.org/officeDocument/2006/relationships/diagramQuickStyle" Target="../diagrams/quickStyle89.xml"/></Relationships>
</file>

<file path=ppt/slides/_rels/slide113.xml.rels><?xml version="1.0" encoding="UTF-8" standalone="yes"?>
<Relationships xmlns="http://schemas.openxmlformats.org/package/2006/relationships"><Relationship Id="rId8" Type="http://schemas.openxmlformats.org/officeDocument/2006/relationships/diagramLayout" Target="../diagrams/layout91.xml"/><Relationship Id="rId3" Type="http://schemas.openxmlformats.org/officeDocument/2006/relationships/diagramLayout" Target="../diagrams/layout90.xml"/><Relationship Id="rId7" Type="http://schemas.openxmlformats.org/officeDocument/2006/relationships/diagramData" Target="../diagrams/data91.xml"/><Relationship Id="rId2" Type="http://schemas.openxmlformats.org/officeDocument/2006/relationships/diagramData" Target="../diagrams/data90.xml"/><Relationship Id="rId1" Type="http://schemas.openxmlformats.org/officeDocument/2006/relationships/slideLayout" Target="../slideLayouts/slideLayout1.xml"/><Relationship Id="rId6" Type="http://schemas.microsoft.com/office/2007/relationships/diagramDrawing" Target="../diagrams/drawing90.xml"/><Relationship Id="rId11" Type="http://schemas.microsoft.com/office/2007/relationships/diagramDrawing" Target="../diagrams/drawing91.xml"/><Relationship Id="rId5" Type="http://schemas.openxmlformats.org/officeDocument/2006/relationships/diagramColors" Target="../diagrams/colors90.xml"/><Relationship Id="rId10" Type="http://schemas.openxmlformats.org/officeDocument/2006/relationships/diagramColors" Target="../diagrams/colors91.xml"/><Relationship Id="rId4" Type="http://schemas.openxmlformats.org/officeDocument/2006/relationships/diagramQuickStyle" Target="../diagrams/quickStyle90.xml"/><Relationship Id="rId9" Type="http://schemas.openxmlformats.org/officeDocument/2006/relationships/diagramQuickStyle" Target="../diagrams/quickStyle9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diagramLayout" Target="../diagrams/layout92.xml"/><Relationship Id="rId2" Type="http://schemas.openxmlformats.org/officeDocument/2006/relationships/diagramData" Target="../diagrams/data92.xml"/><Relationship Id="rId1" Type="http://schemas.openxmlformats.org/officeDocument/2006/relationships/slideLayout" Target="../slideLayouts/slideLayout6.xml"/><Relationship Id="rId6" Type="http://schemas.microsoft.com/office/2007/relationships/diagramDrawing" Target="../diagrams/drawing92.xml"/><Relationship Id="rId5" Type="http://schemas.openxmlformats.org/officeDocument/2006/relationships/diagramColors" Target="../diagrams/colors92.xml"/><Relationship Id="rId4" Type="http://schemas.openxmlformats.org/officeDocument/2006/relationships/diagramQuickStyle" Target="../diagrams/quickStyle92.xml"/></Relationships>
</file>

<file path=ppt/slides/_rels/slide117.xml.rels><?xml version="1.0" encoding="UTF-8" standalone="yes"?>
<Relationships xmlns="http://schemas.openxmlformats.org/package/2006/relationships"><Relationship Id="rId3" Type="http://schemas.openxmlformats.org/officeDocument/2006/relationships/diagramData" Target="../diagrams/data93.xml"/><Relationship Id="rId7" Type="http://schemas.microsoft.com/office/2007/relationships/diagramDrawing" Target="../diagrams/drawing93.xml"/><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diagramColors" Target="../diagrams/colors93.xml"/><Relationship Id="rId5" Type="http://schemas.openxmlformats.org/officeDocument/2006/relationships/diagramQuickStyle" Target="../diagrams/quickStyle93.xml"/><Relationship Id="rId4" Type="http://schemas.openxmlformats.org/officeDocument/2006/relationships/diagramLayout" Target="../diagrams/layout93.xml"/></Relationships>
</file>

<file path=ppt/slides/_rels/slide118.xml.rels><?xml version="1.0" encoding="UTF-8" standalone="yes"?>
<Relationships xmlns="http://schemas.openxmlformats.org/package/2006/relationships"><Relationship Id="rId8" Type="http://schemas.openxmlformats.org/officeDocument/2006/relationships/diagramData" Target="../diagrams/data95.xml"/><Relationship Id="rId3" Type="http://schemas.openxmlformats.org/officeDocument/2006/relationships/diagramData" Target="../diagrams/data94.xml"/><Relationship Id="rId7" Type="http://schemas.microsoft.com/office/2007/relationships/diagramDrawing" Target="../diagrams/drawing94.xml"/><Relationship Id="rId12" Type="http://schemas.microsoft.com/office/2007/relationships/diagramDrawing" Target="../diagrams/drawing95.xml"/><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diagramColors" Target="../diagrams/colors94.xml"/><Relationship Id="rId11" Type="http://schemas.openxmlformats.org/officeDocument/2006/relationships/diagramColors" Target="../diagrams/colors95.xml"/><Relationship Id="rId5" Type="http://schemas.openxmlformats.org/officeDocument/2006/relationships/diagramQuickStyle" Target="../diagrams/quickStyle94.xml"/><Relationship Id="rId10" Type="http://schemas.openxmlformats.org/officeDocument/2006/relationships/diagramQuickStyle" Target="../diagrams/quickStyle95.xml"/><Relationship Id="rId4" Type="http://schemas.openxmlformats.org/officeDocument/2006/relationships/diagramLayout" Target="../diagrams/layout94.xml"/><Relationship Id="rId9" Type="http://schemas.openxmlformats.org/officeDocument/2006/relationships/diagramLayout" Target="../diagrams/layout95.xml"/></Relationships>
</file>

<file path=ppt/slides/_rels/slide119.xml.rels><?xml version="1.0" encoding="UTF-8" standalone="yes"?>
<Relationships xmlns="http://schemas.openxmlformats.org/package/2006/relationships"><Relationship Id="rId8" Type="http://schemas.openxmlformats.org/officeDocument/2006/relationships/diagramData" Target="../diagrams/data97.xml"/><Relationship Id="rId3" Type="http://schemas.openxmlformats.org/officeDocument/2006/relationships/diagramData" Target="../diagrams/data96.xml"/><Relationship Id="rId7" Type="http://schemas.microsoft.com/office/2007/relationships/diagramDrawing" Target="../diagrams/drawing96.xml"/><Relationship Id="rId12" Type="http://schemas.microsoft.com/office/2007/relationships/diagramDrawing" Target="../diagrams/drawing97.xml"/><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diagramColors" Target="../diagrams/colors96.xml"/><Relationship Id="rId11" Type="http://schemas.openxmlformats.org/officeDocument/2006/relationships/diagramColors" Target="../diagrams/colors97.xml"/><Relationship Id="rId5" Type="http://schemas.openxmlformats.org/officeDocument/2006/relationships/diagramQuickStyle" Target="../diagrams/quickStyle96.xml"/><Relationship Id="rId10" Type="http://schemas.openxmlformats.org/officeDocument/2006/relationships/diagramQuickStyle" Target="../diagrams/quickStyle97.xml"/><Relationship Id="rId4" Type="http://schemas.openxmlformats.org/officeDocument/2006/relationships/diagramLayout" Target="../diagrams/layout96.xml"/><Relationship Id="rId9" Type="http://schemas.openxmlformats.org/officeDocument/2006/relationships/diagramLayout" Target="../diagrams/layout9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4.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20.xml.rels><?xml version="1.0" encoding="UTF-8" standalone="yes"?>
<Relationships xmlns="http://schemas.openxmlformats.org/package/2006/relationships"><Relationship Id="rId3" Type="http://schemas.openxmlformats.org/officeDocument/2006/relationships/diagramData" Target="../diagrams/data98.xml"/><Relationship Id="rId7" Type="http://schemas.microsoft.com/office/2007/relationships/diagramDrawing" Target="../diagrams/drawing98.xml"/><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diagramColors" Target="../diagrams/colors98.xml"/><Relationship Id="rId5" Type="http://schemas.openxmlformats.org/officeDocument/2006/relationships/diagramQuickStyle" Target="../diagrams/quickStyle98.xml"/><Relationship Id="rId4" Type="http://schemas.openxmlformats.org/officeDocument/2006/relationships/diagramLayout" Target="../diagrams/layout98.xml"/></Relationships>
</file>

<file path=ppt/slides/_rels/slide121.xml.rels><?xml version="1.0" encoding="UTF-8" standalone="yes"?>
<Relationships xmlns="http://schemas.openxmlformats.org/package/2006/relationships"><Relationship Id="rId3" Type="http://schemas.openxmlformats.org/officeDocument/2006/relationships/diagramData" Target="../diagrams/data99.xml"/><Relationship Id="rId7" Type="http://schemas.microsoft.com/office/2007/relationships/diagramDrawing" Target="../diagrams/drawing99.xml"/><Relationship Id="rId2" Type="http://schemas.openxmlformats.org/officeDocument/2006/relationships/notesSlide" Target="../notesSlides/notesSlide62.xml"/><Relationship Id="rId1" Type="http://schemas.openxmlformats.org/officeDocument/2006/relationships/slideLayout" Target="../slideLayouts/slideLayout4.xml"/><Relationship Id="rId6" Type="http://schemas.openxmlformats.org/officeDocument/2006/relationships/diagramColors" Target="../diagrams/colors99.xml"/><Relationship Id="rId5" Type="http://schemas.openxmlformats.org/officeDocument/2006/relationships/diagramQuickStyle" Target="../diagrams/quickStyle99.xml"/><Relationship Id="rId4" Type="http://schemas.openxmlformats.org/officeDocument/2006/relationships/diagramLayout" Target="../diagrams/layout99.xml"/></Relationships>
</file>

<file path=ppt/slides/_rels/slide122.xml.rels><?xml version="1.0" encoding="UTF-8" standalone="yes"?>
<Relationships xmlns="http://schemas.openxmlformats.org/package/2006/relationships"><Relationship Id="rId3" Type="http://schemas.openxmlformats.org/officeDocument/2006/relationships/diagramData" Target="../diagrams/data100.xml"/><Relationship Id="rId7" Type="http://schemas.microsoft.com/office/2007/relationships/diagramDrawing" Target="../diagrams/drawing100.xml"/><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diagramColors" Target="../diagrams/colors100.xml"/><Relationship Id="rId5" Type="http://schemas.openxmlformats.org/officeDocument/2006/relationships/diagramQuickStyle" Target="../diagrams/quickStyle100.xml"/><Relationship Id="rId4" Type="http://schemas.openxmlformats.org/officeDocument/2006/relationships/diagramLayout" Target="../diagrams/layout100.xml"/></Relationships>
</file>

<file path=ppt/slides/_rels/slide123.xml.rels><?xml version="1.0" encoding="UTF-8" standalone="yes"?>
<Relationships xmlns="http://schemas.openxmlformats.org/package/2006/relationships"><Relationship Id="rId3" Type="http://schemas.openxmlformats.org/officeDocument/2006/relationships/diagramData" Target="../diagrams/data101.xml"/><Relationship Id="rId7" Type="http://schemas.microsoft.com/office/2007/relationships/diagramDrawing" Target="../diagrams/drawing101.xml"/><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diagramColors" Target="../diagrams/colors101.xml"/><Relationship Id="rId5" Type="http://schemas.openxmlformats.org/officeDocument/2006/relationships/diagramQuickStyle" Target="../diagrams/quickStyle101.xml"/><Relationship Id="rId4" Type="http://schemas.openxmlformats.org/officeDocument/2006/relationships/diagramLayout" Target="../diagrams/layout101.xml"/></Relationships>
</file>

<file path=ppt/slides/_rels/slide124.xml.rels><?xml version="1.0" encoding="UTF-8" standalone="yes"?>
<Relationships xmlns="http://schemas.openxmlformats.org/package/2006/relationships"><Relationship Id="rId8" Type="http://schemas.microsoft.com/office/2007/relationships/diagramDrawing" Target="../diagrams/drawing102.xml"/><Relationship Id="rId3" Type="http://schemas.openxmlformats.org/officeDocument/2006/relationships/image" Target="../media/image41.jpeg"/><Relationship Id="rId7" Type="http://schemas.openxmlformats.org/officeDocument/2006/relationships/diagramColors" Target="../diagrams/colors102.xml"/><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diagramQuickStyle" Target="../diagrams/quickStyle102.xml"/><Relationship Id="rId5" Type="http://schemas.openxmlformats.org/officeDocument/2006/relationships/diagramLayout" Target="../diagrams/layout102.xml"/><Relationship Id="rId4" Type="http://schemas.openxmlformats.org/officeDocument/2006/relationships/diagramData" Target="../diagrams/data102.xml"/></Relationships>
</file>

<file path=ppt/slides/_rels/slide125.xml.rels><?xml version="1.0" encoding="UTF-8" standalone="yes"?>
<Relationships xmlns="http://schemas.openxmlformats.org/package/2006/relationships"><Relationship Id="rId8" Type="http://schemas.openxmlformats.org/officeDocument/2006/relationships/diagramData" Target="../diagrams/data104.xml"/><Relationship Id="rId3" Type="http://schemas.openxmlformats.org/officeDocument/2006/relationships/diagramData" Target="../diagrams/data103.xml"/><Relationship Id="rId7" Type="http://schemas.microsoft.com/office/2007/relationships/diagramDrawing" Target="../diagrams/drawing103.xml"/><Relationship Id="rId12" Type="http://schemas.microsoft.com/office/2007/relationships/diagramDrawing" Target="../diagrams/drawing104.xml"/><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diagramColors" Target="../diagrams/colors103.xml"/><Relationship Id="rId11" Type="http://schemas.openxmlformats.org/officeDocument/2006/relationships/diagramColors" Target="../diagrams/colors104.xml"/><Relationship Id="rId5" Type="http://schemas.openxmlformats.org/officeDocument/2006/relationships/diagramQuickStyle" Target="../diagrams/quickStyle103.xml"/><Relationship Id="rId10" Type="http://schemas.openxmlformats.org/officeDocument/2006/relationships/diagramQuickStyle" Target="../diagrams/quickStyle104.xml"/><Relationship Id="rId4" Type="http://schemas.openxmlformats.org/officeDocument/2006/relationships/diagramLayout" Target="../diagrams/layout103.xml"/><Relationship Id="rId9" Type="http://schemas.openxmlformats.org/officeDocument/2006/relationships/diagramLayout" Target="../diagrams/layout104.xml"/></Relationships>
</file>

<file path=ppt/slides/_rels/slide126.xml.rels><?xml version="1.0" encoding="UTF-8" standalone="yes"?>
<Relationships xmlns="http://schemas.openxmlformats.org/package/2006/relationships"><Relationship Id="rId3" Type="http://schemas.openxmlformats.org/officeDocument/2006/relationships/diagramData" Target="../diagrams/data105.xml"/><Relationship Id="rId7" Type="http://schemas.microsoft.com/office/2007/relationships/diagramDrawing" Target="../diagrams/drawing105.xml"/><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diagramColors" Target="../diagrams/colors105.xml"/><Relationship Id="rId5" Type="http://schemas.openxmlformats.org/officeDocument/2006/relationships/diagramQuickStyle" Target="../diagrams/quickStyle105.xml"/><Relationship Id="rId4" Type="http://schemas.openxmlformats.org/officeDocument/2006/relationships/diagramLayout" Target="../diagrams/layout105.xml"/></Relationships>
</file>

<file path=ppt/slides/_rels/slide127.xml.rels><?xml version="1.0" encoding="UTF-8" standalone="yes"?>
<Relationships xmlns="http://schemas.openxmlformats.org/package/2006/relationships"><Relationship Id="rId8" Type="http://schemas.openxmlformats.org/officeDocument/2006/relationships/diagramData" Target="../diagrams/data107.xml"/><Relationship Id="rId13" Type="http://schemas.openxmlformats.org/officeDocument/2006/relationships/diagramData" Target="../diagrams/data108.xml"/><Relationship Id="rId18" Type="http://schemas.openxmlformats.org/officeDocument/2006/relationships/image" Target="../media/image42.jpg"/><Relationship Id="rId3" Type="http://schemas.openxmlformats.org/officeDocument/2006/relationships/diagramData" Target="../diagrams/data106.xml"/><Relationship Id="rId7" Type="http://schemas.microsoft.com/office/2007/relationships/diagramDrawing" Target="../diagrams/drawing106.xml"/><Relationship Id="rId12" Type="http://schemas.microsoft.com/office/2007/relationships/diagramDrawing" Target="../diagrams/drawing107.xml"/><Relationship Id="rId17" Type="http://schemas.microsoft.com/office/2007/relationships/diagramDrawing" Target="../diagrams/drawing108.xml"/><Relationship Id="rId2" Type="http://schemas.openxmlformats.org/officeDocument/2006/relationships/notesSlide" Target="../notesSlides/notesSlide68.xml"/><Relationship Id="rId16" Type="http://schemas.openxmlformats.org/officeDocument/2006/relationships/diagramColors" Target="../diagrams/colors108.xml"/><Relationship Id="rId1" Type="http://schemas.openxmlformats.org/officeDocument/2006/relationships/slideLayout" Target="../slideLayouts/slideLayout1.xml"/><Relationship Id="rId6" Type="http://schemas.openxmlformats.org/officeDocument/2006/relationships/diagramColors" Target="../diagrams/colors106.xml"/><Relationship Id="rId11" Type="http://schemas.openxmlformats.org/officeDocument/2006/relationships/diagramColors" Target="../diagrams/colors107.xml"/><Relationship Id="rId5" Type="http://schemas.openxmlformats.org/officeDocument/2006/relationships/diagramQuickStyle" Target="../diagrams/quickStyle106.xml"/><Relationship Id="rId15" Type="http://schemas.openxmlformats.org/officeDocument/2006/relationships/diagramQuickStyle" Target="../diagrams/quickStyle108.xml"/><Relationship Id="rId10" Type="http://schemas.openxmlformats.org/officeDocument/2006/relationships/diagramQuickStyle" Target="../diagrams/quickStyle107.xml"/><Relationship Id="rId4" Type="http://schemas.openxmlformats.org/officeDocument/2006/relationships/diagramLayout" Target="../diagrams/layout106.xml"/><Relationship Id="rId9" Type="http://schemas.openxmlformats.org/officeDocument/2006/relationships/diagramLayout" Target="../diagrams/layout107.xml"/><Relationship Id="rId14" Type="http://schemas.openxmlformats.org/officeDocument/2006/relationships/diagramLayout" Target="../diagrams/layout108.xml"/></Relationships>
</file>

<file path=ppt/slides/_rels/slide128.xml.rels><?xml version="1.0" encoding="UTF-8" standalone="yes"?>
<Relationships xmlns="http://schemas.openxmlformats.org/package/2006/relationships"><Relationship Id="rId3" Type="http://schemas.openxmlformats.org/officeDocument/2006/relationships/diagramData" Target="../diagrams/data109.xml"/><Relationship Id="rId7" Type="http://schemas.microsoft.com/office/2007/relationships/diagramDrawing" Target="../diagrams/drawing109.xml"/><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diagramColors" Target="../diagrams/colors109.xml"/><Relationship Id="rId5" Type="http://schemas.openxmlformats.org/officeDocument/2006/relationships/diagramQuickStyle" Target="../diagrams/quickStyle109.xml"/><Relationship Id="rId4" Type="http://schemas.openxmlformats.org/officeDocument/2006/relationships/diagramLayout" Target="../diagrams/layout109.xml"/></Relationships>
</file>

<file path=ppt/slides/_rels/slide129.xml.rels><?xml version="1.0" encoding="UTF-8" standalone="yes"?>
<Relationships xmlns="http://schemas.openxmlformats.org/package/2006/relationships"><Relationship Id="rId8" Type="http://schemas.openxmlformats.org/officeDocument/2006/relationships/diagramData" Target="../diagrams/data111.xml"/><Relationship Id="rId3" Type="http://schemas.openxmlformats.org/officeDocument/2006/relationships/diagramData" Target="../diagrams/data110.xml"/><Relationship Id="rId7" Type="http://schemas.microsoft.com/office/2007/relationships/diagramDrawing" Target="../diagrams/drawing110.xml"/><Relationship Id="rId12" Type="http://schemas.microsoft.com/office/2007/relationships/diagramDrawing" Target="../diagrams/drawing111.xml"/><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diagramColors" Target="../diagrams/colors110.xml"/><Relationship Id="rId11" Type="http://schemas.openxmlformats.org/officeDocument/2006/relationships/diagramColors" Target="../diagrams/colors111.xml"/><Relationship Id="rId5" Type="http://schemas.openxmlformats.org/officeDocument/2006/relationships/diagramQuickStyle" Target="../diagrams/quickStyle110.xml"/><Relationship Id="rId10" Type="http://schemas.openxmlformats.org/officeDocument/2006/relationships/diagramQuickStyle" Target="../diagrams/quickStyle111.xml"/><Relationship Id="rId4" Type="http://schemas.openxmlformats.org/officeDocument/2006/relationships/diagramLayout" Target="../diagrams/layout110.xml"/><Relationship Id="rId9" Type="http://schemas.openxmlformats.org/officeDocument/2006/relationships/diagramLayout" Target="../diagrams/layout1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8" Type="http://schemas.openxmlformats.org/officeDocument/2006/relationships/diagramLayout" Target="../diagrams/layout112.xml"/><Relationship Id="rId3" Type="http://schemas.openxmlformats.org/officeDocument/2006/relationships/image" Target="../media/image44.jpeg"/><Relationship Id="rId7" Type="http://schemas.openxmlformats.org/officeDocument/2006/relationships/diagramData" Target="../diagrams/data112.xml"/><Relationship Id="rId2" Type="http://schemas.openxmlformats.org/officeDocument/2006/relationships/image" Target="../media/image43.jpeg"/><Relationship Id="rId1" Type="http://schemas.openxmlformats.org/officeDocument/2006/relationships/slideLayout" Target="../slideLayouts/slideLayout6.xml"/><Relationship Id="rId6" Type="http://schemas.openxmlformats.org/officeDocument/2006/relationships/image" Target="../media/image47.jpeg"/><Relationship Id="rId11" Type="http://schemas.microsoft.com/office/2007/relationships/diagramDrawing" Target="../diagrams/drawing112.xml"/><Relationship Id="rId5" Type="http://schemas.openxmlformats.org/officeDocument/2006/relationships/image" Target="../media/image46.gif"/><Relationship Id="rId10" Type="http://schemas.openxmlformats.org/officeDocument/2006/relationships/diagramColors" Target="../diagrams/colors112.xml"/><Relationship Id="rId4" Type="http://schemas.openxmlformats.org/officeDocument/2006/relationships/image" Target="../media/image45.png"/><Relationship Id="rId9" Type="http://schemas.openxmlformats.org/officeDocument/2006/relationships/diagramQuickStyle" Target="../diagrams/quickStyle112.xml"/></Relationships>
</file>

<file path=ppt/slides/_rels/slide132.xml.rels><?xml version="1.0" encoding="UTF-8" standalone="yes"?>
<Relationships xmlns="http://schemas.openxmlformats.org/package/2006/relationships"><Relationship Id="rId3" Type="http://schemas.openxmlformats.org/officeDocument/2006/relationships/diagramData" Target="../diagrams/data113.xml"/><Relationship Id="rId7" Type="http://schemas.microsoft.com/office/2007/relationships/diagramDrawing" Target="../diagrams/drawing113.xml"/><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diagramColors" Target="../diagrams/colors113.xml"/><Relationship Id="rId5" Type="http://schemas.openxmlformats.org/officeDocument/2006/relationships/diagramQuickStyle" Target="../diagrams/quickStyle113.xml"/><Relationship Id="rId4" Type="http://schemas.openxmlformats.org/officeDocument/2006/relationships/diagramLayout" Target="../diagrams/layout1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file://localhost/Users/garysmit/Documents/Slides%20and%20Songs/Downloaded%20clips/Classroom.mov" TargetMode="External"/><Relationship Id="rId1" Type="http://schemas.microsoft.com/office/2007/relationships/media" Target="file://localhost/Users/garysmit/Documents/Slides%20and%20Songs/Downloaded%20clips/Classroom.mov" TargetMode="External"/><Relationship Id="rId5" Type="http://schemas.openxmlformats.org/officeDocument/2006/relationships/image" Target="../media/image48.png"/><Relationship Id="rId4" Type="http://schemas.openxmlformats.org/officeDocument/2006/relationships/notesSlide" Target="../notesSlides/notesSlide7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9.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file://localhost/Users/garysmit/Documents/Slides%20and%20Songs/Downloaded%20clips/untitled.mp4" TargetMode="External"/><Relationship Id="rId1" Type="http://schemas.microsoft.com/office/2007/relationships/media" Target="file://localhost/Users/garysmit/Documents/Slides%20and%20Songs/Downloaded%20clips/untitled.mp4" TargetMode="External"/><Relationship Id="rId4" Type="http://schemas.openxmlformats.org/officeDocument/2006/relationships/image" Target="../media/image50.png"/></Relationships>
</file>

<file path=ppt/slides/_rels/slide139.xml.rels><?xml version="1.0" encoding="UTF-8" standalone="yes"?>
<Relationships xmlns="http://schemas.openxmlformats.org/package/2006/relationships"><Relationship Id="rId8" Type="http://schemas.microsoft.com/office/2007/relationships/diagramDrawing" Target="../diagrams/drawing114.xml"/><Relationship Id="rId3" Type="http://schemas.openxmlformats.org/officeDocument/2006/relationships/image" Target="../media/image51.png"/><Relationship Id="rId7" Type="http://schemas.openxmlformats.org/officeDocument/2006/relationships/diagramColors" Target="../diagrams/colors114.xml"/><Relationship Id="rId2" Type="http://schemas.openxmlformats.org/officeDocument/2006/relationships/notesSlide" Target="../notesSlides/notesSlide73.xml"/><Relationship Id="rId1" Type="http://schemas.openxmlformats.org/officeDocument/2006/relationships/slideLayout" Target="../slideLayouts/slideLayout5.xml"/><Relationship Id="rId6" Type="http://schemas.openxmlformats.org/officeDocument/2006/relationships/diagramQuickStyle" Target="../diagrams/quickStyle114.xml"/><Relationship Id="rId5" Type="http://schemas.openxmlformats.org/officeDocument/2006/relationships/diagramLayout" Target="../diagrams/layout114.xml"/><Relationship Id="rId4" Type="http://schemas.openxmlformats.org/officeDocument/2006/relationships/diagramData" Target="../diagrams/data1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16.xml"/><Relationship Id="rId3" Type="http://schemas.openxmlformats.org/officeDocument/2006/relationships/diagramData" Target="../diagrams/data15.xml"/><Relationship Id="rId7" Type="http://schemas.microsoft.com/office/2007/relationships/diagramDrawing" Target="../diagrams/drawing15.xml"/><Relationship Id="rId12" Type="http://schemas.microsoft.com/office/2007/relationships/diagramDrawing" Target="../diagrams/drawing16.xm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diagramColors" Target="../diagrams/colors15.xml"/><Relationship Id="rId11" Type="http://schemas.openxmlformats.org/officeDocument/2006/relationships/diagramColors" Target="../diagrams/colors16.xml"/><Relationship Id="rId5" Type="http://schemas.openxmlformats.org/officeDocument/2006/relationships/diagramQuickStyle" Target="../diagrams/quickStyle15.xml"/><Relationship Id="rId10" Type="http://schemas.openxmlformats.org/officeDocument/2006/relationships/diagramQuickStyle" Target="../diagrams/quickStyle16.xml"/><Relationship Id="rId4" Type="http://schemas.openxmlformats.org/officeDocument/2006/relationships/diagramLayout" Target="../diagrams/layout15.xml"/><Relationship Id="rId9" Type="http://schemas.openxmlformats.org/officeDocument/2006/relationships/diagramLayout" Target="../diagrams/layout16.xml"/></Relationships>
</file>

<file path=ppt/slides/_rels/slide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diagramColors" Target="../diagrams/colors17.xml"/><Relationship Id="rId11" Type="http://schemas.microsoft.com/office/2007/relationships/hdphoto" Target="../media/hdphoto2.wdp"/><Relationship Id="rId5" Type="http://schemas.openxmlformats.org/officeDocument/2006/relationships/diagramQuickStyle" Target="../diagrams/quickStyle17.xml"/><Relationship Id="rId10" Type="http://schemas.openxmlformats.org/officeDocument/2006/relationships/image" Target="../media/image13.png"/><Relationship Id="rId4" Type="http://schemas.openxmlformats.org/officeDocument/2006/relationships/diagramLayout" Target="../diagrams/layout17.xml"/><Relationship Id="rId9" Type="http://schemas.microsoft.com/office/2007/relationships/hdphoto" Target="../media/hdphoto1.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19.xml"/><Relationship Id="rId3" Type="http://schemas.openxmlformats.org/officeDocument/2006/relationships/diagramData" Target="../diagrams/data18.xml"/><Relationship Id="rId7" Type="http://schemas.microsoft.com/office/2007/relationships/diagramDrawing" Target="../diagrams/drawing18.xml"/><Relationship Id="rId12" Type="http://schemas.microsoft.com/office/2007/relationships/diagramDrawing" Target="../diagrams/drawing19.xm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diagramColors" Target="../diagrams/colors18.xml"/><Relationship Id="rId11" Type="http://schemas.openxmlformats.org/officeDocument/2006/relationships/diagramColors" Target="../diagrams/colors19.xml"/><Relationship Id="rId5" Type="http://schemas.openxmlformats.org/officeDocument/2006/relationships/diagramQuickStyle" Target="../diagrams/quickStyle18.xml"/><Relationship Id="rId10" Type="http://schemas.openxmlformats.org/officeDocument/2006/relationships/diagramQuickStyle" Target="../diagrams/quickStyle19.xml"/><Relationship Id="rId4" Type="http://schemas.openxmlformats.org/officeDocument/2006/relationships/diagramLayout" Target="../diagrams/layout18.xml"/><Relationship Id="rId9" Type="http://schemas.openxmlformats.org/officeDocument/2006/relationships/diagramLayout" Target="../diagrams/layout19.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5.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2.xml"/><Relationship Id="rId7" Type="http://schemas.openxmlformats.org/officeDocument/2006/relationships/image" Target="../media/image19.png"/><Relationship Id="rId2" Type="http://schemas.openxmlformats.org/officeDocument/2006/relationships/diagramData" Target="../diagrams/data22.xml"/><Relationship Id="rId1" Type="http://schemas.openxmlformats.org/officeDocument/2006/relationships/slideLayout" Target="../slideLayouts/slideLayout4.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5.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4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5.xml"/><Relationship Id="rId5" Type="http://schemas.openxmlformats.org/officeDocument/2006/relationships/image" Target="../media/image24.jpg"/><Relationship Id="rId4" Type="http://schemas.openxmlformats.org/officeDocument/2006/relationships/image" Target="../media/image23.jpg"/></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45.xml.rels><?xml version="1.0" encoding="UTF-8" standalone="yes"?>
<Relationships xmlns="http://schemas.openxmlformats.org/package/2006/relationships"><Relationship Id="rId8" Type="http://schemas.openxmlformats.org/officeDocument/2006/relationships/diagramData" Target="../diagrams/data26.xml"/><Relationship Id="rId3" Type="http://schemas.openxmlformats.org/officeDocument/2006/relationships/diagramData" Target="../diagrams/data25.xml"/><Relationship Id="rId7" Type="http://schemas.microsoft.com/office/2007/relationships/diagramDrawing" Target="../diagrams/drawing25.xml"/><Relationship Id="rId12" Type="http://schemas.microsoft.com/office/2007/relationships/diagramDrawing" Target="../diagrams/drawing26.xm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diagramColors" Target="../diagrams/colors25.xml"/><Relationship Id="rId11" Type="http://schemas.openxmlformats.org/officeDocument/2006/relationships/diagramColors" Target="../diagrams/colors26.xml"/><Relationship Id="rId5" Type="http://schemas.openxmlformats.org/officeDocument/2006/relationships/diagramQuickStyle" Target="../diagrams/quickStyle25.xml"/><Relationship Id="rId10" Type="http://schemas.openxmlformats.org/officeDocument/2006/relationships/diagramQuickStyle" Target="../diagrams/quickStyle26.xml"/><Relationship Id="rId4" Type="http://schemas.openxmlformats.org/officeDocument/2006/relationships/diagramLayout" Target="../diagrams/layout25.xml"/><Relationship Id="rId9" Type="http://schemas.openxmlformats.org/officeDocument/2006/relationships/diagramLayout" Target="../diagrams/layout26.xml"/></Relationships>
</file>

<file path=ppt/slides/_rels/slide46.xml.rels><?xml version="1.0" encoding="UTF-8" standalone="yes"?>
<Relationships xmlns="http://schemas.openxmlformats.org/package/2006/relationships"><Relationship Id="rId8" Type="http://schemas.openxmlformats.org/officeDocument/2006/relationships/diagramData" Target="../diagrams/data28.xml"/><Relationship Id="rId3" Type="http://schemas.openxmlformats.org/officeDocument/2006/relationships/diagramData" Target="../diagrams/data27.xml"/><Relationship Id="rId7" Type="http://schemas.microsoft.com/office/2007/relationships/diagramDrawing" Target="../diagrams/drawing27.xml"/><Relationship Id="rId12" Type="http://schemas.microsoft.com/office/2007/relationships/diagramDrawing" Target="../diagrams/drawing28.xm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diagramColors" Target="../diagrams/colors27.xml"/><Relationship Id="rId11" Type="http://schemas.openxmlformats.org/officeDocument/2006/relationships/diagramColors" Target="../diagrams/colors28.xml"/><Relationship Id="rId5" Type="http://schemas.openxmlformats.org/officeDocument/2006/relationships/diagramQuickStyle" Target="../diagrams/quickStyle27.xml"/><Relationship Id="rId10" Type="http://schemas.openxmlformats.org/officeDocument/2006/relationships/diagramQuickStyle" Target="../diagrams/quickStyle28.xml"/><Relationship Id="rId4" Type="http://schemas.openxmlformats.org/officeDocument/2006/relationships/diagramLayout" Target="../diagrams/layout27.xml"/><Relationship Id="rId9" Type="http://schemas.openxmlformats.org/officeDocument/2006/relationships/diagramLayout" Target="../diagrams/layout28.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diagramData" Target="../diagrams/data30.xml"/><Relationship Id="rId3" Type="http://schemas.openxmlformats.org/officeDocument/2006/relationships/diagramData" Target="../diagrams/data29.xml"/><Relationship Id="rId7" Type="http://schemas.microsoft.com/office/2007/relationships/diagramDrawing" Target="../diagrams/drawing29.xml"/><Relationship Id="rId12" Type="http://schemas.microsoft.com/office/2007/relationships/diagramDrawing" Target="../diagrams/drawing30.xm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diagramColors" Target="../diagrams/colors29.xml"/><Relationship Id="rId11" Type="http://schemas.openxmlformats.org/officeDocument/2006/relationships/diagramColors" Target="../diagrams/colors30.xml"/><Relationship Id="rId5" Type="http://schemas.openxmlformats.org/officeDocument/2006/relationships/diagramQuickStyle" Target="../diagrams/quickStyle29.xml"/><Relationship Id="rId10" Type="http://schemas.openxmlformats.org/officeDocument/2006/relationships/diagramQuickStyle" Target="../diagrams/quickStyle30.xml"/><Relationship Id="rId4" Type="http://schemas.openxmlformats.org/officeDocument/2006/relationships/diagramLayout" Target="../diagrams/layout29.xml"/><Relationship Id="rId9" Type="http://schemas.openxmlformats.org/officeDocument/2006/relationships/diagramLayout" Target="../diagrams/layout30.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54.xml.rels><?xml version="1.0" encoding="UTF-8" standalone="yes"?>
<Relationships xmlns="http://schemas.openxmlformats.org/package/2006/relationships"><Relationship Id="rId8" Type="http://schemas.openxmlformats.org/officeDocument/2006/relationships/diagramData" Target="../diagrams/data36.xml"/><Relationship Id="rId13" Type="http://schemas.openxmlformats.org/officeDocument/2006/relationships/image" Target="../media/image31.png"/><Relationship Id="rId3" Type="http://schemas.openxmlformats.org/officeDocument/2006/relationships/diagramData" Target="../diagrams/data35.xml"/><Relationship Id="rId7" Type="http://schemas.microsoft.com/office/2007/relationships/diagramDrawing" Target="../diagrams/drawing35.xml"/><Relationship Id="rId12" Type="http://schemas.microsoft.com/office/2007/relationships/diagramDrawing" Target="../diagrams/drawing36.xm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diagramColors" Target="../diagrams/colors35.xml"/><Relationship Id="rId11" Type="http://schemas.openxmlformats.org/officeDocument/2006/relationships/diagramColors" Target="../diagrams/colors36.xml"/><Relationship Id="rId5" Type="http://schemas.openxmlformats.org/officeDocument/2006/relationships/diagramQuickStyle" Target="../diagrams/quickStyle35.xml"/><Relationship Id="rId10" Type="http://schemas.openxmlformats.org/officeDocument/2006/relationships/diagramQuickStyle" Target="../diagrams/quickStyle36.xml"/><Relationship Id="rId4" Type="http://schemas.openxmlformats.org/officeDocument/2006/relationships/diagramLayout" Target="../diagrams/layout35.xml"/><Relationship Id="rId9" Type="http://schemas.openxmlformats.org/officeDocument/2006/relationships/diagramLayout" Target="../diagrams/layout36.xml"/></Relationships>
</file>

<file path=ppt/slides/_rels/slide55.xml.rels><?xml version="1.0" encoding="UTF-8" standalone="yes"?>
<Relationships xmlns="http://schemas.openxmlformats.org/package/2006/relationships"><Relationship Id="rId8" Type="http://schemas.openxmlformats.org/officeDocument/2006/relationships/diagramLayout" Target="../diagrams/layout38.xml"/><Relationship Id="rId3" Type="http://schemas.openxmlformats.org/officeDocument/2006/relationships/diagramLayout" Target="../diagrams/layout37.xml"/><Relationship Id="rId7" Type="http://schemas.openxmlformats.org/officeDocument/2006/relationships/diagramData" Target="../diagrams/data38.xml"/><Relationship Id="rId12" Type="http://schemas.openxmlformats.org/officeDocument/2006/relationships/image" Target="../media/image31.png"/><Relationship Id="rId2" Type="http://schemas.openxmlformats.org/officeDocument/2006/relationships/diagramData" Target="../diagrams/data37.xml"/><Relationship Id="rId1" Type="http://schemas.openxmlformats.org/officeDocument/2006/relationships/slideLayout" Target="../slideLayouts/slideLayout1.xml"/><Relationship Id="rId6" Type="http://schemas.microsoft.com/office/2007/relationships/diagramDrawing" Target="../diagrams/drawing37.xml"/><Relationship Id="rId11" Type="http://schemas.microsoft.com/office/2007/relationships/diagramDrawing" Target="../diagrams/drawing38.xml"/><Relationship Id="rId5" Type="http://schemas.openxmlformats.org/officeDocument/2006/relationships/diagramColors" Target="../diagrams/colors37.xml"/><Relationship Id="rId10" Type="http://schemas.openxmlformats.org/officeDocument/2006/relationships/diagramColors" Target="../diagrams/colors38.xml"/><Relationship Id="rId4" Type="http://schemas.openxmlformats.org/officeDocument/2006/relationships/diagramQuickStyle" Target="../diagrams/quickStyle37.xml"/><Relationship Id="rId9" Type="http://schemas.openxmlformats.org/officeDocument/2006/relationships/diagramQuickStyle" Target="../diagrams/quickStyle38.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39.xml"/><Relationship Id="rId2" Type="http://schemas.openxmlformats.org/officeDocument/2006/relationships/diagramData" Target="../diagrams/data39.xml"/><Relationship Id="rId1" Type="http://schemas.openxmlformats.org/officeDocument/2006/relationships/slideLayout" Target="../slideLayouts/slideLayout1.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1.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62.xml.rels><?xml version="1.0" encoding="UTF-8" standalone="yes"?>
<Relationships xmlns="http://schemas.openxmlformats.org/package/2006/relationships"><Relationship Id="rId8" Type="http://schemas.openxmlformats.org/officeDocument/2006/relationships/diagramData" Target="../diagrams/data42.xml"/><Relationship Id="rId13" Type="http://schemas.openxmlformats.org/officeDocument/2006/relationships/image" Target="../media/image31.png"/><Relationship Id="rId3" Type="http://schemas.openxmlformats.org/officeDocument/2006/relationships/diagramData" Target="../diagrams/data41.xml"/><Relationship Id="rId7" Type="http://schemas.microsoft.com/office/2007/relationships/diagramDrawing" Target="../diagrams/drawing41.xml"/><Relationship Id="rId12" Type="http://schemas.microsoft.com/office/2007/relationships/diagramDrawing" Target="../diagrams/drawing42.xml"/><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diagramColors" Target="../diagrams/colors41.xml"/><Relationship Id="rId11" Type="http://schemas.openxmlformats.org/officeDocument/2006/relationships/diagramColors" Target="../diagrams/colors42.xml"/><Relationship Id="rId5" Type="http://schemas.openxmlformats.org/officeDocument/2006/relationships/diagramQuickStyle" Target="../diagrams/quickStyle41.xml"/><Relationship Id="rId10" Type="http://schemas.openxmlformats.org/officeDocument/2006/relationships/diagramQuickStyle" Target="../diagrams/quickStyle42.xml"/><Relationship Id="rId4" Type="http://schemas.openxmlformats.org/officeDocument/2006/relationships/diagramLayout" Target="../diagrams/layout41.xml"/><Relationship Id="rId9" Type="http://schemas.openxmlformats.org/officeDocument/2006/relationships/diagramLayout" Target="../diagrams/layout42.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43.xml"/><Relationship Id="rId7" Type="http://schemas.openxmlformats.org/officeDocument/2006/relationships/image" Target="../media/image31.png"/><Relationship Id="rId2" Type="http://schemas.openxmlformats.org/officeDocument/2006/relationships/diagramData" Target="../diagrams/data43.xml"/><Relationship Id="rId1" Type="http://schemas.openxmlformats.org/officeDocument/2006/relationships/slideLayout" Target="../slideLayouts/slideLayout1.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44.xml"/><Relationship Id="rId2" Type="http://schemas.openxmlformats.org/officeDocument/2006/relationships/diagramData" Target="../diagrams/data44.xml"/><Relationship Id="rId1" Type="http://schemas.openxmlformats.org/officeDocument/2006/relationships/slideLayout" Target="../slideLayouts/slideLayout1.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46.xml"/><Relationship Id="rId2" Type="http://schemas.openxmlformats.org/officeDocument/2006/relationships/diagramData" Target="../diagrams/data46.xml"/><Relationship Id="rId1" Type="http://schemas.openxmlformats.org/officeDocument/2006/relationships/slideLayout" Target="../slideLayouts/slideLayout1.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69.xml.rels><?xml version="1.0" encoding="UTF-8" standalone="yes"?>
<Relationships xmlns="http://schemas.openxmlformats.org/package/2006/relationships"><Relationship Id="rId8" Type="http://schemas.openxmlformats.org/officeDocument/2006/relationships/diagramData" Target="../diagrams/data48.xml"/><Relationship Id="rId13" Type="http://schemas.openxmlformats.org/officeDocument/2006/relationships/image" Target="../media/image31.png"/><Relationship Id="rId3" Type="http://schemas.openxmlformats.org/officeDocument/2006/relationships/diagramData" Target="../diagrams/data47.xml"/><Relationship Id="rId7" Type="http://schemas.microsoft.com/office/2007/relationships/diagramDrawing" Target="../diagrams/drawing47.xml"/><Relationship Id="rId12" Type="http://schemas.microsoft.com/office/2007/relationships/diagramDrawing" Target="../diagrams/drawing48.xml"/><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diagramColors" Target="../diagrams/colors47.xml"/><Relationship Id="rId11" Type="http://schemas.openxmlformats.org/officeDocument/2006/relationships/diagramColors" Target="../diagrams/colors48.xml"/><Relationship Id="rId5" Type="http://schemas.openxmlformats.org/officeDocument/2006/relationships/diagramQuickStyle" Target="../diagrams/quickStyle47.xml"/><Relationship Id="rId10" Type="http://schemas.openxmlformats.org/officeDocument/2006/relationships/diagramQuickStyle" Target="../diagrams/quickStyle48.xml"/><Relationship Id="rId4" Type="http://schemas.openxmlformats.org/officeDocument/2006/relationships/diagramLayout" Target="../diagrams/layout47.xml"/><Relationship Id="rId9" Type="http://schemas.openxmlformats.org/officeDocument/2006/relationships/diagramLayout" Target="../diagrams/layout48.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Layout" Target="../diagrams/layout49.xml"/><Relationship Id="rId7" Type="http://schemas.openxmlformats.org/officeDocument/2006/relationships/image" Target="../media/image30.png"/><Relationship Id="rId2" Type="http://schemas.openxmlformats.org/officeDocument/2006/relationships/diagramData" Target="../diagrams/data49.xml"/><Relationship Id="rId1" Type="http://schemas.openxmlformats.org/officeDocument/2006/relationships/slideLayout" Target="../slideLayouts/slideLayout1.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50.xml"/><Relationship Id="rId2" Type="http://schemas.openxmlformats.org/officeDocument/2006/relationships/diagramData" Target="../diagrams/data50.xml"/><Relationship Id="rId1" Type="http://schemas.openxmlformats.org/officeDocument/2006/relationships/slideLayout" Target="../slideLayouts/slideLayout1.xml"/><Relationship Id="rId6" Type="http://schemas.microsoft.com/office/2007/relationships/diagramDrawing" Target="../diagrams/drawing50.xml"/><Relationship Id="rId5" Type="http://schemas.openxmlformats.org/officeDocument/2006/relationships/diagramColors" Target="../diagrams/colors50.xml"/><Relationship Id="rId4" Type="http://schemas.openxmlformats.org/officeDocument/2006/relationships/diagramQuickStyle" Target="../diagrams/quickStyle5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51.xml"/><Relationship Id="rId7" Type="http://schemas.microsoft.com/office/2007/relationships/diagramDrawing" Target="../diagrams/drawing51.xml"/><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diagramColors" Target="../diagrams/colors51.xml"/><Relationship Id="rId5" Type="http://schemas.openxmlformats.org/officeDocument/2006/relationships/diagramQuickStyle" Target="../diagrams/quickStyle51.xml"/><Relationship Id="rId4" Type="http://schemas.openxmlformats.org/officeDocument/2006/relationships/diagramLayout" Target="../diagrams/layout51.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52.xml"/><Relationship Id="rId2" Type="http://schemas.openxmlformats.org/officeDocument/2006/relationships/diagramData" Target="../diagrams/data52.xml"/><Relationship Id="rId1" Type="http://schemas.openxmlformats.org/officeDocument/2006/relationships/slideLayout" Target="../slideLayouts/slideLayout1.xml"/><Relationship Id="rId6" Type="http://schemas.microsoft.com/office/2007/relationships/diagramDrawing" Target="../diagrams/drawing52.xml"/><Relationship Id="rId5" Type="http://schemas.openxmlformats.org/officeDocument/2006/relationships/diagramColors" Target="../diagrams/colors52.xml"/><Relationship Id="rId4" Type="http://schemas.openxmlformats.org/officeDocument/2006/relationships/diagramQuickStyle" Target="../diagrams/quickStyle52.xml"/></Relationships>
</file>

<file path=ppt/slides/_rels/slide76.xml.rels><?xml version="1.0" encoding="UTF-8" standalone="yes"?>
<Relationships xmlns="http://schemas.openxmlformats.org/package/2006/relationships"><Relationship Id="rId8" Type="http://schemas.openxmlformats.org/officeDocument/2006/relationships/diagramData" Target="../diagrams/data54.xml"/><Relationship Id="rId13" Type="http://schemas.openxmlformats.org/officeDocument/2006/relationships/image" Target="../media/image31.png"/><Relationship Id="rId3" Type="http://schemas.openxmlformats.org/officeDocument/2006/relationships/diagramData" Target="../diagrams/data53.xml"/><Relationship Id="rId7" Type="http://schemas.microsoft.com/office/2007/relationships/diagramDrawing" Target="../diagrams/drawing53.xml"/><Relationship Id="rId12" Type="http://schemas.microsoft.com/office/2007/relationships/diagramDrawing" Target="../diagrams/drawing54.xml"/><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diagramColors" Target="../diagrams/colors53.xml"/><Relationship Id="rId11" Type="http://schemas.openxmlformats.org/officeDocument/2006/relationships/diagramColors" Target="../diagrams/colors54.xml"/><Relationship Id="rId5" Type="http://schemas.openxmlformats.org/officeDocument/2006/relationships/diagramQuickStyle" Target="../diagrams/quickStyle53.xml"/><Relationship Id="rId10" Type="http://schemas.openxmlformats.org/officeDocument/2006/relationships/diagramQuickStyle" Target="../diagrams/quickStyle54.xml"/><Relationship Id="rId4" Type="http://schemas.openxmlformats.org/officeDocument/2006/relationships/diagramLayout" Target="../diagrams/layout53.xml"/><Relationship Id="rId9" Type="http://schemas.openxmlformats.org/officeDocument/2006/relationships/diagramLayout" Target="../diagrams/layout54.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55.xml"/><Relationship Id="rId7" Type="http://schemas.openxmlformats.org/officeDocument/2006/relationships/image" Target="../media/image31.png"/><Relationship Id="rId2" Type="http://schemas.openxmlformats.org/officeDocument/2006/relationships/diagramData" Target="../diagrams/data55.xml"/><Relationship Id="rId1" Type="http://schemas.openxmlformats.org/officeDocument/2006/relationships/slideLayout" Target="../slideLayouts/slideLayout1.xml"/><Relationship Id="rId6" Type="http://schemas.microsoft.com/office/2007/relationships/diagramDrawing" Target="../diagrams/drawing55.xml"/><Relationship Id="rId5" Type="http://schemas.openxmlformats.org/officeDocument/2006/relationships/diagramColors" Target="../diagrams/colors55.xml"/><Relationship Id="rId4" Type="http://schemas.openxmlformats.org/officeDocument/2006/relationships/diagramQuickStyle" Target="../diagrams/quickStyle55.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56.xml"/><Relationship Id="rId2" Type="http://schemas.openxmlformats.org/officeDocument/2006/relationships/diagramData" Target="../diagrams/data56.xml"/><Relationship Id="rId1" Type="http://schemas.openxmlformats.org/officeDocument/2006/relationships/slideLayout" Target="../slideLayouts/slideLayout1.xml"/><Relationship Id="rId6" Type="http://schemas.microsoft.com/office/2007/relationships/diagramDrawing" Target="../diagrams/drawing56.xml"/><Relationship Id="rId5" Type="http://schemas.openxmlformats.org/officeDocument/2006/relationships/diagramColors" Target="../diagrams/colors56.xml"/><Relationship Id="rId4" Type="http://schemas.openxmlformats.org/officeDocument/2006/relationships/diagramQuickStyle" Target="../diagrams/quickStyle5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57.xml"/><Relationship Id="rId7" Type="http://schemas.microsoft.com/office/2007/relationships/diagramDrawing" Target="../diagrams/drawing57.xml"/><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diagramColors" Target="../diagrams/colors57.xml"/><Relationship Id="rId5" Type="http://schemas.openxmlformats.org/officeDocument/2006/relationships/diagramQuickStyle" Target="../diagrams/quickStyle57.xml"/><Relationship Id="rId4" Type="http://schemas.openxmlformats.org/officeDocument/2006/relationships/diagramLayout" Target="../diagrams/layout57.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58.xml"/><Relationship Id="rId2" Type="http://schemas.openxmlformats.org/officeDocument/2006/relationships/diagramData" Target="../diagrams/data58.xml"/><Relationship Id="rId1" Type="http://schemas.openxmlformats.org/officeDocument/2006/relationships/slideLayout" Target="../slideLayouts/slideLayout1.xml"/><Relationship Id="rId6" Type="http://schemas.microsoft.com/office/2007/relationships/diagramDrawing" Target="../diagrams/drawing58.xml"/><Relationship Id="rId5" Type="http://schemas.openxmlformats.org/officeDocument/2006/relationships/diagramColors" Target="../diagrams/colors58.xml"/><Relationship Id="rId4" Type="http://schemas.openxmlformats.org/officeDocument/2006/relationships/diagramQuickStyle" Target="../diagrams/quickStyle5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59.xml"/><Relationship Id="rId2" Type="http://schemas.openxmlformats.org/officeDocument/2006/relationships/diagramData" Target="../diagrams/data59.xml"/><Relationship Id="rId1" Type="http://schemas.openxmlformats.org/officeDocument/2006/relationships/slideLayout" Target="../slideLayouts/slideLayout1.xml"/><Relationship Id="rId6" Type="http://schemas.microsoft.com/office/2007/relationships/diagramDrawing" Target="../diagrams/drawing59.xml"/><Relationship Id="rId5" Type="http://schemas.openxmlformats.org/officeDocument/2006/relationships/diagramColors" Target="../diagrams/colors59.xml"/><Relationship Id="rId4" Type="http://schemas.openxmlformats.org/officeDocument/2006/relationships/diagramQuickStyle" Target="../diagrams/quickStyle59.xml"/></Relationships>
</file>

<file path=ppt/slides/_rels/slide85.xml.rels><?xml version="1.0" encoding="UTF-8" standalone="yes"?>
<Relationships xmlns="http://schemas.openxmlformats.org/package/2006/relationships"><Relationship Id="rId8" Type="http://schemas.openxmlformats.org/officeDocument/2006/relationships/diagramData" Target="../diagrams/data61.xml"/><Relationship Id="rId13" Type="http://schemas.openxmlformats.org/officeDocument/2006/relationships/image" Target="../media/image31.png"/><Relationship Id="rId3" Type="http://schemas.openxmlformats.org/officeDocument/2006/relationships/diagramData" Target="../diagrams/data60.xml"/><Relationship Id="rId7" Type="http://schemas.microsoft.com/office/2007/relationships/diagramDrawing" Target="../diagrams/drawing60.xml"/><Relationship Id="rId12" Type="http://schemas.microsoft.com/office/2007/relationships/diagramDrawing" Target="../diagrams/drawing61.xml"/><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diagramColors" Target="../diagrams/colors60.xml"/><Relationship Id="rId11" Type="http://schemas.openxmlformats.org/officeDocument/2006/relationships/diagramColors" Target="../diagrams/colors61.xml"/><Relationship Id="rId5" Type="http://schemas.openxmlformats.org/officeDocument/2006/relationships/diagramQuickStyle" Target="../diagrams/quickStyle60.xml"/><Relationship Id="rId10" Type="http://schemas.openxmlformats.org/officeDocument/2006/relationships/diagramQuickStyle" Target="../diagrams/quickStyle61.xml"/><Relationship Id="rId4" Type="http://schemas.openxmlformats.org/officeDocument/2006/relationships/diagramLayout" Target="../diagrams/layout60.xml"/><Relationship Id="rId9" Type="http://schemas.openxmlformats.org/officeDocument/2006/relationships/diagramLayout" Target="../diagrams/layout61.xml"/></Relationships>
</file>

<file path=ppt/slides/_rels/slide86.xml.rels><?xml version="1.0" encoding="UTF-8" standalone="yes"?>
<Relationships xmlns="http://schemas.openxmlformats.org/package/2006/relationships"><Relationship Id="rId8" Type="http://schemas.openxmlformats.org/officeDocument/2006/relationships/diagramLayout" Target="../diagrams/layout63.xml"/><Relationship Id="rId3" Type="http://schemas.openxmlformats.org/officeDocument/2006/relationships/diagramLayout" Target="../diagrams/layout62.xml"/><Relationship Id="rId7" Type="http://schemas.openxmlformats.org/officeDocument/2006/relationships/diagramData" Target="../diagrams/data63.xml"/><Relationship Id="rId12" Type="http://schemas.openxmlformats.org/officeDocument/2006/relationships/image" Target="../media/image31.png"/><Relationship Id="rId2" Type="http://schemas.openxmlformats.org/officeDocument/2006/relationships/diagramData" Target="../diagrams/data62.xml"/><Relationship Id="rId1" Type="http://schemas.openxmlformats.org/officeDocument/2006/relationships/slideLayout" Target="../slideLayouts/slideLayout1.xml"/><Relationship Id="rId6" Type="http://schemas.microsoft.com/office/2007/relationships/diagramDrawing" Target="../diagrams/drawing62.xml"/><Relationship Id="rId11" Type="http://schemas.microsoft.com/office/2007/relationships/diagramDrawing" Target="../diagrams/drawing63.xml"/><Relationship Id="rId5" Type="http://schemas.openxmlformats.org/officeDocument/2006/relationships/diagramColors" Target="../diagrams/colors62.xml"/><Relationship Id="rId10" Type="http://schemas.openxmlformats.org/officeDocument/2006/relationships/diagramColors" Target="../diagrams/colors63.xml"/><Relationship Id="rId4" Type="http://schemas.openxmlformats.org/officeDocument/2006/relationships/diagramQuickStyle" Target="../diagrams/quickStyle62.xml"/><Relationship Id="rId9" Type="http://schemas.openxmlformats.org/officeDocument/2006/relationships/diagramQuickStyle" Target="../diagrams/quickStyle63.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64.xml"/><Relationship Id="rId2" Type="http://schemas.openxmlformats.org/officeDocument/2006/relationships/diagramData" Target="../diagrams/data64.xml"/><Relationship Id="rId1" Type="http://schemas.openxmlformats.org/officeDocument/2006/relationships/slideLayout" Target="../slideLayouts/slideLayout1.xml"/><Relationship Id="rId6" Type="http://schemas.microsoft.com/office/2007/relationships/diagramDrawing" Target="../diagrams/drawing64.xml"/><Relationship Id="rId5" Type="http://schemas.openxmlformats.org/officeDocument/2006/relationships/diagramColors" Target="../diagrams/colors64.xml"/><Relationship Id="rId4" Type="http://schemas.openxmlformats.org/officeDocument/2006/relationships/diagramQuickStyle" Target="../diagrams/quickStyle6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Data" Target="../diagrams/data65.xml"/><Relationship Id="rId7" Type="http://schemas.microsoft.com/office/2007/relationships/diagramDrawing" Target="../diagrams/drawing65.xml"/><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diagramColors" Target="../diagrams/colors65.xml"/><Relationship Id="rId5" Type="http://schemas.openxmlformats.org/officeDocument/2006/relationships/diagramQuickStyle" Target="../diagrams/quickStyle65.xml"/><Relationship Id="rId4" Type="http://schemas.openxmlformats.org/officeDocument/2006/relationships/diagramLayout" Target="../diagrams/layout65.xml"/></Relationships>
</file>

<file path=ppt/slides/_rels/slide9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66.xml"/><Relationship Id="rId2" Type="http://schemas.openxmlformats.org/officeDocument/2006/relationships/diagramData" Target="../diagrams/data66.xml"/><Relationship Id="rId1" Type="http://schemas.openxmlformats.org/officeDocument/2006/relationships/slideLayout" Target="../slideLayouts/slideLayout1.xml"/><Relationship Id="rId6" Type="http://schemas.microsoft.com/office/2007/relationships/diagramDrawing" Target="../diagrams/drawing66.xml"/><Relationship Id="rId5" Type="http://schemas.openxmlformats.org/officeDocument/2006/relationships/diagramColors" Target="../diagrams/colors66.xml"/><Relationship Id="rId4" Type="http://schemas.openxmlformats.org/officeDocument/2006/relationships/diagramQuickStyle" Target="../diagrams/quickStyle66.xml"/></Relationships>
</file>

<file path=ppt/slides/_rels/slide94.xml.rels><?xml version="1.0" encoding="UTF-8" standalone="yes"?>
<Relationships xmlns="http://schemas.openxmlformats.org/package/2006/relationships"><Relationship Id="rId8" Type="http://schemas.openxmlformats.org/officeDocument/2006/relationships/diagramData" Target="../diagrams/data68.xml"/><Relationship Id="rId13" Type="http://schemas.openxmlformats.org/officeDocument/2006/relationships/image" Target="../media/image31.png"/><Relationship Id="rId3" Type="http://schemas.openxmlformats.org/officeDocument/2006/relationships/diagramData" Target="../diagrams/data67.xml"/><Relationship Id="rId7" Type="http://schemas.microsoft.com/office/2007/relationships/diagramDrawing" Target="../diagrams/drawing67.xml"/><Relationship Id="rId12" Type="http://schemas.microsoft.com/office/2007/relationships/diagramDrawing" Target="../diagrams/drawing68.xml"/><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diagramColors" Target="../diagrams/colors67.xml"/><Relationship Id="rId11" Type="http://schemas.openxmlformats.org/officeDocument/2006/relationships/diagramColors" Target="../diagrams/colors68.xml"/><Relationship Id="rId5" Type="http://schemas.openxmlformats.org/officeDocument/2006/relationships/diagramQuickStyle" Target="../diagrams/quickStyle67.xml"/><Relationship Id="rId10" Type="http://schemas.openxmlformats.org/officeDocument/2006/relationships/diagramQuickStyle" Target="../diagrams/quickStyle68.xml"/><Relationship Id="rId4" Type="http://schemas.openxmlformats.org/officeDocument/2006/relationships/diagramLayout" Target="../diagrams/layout67.xml"/><Relationship Id="rId9" Type="http://schemas.openxmlformats.org/officeDocument/2006/relationships/diagramLayout" Target="../diagrams/layout68.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69.xml"/><Relationship Id="rId7" Type="http://schemas.openxmlformats.org/officeDocument/2006/relationships/image" Target="../media/image31.png"/><Relationship Id="rId2" Type="http://schemas.openxmlformats.org/officeDocument/2006/relationships/diagramData" Target="../diagrams/data69.xml"/><Relationship Id="rId1" Type="http://schemas.openxmlformats.org/officeDocument/2006/relationships/slideLayout" Target="../slideLayouts/slideLayout1.xml"/><Relationship Id="rId6" Type="http://schemas.microsoft.com/office/2007/relationships/diagramDrawing" Target="../diagrams/drawing69.xml"/><Relationship Id="rId5" Type="http://schemas.openxmlformats.org/officeDocument/2006/relationships/diagramColors" Target="../diagrams/colors69.xml"/><Relationship Id="rId4" Type="http://schemas.openxmlformats.org/officeDocument/2006/relationships/diagramQuickStyle" Target="../diagrams/quickStyle69.xml"/></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70.xml"/><Relationship Id="rId7" Type="http://schemas.microsoft.com/office/2007/relationships/diagramDrawing" Target="../diagrams/drawing70.xml"/><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diagramColors" Target="../diagrams/colors70.xml"/><Relationship Id="rId5" Type="http://schemas.openxmlformats.org/officeDocument/2006/relationships/diagramQuickStyle" Target="../diagrams/quickStyle70.xml"/><Relationship Id="rId4" Type="http://schemas.openxmlformats.org/officeDocument/2006/relationships/diagramLayout" Target="../diagrams/layout7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71.xml"/><Relationship Id="rId2" Type="http://schemas.openxmlformats.org/officeDocument/2006/relationships/diagramData" Target="../diagrams/data71.xml"/><Relationship Id="rId1" Type="http://schemas.openxmlformats.org/officeDocument/2006/relationships/slideLayout" Target="../slideLayouts/slideLayout6.xml"/><Relationship Id="rId6" Type="http://schemas.microsoft.com/office/2007/relationships/diagramDrawing" Target="../diagrams/drawing71.xml"/><Relationship Id="rId5" Type="http://schemas.openxmlformats.org/officeDocument/2006/relationships/diagramColors" Target="../diagrams/colors71.xml"/><Relationship Id="rId4" Type="http://schemas.openxmlformats.org/officeDocument/2006/relationships/diagramQuickStyle" Target="../diagrams/quickStyle7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127503193"/>
              </p:ext>
            </p:extLst>
          </p:nvPr>
        </p:nvGraphicFramePr>
        <p:xfrm>
          <a:off x="457200" y="304801"/>
          <a:ext cx="8229600" cy="5668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2" descr="K:\PRODUCTS\POSTERS\Poster-6PillarsIllustratedPoster\6IllustratedPoster.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17127" y="2709334"/>
            <a:ext cx="3886200" cy="3707234"/>
          </a:xfrm>
          <a:prstGeom prst="rect">
            <a:avLst/>
          </a:prstGeom>
          <a:noFill/>
          <a:extLst>
            <a:ext uri="{909E8E84-426E-40dd-AFC4-6F175D3DCCD1}">
              <a14:hiddenFill xmlns:a14="http://schemas.microsoft.com/office/drawing/2010/main" xmlns="">
                <a:solidFill>
                  <a:srgbClr val="FFFFFF"/>
                </a:solidFill>
              </a14:hiddenFill>
            </a:ext>
          </a:extLst>
        </p:spPr>
      </p:pic>
      <p:sp>
        <p:nvSpPr>
          <p:cNvPr id="6" name="Heptagon 5"/>
          <p:cNvSpPr/>
          <p:nvPr/>
        </p:nvSpPr>
        <p:spPr>
          <a:xfrm>
            <a:off x="7112000" y="2971800"/>
            <a:ext cx="1701800" cy="1549400"/>
          </a:xfrm>
          <a:prstGeom prst="heptagon">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r>
              <a:rPr lang="en-US" sz="3400" b="1" dirty="0">
                <a:solidFill>
                  <a:schemeClr val="bg1"/>
                </a:solidFill>
                <a:effectLst>
                  <a:outerShdw blurRad="38100" dist="38100" dir="2700000" algn="tl">
                    <a:srgbClr val="000000">
                      <a:alpha val="43137"/>
                    </a:srgbClr>
                  </a:outerShdw>
                </a:effectLst>
              </a:rPr>
              <a:t>Day 2</a:t>
            </a:r>
          </a:p>
        </p:txBody>
      </p:sp>
    </p:spTree>
    <p:extLst>
      <p:ext uri="{BB962C8B-B14F-4D97-AF65-F5344CB8AC3E}">
        <p14:creationId xmlns:p14="http://schemas.microsoft.com/office/powerpoint/2010/main" val="129685153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288222840"/>
              </p:ext>
            </p:extLst>
          </p:nvPr>
        </p:nvGraphicFramePr>
        <p:xfrm>
          <a:off x="876681" y="1501014"/>
          <a:ext cx="7696200" cy="4901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 name="Diagram 1"/>
          <p:cNvGraphicFramePr/>
          <p:nvPr>
            <p:extLst>
              <p:ext uri="{D42A27DB-BD31-4B8C-83A1-F6EECF244321}">
                <p14:modId xmlns:p14="http://schemas.microsoft.com/office/powerpoint/2010/main" val="1908852401"/>
              </p:ext>
            </p:extLst>
          </p:nvPr>
        </p:nvGraphicFramePr>
        <p:xfrm>
          <a:off x="838200" y="304800"/>
          <a:ext cx="7696200" cy="104226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509026930"/>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41400" y="2027216"/>
            <a:ext cx="6629400" cy="1354217"/>
          </a:xfrm>
          <a:prstGeom prst="rect">
            <a:avLst/>
          </a:prstGeom>
          <a:noFill/>
        </p:spPr>
        <p:txBody>
          <a:bodyPr wrap="square" rtlCol="0">
            <a:spAutoFit/>
          </a:bodyPr>
          <a:lstStyle/>
          <a:p>
            <a:pPr algn="ctr" defTabSz="914400"/>
            <a:r>
              <a:rPr lang="en-US" sz="3200" b="1" dirty="0">
                <a:solidFill>
                  <a:srgbClr val="000000"/>
                </a:solidFill>
                <a:latin typeface="Arial"/>
              </a:rPr>
              <a:t>Creating an ethical climate through integration</a:t>
            </a:r>
          </a:p>
          <a:p>
            <a:pPr defTabSz="914400"/>
            <a:endParaRPr lang="en-US" dirty="0">
              <a:solidFill>
                <a:prstClr val="black"/>
              </a:solidFill>
              <a:latin typeface="Arial"/>
            </a:endParaRPr>
          </a:p>
        </p:txBody>
      </p:sp>
      <p:graphicFrame>
        <p:nvGraphicFramePr>
          <p:cNvPr id="5" name="Diagram 4"/>
          <p:cNvGraphicFramePr/>
          <p:nvPr>
            <p:extLst>
              <p:ext uri="{D42A27DB-BD31-4B8C-83A1-F6EECF244321}">
                <p14:modId xmlns:p14="http://schemas.microsoft.com/office/powerpoint/2010/main" val="1646205973"/>
              </p:ext>
            </p:extLst>
          </p:nvPr>
        </p:nvGraphicFramePr>
        <p:xfrm>
          <a:off x="495681" y="355600"/>
          <a:ext cx="8229600" cy="157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495681" y="4996019"/>
            <a:ext cx="7796931" cy="1296693"/>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en-US" sz="2600" b="1" dirty="0">
                <a:solidFill>
                  <a:schemeClr val="bg1"/>
                </a:solidFill>
              </a:rPr>
              <a:t>With a partner: Share three specific ways to Teach, Enforce, Advocate, and Model the Pillars</a:t>
            </a:r>
            <a:endParaRPr lang="en-GB" sz="2600" dirty="0">
              <a:solidFill>
                <a:schemeClr val="bg1"/>
              </a:solidFill>
            </a:endParaRPr>
          </a:p>
        </p:txBody>
      </p:sp>
      <p:sp>
        <p:nvSpPr>
          <p:cNvPr id="7" name="Rectangle 6"/>
          <p:cNvSpPr/>
          <p:nvPr/>
        </p:nvSpPr>
        <p:spPr>
          <a:xfrm>
            <a:off x="711895" y="3078695"/>
            <a:ext cx="8013386" cy="2092881"/>
          </a:xfrm>
          <a:prstGeom prst="rect">
            <a:avLst/>
          </a:prstGeom>
        </p:spPr>
        <p:txBody>
          <a:bodyPr wrap="square">
            <a:spAutoFit/>
          </a:bodyPr>
          <a:lstStyle/>
          <a:p>
            <a:r>
              <a:rPr lang="en-US" sz="2600" dirty="0">
                <a:solidFill>
                  <a:srgbClr val="1C3F95"/>
                </a:solidFill>
                <a:ea typeface="+mj-ea"/>
                <a:cs typeface="BlairMdITC TT-Medium"/>
              </a:rPr>
              <a:t>Using the integration chart on page 51 of your Training Workbook and the</a:t>
            </a:r>
            <a:r>
              <a:rPr lang="en-US" sz="2600" b="1" dirty="0">
                <a:solidFill>
                  <a:srgbClr val="1C3F95"/>
                </a:solidFill>
                <a:ea typeface="+mj-ea"/>
                <a:cs typeface="BlairMdITC TT-Medium"/>
              </a:rPr>
              <a:t> </a:t>
            </a:r>
            <a:r>
              <a:rPr lang="en-US" sz="2600" dirty="0">
                <a:solidFill>
                  <a:srgbClr val="1C3F95"/>
                </a:solidFill>
                <a:ea typeface="+mj-ea"/>
                <a:cs typeface="BlairMdITC TT-Medium"/>
              </a:rPr>
              <a:t>Matrix, reflect on how you can intentionally </a:t>
            </a:r>
            <a:r>
              <a:rPr lang="en-US" sz="2600" b="1" dirty="0">
                <a:solidFill>
                  <a:srgbClr val="1C3F95"/>
                </a:solidFill>
                <a:ea typeface="+mj-ea"/>
                <a:cs typeface="BlairMdITC TT-Medium"/>
              </a:rPr>
              <a:t>Teach, Enforce, Advocate, and Model CITIZENSHIP. </a:t>
            </a:r>
            <a:br>
              <a:rPr lang="en-US" sz="2600" b="1" dirty="0">
                <a:solidFill>
                  <a:srgbClr val="1C3F95"/>
                </a:solidFill>
                <a:ea typeface="+mj-ea"/>
                <a:cs typeface="BlairMdITC TT-Medium"/>
              </a:rPr>
            </a:br>
            <a:endParaRPr lang="en-GB" sz="2600" dirty="0"/>
          </a:p>
        </p:txBody>
      </p:sp>
    </p:spTree>
    <p:extLst>
      <p:ext uri="{BB962C8B-B14F-4D97-AF65-F5344CB8AC3E}">
        <p14:creationId xmlns:p14="http://schemas.microsoft.com/office/powerpoint/2010/main" val="2050873196"/>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138109960"/>
              </p:ext>
            </p:extLst>
          </p:nvPr>
        </p:nvGraphicFramePr>
        <p:xfrm>
          <a:off x="1092200" y="700393"/>
          <a:ext cx="6934200" cy="42067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501397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34150" y="665326"/>
            <a:ext cx="3904279" cy="1143000"/>
          </a:xfrm>
        </p:spPr>
        <p:txBody>
          <a:bodyPr>
            <a:noAutofit/>
          </a:bodyPr>
          <a:lstStyle/>
          <a:p>
            <a:r>
              <a:rPr lang="en-GB" b="0" dirty="0">
                <a:latin typeface="Arial Black"/>
                <a:cs typeface="Arial Black"/>
              </a:rPr>
              <a:t>Success Skills in the Social and Emotional Domain</a:t>
            </a:r>
          </a:p>
        </p:txBody>
      </p:sp>
      <p:graphicFrame>
        <p:nvGraphicFramePr>
          <p:cNvPr id="5" name="Diagram 4"/>
          <p:cNvGraphicFramePr/>
          <p:nvPr>
            <p:extLst>
              <p:ext uri="{D42A27DB-BD31-4B8C-83A1-F6EECF244321}">
                <p14:modId xmlns:p14="http://schemas.microsoft.com/office/powerpoint/2010/main" val="2633372664"/>
              </p:ext>
            </p:extLst>
          </p:nvPr>
        </p:nvGraphicFramePr>
        <p:xfrm>
          <a:off x="461770" y="808239"/>
          <a:ext cx="4059724" cy="51380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p:cNvGraphicFramePr/>
          <p:nvPr>
            <p:extLst>
              <p:ext uri="{D42A27DB-BD31-4B8C-83A1-F6EECF244321}">
                <p14:modId xmlns:p14="http://schemas.microsoft.com/office/powerpoint/2010/main" val="395187799"/>
              </p:ext>
            </p:extLst>
          </p:nvPr>
        </p:nvGraphicFramePr>
        <p:xfrm>
          <a:off x="4782521" y="1424039"/>
          <a:ext cx="3904279" cy="452228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Diagram 7"/>
          <p:cNvGraphicFramePr/>
          <p:nvPr>
            <p:extLst>
              <p:ext uri="{D42A27DB-BD31-4B8C-83A1-F6EECF244321}">
                <p14:modId xmlns:p14="http://schemas.microsoft.com/office/powerpoint/2010/main" val="3310179044"/>
              </p:ext>
            </p:extLst>
          </p:nvPr>
        </p:nvGraphicFramePr>
        <p:xfrm>
          <a:off x="4834150" y="2482447"/>
          <a:ext cx="4093396" cy="346387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2" name="Slide Number Placeholder 1"/>
          <p:cNvSpPr>
            <a:spLocks noGrp="1"/>
          </p:cNvSpPr>
          <p:nvPr>
            <p:ph type="sldNum" sz="quarter" idx="12"/>
          </p:nvPr>
        </p:nvSpPr>
        <p:spPr/>
        <p:txBody>
          <a:bodyPr/>
          <a:lstStyle/>
          <a:p>
            <a:pPr>
              <a:defRPr/>
            </a:pPr>
            <a:endParaRPr lang="en-US" sz="2400" dirty="0">
              <a:solidFill>
                <a:srgbClr val="1C3F95"/>
              </a:solidFill>
            </a:endParaRPr>
          </a:p>
          <a:p>
            <a:pPr>
              <a:defRPr/>
            </a:pPr>
            <a:fld id="{0A97DD9A-1EE5-49E6-8EAB-07033CABF0B5}" type="slidenum">
              <a:rPr lang="en-US" smtClean="0">
                <a:solidFill>
                  <a:srgbClr val="1C3F95"/>
                </a:solidFill>
              </a:rPr>
              <a:pPr>
                <a:defRPr/>
              </a:pPr>
              <a:t>102</a:t>
            </a:fld>
            <a:endParaRPr lang="en-US" dirty="0">
              <a:solidFill>
                <a:prstClr val="black"/>
              </a:solidFill>
            </a:endParaRPr>
          </a:p>
          <a:p>
            <a:pPr>
              <a:defRPr/>
            </a:pPr>
            <a:endParaRPr lang="en-US" dirty="0">
              <a:solidFill>
                <a:srgbClr val="1C3F95"/>
              </a:solidFill>
            </a:endParaRPr>
          </a:p>
        </p:txBody>
      </p:sp>
    </p:spTree>
    <p:extLst>
      <p:ext uri="{BB962C8B-B14F-4D97-AF65-F5344CB8AC3E}">
        <p14:creationId xmlns:p14="http://schemas.microsoft.com/office/powerpoint/2010/main" val="104273562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0576"/>
          </a:xfrm>
        </p:spPr>
        <p:txBody>
          <a:bodyPr/>
          <a:lstStyle/>
          <a:p>
            <a:r>
              <a:rPr lang="en-GB" b="0" dirty="0">
                <a:latin typeface="Arial Black"/>
                <a:cs typeface="Arial Black"/>
              </a:rPr>
              <a:t>Success Skill of Self-Discipline</a:t>
            </a:r>
          </a:p>
        </p:txBody>
      </p:sp>
      <p:graphicFrame>
        <p:nvGraphicFramePr>
          <p:cNvPr id="3" name="Diagram 2"/>
          <p:cNvGraphicFramePr/>
          <p:nvPr>
            <p:extLst>
              <p:ext uri="{D42A27DB-BD31-4B8C-83A1-F6EECF244321}">
                <p14:modId xmlns:p14="http://schemas.microsoft.com/office/powerpoint/2010/main" val="306512134"/>
              </p:ext>
            </p:extLst>
          </p:nvPr>
        </p:nvGraphicFramePr>
        <p:xfrm>
          <a:off x="388815" y="1116140"/>
          <a:ext cx="8365567" cy="2039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557972" y="3213710"/>
            <a:ext cx="3828839" cy="3175223"/>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Rectangle 4"/>
          <p:cNvSpPr/>
          <p:nvPr/>
        </p:nvSpPr>
        <p:spPr>
          <a:xfrm>
            <a:off x="4579215" y="3250648"/>
            <a:ext cx="4115923" cy="3175223"/>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 name="TextBox 5"/>
          <p:cNvSpPr txBox="1"/>
          <p:nvPr/>
        </p:nvSpPr>
        <p:spPr>
          <a:xfrm>
            <a:off x="692654" y="3406148"/>
            <a:ext cx="3636436" cy="2800766"/>
          </a:xfrm>
          <a:prstGeom prst="rect">
            <a:avLst/>
          </a:prstGeom>
          <a:noFill/>
        </p:spPr>
        <p:txBody>
          <a:bodyPr wrap="square" rtlCol="0">
            <a:spAutoFit/>
          </a:bodyPr>
          <a:lstStyle/>
          <a:p>
            <a:r>
              <a:rPr lang="en-US" sz="2200" dirty="0">
                <a:solidFill>
                  <a:srgbClr val="800000"/>
                </a:solidFill>
              </a:rPr>
              <a:t>KEY BELIEFS</a:t>
            </a:r>
          </a:p>
          <a:p>
            <a:pPr marL="342900" indent="-342900">
              <a:buFont typeface="Arial"/>
              <a:buChar char="•"/>
            </a:pPr>
            <a:r>
              <a:rPr lang="en-US" sz="2200" dirty="0">
                <a:solidFill>
                  <a:srgbClr val="800000"/>
                </a:solidFill>
              </a:rPr>
              <a:t>I can make sure that my behavior is appropriate and reflects my values. </a:t>
            </a:r>
          </a:p>
          <a:p>
            <a:pPr marL="342900" indent="-342900">
              <a:buFont typeface="Arial"/>
              <a:buChar char="•"/>
            </a:pPr>
            <a:r>
              <a:rPr lang="en-US" sz="2200" dirty="0">
                <a:solidFill>
                  <a:srgbClr val="800000"/>
                </a:solidFill>
              </a:rPr>
              <a:t>Just because I feel like doing something doesn’t mean I should, or that I have to do it. </a:t>
            </a:r>
            <a:endParaRPr lang="en-GB" sz="2200" dirty="0">
              <a:solidFill>
                <a:srgbClr val="800000"/>
              </a:solidFill>
            </a:endParaRPr>
          </a:p>
        </p:txBody>
      </p:sp>
      <p:sp>
        <p:nvSpPr>
          <p:cNvPr id="7" name="TextBox 6"/>
          <p:cNvSpPr txBox="1"/>
          <p:nvPr/>
        </p:nvSpPr>
        <p:spPr>
          <a:xfrm>
            <a:off x="4656177" y="3348417"/>
            <a:ext cx="4002003" cy="3088538"/>
          </a:xfrm>
          <a:prstGeom prst="rect">
            <a:avLst/>
          </a:prstGeom>
          <a:solidFill>
            <a:srgbClr val="D9D9D9"/>
          </a:solidFill>
        </p:spPr>
        <p:txBody>
          <a:bodyPr wrap="square" rtlCol="0">
            <a:spAutoFit/>
          </a:bodyPr>
          <a:lstStyle/>
          <a:p>
            <a:pPr>
              <a:lnSpc>
                <a:spcPct val="90000"/>
              </a:lnSpc>
            </a:pPr>
            <a:r>
              <a:rPr lang="en-US" sz="2000" dirty="0"/>
              <a:t>INSTRUCTIONAL STRATEGIES</a:t>
            </a:r>
          </a:p>
          <a:p>
            <a:pPr marL="285750" indent="-285750">
              <a:lnSpc>
                <a:spcPct val="90000"/>
              </a:lnSpc>
              <a:buFont typeface="Arial"/>
              <a:buChar char="•"/>
            </a:pPr>
            <a:r>
              <a:rPr lang="en-US" dirty="0"/>
              <a:t>Explain and illustrate how to make positive decisions in difficult situations, resist peer pressure and exercise self-control. </a:t>
            </a:r>
          </a:p>
          <a:p>
            <a:pPr marL="285750" indent="-285750">
              <a:lnSpc>
                <a:spcPct val="90000"/>
              </a:lnSpc>
              <a:buFont typeface="Arial"/>
              <a:buChar char="•"/>
            </a:pPr>
            <a:r>
              <a:rPr lang="en-US" dirty="0"/>
              <a:t>Role-play scenarios in which students may be tempted to engage in destructive behaviors.</a:t>
            </a:r>
          </a:p>
          <a:p>
            <a:pPr marL="285750" indent="-285750">
              <a:lnSpc>
                <a:spcPct val="90000"/>
              </a:lnSpc>
              <a:buFont typeface="Arial"/>
              <a:buChar char="•"/>
            </a:pPr>
            <a:r>
              <a:rPr lang="en-US" dirty="0"/>
              <a:t>Explain and illustrate what self-discipline looks like with stories, exercises and activities.</a:t>
            </a:r>
          </a:p>
          <a:p>
            <a:pPr marL="285750" indent="-285750">
              <a:lnSpc>
                <a:spcPct val="90000"/>
              </a:lnSpc>
              <a:buFont typeface="Arial"/>
              <a:buChar char="•"/>
            </a:pPr>
            <a:endParaRPr lang="en-GB" dirty="0">
              <a:solidFill>
                <a:srgbClr val="FFFFFF"/>
              </a:solidFill>
            </a:endParaRPr>
          </a:p>
        </p:txBody>
      </p:sp>
      <p:sp>
        <p:nvSpPr>
          <p:cNvPr id="8" name="Slide Number Placeholder 7"/>
          <p:cNvSpPr>
            <a:spLocks noGrp="1"/>
          </p:cNvSpPr>
          <p:nvPr>
            <p:ph type="sldNum" sz="quarter" idx="12"/>
          </p:nvPr>
        </p:nvSpPr>
        <p:spPr/>
        <p:txBody>
          <a:bodyPr/>
          <a:lstStyle/>
          <a:p>
            <a:pPr>
              <a:defRPr/>
            </a:pPr>
            <a:endParaRPr lang="en-US" sz="2400" dirty="0">
              <a:solidFill>
                <a:srgbClr val="1C3F95"/>
              </a:solidFill>
            </a:endParaRPr>
          </a:p>
          <a:p>
            <a:pPr>
              <a:defRPr/>
            </a:pPr>
            <a:fld id="{0A97DD9A-1EE5-49E6-8EAB-07033CABF0B5}" type="slidenum">
              <a:rPr lang="en-US" smtClean="0">
                <a:solidFill>
                  <a:srgbClr val="1C3F95"/>
                </a:solidFill>
              </a:rPr>
              <a:pPr>
                <a:defRPr/>
              </a:pPr>
              <a:t>103</a:t>
            </a:fld>
            <a:endParaRPr lang="en-US" dirty="0">
              <a:solidFill>
                <a:prstClr val="black"/>
              </a:solidFill>
            </a:endParaRPr>
          </a:p>
          <a:p>
            <a:pPr>
              <a:defRPr/>
            </a:pPr>
            <a:endParaRPr lang="en-US" dirty="0">
              <a:solidFill>
                <a:srgbClr val="1C3F95"/>
              </a:solidFill>
            </a:endParaRPr>
          </a:p>
        </p:txBody>
      </p:sp>
    </p:spTree>
    <p:extLst>
      <p:ext uri="{BB962C8B-B14F-4D97-AF65-F5344CB8AC3E}">
        <p14:creationId xmlns:p14="http://schemas.microsoft.com/office/powerpoint/2010/main" val="303764300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0576"/>
          </a:xfrm>
        </p:spPr>
        <p:txBody>
          <a:bodyPr/>
          <a:lstStyle/>
          <a:p>
            <a:r>
              <a:rPr lang="en-GB" b="0" dirty="0">
                <a:latin typeface="Arial Black"/>
                <a:cs typeface="Arial Black"/>
              </a:rPr>
              <a:t>Success Skill of Resilience</a:t>
            </a:r>
          </a:p>
        </p:txBody>
      </p:sp>
      <p:graphicFrame>
        <p:nvGraphicFramePr>
          <p:cNvPr id="3" name="Diagram 2"/>
          <p:cNvGraphicFramePr/>
          <p:nvPr>
            <p:extLst>
              <p:ext uri="{D42A27DB-BD31-4B8C-83A1-F6EECF244321}">
                <p14:modId xmlns:p14="http://schemas.microsoft.com/office/powerpoint/2010/main" val="945321134"/>
              </p:ext>
            </p:extLst>
          </p:nvPr>
        </p:nvGraphicFramePr>
        <p:xfrm>
          <a:off x="388815" y="1116140"/>
          <a:ext cx="8365567" cy="2039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557972" y="3213710"/>
            <a:ext cx="3828839" cy="3175223"/>
          </a:xfrm>
          <a:prstGeom prst="rect">
            <a:avLst/>
          </a:prstGeom>
          <a:solidFill>
            <a:srgbClr val="D9D9D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Rectangle 4"/>
          <p:cNvSpPr/>
          <p:nvPr/>
        </p:nvSpPr>
        <p:spPr>
          <a:xfrm>
            <a:off x="4579215" y="3250648"/>
            <a:ext cx="4406052" cy="3175223"/>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 name="TextBox 5"/>
          <p:cNvSpPr txBox="1"/>
          <p:nvPr/>
        </p:nvSpPr>
        <p:spPr>
          <a:xfrm>
            <a:off x="692654" y="3406148"/>
            <a:ext cx="3636436" cy="2123658"/>
          </a:xfrm>
          <a:prstGeom prst="rect">
            <a:avLst/>
          </a:prstGeom>
          <a:noFill/>
        </p:spPr>
        <p:txBody>
          <a:bodyPr wrap="square" rtlCol="0">
            <a:spAutoFit/>
          </a:bodyPr>
          <a:lstStyle/>
          <a:p>
            <a:r>
              <a:rPr lang="en-US" sz="2200" dirty="0">
                <a:solidFill>
                  <a:srgbClr val="800000"/>
                </a:solidFill>
              </a:rPr>
              <a:t>KEY BELIEFS</a:t>
            </a:r>
          </a:p>
          <a:p>
            <a:pPr marL="342900" indent="-342900">
              <a:buFont typeface="Arial"/>
              <a:buChar char="•"/>
            </a:pPr>
            <a:r>
              <a:rPr lang="en-US" sz="2200" dirty="0">
                <a:solidFill>
                  <a:srgbClr val="800000"/>
                </a:solidFill>
              </a:rPr>
              <a:t>Negativity in life or in others does not change who I know I am.</a:t>
            </a:r>
          </a:p>
          <a:p>
            <a:pPr marL="342900" indent="-342900">
              <a:buFont typeface="Arial"/>
              <a:buChar char="•"/>
            </a:pPr>
            <a:r>
              <a:rPr lang="en-US" sz="2200" dirty="0">
                <a:solidFill>
                  <a:srgbClr val="800000"/>
                </a:solidFill>
              </a:rPr>
              <a:t>Even when life is tough, I know I can survive. </a:t>
            </a:r>
            <a:endParaRPr lang="en-GB" sz="2200" dirty="0">
              <a:solidFill>
                <a:srgbClr val="800000"/>
              </a:solidFill>
            </a:endParaRPr>
          </a:p>
        </p:txBody>
      </p:sp>
      <p:sp>
        <p:nvSpPr>
          <p:cNvPr id="7" name="TextBox 6"/>
          <p:cNvSpPr txBox="1"/>
          <p:nvPr/>
        </p:nvSpPr>
        <p:spPr>
          <a:xfrm>
            <a:off x="4656177" y="3348417"/>
            <a:ext cx="4271369" cy="3168560"/>
          </a:xfrm>
          <a:prstGeom prst="rect">
            <a:avLst/>
          </a:prstGeom>
          <a:solidFill>
            <a:srgbClr val="D9D9D9"/>
          </a:solidFill>
        </p:spPr>
        <p:txBody>
          <a:bodyPr wrap="square" rtlCol="0">
            <a:spAutoFit/>
          </a:bodyPr>
          <a:lstStyle/>
          <a:p>
            <a:pPr>
              <a:lnSpc>
                <a:spcPct val="90000"/>
              </a:lnSpc>
            </a:pPr>
            <a:r>
              <a:rPr lang="en-US" sz="2000" dirty="0">
                <a:solidFill>
                  <a:srgbClr val="000000"/>
                </a:solidFill>
              </a:rPr>
              <a:t>INSTRUCTIONAL STRATEGIES</a:t>
            </a:r>
          </a:p>
          <a:p>
            <a:pPr marL="285750" indent="-285750">
              <a:lnSpc>
                <a:spcPct val="90000"/>
              </a:lnSpc>
              <a:buFont typeface="Arial"/>
              <a:buChar char="•"/>
            </a:pPr>
            <a:r>
              <a:rPr lang="en-US" sz="1900" dirty="0">
                <a:solidFill>
                  <a:srgbClr val="000000"/>
                </a:solidFill>
              </a:rPr>
              <a:t>Practice strategies for handling difficult people and challenges. </a:t>
            </a:r>
          </a:p>
          <a:p>
            <a:pPr marL="285750" indent="-285750">
              <a:buFont typeface="Arial"/>
              <a:buChar char="•"/>
            </a:pPr>
            <a:r>
              <a:rPr lang="en-US" sz="1900" dirty="0">
                <a:solidFill>
                  <a:srgbClr val="000000"/>
                </a:solidFill>
              </a:rPr>
              <a:t>From current events and literature, analyze how people face and bounce back from tragedy. </a:t>
            </a:r>
          </a:p>
          <a:p>
            <a:pPr marL="285750" indent="-285750">
              <a:buFont typeface="Arial"/>
              <a:buChar char="•"/>
            </a:pPr>
            <a:r>
              <a:rPr lang="en-US" sz="1900" dirty="0">
                <a:solidFill>
                  <a:srgbClr val="000000"/>
                </a:solidFill>
              </a:rPr>
              <a:t>Teach and demonstrate how to overcome obstacles so students can take control of their lives and their education.</a:t>
            </a:r>
          </a:p>
          <a:p>
            <a:pPr>
              <a:lnSpc>
                <a:spcPct val="90000"/>
              </a:lnSpc>
            </a:pPr>
            <a:endParaRPr lang="en-GB" dirty="0">
              <a:solidFill>
                <a:srgbClr val="000000"/>
              </a:solidFill>
            </a:endParaRPr>
          </a:p>
        </p:txBody>
      </p:sp>
      <p:sp>
        <p:nvSpPr>
          <p:cNvPr id="8" name="Slide Number Placeholder 7"/>
          <p:cNvSpPr>
            <a:spLocks noGrp="1"/>
          </p:cNvSpPr>
          <p:nvPr>
            <p:ph type="sldNum" sz="quarter" idx="12"/>
          </p:nvPr>
        </p:nvSpPr>
        <p:spPr/>
        <p:txBody>
          <a:bodyPr/>
          <a:lstStyle/>
          <a:p>
            <a:pPr>
              <a:defRPr/>
            </a:pPr>
            <a:endParaRPr lang="en-US" sz="2400" dirty="0">
              <a:solidFill>
                <a:srgbClr val="1C3F95"/>
              </a:solidFill>
            </a:endParaRPr>
          </a:p>
          <a:p>
            <a:pPr>
              <a:defRPr/>
            </a:pPr>
            <a:fld id="{0A97DD9A-1EE5-49E6-8EAB-07033CABF0B5}" type="slidenum">
              <a:rPr lang="en-US" smtClean="0">
                <a:solidFill>
                  <a:srgbClr val="1C3F95"/>
                </a:solidFill>
              </a:rPr>
              <a:pPr>
                <a:defRPr/>
              </a:pPr>
              <a:t>104</a:t>
            </a:fld>
            <a:endParaRPr lang="en-US" dirty="0">
              <a:solidFill>
                <a:prstClr val="black"/>
              </a:solidFill>
            </a:endParaRPr>
          </a:p>
          <a:p>
            <a:pPr>
              <a:defRPr/>
            </a:pPr>
            <a:endParaRPr lang="en-US" dirty="0">
              <a:solidFill>
                <a:srgbClr val="1C3F95"/>
              </a:solidFill>
            </a:endParaRPr>
          </a:p>
        </p:txBody>
      </p:sp>
    </p:spTree>
    <p:extLst>
      <p:ext uri="{BB962C8B-B14F-4D97-AF65-F5344CB8AC3E}">
        <p14:creationId xmlns:p14="http://schemas.microsoft.com/office/powerpoint/2010/main" val="366710155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681458930"/>
              </p:ext>
            </p:extLst>
          </p:nvPr>
        </p:nvGraphicFramePr>
        <p:xfrm>
          <a:off x="1122236" y="1173870"/>
          <a:ext cx="7086600" cy="4175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404777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332722932"/>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4"/>
          <p:cNvGraphicFramePr>
            <a:graphicFrameLocks noGrp="1"/>
          </p:cNvGraphicFramePr>
          <p:nvPr>
            <p:ph idx="1"/>
            <p:extLst>
              <p:ext uri="{D42A27DB-BD31-4B8C-83A1-F6EECF244321}">
                <p14:modId xmlns:p14="http://schemas.microsoft.com/office/powerpoint/2010/main" val="3313162864"/>
              </p:ext>
            </p:extLst>
          </p:nvPr>
        </p:nvGraphicFramePr>
        <p:xfrm>
          <a:off x="1058222" y="2001352"/>
          <a:ext cx="7003506" cy="424704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48368070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823164765"/>
              </p:ext>
            </p:extLst>
          </p:nvPr>
        </p:nvGraphicFramePr>
        <p:xfrm>
          <a:off x="457200" y="274638"/>
          <a:ext cx="83058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Content Placeholder 5"/>
          <p:cNvGraphicFramePr>
            <a:graphicFrameLocks noGrp="1"/>
          </p:cNvGraphicFramePr>
          <p:nvPr>
            <p:ph idx="1"/>
            <p:extLst>
              <p:ext uri="{D42A27DB-BD31-4B8C-83A1-F6EECF244321}">
                <p14:modId xmlns:p14="http://schemas.microsoft.com/office/powerpoint/2010/main" val="626666597"/>
              </p:ext>
            </p:extLst>
          </p:nvPr>
        </p:nvGraphicFramePr>
        <p:xfrm>
          <a:off x="152400" y="1456419"/>
          <a:ext cx="8813626" cy="479198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56714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graphicEl>
                                              <a:dgm id="{C45CD6B8-7FFD-4E78-99C3-904DC8DA4C94}"/>
                                            </p:graphicEl>
                                          </p:spTgt>
                                        </p:tgtEl>
                                        <p:attrNameLst>
                                          <p:attrName>style.visibility</p:attrName>
                                        </p:attrNameLst>
                                      </p:cBhvr>
                                      <p:to>
                                        <p:strVal val="visible"/>
                                      </p:to>
                                    </p:set>
                                    <p:animEffect transition="in" filter="barn(inVertical)">
                                      <p:cBhvr>
                                        <p:cTn id="7" dur="500"/>
                                        <p:tgtEl>
                                          <p:spTgt spid="6">
                                            <p:graphicEl>
                                              <a:dgm id="{C45CD6B8-7FFD-4E78-99C3-904DC8DA4C94}"/>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graphicEl>
                                              <a:dgm id="{0E057986-7101-4340-8E3C-C888DE45E219}"/>
                                            </p:graphicEl>
                                          </p:spTgt>
                                        </p:tgtEl>
                                        <p:attrNameLst>
                                          <p:attrName>style.visibility</p:attrName>
                                        </p:attrNameLst>
                                      </p:cBhvr>
                                      <p:to>
                                        <p:strVal val="visible"/>
                                      </p:to>
                                    </p:set>
                                    <p:animEffect transition="in" filter="barn(inVertical)">
                                      <p:cBhvr>
                                        <p:cTn id="12" dur="500"/>
                                        <p:tgtEl>
                                          <p:spTgt spid="6">
                                            <p:graphicEl>
                                              <a:dgm id="{0E057986-7101-4340-8E3C-C888DE45E219}"/>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graphicEl>
                                              <a:dgm id="{1C88729D-2FEB-4DB5-9CD7-517B056C82EA}"/>
                                            </p:graphicEl>
                                          </p:spTgt>
                                        </p:tgtEl>
                                        <p:attrNameLst>
                                          <p:attrName>style.visibility</p:attrName>
                                        </p:attrNameLst>
                                      </p:cBhvr>
                                      <p:to>
                                        <p:strVal val="visible"/>
                                      </p:to>
                                    </p:set>
                                    <p:animEffect transition="in" filter="barn(inVertical)">
                                      <p:cBhvr>
                                        <p:cTn id="17" dur="500"/>
                                        <p:tgtEl>
                                          <p:spTgt spid="6">
                                            <p:graphicEl>
                                              <a:dgm id="{1C88729D-2FEB-4DB5-9CD7-517B056C82EA}"/>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graphicEl>
                                              <a:dgm id="{EE4D17FB-A9AE-4D78-946C-44B305326F0B}"/>
                                            </p:graphicEl>
                                          </p:spTgt>
                                        </p:tgtEl>
                                        <p:attrNameLst>
                                          <p:attrName>style.visibility</p:attrName>
                                        </p:attrNameLst>
                                      </p:cBhvr>
                                      <p:to>
                                        <p:strVal val="visible"/>
                                      </p:to>
                                    </p:set>
                                    <p:animEffect transition="in" filter="barn(inVertical)">
                                      <p:cBhvr>
                                        <p:cTn id="22" dur="500"/>
                                        <p:tgtEl>
                                          <p:spTgt spid="6">
                                            <p:graphicEl>
                                              <a:dgm id="{EE4D17FB-A9AE-4D78-946C-44B305326F0B}"/>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graphicEl>
                                              <a:dgm id="{F0810C52-5B6A-43F5-B3D3-9CF67F9967A0}"/>
                                            </p:graphicEl>
                                          </p:spTgt>
                                        </p:tgtEl>
                                        <p:attrNameLst>
                                          <p:attrName>style.visibility</p:attrName>
                                        </p:attrNameLst>
                                      </p:cBhvr>
                                      <p:to>
                                        <p:strVal val="visible"/>
                                      </p:to>
                                    </p:set>
                                    <p:animEffect transition="in" filter="barn(inVertical)">
                                      <p:cBhvr>
                                        <p:cTn id="27" dur="500"/>
                                        <p:tgtEl>
                                          <p:spTgt spid="6">
                                            <p:graphicEl>
                                              <a:dgm id="{F0810C52-5B6A-43F5-B3D3-9CF67F9967A0}"/>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graphicEl>
                                              <a:dgm id="{3F42971F-8256-4CDB-B82F-D0494CB4E9C6}"/>
                                            </p:graphicEl>
                                          </p:spTgt>
                                        </p:tgtEl>
                                        <p:attrNameLst>
                                          <p:attrName>style.visibility</p:attrName>
                                        </p:attrNameLst>
                                      </p:cBhvr>
                                      <p:to>
                                        <p:strVal val="visible"/>
                                      </p:to>
                                    </p:set>
                                    <p:animEffect transition="in" filter="barn(inVertical)">
                                      <p:cBhvr>
                                        <p:cTn id="32" dur="500"/>
                                        <p:tgtEl>
                                          <p:spTgt spid="6">
                                            <p:graphicEl>
                                              <a:dgm id="{3F42971F-8256-4CDB-B82F-D0494CB4E9C6}"/>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graphicEl>
                                              <a:dgm id="{061BCB15-2AF5-1242-A0CB-3FF7C6BFF5B5}"/>
                                            </p:graphicEl>
                                          </p:spTgt>
                                        </p:tgtEl>
                                        <p:attrNameLst>
                                          <p:attrName>style.visibility</p:attrName>
                                        </p:attrNameLst>
                                      </p:cBhvr>
                                      <p:to>
                                        <p:strVal val="visible"/>
                                      </p:to>
                                    </p:set>
                                    <p:animEffect transition="in" filter="barn(inVertical)">
                                      <p:cBhvr>
                                        <p:cTn id="37" dur="500"/>
                                        <p:tgtEl>
                                          <p:spTgt spid="6">
                                            <p:graphicEl>
                                              <a:dgm id="{061BCB15-2AF5-1242-A0CB-3FF7C6BFF5B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0576"/>
          </a:xfrm>
        </p:spPr>
        <p:txBody>
          <a:bodyPr/>
          <a:lstStyle/>
          <a:p>
            <a:r>
              <a:rPr lang="en-GB" b="0" dirty="0">
                <a:latin typeface="Arial Black"/>
                <a:cs typeface="Arial Black"/>
              </a:rPr>
              <a:t>Success Skill of Diligence</a:t>
            </a:r>
          </a:p>
        </p:txBody>
      </p:sp>
      <p:graphicFrame>
        <p:nvGraphicFramePr>
          <p:cNvPr id="3" name="Diagram 2"/>
          <p:cNvGraphicFramePr/>
          <p:nvPr>
            <p:extLst>
              <p:ext uri="{D42A27DB-BD31-4B8C-83A1-F6EECF244321}">
                <p14:modId xmlns:p14="http://schemas.microsoft.com/office/powerpoint/2010/main" val="1670204241"/>
              </p:ext>
            </p:extLst>
          </p:nvPr>
        </p:nvGraphicFramePr>
        <p:xfrm>
          <a:off x="388815" y="962189"/>
          <a:ext cx="8365567" cy="20590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557972" y="3213710"/>
            <a:ext cx="3828839" cy="3175223"/>
          </a:xfrm>
          <a:prstGeom prst="rect">
            <a:avLst/>
          </a:prstGeom>
          <a:solidFill>
            <a:srgbClr val="D9D9D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Rectangle 4"/>
          <p:cNvSpPr/>
          <p:nvPr/>
        </p:nvSpPr>
        <p:spPr>
          <a:xfrm>
            <a:off x="4579215" y="3250648"/>
            <a:ext cx="4115923" cy="3175223"/>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 name="TextBox 5"/>
          <p:cNvSpPr txBox="1"/>
          <p:nvPr/>
        </p:nvSpPr>
        <p:spPr>
          <a:xfrm>
            <a:off x="692654" y="3406148"/>
            <a:ext cx="3636436" cy="2123658"/>
          </a:xfrm>
          <a:prstGeom prst="rect">
            <a:avLst/>
          </a:prstGeom>
          <a:noFill/>
        </p:spPr>
        <p:txBody>
          <a:bodyPr wrap="square" rtlCol="0">
            <a:spAutoFit/>
          </a:bodyPr>
          <a:lstStyle/>
          <a:p>
            <a:r>
              <a:rPr lang="en-US" sz="2200" dirty="0">
                <a:solidFill>
                  <a:srgbClr val="800000"/>
                </a:solidFill>
              </a:rPr>
              <a:t>KEY BELIEFS</a:t>
            </a:r>
          </a:p>
          <a:p>
            <a:pPr marL="342900" indent="-342900">
              <a:buFont typeface="Arial"/>
              <a:buChar char="•"/>
            </a:pPr>
            <a:r>
              <a:rPr lang="en-US" sz="2200" dirty="0">
                <a:solidFill>
                  <a:srgbClr val="800000"/>
                </a:solidFill>
              </a:rPr>
              <a:t>It’s worth it to do my best work in all I do. </a:t>
            </a:r>
          </a:p>
          <a:p>
            <a:pPr marL="342900" indent="-342900">
              <a:buFont typeface="Arial"/>
              <a:buChar char="•"/>
            </a:pPr>
            <a:r>
              <a:rPr lang="en-US" sz="2200" dirty="0">
                <a:solidFill>
                  <a:srgbClr val="800000"/>
                </a:solidFill>
              </a:rPr>
              <a:t>I might not be the best, but I will try to be the best me.</a:t>
            </a:r>
            <a:endParaRPr lang="en-GB" sz="2200" dirty="0">
              <a:solidFill>
                <a:srgbClr val="800000"/>
              </a:solidFill>
            </a:endParaRPr>
          </a:p>
        </p:txBody>
      </p:sp>
      <p:sp>
        <p:nvSpPr>
          <p:cNvPr id="7" name="TextBox 6"/>
          <p:cNvSpPr txBox="1"/>
          <p:nvPr/>
        </p:nvSpPr>
        <p:spPr>
          <a:xfrm>
            <a:off x="4656177" y="3348417"/>
            <a:ext cx="4002003" cy="2814617"/>
          </a:xfrm>
          <a:prstGeom prst="rect">
            <a:avLst/>
          </a:prstGeom>
          <a:solidFill>
            <a:srgbClr val="D9D9D9"/>
          </a:solidFill>
        </p:spPr>
        <p:txBody>
          <a:bodyPr wrap="square" rtlCol="0">
            <a:spAutoFit/>
          </a:bodyPr>
          <a:lstStyle/>
          <a:p>
            <a:pPr>
              <a:lnSpc>
                <a:spcPct val="90000"/>
              </a:lnSpc>
            </a:pPr>
            <a:r>
              <a:rPr lang="en-US" sz="2000" dirty="0"/>
              <a:t>INSTRUCTIONAL STRATEGIES</a:t>
            </a:r>
          </a:p>
          <a:p>
            <a:pPr>
              <a:lnSpc>
                <a:spcPct val="90000"/>
              </a:lnSpc>
            </a:pPr>
            <a:endParaRPr lang="en-US" dirty="0"/>
          </a:p>
          <a:p>
            <a:pPr marL="342900" indent="-342900">
              <a:buFont typeface="Arial"/>
              <a:buChar char="•"/>
            </a:pPr>
            <a:r>
              <a:rPr lang="en-US" sz="2200" dirty="0"/>
              <a:t>Set expectations of excellence from all students. </a:t>
            </a:r>
          </a:p>
          <a:p>
            <a:pPr marL="342900" indent="-342900">
              <a:buFont typeface="Arial"/>
              <a:buChar char="•"/>
            </a:pPr>
            <a:r>
              <a:rPr lang="en-US" sz="2200" dirty="0"/>
              <a:t>Acknowledge best efforts, not just best results.</a:t>
            </a:r>
          </a:p>
          <a:p>
            <a:pPr marL="285750" indent="-285750">
              <a:lnSpc>
                <a:spcPct val="90000"/>
              </a:lnSpc>
              <a:buFont typeface="Arial"/>
              <a:buChar char="•"/>
            </a:pPr>
            <a:endParaRPr lang="en-GB" dirty="0">
              <a:solidFill>
                <a:srgbClr val="FFFFFF"/>
              </a:solidFill>
            </a:endParaRPr>
          </a:p>
          <a:p>
            <a:pPr marL="285750" indent="-285750">
              <a:lnSpc>
                <a:spcPct val="90000"/>
              </a:lnSpc>
              <a:buFont typeface="Arial"/>
              <a:buChar char="•"/>
            </a:pPr>
            <a:endParaRPr lang="en-GB" dirty="0">
              <a:solidFill>
                <a:srgbClr val="FFFFFF"/>
              </a:solidFill>
            </a:endParaRPr>
          </a:p>
        </p:txBody>
      </p:sp>
      <p:sp>
        <p:nvSpPr>
          <p:cNvPr id="8" name="Slide Number Placeholder 7"/>
          <p:cNvSpPr>
            <a:spLocks noGrp="1"/>
          </p:cNvSpPr>
          <p:nvPr>
            <p:ph type="sldNum" sz="quarter" idx="12"/>
          </p:nvPr>
        </p:nvSpPr>
        <p:spPr/>
        <p:txBody>
          <a:bodyPr/>
          <a:lstStyle/>
          <a:p>
            <a:pPr>
              <a:defRPr/>
            </a:pPr>
            <a:endParaRPr lang="en-US" sz="2400" dirty="0">
              <a:solidFill>
                <a:srgbClr val="1C3F95"/>
              </a:solidFill>
            </a:endParaRPr>
          </a:p>
          <a:p>
            <a:pPr>
              <a:defRPr/>
            </a:pPr>
            <a:fld id="{0A97DD9A-1EE5-49E6-8EAB-07033CABF0B5}" type="slidenum">
              <a:rPr lang="en-US" smtClean="0">
                <a:solidFill>
                  <a:srgbClr val="1C3F95"/>
                </a:solidFill>
              </a:rPr>
              <a:pPr>
                <a:defRPr/>
              </a:pPr>
              <a:t>108</a:t>
            </a:fld>
            <a:endParaRPr lang="en-US" dirty="0">
              <a:solidFill>
                <a:prstClr val="black"/>
              </a:solidFill>
            </a:endParaRPr>
          </a:p>
          <a:p>
            <a:pPr>
              <a:defRPr/>
            </a:pPr>
            <a:endParaRPr lang="en-US" dirty="0">
              <a:solidFill>
                <a:srgbClr val="1C3F95"/>
              </a:solidFill>
            </a:endParaRPr>
          </a:p>
        </p:txBody>
      </p:sp>
    </p:spTree>
    <p:extLst>
      <p:ext uri="{BB962C8B-B14F-4D97-AF65-F5344CB8AC3E}">
        <p14:creationId xmlns:p14="http://schemas.microsoft.com/office/powerpoint/2010/main" val="176238929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endParaRPr lang="en-US" sz="2400" dirty="0">
              <a:solidFill>
                <a:srgbClr val="1C3F95"/>
              </a:solidFill>
            </a:endParaRPr>
          </a:p>
          <a:p>
            <a:pPr>
              <a:defRPr/>
            </a:pPr>
            <a:fld id="{0A97DD9A-1EE5-49E6-8EAB-07033CABF0B5}" type="slidenum">
              <a:rPr lang="en-US" sz="2400" smtClean="0">
                <a:solidFill>
                  <a:srgbClr val="1C3F95"/>
                </a:solidFill>
              </a:rPr>
              <a:pPr>
                <a:defRPr/>
              </a:pPr>
              <a:t>109</a:t>
            </a:fld>
            <a:endParaRPr lang="en-US" sz="4800" dirty="0">
              <a:solidFill>
                <a:prstClr val="black"/>
              </a:solidFill>
            </a:endParaRPr>
          </a:p>
          <a:p>
            <a:pPr>
              <a:defRPr/>
            </a:pPr>
            <a:endParaRPr lang="en-US" dirty="0">
              <a:solidFill>
                <a:srgbClr val="1C3F95"/>
              </a:solidFill>
            </a:endParaRPr>
          </a:p>
        </p:txBody>
      </p:sp>
      <p:graphicFrame>
        <p:nvGraphicFramePr>
          <p:cNvPr id="9" name="Diagram 8"/>
          <p:cNvGraphicFramePr/>
          <p:nvPr>
            <p:extLst>
              <p:ext uri="{D42A27DB-BD31-4B8C-83A1-F6EECF244321}">
                <p14:modId xmlns:p14="http://schemas.microsoft.com/office/powerpoint/2010/main" val="3157658428"/>
              </p:ext>
            </p:extLst>
          </p:nvPr>
        </p:nvGraphicFramePr>
        <p:xfrm>
          <a:off x="269365" y="115463"/>
          <a:ext cx="8677421" cy="53690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p:cNvSpPr txBox="1"/>
          <p:nvPr/>
        </p:nvSpPr>
        <p:spPr>
          <a:xfrm>
            <a:off x="1385308" y="5334667"/>
            <a:ext cx="6844292" cy="1095685"/>
          </a:xfrm>
          <a:prstGeom prst="rect">
            <a:avLst/>
          </a:prstGeom>
          <a:solidFill>
            <a:schemeClr val="tx2">
              <a:lumMod val="20000"/>
              <a:lumOff val="80000"/>
            </a:schemeClr>
          </a:solidFill>
        </p:spPr>
        <p:txBody>
          <a:bodyPr wrap="square" rtlCol="0">
            <a:spAutoFit/>
          </a:bodyPr>
          <a:lstStyle/>
          <a:p>
            <a:pPr algn="ctr">
              <a:lnSpc>
                <a:spcPct val="90000"/>
              </a:lnSpc>
            </a:pPr>
            <a:r>
              <a:rPr lang="en-US" sz="2400" dirty="0"/>
              <a:t>VIDEO AND DISCUSSION LESSON: </a:t>
            </a:r>
            <a:r>
              <a:rPr lang="en-US" sz="2400" b="1" dirty="0"/>
              <a:t>Diligence Changes Just OK Into Can Do    </a:t>
            </a:r>
            <a:r>
              <a:rPr lang="en-US" sz="2400" u="sng" dirty="0">
                <a:solidFill>
                  <a:srgbClr val="FFFFFF"/>
                </a:solidFill>
                <a:hlinkClick r:id="rId7"/>
              </a:rPr>
              <a:t>http://bit.ly/2YH3HhJ</a:t>
            </a:r>
            <a:endParaRPr lang="en-US" sz="2400" dirty="0">
              <a:solidFill>
                <a:srgbClr val="FFFFFF"/>
              </a:solidFill>
            </a:endParaRPr>
          </a:p>
        </p:txBody>
      </p:sp>
    </p:spTree>
    <p:extLst>
      <p:ext uri="{BB962C8B-B14F-4D97-AF65-F5344CB8AC3E}">
        <p14:creationId xmlns:p14="http://schemas.microsoft.com/office/powerpoint/2010/main" val="1341012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199"/>
            <a:ext cx="8229600" cy="1521033"/>
          </a:xfrm>
          <a:solidFill>
            <a:srgbClr val="800000"/>
          </a:solidFill>
          <a:ln>
            <a:miter lim="800000"/>
            <a:headEnd/>
            <a:tailEnd/>
          </a:ln>
        </p:spPr>
        <p:style>
          <a:lnRef idx="0">
            <a:schemeClr val="accent2"/>
          </a:lnRef>
          <a:fillRef idx="3">
            <a:schemeClr val="accent2"/>
          </a:fillRef>
          <a:effectRef idx="3">
            <a:schemeClr val="accent2"/>
          </a:effectRef>
          <a:fontRef idx="minor">
            <a:schemeClr val="lt1"/>
          </a:fontRef>
        </p:style>
        <p:txBody>
          <a:bodyPr/>
          <a:lstStyle/>
          <a:p>
            <a:pPr>
              <a:lnSpc>
                <a:spcPct val="90000"/>
              </a:lnSpc>
              <a:defRPr/>
            </a:pPr>
            <a:r>
              <a:rPr lang="en-US" b="0" dirty="0">
                <a:effectLst>
                  <a:outerShdw blurRad="38100" dist="38100" dir="2700000" algn="tl">
                    <a:srgbClr val="000000">
                      <a:alpha val="43137"/>
                    </a:srgbClr>
                  </a:outerShdw>
                </a:effectLst>
                <a:latin typeface="Arial Black"/>
                <a:cs typeface="Arial Black"/>
              </a:rPr>
              <a:t>Methods of Teaching/Instilling Beliefs That Will Produce Desired Behaviors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421957246"/>
              </p:ext>
            </p:extLst>
          </p:nvPr>
        </p:nvGraphicFramePr>
        <p:xfrm>
          <a:off x="14748" y="1847402"/>
          <a:ext cx="8976852" cy="50105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34067055"/>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0576"/>
          </a:xfrm>
        </p:spPr>
        <p:txBody>
          <a:bodyPr>
            <a:normAutofit/>
          </a:bodyPr>
          <a:lstStyle/>
          <a:p>
            <a:r>
              <a:rPr lang="en-GB" b="0" dirty="0">
                <a:latin typeface="Arial Black"/>
                <a:cs typeface="Arial Black"/>
              </a:rPr>
              <a:t>Success Skill of Perseverance</a:t>
            </a:r>
          </a:p>
        </p:txBody>
      </p:sp>
      <p:graphicFrame>
        <p:nvGraphicFramePr>
          <p:cNvPr id="3" name="Diagram 2"/>
          <p:cNvGraphicFramePr/>
          <p:nvPr>
            <p:extLst>
              <p:ext uri="{D42A27DB-BD31-4B8C-83A1-F6EECF244321}">
                <p14:modId xmlns:p14="http://schemas.microsoft.com/office/powerpoint/2010/main" val="1122151456"/>
              </p:ext>
            </p:extLst>
          </p:nvPr>
        </p:nvGraphicFramePr>
        <p:xfrm>
          <a:off x="388815" y="1116139"/>
          <a:ext cx="8404048" cy="18858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388815" y="3213710"/>
            <a:ext cx="3478505" cy="3175223"/>
          </a:xfrm>
          <a:prstGeom prst="rect">
            <a:avLst/>
          </a:prstGeom>
          <a:solidFill>
            <a:srgbClr val="D9D9D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Rectangle 4"/>
          <p:cNvSpPr/>
          <p:nvPr/>
        </p:nvSpPr>
        <p:spPr>
          <a:xfrm>
            <a:off x="4025250" y="3250648"/>
            <a:ext cx="4902297" cy="3175223"/>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 name="TextBox 5"/>
          <p:cNvSpPr txBox="1"/>
          <p:nvPr/>
        </p:nvSpPr>
        <p:spPr>
          <a:xfrm>
            <a:off x="457200" y="3370370"/>
            <a:ext cx="3568050" cy="2831544"/>
          </a:xfrm>
          <a:prstGeom prst="rect">
            <a:avLst/>
          </a:prstGeom>
          <a:noFill/>
        </p:spPr>
        <p:txBody>
          <a:bodyPr wrap="square" rtlCol="0">
            <a:spAutoFit/>
          </a:bodyPr>
          <a:lstStyle/>
          <a:p>
            <a:r>
              <a:rPr lang="en-US" sz="2200" dirty="0">
                <a:solidFill>
                  <a:srgbClr val="800000"/>
                </a:solidFill>
              </a:rPr>
              <a:t>KEY BELIEFS</a:t>
            </a:r>
          </a:p>
          <a:p>
            <a:pPr marL="342900" indent="-342900">
              <a:buFont typeface="Arial"/>
              <a:buChar char="•"/>
            </a:pPr>
            <a:r>
              <a:rPr lang="en-US" sz="2200" dirty="0">
                <a:solidFill>
                  <a:srgbClr val="800000"/>
                </a:solidFill>
              </a:rPr>
              <a:t>I am able to resist temptations and pressures to give up or quit.</a:t>
            </a:r>
          </a:p>
          <a:p>
            <a:pPr marL="342900" indent="-342900">
              <a:buFont typeface="Arial"/>
              <a:buChar char="•"/>
            </a:pPr>
            <a:r>
              <a:rPr lang="en-US" sz="2200" dirty="0">
                <a:solidFill>
                  <a:srgbClr val="800000"/>
                </a:solidFill>
              </a:rPr>
              <a:t>I choose to persist as long as I am able.</a:t>
            </a:r>
            <a:r>
              <a:rPr lang="en-US" sz="2400" dirty="0">
                <a:solidFill>
                  <a:srgbClr val="800000"/>
                </a:solidFill>
              </a:rPr>
              <a:t>	</a:t>
            </a:r>
          </a:p>
          <a:p>
            <a:endParaRPr lang="en-US" sz="2200" dirty="0">
              <a:solidFill>
                <a:srgbClr val="FFFFFF"/>
              </a:solidFill>
            </a:endParaRPr>
          </a:p>
        </p:txBody>
      </p:sp>
      <p:sp>
        <p:nvSpPr>
          <p:cNvPr id="7" name="TextBox 6"/>
          <p:cNvSpPr txBox="1"/>
          <p:nvPr/>
        </p:nvSpPr>
        <p:spPr>
          <a:xfrm>
            <a:off x="4309850" y="3348417"/>
            <a:ext cx="4540734" cy="3331681"/>
          </a:xfrm>
          <a:prstGeom prst="rect">
            <a:avLst/>
          </a:prstGeom>
          <a:solidFill>
            <a:srgbClr val="D9D9D9"/>
          </a:solidFill>
        </p:spPr>
        <p:txBody>
          <a:bodyPr wrap="square" rtlCol="0">
            <a:spAutoFit/>
          </a:bodyPr>
          <a:lstStyle/>
          <a:p>
            <a:pPr>
              <a:lnSpc>
                <a:spcPct val="90000"/>
              </a:lnSpc>
            </a:pPr>
            <a:r>
              <a:rPr lang="en-US" sz="2000" dirty="0"/>
              <a:t>INSTRUCTIONAL STRATEGIES</a:t>
            </a:r>
          </a:p>
          <a:p>
            <a:pPr marL="285750" indent="-285750">
              <a:buFont typeface="Arial"/>
              <a:buChar char="•"/>
            </a:pPr>
            <a:r>
              <a:rPr lang="en-US" sz="2200" dirty="0"/>
              <a:t>Research individuals from a historical perspective to document examples of perseverance.</a:t>
            </a:r>
          </a:p>
          <a:p>
            <a:pPr marL="285750" indent="-285750">
              <a:buFont typeface="Arial"/>
              <a:buChar char="•"/>
            </a:pPr>
            <a:r>
              <a:rPr lang="en-US" sz="2200" dirty="0"/>
              <a:t>Have students discuss mistakes they have made and how they could have turned them into learning opportunities.</a:t>
            </a:r>
          </a:p>
          <a:p>
            <a:pPr marL="285750" indent="-285750">
              <a:lnSpc>
                <a:spcPct val="90000"/>
              </a:lnSpc>
              <a:buFont typeface="Arial"/>
              <a:buChar char="•"/>
            </a:pPr>
            <a:endParaRPr lang="en-GB" dirty="0">
              <a:solidFill>
                <a:srgbClr val="FFFFFF"/>
              </a:solidFill>
            </a:endParaRPr>
          </a:p>
        </p:txBody>
      </p:sp>
      <p:sp>
        <p:nvSpPr>
          <p:cNvPr id="8" name="Slide Number Placeholder 7"/>
          <p:cNvSpPr>
            <a:spLocks noGrp="1"/>
          </p:cNvSpPr>
          <p:nvPr>
            <p:ph type="sldNum" sz="quarter" idx="12"/>
          </p:nvPr>
        </p:nvSpPr>
        <p:spPr/>
        <p:txBody>
          <a:bodyPr/>
          <a:lstStyle/>
          <a:p>
            <a:pPr>
              <a:defRPr/>
            </a:pPr>
            <a:endParaRPr lang="en-US" sz="2400" dirty="0">
              <a:solidFill>
                <a:srgbClr val="1C3F95"/>
              </a:solidFill>
            </a:endParaRPr>
          </a:p>
          <a:p>
            <a:pPr>
              <a:defRPr/>
            </a:pPr>
            <a:fld id="{0A97DD9A-1EE5-49E6-8EAB-07033CABF0B5}" type="slidenum">
              <a:rPr lang="en-US" smtClean="0">
                <a:solidFill>
                  <a:srgbClr val="1C3F95"/>
                </a:solidFill>
              </a:rPr>
              <a:pPr>
                <a:defRPr/>
              </a:pPr>
              <a:t>110</a:t>
            </a:fld>
            <a:endParaRPr lang="en-US" dirty="0">
              <a:solidFill>
                <a:prstClr val="black"/>
              </a:solidFill>
            </a:endParaRPr>
          </a:p>
          <a:p>
            <a:pPr>
              <a:defRPr/>
            </a:pPr>
            <a:endParaRPr lang="en-US" dirty="0">
              <a:solidFill>
                <a:srgbClr val="1C3F95"/>
              </a:solidFill>
            </a:endParaRPr>
          </a:p>
        </p:txBody>
      </p:sp>
    </p:spTree>
    <p:extLst>
      <p:ext uri="{BB962C8B-B14F-4D97-AF65-F5344CB8AC3E}">
        <p14:creationId xmlns:p14="http://schemas.microsoft.com/office/powerpoint/2010/main" val="392061462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0576"/>
          </a:xfrm>
        </p:spPr>
        <p:txBody>
          <a:bodyPr/>
          <a:lstStyle/>
          <a:p>
            <a:r>
              <a:rPr lang="en-GB" b="0" dirty="0">
                <a:latin typeface="Arial Black"/>
                <a:cs typeface="Arial Black"/>
              </a:rPr>
              <a:t>Success Skill of Positivity</a:t>
            </a:r>
          </a:p>
        </p:txBody>
      </p:sp>
      <p:graphicFrame>
        <p:nvGraphicFramePr>
          <p:cNvPr id="3" name="Diagram 2"/>
          <p:cNvGraphicFramePr/>
          <p:nvPr>
            <p:extLst>
              <p:ext uri="{D42A27DB-BD31-4B8C-83A1-F6EECF244321}">
                <p14:modId xmlns:p14="http://schemas.microsoft.com/office/powerpoint/2010/main" val="3809573367"/>
              </p:ext>
            </p:extLst>
          </p:nvPr>
        </p:nvGraphicFramePr>
        <p:xfrm>
          <a:off x="388815" y="1116140"/>
          <a:ext cx="8365567" cy="2039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557972" y="3213710"/>
            <a:ext cx="3828839" cy="3175223"/>
          </a:xfrm>
          <a:prstGeom prst="rect">
            <a:avLst/>
          </a:prstGeom>
          <a:solidFill>
            <a:srgbClr val="D9D9D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Rectangle 4"/>
          <p:cNvSpPr/>
          <p:nvPr/>
        </p:nvSpPr>
        <p:spPr>
          <a:xfrm>
            <a:off x="4579215" y="3250648"/>
            <a:ext cx="4115923" cy="3175223"/>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 name="TextBox 5"/>
          <p:cNvSpPr txBox="1"/>
          <p:nvPr/>
        </p:nvSpPr>
        <p:spPr>
          <a:xfrm>
            <a:off x="692654" y="3406148"/>
            <a:ext cx="3636436" cy="3354764"/>
          </a:xfrm>
          <a:prstGeom prst="rect">
            <a:avLst/>
          </a:prstGeom>
          <a:noFill/>
        </p:spPr>
        <p:txBody>
          <a:bodyPr wrap="square" rtlCol="0">
            <a:spAutoFit/>
          </a:bodyPr>
          <a:lstStyle/>
          <a:p>
            <a:r>
              <a:rPr lang="en-US" sz="2200" dirty="0">
                <a:solidFill>
                  <a:srgbClr val="800000"/>
                </a:solidFill>
              </a:rPr>
              <a:t>KEY BELIEFS</a:t>
            </a:r>
          </a:p>
          <a:p>
            <a:pPr marL="342900" indent="-342900">
              <a:buFont typeface="Arial"/>
              <a:buChar char="•"/>
            </a:pPr>
            <a:r>
              <a:rPr lang="en-US" sz="2100" dirty="0">
                <a:solidFill>
                  <a:srgbClr val="800000"/>
                </a:solidFill>
              </a:rPr>
              <a:t>Having a positive outlook can help accomplish positive results. </a:t>
            </a:r>
          </a:p>
          <a:p>
            <a:pPr marL="342900" indent="-342900">
              <a:buFont typeface="Arial"/>
              <a:buChar char="•"/>
            </a:pPr>
            <a:r>
              <a:rPr lang="en-US" sz="2100" dirty="0">
                <a:solidFill>
                  <a:srgbClr val="800000"/>
                </a:solidFill>
              </a:rPr>
              <a:t>I understand how having a negative attitude can affect my happiness and I will choose to find a positive alternative.. </a:t>
            </a:r>
          </a:p>
          <a:p>
            <a:endParaRPr lang="en-US" sz="2200" dirty="0">
              <a:solidFill>
                <a:srgbClr val="800000"/>
              </a:solidFill>
            </a:endParaRPr>
          </a:p>
        </p:txBody>
      </p:sp>
      <p:sp>
        <p:nvSpPr>
          <p:cNvPr id="7" name="TextBox 6"/>
          <p:cNvSpPr txBox="1"/>
          <p:nvPr/>
        </p:nvSpPr>
        <p:spPr>
          <a:xfrm>
            <a:off x="4656177" y="3348417"/>
            <a:ext cx="4002003" cy="3213187"/>
          </a:xfrm>
          <a:prstGeom prst="rect">
            <a:avLst/>
          </a:prstGeom>
          <a:solidFill>
            <a:srgbClr val="D9D9D9"/>
          </a:solidFill>
        </p:spPr>
        <p:txBody>
          <a:bodyPr wrap="square" rtlCol="0">
            <a:spAutoFit/>
          </a:bodyPr>
          <a:lstStyle/>
          <a:p>
            <a:pPr>
              <a:lnSpc>
                <a:spcPct val="90000"/>
              </a:lnSpc>
            </a:pPr>
            <a:r>
              <a:rPr lang="en-US" sz="2000" dirty="0"/>
              <a:t>INSTRUCTIONAL STRATEGIES</a:t>
            </a:r>
          </a:p>
          <a:p>
            <a:pPr marL="342900" indent="-342900">
              <a:lnSpc>
                <a:spcPct val="90000"/>
              </a:lnSpc>
              <a:buFont typeface="Arial"/>
              <a:buChar char="•"/>
            </a:pPr>
            <a:r>
              <a:rPr lang="en-US" sz="2100" dirty="0"/>
              <a:t>Provide opportunities for students to understand that they can’t always control the situation, but can control how they choose to respond.</a:t>
            </a:r>
          </a:p>
          <a:p>
            <a:pPr marL="342900" indent="-342900">
              <a:lnSpc>
                <a:spcPct val="90000"/>
              </a:lnSpc>
              <a:buFont typeface="Arial"/>
              <a:buChar char="•"/>
            </a:pPr>
            <a:r>
              <a:rPr lang="en-US" sz="2100" dirty="0"/>
              <a:t>Have students share negative dialogue they might have and turn it into a positive dialogue.</a:t>
            </a:r>
          </a:p>
          <a:p>
            <a:pPr marL="285750" indent="-285750">
              <a:lnSpc>
                <a:spcPct val="90000"/>
              </a:lnSpc>
              <a:buFont typeface="Arial"/>
              <a:buChar char="•"/>
            </a:pPr>
            <a:endParaRPr lang="en-GB" dirty="0"/>
          </a:p>
        </p:txBody>
      </p:sp>
      <p:sp>
        <p:nvSpPr>
          <p:cNvPr id="8" name="Slide Number Placeholder 7"/>
          <p:cNvSpPr>
            <a:spLocks noGrp="1"/>
          </p:cNvSpPr>
          <p:nvPr>
            <p:ph type="sldNum" sz="quarter" idx="12"/>
          </p:nvPr>
        </p:nvSpPr>
        <p:spPr/>
        <p:txBody>
          <a:bodyPr/>
          <a:lstStyle/>
          <a:p>
            <a:pPr>
              <a:defRPr/>
            </a:pPr>
            <a:endParaRPr lang="en-US" sz="2400" dirty="0">
              <a:solidFill>
                <a:srgbClr val="1C3F95"/>
              </a:solidFill>
            </a:endParaRPr>
          </a:p>
          <a:p>
            <a:pPr>
              <a:defRPr/>
            </a:pPr>
            <a:fld id="{0A97DD9A-1EE5-49E6-8EAB-07033CABF0B5}" type="slidenum">
              <a:rPr lang="en-US" smtClean="0">
                <a:solidFill>
                  <a:srgbClr val="1C3F95"/>
                </a:solidFill>
              </a:rPr>
              <a:pPr>
                <a:defRPr/>
              </a:pPr>
              <a:t>111</a:t>
            </a:fld>
            <a:endParaRPr lang="en-US" dirty="0">
              <a:solidFill>
                <a:prstClr val="black"/>
              </a:solidFill>
            </a:endParaRPr>
          </a:p>
          <a:p>
            <a:pPr>
              <a:defRPr/>
            </a:pPr>
            <a:endParaRPr lang="en-US" dirty="0">
              <a:solidFill>
                <a:srgbClr val="1C3F95"/>
              </a:solidFill>
            </a:endParaRPr>
          </a:p>
        </p:txBody>
      </p:sp>
    </p:spTree>
    <p:extLst>
      <p:ext uri="{BB962C8B-B14F-4D97-AF65-F5344CB8AC3E}">
        <p14:creationId xmlns:p14="http://schemas.microsoft.com/office/powerpoint/2010/main" val="286911520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52908003"/>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4"/>
          <p:cNvGraphicFramePr>
            <a:graphicFrameLocks noGrp="1"/>
          </p:cNvGraphicFramePr>
          <p:nvPr>
            <p:ph idx="1"/>
            <p:extLst>
              <p:ext uri="{D42A27DB-BD31-4B8C-83A1-F6EECF244321}">
                <p14:modId xmlns:p14="http://schemas.microsoft.com/office/powerpoint/2010/main" val="1936790296"/>
              </p:ext>
            </p:extLst>
          </p:nvPr>
        </p:nvGraphicFramePr>
        <p:xfrm>
          <a:off x="533400" y="1524000"/>
          <a:ext cx="8229600" cy="484568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25173549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250341442"/>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4"/>
          <p:cNvGraphicFramePr>
            <a:graphicFrameLocks noGrp="1"/>
          </p:cNvGraphicFramePr>
          <p:nvPr>
            <p:ph idx="1"/>
            <p:extLst>
              <p:ext uri="{D42A27DB-BD31-4B8C-83A1-F6EECF244321}">
                <p14:modId xmlns:p14="http://schemas.microsoft.com/office/powerpoint/2010/main" val="550487691"/>
              </p:ext>
            </p:extLst>
          </p:nvPr>
        </p:nvGraphicFramePr>
        <p:xfrm>
          <a:off x="381000" y="1427716"/>
          <a:ext cx="8229600" cy="486499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12475835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346200" y="1292343"/>
            <a:ext cx="6248400" cy="1098002"/>
          </a:xfrm>
          <a:prstGeom prst="roundRect">
            <a:avLst/>
          </a:prstGeom>
          <a:solidFill>
            <a:srgbClr val="234098"/>
          </a:solidFill>
          <a:ln>
            <a:solidFill>
              <a:srgbClr val="9AD2FF"/>
            </a:solidFill>
          </a:ln>
          <a:effectLst>
            <a:reflection blurRad="6350" stA="50000" endA="275" endPos="400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6800">
              <a:lnSpc>
                <a:spcPct val="90000"/>
              </a:lnSpc>
              <a:spcBef>
                <a:spcPct val="0"/>
              </a:spcBef>
              <a:spcAft>
                <a:spcPct val="35000"/>
              </a:spcAft>
            </a:pPr>
            <a:r>
              <a:rPr lang="en-US" sz="3600" b="1" dirty="0">
                <a:solidFill>
                  <a:prstClr val="white"/>
                </a:solidFill>
                <a:effectLst>
                  <a:outerShdw blurRad="38100" dist="38100" dir="2700000" algn="tl">
                    <a:srgbClr val="000000">
                      <a:alpha val="43137"/>
                    </a:srgbClr>
                  </a:outerShdw>
                </a:effectLst>
                <a:latin typeface="Arial Black"/>
                <a:cs typeface="Arial Black"/>
              </a:rPr>
              <a:t>Video Lesson</a:t>
            </a:r>
          </a:p>
        </p:txBody>
      </p:sp>
      <p:sp>
        <p:nvSpPr>
          <p:cNvPr id="2" name="TextBox 1"/>
          <p:cNvSpPr txBox="1"/>
          <p:nvPr/>
        </p:nvSpPr>
        <p:spPr>
          <a:xfrm>
            <a:off x="1498600" y="3094335"/>
            <a:ext cx="6146800" cy="923330"/>
          </a:xfrm>
          <a:prstGeom prst="rect">
            <a:avLst/>
          </a:prstGeom>
          <a:noFill/>
        </p:spPr>
        <p:txBody>
          <a:bodyPr wrap="square" rtlCol="0">
            <a:spAutoFit/>
          </a:bodyPr>
          <a:lstStyle/>
          <a:p>
            <a:pPr algn="ctr"/>
            <a:r>
              <a:rPr lang="en-US" sz="3600" b="1" dirty="0">
                <a:latin typeface="BlairMdITC TT-Medium"/>
                <a:cs typeface="BlairMdITC TT-Medium"/>
              </a:rPr>
              <a:t>The Greatest</a:t>
            </a:r>
          </a:p>
          <a:p>
            <a:endParaRPr lang="en-US" dirty="0"/>
          </a:p>
        </p:txBody>
      </p:sp>
    </p:spTree>
    <p:extLst>
      <p:ext uri="{BB962C8B-B14F-4D97-AF65-F5344CB8AC3E}">
        <p14:creationId xmlns:p14="http://schemas.microsoft.com/office/powerpoint/2010/main" val="230625793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0" dirty="0">
                <a:latin typeface="Arial Black"/>
                <a:cs typeface="Arial Black"/>
              </a:rPr>
              <a:t>Social and Emotional Domain</a:t>
            </a:r>
          </a:p>
        </p:txBody>
      </p:sp>
      <p:grpSp>
        <p:nvGrpSpPr>
          <p:cNvPr id="5" name="Group 4"/>
          <p:cNvGrpSpPr/>
          <p:nvPr/>
        </p:nvGrpSpPr>
        <p:grpSpPr>
          <a:xfrm>
            <a:off x="370764" y="2453396"/>
            <a:ext cx="8056531" cy="2983102"/>
            <a:chOff x="0" y="-231013"/>
            <a:chExt cx="8578816" cy="3515948"/>
          </a:xfrm>
        </p:grpSpPr>
        <p:sp>
          <p:nvSpPr>
            <p:cNvPr id="9" name="Rectangle 8"/>
            <p:cNvSpPr/>
            <p:nvPr/>
          </p:nvSpPr>
          <p:spPr>
            <a:xfrm>
              <a:off x="0" y="305035"/>
              <a:ext cx="8492380" cy="2979900"/>
            </a:xfrm>
            <a:prstGeom prst="rect">
              <a:avLst/>
            </a:prstGeom>
          </p:spPr>
          <p:style>
            <a:lnRef idx="1">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Rectangle 9"/>
            <p:cNvSpPr/>
            <p:nvPr/>
          </p:nvSpPr>
          <p:spPr>
            <a:xfrm>
              <a:off x="86436" y="-231013"/>
              <a:ext cx="8492380" cy="29799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59103" tIns="895604" rIns="659103" bIns="156464" numCol="1" spcCol="1270" anchor="t" anchorCtr="0">
              <a:noAutofit/>
            </a:bodyPr>
            <a:lstStyle/>
            <a:p>
              <a:pPr marL="228600" lvl="1" indent="-228600" algn="l" defTabSz="977900">
                <a:lnSpc>
                  <a:spcPct val="90000"/>
                </a:lnSpc>
                <a:spcBef>
                  <a:spcPct val="0"/>
                </a:spcBef>
                <a:spcAft>
                  <a:spcPct val="15000"/>
                </a:spcAft>
                <a:buChar char="••"/>
              </a:pPr>
              <a:r>
                <a:rPr lang="en-US" sz="2200" b="0" kern="1200" dirty="0"/>
                <a:t>Identify</a:t>
              </a:r>
              <a:r>
                <a:rPr lang="en-US" sz="2200" b="0" kern="1200" baseline="0" dirty="0"/>
                <a:t> at least three reasons why teaching the skill is important.</a:t>
              </a:r>
              <a:endParaRPr lang="en-US" sz="2200" b="0" kern="1200" dirty="0"/>
            </a:p>
            <a:p>
              <a:pPr marL="228600" lvl="1" indent="-228600" algn="l" defTabSz="977900">
                <a:lnSpc>
                  <a:spcPct val="90000"/>
                </a:lnSpc>
                <a:spcBef>
                  <a:spcPct val="0"/>
                </a:spcBef>
                <a:spcAft>
                  <a:spcPct val="15000"/>
                </a:spcAft>
                <a:buChar char="••"/>
              </a:pPr>
              <a:r>
                <a:rPr lang="en-US" sz="2200" b="0" kern="1200" dirty="0"/>
                <a:t>What are the key beliefs you would like to instill in students?</a:t>
              </a:r>
            </a:p>
            <a:p>
              <a:pPr marL="228600" lvl="1" indent="-228600" algn="l" defTabSz="977900">
                <a:lnSpc>
                  <a:spcPct val="90000"/>
                </a:lnSpc>
                <a:spcBef>
                  <a:spcPct val="0"/>
                </a:spcBef>
                <a:spcAft>
                  <a:spcPct val="15000"/>
                </a:spcAft>
                <a:buChar char="••"/>
              </a:pPr>
              <a:r>
                <a:rPr lang="en-US" sz="2200" b="0" kern="1200" dirty="0"/>
                <a:t>Each person chooses one of the Way To Go lessons. Teach the lesson.</a:t>
              </a:r>
            </a:p>
          </p:txBody>
        </p:sp>
      </p:grpSp>
      <p:grpSp>
        <p:nvGrpSpPr>
          <p:cNvPr id="6" name="Group 5"/>
          <p:cNvGrpSpPr/>
          <p:nvPr/>
        </p:nvGrpSpPr>
        <p:grpSpPr>
          <a:xfrm>
            <a:off x="374884" y="2367696"/>
            <a:ext cx="8052412" cy="920895"/>
            <a:chOff x="4119" y="0"/>
            <a:chExt cx="8399055" cy="920895"/>
          </a:xfrm>
          <a:solidFill>
            <a:srgbClr val="D9D9D9"/>
          </a:solidFill>
        </p:grpSpPr>
        <p:sp>
          <p:nvSpPr>
            <p:cNvPr id="7" name="Rounded Rectangle 6"/>
            <p:cNvSpPr/>
            <p:nvPr/>
          </p:nvSpPr>
          <p:spPr>
            <a:xfrm>
              <a:off x="4119" y="0"/>
              <a:ext cx="8399055" cy="920895"/>
            </a:xfrm>
            <a:prstGeom prst="roundRect">
              <a:avLst/>
            </a:prstGeom>
            <a:grp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8" name="Rounded Rectangle 6"/>
            <p:cNvSpPr/>
            <p:nvPr/>
          </p:nvSpPr>
          <p:spPr>
            <a:xfrm>
              <a:off x="49073" y="44954"/>
              <a:ext cx="8309147" cy="8309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24694" tIns="0" rIns="224694" bIns="0" numCol="1" spcCol="1270" anchor="ctr" anchorCtr="0">
              <a:noAutofit/>
            </a:bodyPr>
            <a:lstStyle/>
            <a:p>
              <a:pPr lvl="0" algn="l" defTabSz="1066800">
                <a:lnSpc>
                  <a:spcPct val="90000"/>
                </a:lnSpc>
                <a:spcBef>
                  <a:spcPct val="0"/>
                </a:spcBef>
                <a:spcAft>
                  <a:spcPct val="35000"/>
                </a:spcAft>
              </a:pPr>
              <a:r>
                <a:rPr lang="en-US" sz="2400" dirty="0">
                  <a:solidFill>
                    <a:srgbClr val="000000"/>
                  </a:solidFill>
                </a:rPr>
                <a:t>Choose 2 of the above traits from the Social and Emotional Domain:</a:t>
              </a:r>
              <a:endParaRPr lang="en-US" sz="2400" b="0" kern="1200" dirty="0">
                <a:solidFill>
                  <a:srgbClr val="000000"/>
                </a:solidFill>
              </a:endParaRPr>
            </a:p>
          </p:txBody>
        </p:sp>
      </p:grpSp>
      <p:sp>
        <p:nvSpPr>
          <p:cNvPr id="11" name="TextBox 10"/>
          <p:cNvSpPr txBox="1"/>
          <p:nvPr/>
        </p:nvSpPr>
        <p:spPr>
          <a:xfrm>
            <a:off x="457200" y="1253067"/>
            <a:ext cx="7888921" cy="923330"/>
          </a:xfrm>
          <a:prstGeom prst="rect">
            <a:avLst/>
          </a:prstGeom>
          <a:noFill/>
        </p:spPr>
        <p:txBody>
          <a:bodyPr wrap="square" rtlCol="0">
            <a:spAutoFit/>
          </a:bodyPr>
          <a:lstStyle/>
          <a:p>
            <a:r>
              <a:rPr lang="en-US" dirty="0"/>
              <a:t>Self- Discipline 				Perseverance   </a:t>
            </a:r>
          </a:p>
          <a:p>
            <a:r>
              <a:rPr lang="en-US" dirty="0"/>
              <a:t>Resilience 					Diligence	</a:t>
            </a:r>
          </a:p>
          <a:p>
            <a:r>
              <a:rPr lang="en-US" dirty="0"/>
              <a:t>Positivity </a:t>
            </a:r>
          </a:p>
        </p:txBody>
      </p:sp>
      <p:sp>
        <p:nvSpPr>
          <p:cNvPr id="2" name="Rectangle 1"/>
          <p:cNvSpPr/>
          <p:nvPr/>
        </p:nvSpPr>
        <p:spPr>
          <a:xfrm>
            <a:off x="457200" y="5292456"/>
            <a:ext cx="7777691" cy="846462"/>
          </a:xfrm>
          <a:prstGeom prst="rect">
            <a:avLst/>
          </a:prstGeom>
          <a:solidFill>
            <a:srgbClr val="D9D9D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 name="TextBox 2"/>
          <p:cNvSpPr txBox="1"/>
          <p:nvPr/>
        </p:nvSpPr>
        <p:spPr>
          <a:xfrm>
            <a:off x="705063" y="5292456"/>
            <a:ext cx="7337423" cy="769441"/>
          </a:xfrm>
          <a:prstGeom prst="rect">
            <a:avLst/>
          </a:prstGeom>
          <a:noFill/>
        </p:spPr>
        <p:txBody>
          <a:bodyPr wrap="square" rtlCol="0">
            <a:spAutoFit/>
          </a:bodyPr>
          <a:lstStyle/>
          <a:p>
            <a:r>
              <a:rPr lang="en-GB" sz="2200" dirty="0">
                <a:solidFill>
                  <a:srgbClr val="000000"/>
                </a:solidFill>
              </a:rPr>
              <a:t>Review the Social and Emotional skills. Identify any other skills that would be critical for inclusion in your school.</a:t>
            </a:r>
          </a:p>
        </p:txBody>
      </p:sp>
      <p:sp>
        <p:nvSpPr>
          <p:cNvPr id="12" name="TextBox 11"/>
          <p:cNvSpPr txBox="1"/>
          <p:nvPr/>
        </p:nvSpPr>
        <p:spPr>
          <a:xfrm>
            <a:off x="5021744" y="6292714"/>
            <a:ext cx="3213147" cy="369332"/>
          </a:xfrm>
          <a:prstGeom prst="rect">
            <a:avLst/>
          </a:prstGeom>
          <a:noFill/>
        </p:spPr>
        <p:txBody>
          <a:bodyPr wrap="square" rtlCol="0">
            <a:spAutoFit/>
          </a:bodyPr>
          <a:lstStyle/>
          <a:p>
            <a:r>
              <a:rPr lang="en-GB" dirty="0"/>
              <a:t>Worksheet 16 – Page 53</a:t>
            </a:r>
          </a:p>
        </p:txBody>
      </p:sp>
      <p:sp>
        <p:nvSpPr>
          <p:cNvPr id="13" name="Slide Number Placeholder 12"/>
          <p:cNvSpPr>
            <a:spLocks noGrp="1"/>
          </p:cNvSpPr>
          <p:nvPr>
            <p:ph type="sldNum" sz="quarter" idx="12"/>
          </p:nvPr>
        </p:nvSpPr>
        <p:spPr/>
        <p:txBody>
          <a:bodyPr/>
          <a:lstStyle/>
          <a:p>
            <a:pPr>
              <a:defRPr/>
            </a:pPr>
            <a:endParaRPr lang="en-US" sz="2400" dirty="0">
              <a:solidFill>
                <a:srgbClr val="1C3F95"/>
              </a:solidFill>
            </a:endParaRPr>
          </a:p>
          <a:p>
            <a:pPr>
              <a:defRPr/>
            </a:pPr>
            <a:fld id="{0A97DD9A-1EE5-49E6-8EAB-07033CABF0B5}" type="slidenum">
              <a:rPr lang="en-US" smtClean="0">
                <a:solidFill>
                  <a:srgbClr val="1C3F95"/>
                </a:solidFill>
              </a:rPr>
              <a:pPr>
                <a:defRPr/>
              </a:pPr>
              <a:t>115</a:t>
            </a:fld>
            <a:endParaRPr lang="en-US" dirty="0">
              <a:solidFill>
                <a:prstClr val="black"/>
              </a:solidFill>
            </a:endParaRPr>
          </a:p>
          <a:p>
            <a:pPr>
              <a:defRPr/>
            </a:pPr>
            <a:endParaRPr lang="en-US" dirty="0">
              <a:solidFill>
                <a:srgbClr val="1C3F95"/>
              </a:solidFill>
            </a:endParaRPr>
          </a:p>
        </p:txBody>
      </p:sp>
    </p:spTree>
    <p:extLst>
      <p:ext uri="{BB962C8B-B14F-4D97-AF65-F5344CB8AC3E}">
        <p14:creationId xmlns:p14="http://schemas.microsoft.com/office/powerpoint/2010/main" val="86877149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747179718"/>
              </p:ext>
            </p:extLst>
          </p:nvPr>
        </p:nvGraphicFramePr>
        <p:xfrm>
          <a:off x="1092200" y="700393"/>
          <a:ext cx="6934200" cy="42067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3619003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293413724"/>
              </p:ext>
            </p:extLst>
          </p:nvPr>
        </p:nvGraphicFramePr>
        <p:xfrm>
          <a:off x="762000" y="609600"/>
          <a:ext cx="7620000" cy="52149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01061278"/>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864581275"/>
              </p:ext>
            </p:extLst>
          </p:nvPr>
        </p:nvGraphicFramePr>
        <p:xfrm>
          <a:off x="538731" y="152400"/>
          <a:ext cx="8148069"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p:cNvGraphicFramePr/>
          <p:nvPr>
            <p:extLst>
              <p:ext uri="{D42A27DB-BD31-4B8C-83A1-F6EECF244321}">
                <p14:modId xmlns:p14="http://schemas.microsoft.com/office/powerpoint/2010/main" val="1825996355"/>
              </p:ext>
            </p:extLst>
          </p:nvPr>
        </p:nvGraphicFramePr>
        <p:xfrm>
          <a:off x="914400" y="1600199"/>
          <a:ext cx="7467600" cy="476948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95335789"/>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94494773"/>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Content Placeholder 4"/>
          <p:cNvGraphicFramePr>
            <a:graphicFrameLocks noGrp="1"/>
          </p:cNvGraphicFramePr>
          <p:nvPr>
            <p:ph idx="1"/>
            <p:extLst>
              <p:ext uri="{D42A27DB-BD31-4B8C-83A1-F6EECF244321}">
                <p14:modId xmlns:p14="http://schemas.microsoft.com/office/powerpoint/2010/main" val="3785622123"/>
              </p:ext>
            </p:extLst>
          </p:nvPr>
        </p:nvGraphicFramePr>
        <p:xfrm>
          <a:off x="457200" y="1600200"/>
          <a:ext cx="8382000" cy="5257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719774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graphicEl>
                                              <a:dgm id="{DC7322AA-32A0-4008-845B-63F4CEB441C1}"/>
                                            </p:graphicEl>
                                          </p:spTgt>
                                        </p:tgtEl>
                                        <p:attrNameLst>
                                          <p:attrName>style.visibility</p:attrName>
                                        </p:attrNameLst>
                                      </p:cBhvr>
                                      <p:to>
                                        <p:strVal val="visible"/>
                                      </p:to>
                                    </p:set>
                                    <p:animEffect transition="in" filter="circle(in)">
                                      <p:cBhvr>
                                        <p:cTn id="7" dur="2000"/>
                                        <p:tgtEl>
                                          <p:spTgt spid="5">
                                            <p:graphicEl>
                                              <a:dgm id="{DC7322AA-32A0-4008-845B-63F4CEB441C1}"/>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graphicEl>
                                              <a:dgm id="{CDBD04BB-8CA2-41FB-822F-1EED821C1FCE}"/>
                                            </p:graphicEl>
                                          </p:spTgt>
                                        </p:tgtEl>
                                        <p:attrNameLst>
                                          <p:attrName>style.visibility</p:attrName>
                                        </p:attrNameLst>
                                      </p:cBhvr>
                                      <p:to>
                                        <p:strVal val="visible"/>
                                      </p:to>
                                    </p:set>
                                    <p:animEffect transition="in" filter="circle(in)">
                                      <p:cBhvr>
                                        <p:cTn id="12" dur="2000"/>
                                        <p:tgtEl>
                                          <p:spTgt spid="5">
                                            <p:graphicEl>
                                              <a:dgm id="{CDBD04BB-8CA2-41FB-822F-1EED821C1FCE}"/>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graphicEl>
                                              <a:dgm id="{C15D7D56-348A-490F-AE1E-A3B0C310C607}"/>
                                            </p:graphicEl>
                                          </p:spTgt>
                                        </p:tgtEl>
                                        <p:attrNameLst>
                                          <p:attrName>style.visibility</p:attrName>
                                        </p:attrNameLst>
                                      </p:cBhvr>
                                      <p:to>
                                        <p:strVal val="visible"/>
                                      </p:to>
                                    </p:set>
                                    <p:animEffect transition="in" filter="circle(in)">
                                      <p:cBhvr>
                                        <p:cTn id="17" dur="2000"/>
                                        <p:tgtEl>
                                          <p:spTgt spid="5">
                                            <p:graphicEl>
                                              <a:dgm id="{C15D7D56-348A-490F-AE1E-A3B0C310C60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0125" y="23074"/>
            <a:ext cx="8735142" cy="1143000"/>
          </a:xfrm>
        </p:spPr>
        <p:txBody>
          <a:bodyPr>
            <a:normAutofit fontScale="90000"/>
          </a:bodyPr>
          <a:lstStyle/>
          <a:p>
            <a:r>
              <a:rPr lang="en-US" b="0" dirty="0">
                <a:latin typeface="Arial Black"/>
                <a:cs typeface="Arial Black"/>
              </a:rPr>
              <a:t>Approaches to the Intentional and Explicit Teaching of CHARACTER COUNTS! </a:t>
            </a:r>
            <a:endParaRPr lang="en-GB" b="0" dirty="0">
              <a:latin typeface="Arial Black"/>
              <a:cs typeface="Arial Black"/>
            </a:endParaRPr>
          </a:p>
        </p:txBody>
      </p:sp>
      <p:graphicFrame>
        <p:nvGraphicFramePr>
          <p:cNvPr id="5" name="Diagram 4"/>
          <p:cNvGraphicFramePr/>
          <p:nvPr>
            <p:extLst>
              <p:ext uri="{D42A27DB-BD31-4B8C-83A1-F6EECF244321}">
                <p14:modId xmlns:p14="http://schemas.microsoft.com/office/powerpoint/2010/main" val="243038437"/>
              </p:ext>
            </p:extLst>
          </p:nvPr>
        </p:nvGraphicFramePr>
        <p:xfrm>
          <a:off x="328724" y="1276554"/>
          <a:ext cx="8577943" cy="50433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2"/>
          </p:nvPr>
        </p:nvSpPr>
        <p:spPr/>
        <p:txBody>
          <a:bodyPr/>
          <a:lstStyle/>
          <a:p>
            <a:pPr>
              <a:defRPr/>
            </a:pPr>
            <a:endParaRPr lang="en-US" sz="2400" dirty="0">
              <a:solidFill>
                <a:srgbClr val="1C3F95"/>
              </a:solidFill>
            </a:endParaRPr>
          </a:p>
          <a:p>
            <a:pPr>
              <a:defRPr/>
            </a:pPr>
            <a:fld id="{0A97DD9A-1EE5-49E6-8EAB-07033CABF0B5}" type="slidenum">
              <a:rPr lang="en-US" smtClean="0">
                <a:solidFill>
                  <a:srgbClr val="1C3F95"/>
                </a:solidFill>
              </a:rPr>
              <a:pPr>
                <a:defRPr/>
              </a:pPr>
              <a:t>12</a:t>
            </a:fld>
            <a:endParaRPr lang="en-US" dirty="0">
              <a:solidFill>
                <a:prstClr val="black"/>
              </a:solidFill>
            </a:endParaRPr>
          </a:p>
          <a:p>
            <a:pPr>
              <a:defRPr/>
            </a:pPr>
            <a:endParaRPr lang="en-US" dirty="0">
              <a:solidFill>
                <a:srgbClr val="1C3F95"/>
              </a:solidFill>
            </a:endParaRPr>
          </a:p>
        </p:txBody>
      </p:sp>
    </p:spTree>
    <p:extLst>
      <p:ext uri="{BB962C8B-B14F-4D97-AF65-F5344CB8AC3E}">
        <p14:creationId xmlns:p14="http://schemas.microsoft.com/office/powerpoint/2010/main" val="394742837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3435172801"/>
              </p:ext>
            </p:extLst>
          </p:nvPr>
        </p:nvGraphicFramePr>
        <p:xfrm>
          <a:off x="775014" y="288657"/>
          <a:ext cx="7676920" cy="5985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619914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881975492"/>
              </p:ext>
            </p:extLst>
          </p:nvPr>
        </p:nvGraphicFramePr>
        <p:xfrm>
          <a:off x="533400" y="533400"/>
          <a:ext cx="78486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a:xfrm>
            <a:off x="2743200" y="6492875"/>
            <a:ext cx="5562600" cy="365125"/>
          </a:xfrm>
        </p:spPr>
        <p:txBody>
          <a:bodyPr/>
          <a:lstStyle/>
          <a:p>
            <a:pPr>
              <a:defRPr/>
            </a:pPr>
            <a:fld id="{DF3B4D2E-E3C1-4A78-BC47-B3954B4378CE}" type="slidenum">
              <a:rPr lang="en-US" smtClean="0">
                <a:solidFill>
                  <a:srgbClr val="1C3F95"/>
                </a:solidFill>
              </a:rPr>
              <a:pPr>
                <a:defRPr/>
              </a:pPr>
              <a:t>121</a:t>
            </a:fld>
            <a:endParaRPr lang="en-US" dirty="0">
              <a:solidFill>
                <a:srgbClr val="1C3F95"/>
              </a:solidFill>
            </a:endParaRPr>
          </a:p>
        </p:txBody>
      </p:sp>
    </p:spTree>
    <p:extLst>
      <p:ext uri="{BB962C8B-B14F-4D97-AF65-F5344CB8AC3E}">
        <p14:creationId xmlns:p14="http://schemas.microsoft.com/office/powerpoint/2010/main" val="401352007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3600" b="0" dirty="0">
                <a:solidFill>
                  <a:srgbClr val="000090"/>
                </a:solidFill>
                <a:latin typeface="Arial Black"/>
                <a:cs typeface="Arial Black"/>
              </a:rPr>
              <a:t>What We Need to Teach Children and Young People </a:t>
            </a:r>
          </a:p>
        </p:txBody>
      </p:sp>
      <p:graphicFrame>
        <p:nvGraphicFramePr>
          <p:cNvPr id="6" name="Diagram 5"/>
          <p:cNvGraphicFramePr/>
          <p:nvPr>
            <p:extLst>
              <p:ext uri="{D42A27DB-BD31-4B8C-83A1-F6EECF244321}">
                <p14:modId xmlns:p14="http://schemas.microsoft.com/office/powerpoint/2010/main" val="3486816552"/>
              </p:ext>
            </p:extLst>
          </p:nvPr>
        </p:nvGraphicFramePr>
        <p:xfrm>
          <a:off x="457200" y="1447800"/>
          <a:ext cx="8153400" cy="44473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627584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graphicEl>
                                              <a:dgm id="{945DFB8A-6EAC-AA4E-A333-0B6F1F59555B}"/>
                                            </p:graphicEl>
                                          </p:spTgt>
                                        </p:tgtEl>
                                        <p:attrNameLst>
                                          <p:attrName>style.visibility</p:attrName>
                                        </p:attrNameLst>
                                      </p:cBhvr>
                                      <p:to>
                                        <p:strVal val="visible"/>
                                      </p:to>
                                    </p:set>
                                    <p:animEffect transition="in" filter="barn(inVertical)">
                                      <p:cBhvr>
                                        <p:cTn id="7" dur="500"/>
                                        <p:tgtEl>
                                          <p:spTgt spid="6">
                                            <p:graphicEl>
                                              <a:dgm id="{945DFB8A-6EAC-AA4E-A333-0B6F1F59555B}"/>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graphicEl>
                                              <a:dgm id="{87D96414-FDA7-CD48-92CC-B4D81D2483AF}"/>
                                            </p:graphicEl>
                                          </p:spTgt>
                                        </p:tgtEl>
                                        <p:attrNameLst>
                                          <p:attrName>style.visibility</p:attrName>
                                        </p:attrNameLst>
                                      </p:cBhvr>
                                      <p:to>
                                        <p:strVal val="visible"/>
                                      </p:to>
                                    </p:set>
                                    <p:animEffect transition="in" filter="barn(inVertical)">
                                      <p:cBhvr>
                                        <p:cTn id="12" dur="500"/>
                                        <p:tgtEl>
                                          <p:spTgt spid="6">
                                            <p:graphicEl>
                                              <a:dgm id="{87D96414-FDA7-CD48-92CC-B4D81D2483AF}"/>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graphicEl>
                                              <a:dgm id="{E7E39AEB-FD1B-154B-8FE5-D6BF77020861}"/>
                                            </p:graphicEl>
                                          </p:spTgt>
                                        </p:tgtEl>
                                        <p:attrNameLst>
                                          <p:attrName>style.visibility</p:attrName>
                                        </p:attrNameLst>
                                      </p:cBhvr>
                                      <p:to>
                                        <p:strVal val="visible"/>
                                      </p:to>
                                    </p:set>
                                    <p:animEffect transition="in" filter="barn(inVertical)">
                                      <p:cBhvr>
                                        <p:cTn id="17" dur="500"/>
                                        <p:tgtEl>
                                          <p:spTgt spid="6">
                                            <p:graphicEl>
                                              <a:dgm id="{E7E39AEB-FD1B-154B-8FE5-D6BF77020861}"/>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graphicEl>
                                              <a:dgm id="{43407B61-895A-B44E-97DE-AB0A8F5C08DB}"/>
                                            </p:graphicEl>
                                          </p:spTgt>
                                        </p:tgtEl>
                                        <p:attrNameLst>
                                          <p:attrName>style.visibility</p:attrName>
                                        </p:attrNameLst>
                                      </p:cBhvr>
                                      <p:to>
                                        <p:strVal val="visible"/>
                                      </p:to>
                                    </p:set>
                                    <p:animEffect transition="in" filter="barn(inVertical)">
                                      <p:cBhvr>
                                        <p:cTn id="22" dur="500"/>
                                        <p:tgtEl>
                                          <p:spTgt spid="6">
                                            <p:graphicEl>
                                              <a:dgm id="{43407B61-895A-B44E-97DE-AB0A8F5C08DB}"/>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graphicEl>
                                              <a:dgm id="{58C28D08-DA7F-FA42-BE48-ECD26547A646}"/>
                                            </p:graphicEl>
                                          </p:spTgt>
                                        </p:tgtEl>
                                        <p:attrNameLst>
                                          <p:attrName>style.visibility</p:attrName>
                                        </p:attrNameLst>
                                      </p:cBhvr>
                                      <p:to>
                                        <p:strVal val="visible"/>
                                      </p:to>
                                    </p:set>
                                    <p:animEffect transition="in" filter="barn(inVertical)">
                                      <p:cBhvr>
                                        <p:cTn id="27" dur="500"/>
                                        <p:tgtEl>
                                          <p:spTgt spid="6">
                                            <p:graphicEl>
                                              <a:dgm id="{58C28D08-DA7F-FA42-BE48-ECD26547A64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948504665"/>
              </p:ext>
            </p:extLst>
          </p:nvPr>
        </p:nvGraphicFramePr>
        <p:xfrm>
          <a:off x="457199" y="1022886"/>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092798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4">
                                            <p:graphicEl>
                                              <a:dgm id="{A3118B9A-2262-43CF-B81F-127F52FBEC63}"/>
                                            </p:graphicEl>
                                          </p:spTgt>
                                        </p:tgtEl>
                                        <p:attrNameLst>
                                          <p:attrName>style.visibility</p:attrName>
                                        </p:attrNameLst>
                                      </p:cBhvr>
                                      <p:to>
                                        <p:strVal val="visible"/>
                                      </p:to>
                                    </p:set>
                                    <p:animEffect transition="in" filter="barn(outHorizontal)">
                                      <p:cBhvr>
                                        <p:cTn id="7" dur="500"/>
                                        <p:tgtEl>
                                          <p:spTgt spid="4">
                                            <p:graphicEl>
                                              <a:dgm id="{A3118B9A-2262-43CF-B81F-127F52FBEC6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4">
                                            <p:graphicEl>
                                              <a:dgm id="{6A9CA37C-F924-47AF-A143-B564BBB06A3B}"/>
                                            </p:graphicEl>
                                          </p:spTgt>
                                        </p:tgtEl>
                                        <p:attrNameLst>
                                          <p:attrName>style.visibility</p:attrName>
                                        </p:attrNameLst>
                                      </p:cBhvr>
                                      <p:to>
                                        <p:strVal val="visible"/>
                                      </p:to>
                                    </p:set>
                                    <p:animEffect transition="in" filter="barn(outHorizontal)">
                                      <p:cBhvr>
                                        <p:cTn id="12" dur="500"/>
                                        <p:tgtEl>
                                          <p:spTgt spid="4">
                                            <p:graphicEl>
                                              <a:dgm id="{6A9CA37C-F924-47AF-A143-B564BBB06A3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4690" name="Picture 2" descr="photo130"/>
          <p:cNvPicPr>
            <a:picLocks noChangeAspect="1" noChangeArrowheads="1"/>
          </p:cNvPicPr>
          <p:nvPr/>
        </p:nvPicPr>
        <p:blipFill rotWithShape="1">
          <a:blip r:embed="rId3" cstate="print"/>
          <a:srcRect l="1666" t="2211" r="1666" b="16420"/>
          <a:stretch/>
        </p:blipFill>
        <p:spPr bwMode="auto">
          <a:xfrm>
            <a:off x="656724" y="1246459"/>
            <a:ext cx="8091036" cy="4468849"/>
          </a:xfrm>
          <a:prstGeom prst="rect">
            <a:avLst/>
          </a:prstGeom>
          <a:solidFill>
            <a:srgbClr val="FFFF00"/>
          </a:solidFill>
          <a:ln w="9525">
            <a:noFill/>
            <a:miter lim="800000"/>
            <a:headEnd/>
            <a:tailEnd/>
          </a:ln>
        </p:spPr>
      </p:pic>
      <p:graphicFrame>
        <p:nvGraphicFramePr>
          <p:cNvPr id="5" name="Diagram 4"/>
          <p:cNvGraphicFramePr/>
          <p:nvPr/>
        </p:nvGraphicFramePr>
        <p:xfrm>
          <a:off x="545015" y="152400"/>
          <a:ext cx="8229600" cy="14604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p:cNvSpPr txBox="1"/>
          <p:nvPr/>
        </p:nvSpPr>
        <p:spPr>
          <a:xfrm>
            <a:off x="191960" y="5789149"/>
            <a:ext cx="8357697" cy="984885"/>
          </a:xfrm>
          <a:prstGeom prst="rect">
            <a:avLst/>
          </a:prstGeom>
          <a:noFill/>
        </p:spPr>
        <p:txBody>
          <a:bodyPr wrap="square" rtlCol="0">
            <a:spAutoFit/>
          </a:bodyPr>
          <a:lstStyle/>
          <a:p>
            <a:pPr defTabSz="914400"/>
            <a:r>
              <a:rPr lang="en-US" sz="2000" b="1" dirty="0">
                <a:solidFill>
                  <a:prstClr val="black"/>
                </a:solidFill>
                <a:latin typeface="Arial"/>
              </a:rPr>
              <a:t>Look how many people were affected by this young man’s decision to stick his head through the opening in the back of his chair.</a:t>
            </a:r>
            <a:endParaRPr lang="en-US" sz="2000" dirty="0">
              <a:solidFill>
                <a:prstClr val="black"/>
              </a:solidFill>
              <a:latin typeface="Arial"/>
            </a:endParaRPr>
          </a:p>
          <a:p>
            <a:pPr defTabSz="914400"/>
            <a:endParaRPr lang="en-US" dirty="0">
              <a:solidFill>
                <a:prstClr val="black"/>
              </a:solidFill>
              <a:latin typeface="Arial"/>
            </a:endParaRPr>
          </a:p>
        </p:txBody>
      </p:sp>
    </p:spTree>
    <p:extLst>
      <p:ext uri="{BB962C8B-B14F-4D97-AF65-F5344CB8AC3E}">
        <p14:creationId xmlns:p14="http://schemas.microsoft.com/office/powerpoint/2010/main" val="19283484"/>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Content Placeholder 4"/>
          <p:cNvGraphicFramePr>
            <a:graphicFrameLocks noGrp="1"/>
          </p:cNvGraphicFramePr>
          <p:nvPr>
            <p:ph idx="1"/>
            <p:extLst>
              <p:ext uri="{D42A27DB-BD31-4B8C-83A1-F6EECF244321}">
                <p14:modId xmlns:p14="http://schemas.microsoft.com/office/powerpoint/2010/main" val="3059737600"/>
              </p:ext>
            </p:extLst>
          </p:nvPr>
        </p:nvGraphicFramePr>
        <p:xfrm>
          <a:off x="457200" y="1600200"/>
          <a:ext cx="8229600" cy="492343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95682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graphicEl>
                                              <a:dgm id="{BEB88B84-0F64-41CF-8416-35C5A50DE9FA}"/>
                                            </p:graphicEl>
                                          </p:spTgt>
                                        </p:tgtEl>
                                        <p:attrNameLst>
                                          <p:attrName>style.visibility</p:attrName>
                                        </p:attrNameLst>
                                      </p:cBhvr>
                                      <p:to>
                                        <p:strVal val="visible"/>
                                      </p:to>
                                    </p:set>
                                    <p:animEffect transition="in" filter="barn(inVertical)">
                                      <p:cBhvr>
                                        <p:cTn id="7" dur="500"/>
                                        <p:tgtEl>
                                          <p:spTgt spid="5">
                                            <p:graphicEl>
                                              <a:dgm id="{BEB88B84-0F64-41CF-8416-35C5A50DE9F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graphicEl>
                                              <a:dgm id="{2406881F-B3C9-498E-B251-2CA4035AD9E8}"/>
                                            </p:graphicEl>
                                          </p:spTgt>
                                        </p:tgtEl>
                                        <p:attrNameLst>
                                          <p:attrName>style.visibility</p:attrName>
                                        </p:attrNameLst>
                                      </p:cBhvr>
                                      <p:to>
                                        <p:strVal val="visible"/>
                                      </p:to>
                                    </p:set>
                                    <p:animEffect transition="in" filter="barn(inVertical)">
                                      <p:cBhvr>
                                        <p:cTn id="12" dur="500"/>
                                        <p:tgtEl>
                                          <p:spTgt spid="5">
                                            <p:graphicEl>
                                              <a:dgm id="{2406881F-B3C9-498E-B251-2CA4035AD9E8}"/>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graphicEl>
                                              <a:dgm id="{5763B89F-D24F-46EE-8D05-8BB267BEB925}"/>
                                            </p:graphicEl>
                                          </p:spTgt>
                                        </p:tgtEl>
                                        <p:attrNameLst>
                                          <p:attrName>style.visibility</p:attrName>
                                        </p:attrNameLst>
                                      </p:cBhvr>
                                      <p:to>
                                        <p:strVal val="visible"/>
                                      </p:to>
                                    </p:set>
                                    <p:animEffect transition="in" filter="barn(inVertical)">
                                      <p:cBhvr>
                                        <p:cTn id="17" dur="500"/>
                                        <p:tgtEl>
                                          <p:spTgt spid="5">
                                            <p:graphicEl>
                                              <a:dgm id="{5763B89F-D24F-46EE-8D05-8BB267BEB925}"/>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graphicEl>
                                              <a:dgm id="{6EA0205B-6EB0-4251-A6D1-5BE1B9B4EA79}"/>
                                            </p:graphicEl>
                                          </p:spTgt>
                                        </p:tgtEl>
                                        <p:attrNameLst>
                                          <p:attrName>style.visibility</p:attrName>
                                        </p:attrNameLst>
                                      </p:cBhvr>
                                      <p:to>
                                        <p:strVal val="visible"/>
                                      </p:to>
                                    </p:set>
                                    <p:animEffect transition="in" filter="barn(inVertical)">
                                      <p:cBhvr>
                                        <p:cTn id="22" dur="500"/>
                                        <p:tgtEl>
                                          <p:spTgt spid="5">
                                            <p:graphicEl>
                                              <a:dgm id="{6EA0205B-6EB0-4251-A6D1-5BE1B9B4EA79}"/>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graphicEl>
                                              <a:dgm id="{CBD2EDB6-08A3-4A50-B9CB-13C398A51C51}"/>
                                            </p:graphicEl>
                                          </p:spTgt>
                                        </p:tgtEl>
                                        <p:attrNameLst>
                                          <p:attrName>style.visibility</p:attrName>
                                        </p:attrNameLst>
                                      </p:cBhvr>
                                      <p:to>
                                        <p:strVal val="visible"/>
                                      </p:to>
                                    </p:set>
                                    <p:animEffect transition="in" filter="barn(inVertical)">
                                      <p:cBhvr>
                                        <p:cTn id="27" dur="500"/>
                                        <p:tgtEl>
                                          <p:spTgt spid="5">
                                            <p:graphicEl>
                                              <a:dgm id="{CBD2EDB6-08A3-4A50-B9CB-13C398A51C51}"/>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graphicEl>
                                              <a:dgm id="{65E482EE-6B31-6F46-B4D8-D95C016D953B}"/>
                                            </p:graphicEl>
                                          </p:spTgt>
                                        </p:tgtEl>
                                        <p:attrNameLst>
                                          <p:attrName>style.visibility</p:attrName>
                                        </p:attrNameLst>
                                      </p:cBhvr>
                                      <p:to>
                                        <p:strVal val="visible"/>
                                      </p:to>
                                    </p:set>
                                    <p:animEffect transition="in" filter="barn(inVertical)">
                                      <p:cBhvr>
                                        <p:cTn id="32" dur="500"/>
                                        <p:tgtEl>
                                          <p:spTgt spid="5">
                                            <p:graphicEl>
                                              <a:dgm id="{65E482EE-6B31-6F46-B4D8-D95C016D953B}"/>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graphicEl>
                                              <a:dgm id="{6E36713C-68CC-D448-9E5F-FBBCA847F3D2}"/>
                                            </p:graphicEl>
                                          </p:spTgt>
                                        </p:tgtEl>
                                        <p:attrNameLst>
                                          <p:attrName>style.visibility</p:attrName>
                                        </p:attrNameLst>
                                      </p:cBhvr>
                                      <p:to>
                                        <p:strVal val="visible"/>
                                      </p:to>
                                    </p:set>
                                    <p:animEffect transition="in" filter="barn(inVertical)">
                                      <p:cBhvr>
                                        <p:cTn id="37" dur="500"/>
                                        <p:tgtEl>
                                          <p:spTgt spid="5">
                                            <p:graphicEl>
                                              <a:dgm id="{6E36713C-68CC-D448-9E5F-FBBCA847F3D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2200853141"/>
              </p:ext>
            </p:extLst>
          </p:nvPr>
        </p:nvGraphicFramePr>
        <p:xfrm>
          <a:off x="-134683" y="0"/>
          <a:ext cx="9144000" cy="662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440245" y="2209800"/>
            <a:ext cx="2590800" cy="2062103"/>
          </a:xfrm>
          <a:prstGeom prst="rect">
            <a:avLst/>
          </a:prstGeom>
          <a:noFill/>
        </p:spPr>
        <p:txBody>
          <a:bodyPr wrap="square" rtlCol="0">
            <a:spAutoFit/>
          </a:bodyPr>
          <a:lstStyle/>
          <a:p>
            <a:pPr algn="ctr" defTabSz="914400" fontAlgn="base">
              <a:spcBef>
                <a:spcPct val="0"/>
              </a:spcBef>
              <a:spcAft>
                <a:spcPct val="0"/>
              </a:spcAft>
            </a:pPr>
            <a:r>
              <a:rPr lang="en-US" sz="3200" dirty="0">
                <a:solidFill>
                  <a:srgbClr val="1C3F95">
                    <a:lumMod val="75000"/>
                  </a:srgbClr>
                </a:solidFill>
                <a:latin typeface="Arial"/>
                <a:cs typeface="Arial" pitchFamily="34" charset="0"/>
              </a:rPr>
              <a:t>Tests for Making Good Decisions</a:t>
            </a:r>
          </a:p>
        </p:txBody>
      </p:sp>
    </p:spTree>
    <p:extLst>
      <p:ext uri="{BB962C8B-B14F-4D97-AF65-F5344CB8AC3E}">
        <p14:creationId xmlns:p14="http://schemas.microsoft.com/office/powerpoint/2010/main" val="520591541"/>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616866109"/>
              </p:ext>
            </p:extLst>
          </p:nvPr>
        </p:nvGraphicFramePr>
        <p:xfrm>
          <a:off x="3505200" y="116239"/>
          <a:ext cx="5181600" cy="10187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 name="Diagram 1"/>
          <p:cNvGraphicFramePr/>
          <p:nvPr>
            <p:extLst>
              <p:ext uri="{D42A27DB-BD31-4B8C-83A1-F6EECF244321}">
                <p14:modId xmlns:p14="http://schemas.microsoft.com/office/powerpoint/2010/main" val="2983591965"/>
              </p:ext>
            </p:extLst>
          </p:nvPr>
        </p:nvGraphicFramePr>
        <p:xfrm>
          <a:off x="254461" y="1418944"/>
          <a:ext cx="4495800" cy="3505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3" name="Diagram 2"/>
          <p:cNvGraphicFramePr/>
          <p:nvPr>
            <p:extLst>
              <p:ext uri="{D42A27DB-BD31-4B8C-83A1-F6EECF244321}">
                <p14:modId xmlns:p14="http://schemas.microsoft.com/office/powerpoint/2010/main" val="3732586291"/>
              </p:ext>
            </p:extLst>
          </p:nvPr>
        </p:nvGraphicFramePr>
        <p:xfrm>
          <a:off x="685800" y="5257800"/>
          <a:ext cx="7924800" cy="9906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5" name="Picture 4" descr="hispanic-students.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056699" y="1781831"/>
            <a:ext cx="3931205" cy="2471043"/>
          </a:xfrm>
          <a:prstGeom prst="rect">
            <a:avLst/>
          </a:prstGeom>
        </p:spPr>
      </p:pic>
    </p:spTree>
    <p:extLst>
      <p:ext uri="{BB962C8B-B14F-4D97-AF65-F5344CB8AC3E}">
        <p14:creationId xmlns:p14="http://schemas.microsoft.com/office/powerpoint/2010/main" val="371336987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itle 1"/>
          <p:cNvSpPr>
            <a:spLocks noGrp="1"/>
          </p:cNvSpPr>
          <p:nvPr>
            <p:ph type="title"/>
          </p:nvPr>
        </p:nvSpPr>
        <p:spPr/>
        <p:txBody>
          <a:bodyPr/>
          <a:lstStyle/>
          <a:p>
            <a:r>
              <a:rPr lang="en-US" b="0" dirty="0">
                <a:latin typeface="Arial Black"/>
                <a:cs typeface="Arial Black"/>
              </a:rPr>
              <a:t>Best Possible Result (BPR</a:t>
            </a:r>
            <a:r>
              <a:rPr lang="en-US" dirty="0"/>
              <a:t>)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34290324"/>
              </p:ext>
            </p:extLst>
          </p:nvPr>
        </p:nvGraphicFramePr>
        <p:xfrm>
          <a:off x="553403" y="1542469"/>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15183543"/>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296102795"/>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Content Placeholder 2"/>
          <p:cNvGraphicFramePr>
            <a:graphicFrameLocks noGrp="1"/>
          </p:cNvGraphicFramePr>
          <p:nvPr>
            <p:ph idx="1"/>
            <p:extLst>
              <p:ext uri="{D42A27DB-BD31-4B8C-83A1-F6EECF244321}">
                <p14:modId xmlns:p14="http://schemas.microsoft.com/office/powerpoint/2010/main" val="2311908033"/>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TextBox 3"/>
          <p:cNvSpPr txBox="1"/>
          <p:nvPr/>
        </p:nvSpPr>
        <p:spPr>
          <a:xfrm>
            <a:off x="-6022245" y="577313"/>
            <a:ext cx="5194908"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3972584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
                                            <p:graphicEl>
                                              <a:dgm id="{90321F23-C05A-40A8-8167-BBC8F9D8855C}"/>
                                            </p:graphicEl>
                                          </p:spTgt>
                                        </p:tgtEl>
                                        <p:attrNameLst>
                                          <p:attrName>style.visibility</p:attrName>
                                        </p:attrNameLst>
                                      </p:cBhvr>
                                      <p:to>
                                        <p:strVal val="visible"/>
                                      </p:to>
                                    </p:set>
                                    <p:animEffect transition="in" filter="barn(outHorizontal)">
                                      <p:cBhvr>
                                        <p:cTn id="7" dur="500"/>
                                        <p:tgtEl>
                                          <p:spTgt spid="3">
                                            <p:graphicEl>
                                              <a:dgm id="{90321F23-C05A-40A8-8167-BBC8F9D8855C}"/>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3">
                                            <p:graphicEl>
                                              <a:dgm id="{8F3793BA-72C2-4979-8210-BCB4B82BDD46}"/>
                                            </p:graphicEl>
                                          </p:spTgt>
                                        </p:tgtEl>
                                        <p:attrNameLst>
                                          <p:attrName>style.visibility</p:attrName>
                                        </p:attrNameLst>
                                      </p:cBhvr>
                                      <p:to>
                                        <p:strVal val="visible"/>
                                      </p:to>
                                    </p:set>
                                    <p:animEffect transition="in" filter="barn(outHorizontal)">
                                      <p:cBhvr>
                                        <p:cTn id="12" dur="500"/>
                                        <p:tgtEl>
                                          <p:spTgt spid="3">
                                            <p:graphicEl>
                                              <a:dgm id="{8F3793BA-72C2-4979-8210-BCB4B82BDD46}"/>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grpId="0" nodeType="clickEffect">
                                  <p:stCondLst>
                                    <p:cond delay="0"/>
                                  </p:stCondLst>
                                  <p:childTnLst>
                                    <p:set>
                                      <p:cBhvr>
                                        <p:cTn id="16" dur="1" fill="hold">
                                          <p:stCondLst>
                                            <p:cond delay="0"/>
                                          </p:stCondLst>
                                        </p:cTn>
                                        <p:tgtEl>
                                          <p:spTgt spid="3">
                                            <p:graphicEl>
                                              <a:dgm id="{29B83703-6BCB-4500-A076-7BB6777B97C2}"/>
                                            </p:graphicEl>
                                          </p:spTgt>
                                        </p:tgtEl>
                                        <p:attrNameLst>
                                          <p:attrName>style.visibility</p:attrName>
                                        </p:attrNameLst>
                                      </p:cBhvr>
                                      <p:to>
                                        <p:strVal val="visible"/>
                                      </p:to>
                                    </p:set>
                                    <p:animEffect transition="in" filter="barn(outHorizontal)">
                                      <p:cBhvr>
                                        <p:cTn id="17" dur="500"/>
                                        <p:tgtEl>
                                          <p:spTgt spid="3">
                                            <p:graphicEl>
                                              <a:dgm id="{29B83703-6BCB-4500-A076-7BB6777B97C2}"/>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grpId="0" nodeType="clickEffect">
                                  <p:stCondLst>
                                    <p:cond delay="0"/>
                                  </p:stCondLst>
                                  <p:childTnLst>
                                    <p:set>
                                      <p:cBhvr>
                                        <p:cTn id="21" dur="1" fill="hold">
                                          <p:stCondLst>
                                            <p:cond delay="0"/>
                                          </p:stCondLst>
                                        </p:cTn>
                                        <p:tgtEl>
                                          <p:spTgt spid="3">
                                            <p:graphicEl>
                                              <a:dgm id="{D83F71A3-F298-4A9C-83E8-7F3CF9214BC9}"/>
                                            </p:graphicEl>
                                          </p:spTgt>
                                        </p:tgtEl>
                                        <p:attrNameLst>
                                          <p:attrName>style.visibility</p:attrName>
                                        </p:attrNameLst>
                                      </p:cBhvr>
                                      <p:to>
                                        <p:strVal val="visible"/>
                                      </p:to>
                                    </p:set>
                                    <p:animEffect transition="in" filter="barn(outHorizontal)">
                                      <p:cBhvr>
                                        <p:cTn id="22" dur="500"/>
                                        <p:tgtEl>
                                          <p:spTgt spid="3">
                                            <p:graphicEl>
                                              <a:dgm id="{D83F71A3-F298-4A9C-83E8-7F3CF9214BC9}"/>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grpId="0" nodeType="clickEffect">
                                  <p:stCondLst>
                                    <p:cond delay="0"/>
                                  </p:stCondLst>
                                  <p:childTnLst>
                                    <p:set>
                                      <p:cBhvr>
                                        <p:cTn id="26" dur="1" fill="hold">
                                          <p:stCondLst>
                                            <p:cond delay="0"/>
                                          </p:stCondLst>
                                        </p:cTn>
                                        <p:tgtEl>
                                          <p:spTgt spid="3">
                                            <p:graphicEl>
                                              <a:dgm id="{BE8914C0-9A87-476C-ACAA-EE16596ADF56}"/>
                                            </p:graphicEl>
                                          </p:spTgt>
                                        </p:tgtEl>
                                        <p:attrNameLst>
                                          <p:attrName>style.visibility</p:attrName>
                                        </p:attrNameLst>
                                      </p:cBhvr>
                                      <p:to>
                                        <p:strVal val="visible"/>
                                      </p:to>
                                    </p:set>
                                    <p:animEffect transition="in" filter="barn(outHorizontal)">
                                      <p:cBhvr>
                                        <p:cTn id="27" dur="500"/>
                                        <p:tgtEl>
                                          <p:spTgt spid="3">
                                            <p:graphicEl>
                                              <a:dgm id="{BE8914C0-9A87-476C-ACAA-EE16596ADF5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549400" y="1336401"/>
            <a:ext cx="6248400" cy="1098002"/>
          </a:xfrm>
          <a:prstGeom prst="roundRect">
            <a:avLst/>
          </a:prstGeom>
          <a:solidFill>
            <a:srgbClr val="234098"/>
          </a:solidFill>
          <a:ln>
            <a:solidFill>
              <a:srgbClr val="9AD2FF"/>
            </a:solidFill>
          </a:ln>
          <a:effectLst>
            <a:reflection blurRad="6350" stA="50000" endA="275" endPos="400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6800">
              <a:lnSpc>
                <a:spcPct val="90000"/>
              </a:lnSpc>
              <a:spcBef>
                <a:spcPct val="0"/>
              </a:spcBef>
              <a:spcAft>
                <a:spcPct val="35000"/>
              </a:spcAft>
            </a:pPr>
            <a:r>
              <a:rPr lang="en-US" sz="3600" b="1" dirty="0">
                <a:solidFill>
                  <a:prstClr val="white"/>
                </a:solidFill>
                <a:effectLst>
                  <a:outerShdw blurRad="38100" dist="38100" dir="2700000" algn="tl">
                    <a:srgbClr val="000000">
                      <a:alpha val="43137"/>
                    </a:srgbClr>
                  </a:outerShdw>
                </a:effectLst>
                <a:latin typeface="Arial Black"/>
                <a:cs typeface="Arial Black"/>
              </a:rPr>
              <a:t>Video Lesson</a:t>
            </a:r>
          </a:p>
        </p:txBody>
      </p:sp>
      <p:sp>
        <p:nvSpPr>
          <p:cNvPr id="2" name="TextBox 1"/>
          <p:cNvSpPr txBox="1"/>
          <p:nvPr/>
        </p:nvSpPr>
        <p:spPr>
          <a:xfrm>
            <a:off x="1854200" y="3048000"/>
            <a:ext cx="5765800" cy="1061829"/>
          </a:xfrm>
          <a:prstGeom prst="rect">
            <a:avLst/>
          </a:prstGeom>
          <a:noFill/>
        </p:spPr>
        <p:txBody>
          <a:bodyPr wrap="square" rtlCol="0">
            <a:spAutoFit/>
          </a:bodyPr>
          <a:lstStyle/>
          <a:p>
            <a:pPr lvl="0" algn="ctr" defTabSz="1066800">
              <a:lnSpc>
                <a:spcPct val="90000"/>
              </a:lnSpc>
              <a:spcBef>
                <a:spcPct val="0"/>
              </a:spcBef>
              <a:spcAft>
                <a:spcPct val="35000"/>
              </a:spcAft>
            </a:pPr>
            <a:r>
              <a:rPr lang="en-US" sz="3600" dirty="0">
                <a:solidFill>
                  <a:srgbClr val="000000"/>
                </a:solidFill>
                <a:effectLst>
                  <a:outerShdw blurRad="38100" dist="38100" dir="2700000" algn="tl">
                    <a:srgbClr val="000000">
                      <a:alpha val="43137"/>
                    </a:srgbClr>
                  </a:outerShdw>
                </a:effectLst>
                <a:latin typeface="BlairMdITC TT-Medium"/>
                <a:cs typeface="BlairMdITC TT-Medium"/>
              </a:rPr>
              <a:t>Concert</a:t>
            </a:r>
          </a:p>
          <a:p>
            <a:endParaRPr lang="en-US" dirty="0"/>
          </a:p>
        </p:txBody>
      </p:sp>
    </p:spTree>
    <p:extLst>
      <p:ext uri="{BB962C8B-B14F-4D97-AF65-F5344CB8AC3E}">
        <p14:creationId xmlns:p14="http://schemas.microsoft.com/office/powerpoint/2010/main" val="86984470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52400" y="1447800"/>
          <a:ext cx="8839200" cy="4232786"/>
        </p:xfrm>
        <a:graphic>
          <a:graphicData uri="http://schemas.openxmlformats.org/drawingml/2006/table">
            <a:tbl>
              <a:tblPr firstRow="1" bandRow="1">
                <a:tableStyleId>{37CE84F3-28C3-443E-9E96-99CF82512B78}</a:tableStyleId>
              </a:tblPr>
              <a:tblGrid>
                <a:gridCol w="1524000">
                  <a:extLst>
                    <a:ext uri="{9D8B030D-6E8A-4147-A177-3AD203B41FA5}">
                      <a16:colId xmlns:a16="http://schemas.microsoft.com/office/drawing/2014/main" val="20000"/>
                    </a:ext>
                  </a:extLst>
                </a:gridCol>
                <a:gridCol w="7315200">
                  <a:extLst>
                    <a:ext uri="{9D8B030D-6E8A-4147-A177-3AD203B41FA5}">
                      <a16:colId xmlns:a16="http://schemas.microsoft.com/office/drawing/2014/main" val="20001"/>
                    </a:ext>
                  </a:extLst>
                </a:gridCol>
              </a:tblGrid>
              <a:tr h="956186">
                <a:tc>
                  <a:txBody>
                    <a:bodyPr/>
                    <a:lstStyle/>
                    <a:p>
                      <a:r>
                        <a:rPr lang="en-US" b="0" dirty="0">
                          <a:solidFill>
                            <a:srgbClr val="002060"/>
                          </a:solidFill>
                        </a:rPr>
                        <a:t>Key Questions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AD2FF"/>
                    </a:solidFill>
                  </a:tcPr>
                </a:tc>
                <a:tc>
                  <a:txBody>
                    <a:bodyPr/>
                    <a:lstStyle/>
                    <a:p>
                      <a:r>
                        <a:rPr lang="en-US" b="0" dirty="0">
                          <a:solidFill>
                            <a:srgbClr val="002060"/>
                          </a:solidFill>
                        </a:rPr>
                        <a:t>Who are the stakeholders?</a:t>
                      </a:r>
                    </a:p>
                    <a:p>
                      <a:r>
                        <a:rPr lang="en-US" b="0" dirty="0">
                          <a:solidFill>
                            <a:srgbClr val="002060"/>
                          </a:solidFill>
                        </a:rPr>
                        <a:t>How</a:t>
                      </a:r>
                      <a:r>
                        <a:rPr lang="en-US" b="0" baseline="0" dirty="0">
                          <a:solidFill>
                            <a:srgbClr val="002060"/>
                          </a:solidFill>
                        </a:rPr>
                        <a:t> can I make a good decision?</a:t>
                      </a:r>
                    </a:p>
                    <a:p>
                      <a:r>
                        <a:rPr lang="en-US" b="0" baseline="0" dirty="0">
                          <a:solidFill>
                            <a:srgbClr val="002060"/>
                          </a:solidFill>
                        </a:rPr>
                        <a:t>What strategies can I use to make a good choice?</a:t>
                      </a:r>
                      <a:endParaRPr lang="en-US" b="0" dirty="0">
                        <a:solidFill>
                          <a:srgbClr val="002060"/>
                        </a:solidFil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AD2FF"/>
                    </a:solidFill>
                  </a:tcPr>
                </a:tc>
                <a:extLst>
                  <a:ext uri="{0D108BD9-81ED-4DB2-BD59-A6C34878D82A}">
                    <a16:rowId xmlns:a16="http://schemas.microsoft.com/office/drawing/2014/main" val="10000"/>
                  </a:ext>
                </a:extLst>
              </a:tr>
              <a:tr h="2590800">
                <a:tc>
                  <a:txBody>
                    <a:bodyPr/>
                    <a:lstStyle/>
                    <a:p>
                      <a:r>
                        <a:rPr lang="en-US" dirty="0">
                          <a:solidFill>
                            <a:srgbClr val="002060"/>
                          </a:solidFill>
                        </a:rPr>
                        <a:t>Supporting Questions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dirty="0">
                          <a:solidFill>
                            <a:srgbClr val="002060"/>
                          </a:solidFill>
                        </a:rPr>
                        <a:t>Why should I make good</a:t>
                      </a:r>
                      <a:r>
                        <a:rPr lang="en-US" baseline="0" dirty="0">
                          <a:solidFill>
                            <a:srgbClr val="002060"/>
                          </a:solidFill>
                        </a:rPr>
                        <a:t> or right decisions?</a:t>
                      </a:r>
                    </a:p>
                    <a:p>
                      <a:r>
                        <a:rPr lang="en-US" baseline="0" dirty="0">
                          <a:solidFill>
                            <a:srgbClr val="002060"/>
                          </a:solidFill>
                        </a:rPr>
                        <a:t>Who/what do I need to think about to make good decisions?</a:t>
                      </a:r>
                    </a:p>
                    <a:p>
                      <a:r>
                        <a:rPr lang="en-US" baseline="0" dirty="0">
                          <a:solidFill>
                            <a:srgbClr val="002060"/>
                          </a:solidFill>
                        </a:rPr>
                        <a:t>Who will be affected by my decision?</a:t>
                      </a:r>
                    </a:p>
                    <a:p>
                      <a:r>
                        <a:rPr lang="en-US" baseline="0" dirty="0">
                          <a:solidFill>
                            <a:srgbClr val="002060"/>
                          </a:solidFill>
                        </a:rPr>
                        <a:t>How can I find out if I’m making a good ethical decision?</a:t>
                      </a:r>
                    </a:p>
                    <a:p>
                      <a:r>
                        <a:rPr lang="en-US" baseline="0" dirty="0">
                          <a:solidFill>
                            <a:srgbClr val="002060"/>
                          </a:solidFill>
                        </a:rPr>
                        <a:t>How can I make better decisions?</a:t>
                      </a:r>
                    </a:p>
                    <a:p>
                      <a:r>
                        <a:rPr lang="en-US" baseline="0" dirty="0">
                          <a:solidFill>
                            <a:srgbClr val="002060"/>
                          </a:solidFill>
                        </a:rPr>
                        <a:t>How can I change the way I make decisions to improve the outcome?</a:t>
                      </a:r>
                    </a:p>
                    <a:p>
                      <a:r>
                        <a:rPr lang="en-US" baseline="0" dirty="0">
                          <a:solidFill>
                            <a:srgbClr val="002060"/>
                          </a:solidFill>
                        </a:rPr>
                        <a:t>What steps should I take to achieve a good result for most stakeholders?</a:t>
                      </a:r>
                    </a:p>
                    <a:p>
                      <a:r>
                        <a:rPr lang="en-US" baseline="0" dirty="0">
                          <a:solidFill>
                            <a:srgbClr val="002060"/>
                          </a:solidFill>
                        </a:rPr>
                        <a:t>How can I help others to make better ethical decisions?</a:t>
                      </a:r>
                      <a:endParaRPr lang="en-US" dirty="0">
                        <a:solidFill>
                          <a:srgbClr val="002060"/>
                        </a:solidFil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85800">
                <a:tc>
                  <a:txBody>
                    <a:bodyPr/>
                    <a:lstStyle/>
                    <a:p>
                      <a:r>
                        <a:rPr lang="en-US" dirty="0">
                          <a:solidFill>
                            <a:srgbClr val="002060"/>
                          </a:solidFill>
                        </a:rPr>
                        <a:t>Key</a:t>
                      </a:r>
                      <a:r>
                        <a:rPr lang="en-US" baseline="0" dirty="0">
                          <a:solidFill>
                            <a:srgbClr val="002060"/>
                          </a:solidFill>
                        </a:rPr>
                        <a:t> Concepts</a:t>
                      </a:r>
                      <a:endParaRPr lang="en-US" dirty="0">
                        <a:solidFill>
                          <a:srgbClr val="002060"/>
                        </a:solidFil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AD2FF"/>
                    </a:solidFill>
                  </a:tcPr>
                </a:tc>
                <a:tc>
                  <a:txBody>
                    <a:bodyPr/>
                    <a:lstStyle/>
                    <a:p>
                      <a:r>
                        <a:rPr lang="en-US" dirty="0">
                          <a:solidFill>
                            <a:srgbClr val="002060"/>
                          </a:solidFill>
                        </a:rPr>
                        <a:t>Stakeholders,</a:t>
                      </a:r>
                      <a:r>
                        <a:rPr lang="en-US" baseline="0" dirty="0">
                          <a:solidFill>
                            <a:srgbClr val="002060"/>
                          </a:solidFill>
                        </a:rPr>
                        <a:t> thinking, clarifying goals, developing options, effective and ethical decisions, best possible result, consequences</a:t>
                      </a:r>
                      <a:endParaRPr lang="en-US" dirty="0">
                        <a:solidFill>
                          <a:srgbClr val="002060"/>
                        </a:solidFil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AD2FF"/>
                    </a:solidFill>
                  </a:tcPr>
                </a:tc>
                <a:extLst>
                  <a:ext uri="{0D108BD9-81ED-4DB2-BD59-A6C34878D82A}">
                    <a16:rowId xmlns:a16="http://schemas.microsoft.com/office/drawing/2014/main" val="10002"/>
                  </a:ext>
                </a:extLst>
              </a:tr>
            </a:tbl>
          </a:graphicData>
        </a:graphic>
      </p:graphicFrame>
      <p:sp>
        <p:nvSpPr>
          <p:cNvPr id="2" name="Title 1"/>
          <p:cNvSpPr>
            <a:spLocks noGrp="1"/>
          </p:cNvSpPr>
          <p:nvPr>
            <p:ph type="title"/>
          </p:nvPr>
        </p:nvSpPr>
        <p:spPr/>
        <p:txBody>
          <a:bodyPr/>
          <a:lstStyle/>
          <a:p>
            <a:r>
              <a:rPr lang="en-US" dirty="0">
                <a:solidFill>
                  <a:srgbClr val="002060"/>
                </a:solidFill>
              </a:rPr>
              <a:t>DECISION-MAKING</a:t>
            </a:r>
          </a:p>
        </p:txBody>
      </p:sp>
    </p:spTree>
    <p:extLst>
      <p:ext uri="{BB962C8B-B14F-4D97-AF65-F5344CB8AC3E}">
        <p14:creationId xmlns:p14="http://schemas.microsoft.com/office/powerpoint/2010/main" val="3114110837"/>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llaboration Image.jpg"/>
          <p:cNvPicPr>
            <a:picLocks noChangeAspect="1"/>
          </p:cNvPicPr>
          <p:nvPr/>
        </p:nvPicPr>
        <p:blipFill>
          <a:blip r:embed="rId2"/>
          <a:stretch>
            <a:fillRect/>
          </a:stretch>
        </p:blipFill>
        <p:spPr>
          <a:xfrm>
            <a:off x="304800" y="2133600"/>
            <a:ext cx="1371600" cy="1380238"/>
          </a:xfrm>
          <a:prstGeom prst="rect">
            <a:avLst/>
          </a:prstGeom>
        </p:spPr>
      </p:pic>
      <p:pic>
        <p:nvPicPr>
          <p:cNvPr id="5" name="Picture 4" descr="Hand-stake-150x150.jpg"/>
          <p:cNvPicPr>
            <a:picLocks noChangeAspect="1"/>
          </p:cNvPicPr>
          <p:nvPr/>
        </p:nvPicPr>
        <p:blipFill>
          <a:blip r:embed="rId3"/>
          <a:stretch>
            <a:fillRect/>
          </a:stretch>
        </p:blipFill>
        <p:spPr>
          <a:xfrm>
            <a:off x="838200" y="914400"/>
            <a:ext cx="1143000" cy="1143000"/>
          </a:xfrm>
          <a:prstGeom prst="rect">
            <a:avLst/>
          </a:prstGeom>
        </p:spPr>
      </p:pic>
      <p:pic>
        <p:nvPicPr>
          <p:cNvPr id="6" name="Picture 5" descr="11954322131712176739question_mark_naught101_02.svg.med.png"/>
          <p:cNvPicPr>
            <a:picLocks noChangeAspect="1"/>
          </p:cNvPicPr>
          <p:nvPr/>
        </p:nvPicPr>
        <p:blipFill>
          <a:blip r:embed="rId4"/>
          <a:stretch>
            <a:fillRect/>
          </a:stretch>
        </p:blipFill>
        <p:spPr>
          <a:xfrm>
            <a:off x="3048000" y="838200"/>
            <a:ext cx="1062966" cy="945343"/>
          </a:xfrm>
          <a:prstGeom prst="rect">
            <a:avLst/>
          </a:prstGeom>
        </p:spPr>
      </p:pic>
      <p:sp>
        <p:nvSpPr>
          <p:cNvPr id="7" name="TextBox 6"/>
          <p:cNvSpPr txBox="1"/>
          <p:nvPr/>
        </p:nvSpPr>
        <p:spPr>
          <a:xfrm>
            <a:off x="381000" y="1143000"/>
            <a:ext cx="670501" cy="584776"/>
          </a:xfrm>
          <a:prstGeom prst="rect">
            <a:avLst/>
          </a:prstGeom>
          <a:noFill/>
        </p:spPr>
        <p:txBody>
          <a:bodyPr wrap="square" rtlCol="0">
            <a:spAutoFit/>
          </a:bodyPr>
          <a:lstStyle/>
          <a:p>
            <a:pPr defTabSz="914400"/>
            <a:r>
              <a:rPr lang="en-US" sz="3200" dirty="0">
                <a:solidFill>
                  <a:prstClr val="black"/>
                </a:solidFill>
              </a:rPr>
              <a:t>1.</a:t>
            </a:r>
          </a:p>
        </p:txBody>
      </p:sp>
      <p:sp>
        <p:nvSpPr>
          <p:cNvPr id="8" name="TextBox 7"/>
          <p:cNvSpPr txBox="1"/>
          <p:nvPr/>
        </p:nvSpPr>
        <p:spPr>
          <a:xfrm>
            <a:off x="2362200" y="990600"/>
            <a:ext cx="533399" cy="585571"/>
          </a:xfrm>
          <a:prstGeom prst="rect">
            <a:avLst/>
          </a:prstGeom>
          <a:noFill/>
        </p:spPr>
        <p:txBody>
          <a:bodyPr wrap="square" rtlCol="0">
            <a:spAutoFit/>
          </a:bodyPr>
          <a:lstStyle/>
          <a:p>
            <a:pPr defTabSz="914400"/>
            <a:r>
              <a:rPr lang="en-US" sz="3200" dirty="0">
                <a:solidFill>
                  <a:prstClr val="black"/>
                </a:solidFill>
              </a:rPr>
              <a:t>2.</a:t>
            </a:r>
          </a:p>
        </p:txBody>
      </p:sp>
      <p:pic>
        <p:nvPicPr>
          <p:cNvPr id="9" name="Picture 8" descr="CCPillar-All.gif"/>
          <p:cNvPicPr>
            <a:picLocks noChangeAspect="1"/>
          </p:cNvPicPr>
          <p:nvPr/>
        </p:nvPicPr>
        <p:blipFill>
          <a:blip r:embed="rId5"/>
          <a:stretch>
            <a:fillRect/>
          </a:stretch>
        </p:blipFill>
        <p:spPr>
          <a:xfrm>
            <a:off x="2209800" y="1905000"/>
            <a:ext cx="2590800" cy="1793784"/>
          </a:xfrm>
          <a:prstGeom prst="rect">
            <a:avLst/>
          </a:prstGeom>
        </p:spPr>
      </p:pic>
      <p:sp>
        <p:nvSpPr>
          <p:cNvPr id="11" name="Up Arrow 10"/>
          <p:cNvSpPr/>
          <p:nvPr/>
        </p:nvSpPr>
        <p:spPr>
          <a:xfrm>
            <a:off x="3124200" y="3657600"/>
            <a:ext cx="990599" cy="12192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endParaRPr>
          </a:p>
        </p:txBody>
      </p:sp>
      <p:sp>
        <p:nvSpPr>
          <p:cNvPr id="12" name="TextBox 11"/>
          <p:cNvSpPr txBox="1"/>
          <p:nvPr/>
        </p:nvSpPr>
        <p:spPr>
          <a:xfrm>
            <a:off x="381000" y="3886200"/>
            <a:ext cx="670501" cy="584776"/>
          </a:xfrm>
          <a:prstGeom prst="rect">
            <a:avLst/>
          </a:prstGeom>
          <a:noFill/>
        </p:spPr>
        <p:txBody>
          <a:bodyPr wrap="square" rtlCol="0">
            <a:spAutoFit/>
          </a:bodyPr>
          <a:lstStyle/>
          <a:p>
            <a:pPr defTabSz="914400"/>
            <a:r>
              <a:rPr lang="en-US" sz="3200" dirty="0">
                <a:solidFill>
                  <a:prstClr val="black"/>
                </a:solidFill>
              </a:rPr>
              <a:t>3.</a:t>
            </a:r>
          </a:p>
        </p:txBody>
      </p:sp>
      <p:pic>
        <p:nvPicPr>
          <p:cNvPr id="13" name="Picture 12" descr="nvtech_hous1046.jpg"/>
          <p:cNvPicPr>
            <a:picLocks noChangeAspect="1"/>
          </p:cNvPicPr>
          <p:nvPr/>
        </p:nvPicPr>
        <p:blipFill>
          <a:blip r:embed="rId6"/>
          <a:stretch>
            <a:fillRect/>
          </a:stretch>
        </p:blipFill>
        <p:spPr>
          <a:xfrm>
            <a:off x="685800" y="4267201"/>
            <a:ext cx="1680102" cy="1676400"/>
          </a:xfrm>
          <a:prstGeom prst="rect">
            <a:avLst/>
          </a:prstGeom>
        </p:spPr>
      </p:pic>
      <p:sp>
        <p:nvSpPr>
          <p:cNvPr id="14" name="TextBox 13"/>
          <p:cNvSpPr txBox="1"/>
          <p:nvPr/>
        </p:nvSpPr>
        <p:spPr>
          <a:xfrm>
            <a:off x="381000" y="5791200"/>
            <a:ext cx="2697959" cy="533400"/>
          </a:xfrm>
          <a:prstGeom prst="rect">
            <a:avLst/>
          </a:prstGeom>
          <a:solidFill>
            <a:srgbClr val="000090"/>
          </a:solidFill>
        </p:spPr>
        <p:txBody>
          <a:bodyPr wrap="square" rtlCol="0">
            <a:spAutoFit/>
          </a:bodyPr>
          <a:lstStyle/>
          <a:p>
            <a:pPr algn="ctr" defTabSz="914400"/>
            <a:r>
              <a:rPr lang="en-US" dirty="0">
                <a:solidFill>
                  <a:prstClr val="white"/>
                </a:solidFill>
              </a:rPr>
              <a:t>Best in long run</a:t>
            </a:r>
          </a:p>
        </p:txBody>
      </p:sp>
      <p:sp>
        <p:nvSpPr>
          <p:cNvPr id="15" name="TextBox 14"/>
          <p:cNvSpPr txBox="1"/>
          <p:nvPr/>
        </p:nvSpPr>
        <p:spPr>
          <a:xfrm>
            <a:off x="0" y="0"/>
            <a:ext cx="2895600" cy="830997"/>
          </a:xfrm>
          <a:prstGeom prst="rect">
            <a:avLst/>
          </a:prstGeom>
          <a:noFill/>
        </p:spPr>
        <p:txBody>
          <a:bodyPr wrap="square" rtlCol="0">
            <a:spAutoFit/>
          </a:bodyPr>
          <a:lstStyle/>
          <a:p>
            <a:pPr algn="ctr" defTabSz="914400"/>
            <a:r>
              <a:rPr lang="en-US" sz="2400" dirty="0">
                <a:solidFill>
                  <a:prstClr val="black"/>
                </a:solidFill>
              </a:rPr>
              <a:t>Good decisions are effective and ethical</a:t>
            </a:r>
          </a:p>
        </p:txBody>
      </p:sp>
      <p:graphicFrame>
        <p:nvGraphicFramePr>
          <p:cNvPr id="16" name="Content Placeholder 2"/>
          <p:cNvGraphicFramePr>
            <a:graphicFrameLocks/>
          </p:cNvGraphicFramePr>
          <p:nvPr>
            <p:extLst>
              <p:ext uri="{D42A27DB-BD31-4B8C-83A1-F6EECF244321}">
                <p14:modId xmlns:p14="http://schemas.microsoft.com/office/powerpoint/2010/main" val="3443419055"/>
              </p:ext>
            </p:extLst>
          </p:nvPr>
        </p:nvGraphicFramePr>
        <p:xfrm>
          <a:off x="4622800" y="838200"/>
          <a:ext cx="4749800" cy="5791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2" name="Group 16"/>
          <p:cNvGrpSpPr/>
          <p:nvPr/>
        </p:nvGrpSpPr>
        <p:grpSpPr>
          <a:xfrm>
            <a:off x="4267200" y="228600"/>
            <a:ext cx="4648200" cy="762000"/>
            <a:chOff x="0" y="14580"/>
            <a:chExt cx="8229600" cy="1113840"/>
          </a:xfrm>
          <a:solidFill>
            <a:schemeClr val="accent1">
              <a:lumMod val="20000"/>
              <a:lumOff val="80000"/>
            </a:schemeClr>
          </a:solidFill>
        </p:grpSpPr>
        <p:sp>
          <p:nvSpPr>
            <p:cNvPr id="18" name="Rounded Rectangle 17"/>
            <p:cNvSpPr/>
            <p:nvPr/>
          </p:nvSpPr>
          <p:spPr>
            <a:xfrm>
              <a:off x="0" y="14580"/>
              <a:ext cx="8229600" cy="111384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Rounded Rectangle 4"/>
            <p:cNvSpPr/>
            <p:nvPr/>
          </p:nvSpPr>
          <p:spPr>
            <a:xfrm>
              <a:off x="54374" y="68953"/>
              <a:ext cx="8120855" cy="86002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b="1" kern="1200" dirty="0">
                  <a:solidFill>
                    <a:srgbClr val="000000"/>
                  </a:solidFill>
                </a:rPr>
                <a:t>JI Character-Based </a:t>
              </a:r>
              <a:br>
                <a:rPr lang="en-US" sz="2800" b="1" kern="1200" dirty="0">
                  <a:solidFill>
                    <a:srgbClr val="000000"/>
                  </a:solidFill>
                </a:rPr>
              </a:br>
              <a:r>
                <a:rPr lang="en-US" sz="2800" b="1" kern="1200" dirty="0">
                  <a:solidFill>
                    <a:srgbClr val="000000"/>
                  </a:solidFill>
                </a:rPr>
                <a:t>Decision-Making Model</a:t>
              </a:r>
              <a:endParaRPr lang="en-US" sz="2800" kern="1200" dirty="0">
                <a:solidFill>
                  <a:srgbClr val="000000"/>
                </a:solidFill>
              </a:endParaRPr>
            </a:p>
          </p:txBody>
        </p:sp>
      </p:grpSp>
    </p:spTree>
    <p:extLst>
      <p:ext uri="{BB962C8B-B14F-4D97-AF65-F5344CB8AC3E}">
        <p14:creationId xmlns:p14="http://schemas.microsoft.com/office/powerpoint/2010/main" val="828449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graphicEl>
                                              <a:dgm id="{0C2D6DEE-9ED3-4656-86AF-7C0E84D205E9}"/>
                                            </p:graphicEl>
                                          </p:spTgt>
                                        </p:tgtEl>
                                        <p:attrNameLst>
                                          <p:attrName>style.visibility</p:attrName>
                                        </p:attrNameLst>
                                      </p:cBhvr>
                                      <p:to>
                                        <p:strVal val="visible"/>
                                      </p:to>
                                    </p:set>
                                    <p:anim calcmode="lin" valueType="num">
                                      <p:cBhvr additive="base">
                                        <p:cTn id="7" dur="500" fill="hold"/>
                                        <p:tgtEl>
                                          <p:spTgt spid="16">
                                            <p:graphicEl>
                                              <a:dgm id="{0C2D6DEE-9ED3-4656-86AF-7C0E84D205E9}"/>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graphicEl>
                                              <a:dgm id="{0C2D6DEE-9ED3-4656-86AF-7C0E84D205E9}"/>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graphicEl>
                                              <a:dgm id="{19716442-FAC1-47F4-8564-23E7B178F64C}"/>
                                            </p:graphicEl>
                                          </p:spTgt>
                                        </p:tgtEl>
                                        <p:attrNameLst>
                                          <p:attrName>style.visibility</p:attrName>
                                        </p:attrNameLst>
                                      </p:cBhvr>
                                      <p:to>
                                        <p:strVal val="visible"/>
                                      </p:to>
                                    </p:set>
                                    <p:anim calcmode="lin" valueType="num">
                                      <p:cBhvr additive="base">
                                        <p:cTn id="13" dur="500" fill="hold"/>
                                        <p:tgtEl>
                                          <p:spTgt spid="16">
                                            <p:graphicEl>
                                              <a:dgm id="{19716442-FAC1-47F4-8564-23E7B178F64C}"/>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
                                            <p:graphicEl>
                                              <a:dgm id="{19716442-FAC1-47F4-8564-23E7B178F64C}"/>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graphicEl>
                                              <a:dgm id="{80FB0138-5DE2-4636-BEC4-D84785BCD964}"/>
                                            </p:graphicEl>
                                          </p:spTgt>
                                        </p:tgtEl>
                                        <p:attrNameLst>
                                          <p:attrName>style.visibility</p:attrName>
                                        </p:attrNameLst>
                                      </p:cBhvr>
                                      <p:to>
                                        <p:strVal val="visible"/>
                                      </p:to>
                                    </p:set>
                                    <p:anim calcmode="lin" valueType="num">
                                      <p:cBhvr additive="base">
                                        <p:cTn id="19" dur="500" fill="hold"/>
                                        <p:tgtEl>
                                          <p:spTgt spid="16">
                                            <p:graphicEl>
                                              <a:dgm id="{80FB0138-5DE2-4636-BEC4-D84785BCD964}"/>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
                                            <p:graphicEl>
                                              <a:dgm id="{80FB0138-5DE2-4636-BEC4-D84785BCD964}"/>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Dgm bld="one"/>
        </p:bldSub>
      </p:bldGraphic>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Picture Placeholder 4"/>
          <p:cNvGraphicFramePr>
            <a:graphicFrameLocks noGrp="1"/>
          </p:cNvGraphicFramePr>
          <p:nvPr>
            <p:ph idx="1"/>
            <p:extLst>
              <p:ext uri="{D42A27DB-BD31-4B8C-83A1-F6EECF244321}">
                <p14:modId xmlns:p14="http://schemas.microsoft.com/office/powerpoint/2010/main" val="2593184823"/>
              </p:ext>
            </p:extLst>
          </p:nvPr>
        </p:nvGraphicFramePr>
        <p:xfrm>
          <a:off x="457199" y="250170"/>
          <a:ext cx="8403525" cy="58759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p:cNvSpPr>
            <a:spLocks noGrp="1"/>
          </p:cNvSpPr>
          <p:nvPr>
            <p:ph type="body" sz="half" idx="4294967295"/>
          </p:nvPr>
        </p:nvSpPr>
        <p:spPr>
          <a:xfrm>
            <a:off x="250125" y="3560098"/>
            <a:ext cx="8610600" cy="1316702"/>
          </a:xfrm>
        </p:spPr>
        <p:txBody>
          <a:bodyPr/>
          <a:lstStyle/>
          <a:p>
            <a:pPr>
              <a:spcBef>
                <a:spcPts val="0"/>
              </a:spcBef>
            </a:pPr>
            <a:r>
              <a:rPr lang="en-US" sz="1600" dirty="0"/>
              <a:t>The member of your group who has the next birthday plays the role of Jamie.  You need to:</a:t>
            </a:r>
          </a:p>
          <a:p>
            <a:pPr lvl="1" indent="-342900">
              <a:spcBef>
                <a:spcPts val="0"/>
              </a:spcBef>
              <a:buFont typeface="+mj-lt"/>
              <a:buAutoNum type="arabicPeriod"/>
            </a:pPr>
            <a:r>
              <a:rPr lang="en-US" sz="1600" dirty="0"/>
              <a:t>Present arguments that explain the choice you have made.</a:t>
            </a:r>
          </a:p>
          <a:p>
            <a:pPr lvl="1" indent="-342900">
              <a:spcBef>
                <a:spcPts val="0"/>
              </a:spcBef>
              <a:buFont typeface="+mj-lt"/>
              <a:buAutoNum type="arabicPeriod"/>
            </a:pPr>
            <a:r>
              <a:rPr lang="en-US" sz="1600" dirty="0"/>
              <a:t>Convey the process used to make the decision to go to the concert.</a:t>
            </a:r>
          </a:p>
          <a:p>
            <a:pPr marL="342900" lvl="0" indent="-342900">
              <a:spcBef>
                <a:spcPts val="0"/>
              </a:spcBef>
            </a:pPr>
            <a:r>
              <a:rPr lang="en-US" sz="1600" dirty="0"/>
              <a:t>The other 3 are members of the cooperative learning group. Each will need to :</a:t>
            </a:r>
          </a:p>
          <a:p>
            <a:pPr lvl="1" indent="-342900">
              <a:spcBef>
                <a:spcPts val="0"/>
              </a:spcBef>
              <a:buFont typeface="+mj-lt"/>
              <a:buAutoNum type="arabicPeriod"/>
            </a:pPr>
            <a:r>
              <a:rPr lang="en-US" sz="1600" dirty="0"/>
              <a:t>Respond to Jamie about the choice made.</a:t>
            </a:r>
          </a:p>
          <a:p>
            <a:pPr lvl="1" indent="-342900">
              <a:spcBef>
                <a:spcPts val="0"/>
              </a:spcBef>
              <a:buFont typeface="+mj-lt"/>
              <a:buAutoNum type="arabicPeriod"/>
            </a:pPr>
            <a:r>
              <a:rPr lang="en-US" sz="1600" dirty="0"/>
              <a:t>Who are the stakeholders in his decision?</a:t>
            </a:r>
          </a:p>
          <a:p>
            <a:pPr lvl="1" indent="-342900">
              <a:spcBef>
                <a:spcPts val="0"/>
              </a:spcBef>
              <a:buFont typeface="+mj-lt"/>
              <a:buAutoNum type="arabicPeriod"/>
            </a:pPr>
            <a:r>
              <a:rPr lang="en-US" sz="1600" dirty="0"/>
              <a:t>Discuss what is important in order to accomplish the assigned project.</a:t>
            </a:r>
          </a:p>
          <a:p>
            <a:pPr lvl="1" indent="-342900">
              <a:spcBef>
                <a:spcPts val="0"/>
              </a:spcBef>
              <a:buFont typeface="+mj-lt"/>
              <a:buAutoNum type="arabicPeriod"/>
            </a:pPr>
            <a:r>
              <a:rPr lang="en-US" sz="1600" dirty="0"/>
              <a:t>Share what are the unintended consequences of the choice Jamie has made.</a:t>
            </a:r>
          </a:p>
          <a:p>
            <a:pPr marL="0" indent="0">
              <a:spcBef>
                <a:spcPts val="0"/>
              </a:spcBef>
              <a:buNone/>
            </a:pPr>
            <a:r>
              <a:rPr lang="en-US" sz="1600" dirty="0"/>
              <a:t>Finally, as a group, discuss what could be a decision that Jamie may make to produce the best possible result.</a:t>
            </a:r>
          </a:p>
          <a:p>
            <a:pPr marL="342900" lvl="0" indent="-342900">
              <a:spcBef>
                <a:spcPts val="0"/>
              </a:spcBef>
            </a:pPr>
            <a:endParaRPr lang="en-US" sz="1600" dirty="0"/>
          </a:p>
          <a:p>
            <a:endParaRPr lang="en-US" sz="1600" dirty="0"/>
          </a:p>
        </p:txBody>
      </p:sp>
      <p:sp>
        <p:nvSpPr>
          <p:cNvPr id="6" name="TextBox 5"/>
          <p:cNvSpPr txBox="1"/>
          <p:nvPr/>
        </p:nvSpPr>
        <p:spPr>
          <a:xfrm rot="21295209">
            <a:off x="6766000" y="3197647"/>
            <a:ext cx="2362200" cy="461665"/>
          </a:xfrm>
          <a:prstGeom prst="rect">
            <a:avLst/>
          </a:prstGeom>
          <a:noFill/>
        </p:spPr>
        <p:txBody>
          <a:bodyPr wrap="square" rtlCol="0">
            <a:spAutoFit/>
          </a:bodyPr>
          <a:lstStyle/>
          <a:p>
            <a:pPr defTabSz="914400"/>
            <a:r>
              <a:rPr lang="en-US" sz="2400" dirty="0">
                <a:solidFill>
                  <a:prstClr val="black"/>
                </a:solidFill>
                <a:latin typeface="Arial"/>
              </a:rPr>
              <a:t>In Your Group</a:t>
            </a:r>
          </a:p>
        </p:txBody>
      </p:sp>
      <p:sp>
        <p:nvSpPr>
          <p:cNvPr id="8" name="TextBox 7"/>
          <p:cNvSpPr txBox="1"/>
          <p:nvPr/>
        </p:nvSpPr>
        <p:spPr>
          <a:xfrm>
            <a:off x="0" y="0"/>
            <a:ext cx="2209800" cy="2031325"/>
          </a:xfrm>
          <a:prstGeom prst="rect">
            <a:avLst/>
          </a:prstGeom>
          <a:noFill/>
        </p:spPr>
        <p:txBody>
          <a:bodyPr wrap="square" rtlCol="0">
            <a:spAutoFit/>
          </a:bodyPr>
          <a:lstStyle/>
          <a:p>
            <a:pPr algn="ctr" defTabSz="914400"/>
            <a:r>
              <a:rPr lang="en-US" dirty="0">
                <a:solidFill>
                  <a:prstClr val="black"/>
                </a:solidFill>
                <a:latin typeface="Arial"/>
              </a:rPr>
              <a:t>Count off by 4 and create a small group that will work through the following role play at your table.</a:t>
            </a:r>
          </a:p>
          <a:p>
            <a:pPr defTabSz="914400"/>
            <a:endParaRPr lang="en-US" dirty="0">
              <a:solidFill>
                <a:prstClr val="black"/>
              </a:solidFill>
              <a:latin typeface="Arial"/>
            </a:endParaRPr>
          </a:p>
        </p:txBody>
      </p:sp>
    </p:spTree>
    <p:extLst>
      <p:ext uri="{BB962C8B-B14F-4D97-AF65-F5344CB8AC3E}">
        <p14:creationId xmlns:p14="http://schemas.microsoft.com/office/powerpoint/2010/main" val="831885943"/>
      </p:ext>
    </p:extLst>
  </p:cSld>
  <p:clrMapOvr>
    <a:masterClrMapping/>
  </p:clrMapOvr>
  <p:transition>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73194"/>
            <a:ext cx="8229600" cy="6380006"/>
          </a:xfrm>
        </p:spPr>
        <p:txBody>
          <a:bodyPr/>
          <a:lstStyle/>
          <a:p>
            <a:pPr marL="0" indent="0">
              <a:buNone/>
            </a:pPr>
            <a:r>
              <a:rPr lang="en-US" sz="2000" b="0" dirty="0"/>
              <a:t>Students have friends in another class with the same teacher. Sara and Julie are best friends and tell each other everything. Sara goes to class first and gets all of the answers for last night's homework. Julie doesn't like history, but didn't finish her homework and asks Sara for help.</a:t>
            </a:r>
          </a:p>
          <a:p>
            <a:r>
              <a:rPr lang="en-US" sz="2000" b="0" dirty="0"/>
              <a:t>Who are the stakeholders in this scenario?</a:t>
            </a:r>
          </a:p>
          <a:p>
            <a:r>
              <a:rPr lang="en-US" sz="2000" b="0" dirty="0"/>
              <a:t>What Pillars is Sara struggling with in deciding how to answer Julie?</a:t>
            </a:r>
          </a:p>
          <a:p>
            <a:r>
              <a:rPr lang="en-US" sz="2000" b="0" dirty="0"/>
              <a:t>What do you think Sara would do?</a:t>
            </a:r>
          </a:p>
          <a:p>
            <a:pPr marL="857250" lvl="1" indent="-457200">
              <a:buFont typeface="+mj-lt"/>
              <a:buAutoNum type="arabicPeriod"/>
            </a:pPr>
            <a:r>
              <a:rPr lang="en-US" sz="2000" b="0" dirty="0"/>
              <a:t>Give Julie the answers because they are best friends.</a:t>
            </a:r>
          </a:p>
          <a:p>
            <a:pPr marL="857250" lvl="1" indent="-457200">
              <a:buFont typeface="+mj-lt"/>
              <a:buAutoNum type="arabicPeriod"/>
            </a:pPr>
            <a:r>
              <a:rPr lang="en-US" sz="2000" b="0" dirty="0"/>
              <a:t>Sara can give Julie some of the answers and tell her to finish the homework at lunch.</a:t>
            </a:r>
          </a:p>
          <a:p>
            <a:pPr marL="857250" lvl="1" indent="-457200">
              <a:buFont typeface="+mj-lt"/>
              <a:buAutoNum type="arabicPeriod"/>
            </a:pPr>
            <a:r>
              <a:rPr lang="en-US" sz="2000" b="0" dirty="0"/>
              <a:t>Tell Julie she can’t help her.</a:t>
            </a:r>
          </a:p>
          <a:p>
            <a:pPr marL="857250" lvl="1" indent="-457200">
              <a:buFont typeface="+mj-lt"/>
              <a:buAutoNum type="arabicPeriod"/>
            </a:pPr>
            <a:r>
              <a:rPr lang="en-US" sz="2000" b="0" dirty="0"/>
              <a:t>Sara will take time to help Julie complete the homework during lunch, not by giving her the answers but assisting her where she can find them.</a:t>
            </a:r>
          </a:p>
          <a:p>
            <a:pPr marL="857250" lvl="1" indent="-457200">
              <a:buFont typeface="+mj-lt"/>
              <a:buAutoNum type="arabicPeriod"/>
            </a:pPr>
            <a:r>
              <a:rPr lang="en-US" sz="2000" b="0" dirty="0"/>
              <a:t>Tell Julie it would be cheating if she gave her the answers.</a:t>
            </a:r>
          </a:p>
          <a:p>
            <a:pPr marL="457200" indent="-457200">
              <a:buNone/>
            </a:pPr>
            <a:endParaRPr lang="en-US" sz="2000" b="0" dirty="0"/>
          </a:p>
          <a:p>
            <a:r>
              <a:rPr lang="en-US" sz="2000" b="0" dirty="0"/>
              <a:t>What do you think Sara ought to do? What does Sara have to think about when making her decision?</a:t>
            </a:r>
          </a:p>
        </p:txBody>
      </p:sp>
    </p:spTree>
    <p:extLst>
      <p:ext uri="{BB962C8B-B14F-4D97-AF65-F5344CB8AC3E}">
        <p14:creationId xmlns:p14="http://schemas.microsoft.com/office/powerpoint/2010/main" val="52401896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lassroom.mov">
            <a:hlinkClick r:id="" action="ppaction://media"/>
          </p:cNvPr>
          <p:cNvPicPr>
            <a:picLocks noGrp="1"/>
          </p:cNvPicPr>
          <p:nvPr>
            <p:ph type="media" sz="half" idx="2"/>
            <a:videoFile r:link="rId2"/>
            <p:extLst>
              <p:ext uri="{DAA4B4D4-6D71-4841-9C94-3DE7FCFB9230}">
                <p14:media xmlns:p14="http://schemas.microsoft.com/office/powerpoint/2010/main" r:link="rId1"/>
              </p:ext>
            </p:extLst>
          </p:nvPr>
        </p:nvPicPr>
        <p:blipFill>
          <a:blip r:embed="rId5"/>
          <a:stretch>
            <a:fillRect/>
          </a:stretch>
        </p:blipFill>
        <p:spPr>
          <a:xfrm>
            <a:off x="0" y="0"/>
            <a:ext cx="9144000" cy="6858000"/>
          </a:xfrm>
        </p:spPr>
      </p:pic>
    </p:spTree>
    <p:extLst>
      <p:ext uri="{BB962C8B-B14F-4D97-AF65-F5344CB8AC3E}">
        <p14:creationId xmlns:p14="http://schemas.microsoft.com/office/powerpoint/2010/main" val="242735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1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304800"/>
            <a:ext cx="8229600" cy="5821363"/>
          </a:xfrm>
        </p:spPr>
        <p:txBody>
          <a:bodyPr/>
          <a:lstStyle/>
          <a:p>
            <a:pPr marL="0" indent="0">
              <a:buNone/>
            </a:pPr>
            <a:r>
              <a:rPr lang="en-US" b="0" dirty="0"/>
              <a:t>Brian is looking forward to the start of the new school year. Right from the first day, Brian’s good friends are making fun of a new student who has just moved into the neighborhood.  They all joke about how he looks and talks.  While walking home after school, one of Brian’s friends decides to pick a fight with the new student.  Before you know it, others are joining in.  </a:t>
            </a:r>
          </a:p>
          <a:p>
            <a:pPr lvl="0"/>
            <a:r>
              <a:rPr lang="en-US" b="0" dirty="0"/>
              <a:t>Who are the stakeholders?</a:t>
            </a:r>
          </a:p>
          <a:p>
            <a:pPr lvl="0"/>
            <a:r>
              <a:rPr lang="en-US" b="0" dirty="0"/>
              <a:t>What options does Brian have?</a:t>
            </a:r>
          </a:p>
          <a:p>
            <a:pPr lvl="0"/>
            <a:r>
              <a:rPr lang="en-US" b="0" dirty="0"/>
              <a:t>What are the potential consequences of his possible choices?</a:t>
            </a:r>
          </a:p>
          <a:p>
            <a:pPr lvl="0"/>
            <a:r>
              <a:rPr lang="en-US" b="0" dirty="0"/>
              <a:t>Who else will be impacted by the decision he makes?</a:t>
            </a:r>
          </a:p>
          <a:p>
            <a:pPr lvl="0"/>
            <a:r>
              <a:rPr lang="en-US" b="0" dirty="0"/>
              <a:t>What do you think Brian will decide to do? </a:t>
            </a:r>
          </a:p>
          <a:p>
            <a:pPr lvl="0"/>
            <a:r>
              <a:rPr lang="en-US" b="0" dirty="0"/>
              <a:t>What do you think Brian should do? </a:t>
            </a:r>
          </a:p>
          <a:p>
            <a:pPr marL="0" indent="0">
              <a:buNone/>
            </a:pPr>
            <a:endParaRPr lang="en-US" b="0" dirty="0"/>
          </a:p>
          <a:p>
            <a:pPr marL="0" indent="0"/>
            <a:endParaRPr lang="en-US" dirty="0"/>
          </a:p>
        </p:txBody>
      </p:sp>
    </p:spTree>
    <p:extLst>
      <p:ext uri="{BB962C8B-B14F-4D97-AF65-F5344CB8AC3E}">
        <p14:creationId xmlns:p14="http://schemas.microsoft.com/office/powerpoint/2010/main" val="260835445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pect  Bullying Red Hea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51059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8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228600"/>
            <a:ext cx="8432800" cy="5897563"/>
          </a:xfrm>
        </p:spPr>
        <p:txBody>
          <a:bodyPr/>
          <a:lstStyle/>
          <a:p>
            <a:pPr marL="50800" indent="-50800">
              <a:buNone/>
            </a:pPr>
            <a:r>
              <a:rPr lang="en-US" sz="2200" b="0" dirty="0"/>
              <a:t>Kara is a high school freshman. Last weekend, she is arrested by department store security for shoplifting. She had over $30 in her purse, and was trying to steal a blouse for $18. She said that the friends she was with were all swiping things that day, but didn't get caught, and that they were all encouraging her to join in the fun of getting stuff for free.  </a:t>
            </a:r>
          </a:p>
          <a:p>
            <a:pPr marL="50800" indent="-50800"/>
            <a:r>
              <a:rPr lang="en-US" sz="2200" b="0" dirty="0"/>
              <a:t>Why did Kara choose to steal?</a:t>
            </a:r>
          </a:p>
          <a:p>
            <a:pPr marL="50800" indent="-50800"/>
            <a:r>
              <a:rPr lang="en-US" sz="2200" b="0" dirty="0"/>
              <a:t>In her decision to steal, who are the stakeholders she should have thought of?</a:t>
            </a:r>
          </a:p>
          <a:p>
            <a:pPr marL="50800" indent="-50800"/>
            <a:r>
              <a:rPr lang="en-US" sz="2200" b="0" dirty="0"/>
              <a:t>What values are in conflict for Kara?</a:t>
            </a:r>
          </a:p>
          <a:p>
            <a:pPr marL="50800" indent="-50800"/>
            <a:r>
              <a:rPr lang="en-US" sz="2200" b="0" dirty="0"/>
              <a:t>When confronted with a choice of stealing to fit in or doing the right thing, what should Kara think about before making a decision?</a:t>
            </a:r>
          </a:p>
          <a:p>
            <a:pPr marL="50800" indent="-50800"/>
            <a:r>
              <a:rPr lang="en-US" sz="2200" b="0" dirty="0"/>
              <a:t>What were Kara’s options? </a:t>
            </a:r>
          </a:p>
          <a:p>
            <a:pPr marL="50800" indent="-50800"/>
            <a:r>
              <a:rPr lang="en-US" sz="2200" b="0" dirty="0"/>
              <a:t>What are the consequences of the various options open to Kara?</a:t>
            </a:r>
          </a:p>
          <a:p>
            <a:pPr marL="50800" indent="-50800"/>
            <a:r>
              <a:rPr lang="en-US" sz="2200" b="0" dirty="0"/>
              <a:t>What would have been the best decision for Kara? How do you know?</a:t>
            </a:r>
          </a:p>
        </p:txBody>
      </p:sp>
    </p:spTree>
    <p:extLst>
      <p:ext uri="{BB962C8B-B14F-4D97-AF65-F5344CB8AC3E}">
        <p14:creationId xmlns:p14="http://schemas.microsoft.com/office/powerpoint/2010/main" val="324394007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ntitled.mp4">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07408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1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Documents and Settings\wlee\Desktop\PRE\miniPoster_Sets-A&amp;B.png"/>
          <p:cNvPicPr>
            <a:picLocks noChangeAspect="1" noChangeArrowheads="1"/>
          </p:cNvPicPr>
          <p:nvPr/>
        </p:nvPicPr>
        <p:blipFill>
          <a:blip r:embed="rId3" cstate="print"/>
          <a:srcRect/>
          <a:stretch>
            <a:fillRect/>
          </a:stretch>
        </p:blipFill>
        <p:spPr bwMode="auto">
          <a:xfrm>
            <a:off x="685800" y="0"/>
            <a:ext cx="4419600" cy="2819400"/>
          </a:xfrm>
          <a:prstGeom prst="rect">
            <a:avLst/>
          </a:prstGeom>
          <a:noFill/>
          <a:ln w="9525">
            <a:noFill/>
            <a:miter lim="800000"/>
            <a:headEnd/>
            <a:tailEnd/>
          </a:ln>
        </p:spPr>
      </p:pic>
      <p:graphicFrame>
        <p:nvGraphicFramePr>
          <p:cNvPr id="4" name="Diagram 3"/>
          <p:cNvGraphicFramePr/>
          <p:nvPr>
            <p:extLst>
              <p:ext uri="{D42A27DB-BD31-4B8C-83A1-F6EECF244321}">
                <p14:modId xmlns:p14="http://schemas.microsoft.com/office/powerpoint/2010/main" val="2796756426"/>
              </p:ext>
            </p:extLst>
          </p:nvPr>
        </p:nvGraphicFramePr>
        <p:xfrm>
          <a:off x="304800" y="2895600"/>
          <a:ext cx="8686800" cy="3200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p:cNvSpPr txBox="1"/>
          <p:nvPr/>
        </p:nvSpPr>
        <p:spPr>
          <a:xfrm>
            <a:off x="457200" y="4309408"/>
            <a:ext cx="7924800" cy="1631216"/>
          </a:xfrm>
          <a:prstGeom prst="rect">
            <a:avLst/>
          </a:prstGeom>
          <a:noFill/>
        </p:spPr>
        <p:txBody>
          <a:bodyPr wrap="square" rtlCol="0">
            <a:spAutoFit/>
          </a:bodyPr>
          <a:lstStyle/>
          <a:p>
            <a:pPr marL="457200" lvl="0" indent="-457200">
              <a:buAutoNum type="arabicPeriod"/>
            </a:pPr>
            <a:r>
              <a:rPr lang="en-US" sz="2000" dirty="0"/>
              <a:t>The Six Pillars and the Six Success Skills?</a:t>
            </a:r>
          </a:p>
          <a:p>
            <a:pPr marL="457200" lvl="0" indent="-457200">
              <a:buAutoNum type="arabicPeriod"/>
            </a:pPr>
            <a:r>
              <a:rPr lang="en-US" sz="2000" dirty="0"/>
              <a:t>What is T.E.A.M.</a:t>
            </a:r>
          </a:p>
          <a:p>
            <a:pPr marL="457200" lvl="0" indent="-457200">
              <a:buAutoNum type="arabicPeriod"/>
            </a:pPr>
            <a:r>
              <a:rPr lang="en-US" sz="2000" dirty="0"/>
              <a:t>Discuss Decision-Making (Stakeholders)</a:t>
            </a:r>
          </a:p>
          <a:p>
            <a:pPr marL="457200" lvl="0" indent="-457200">
              <a:buAutoNum type="arabicPeriod"/>
            </a:pPr>
            <a:r>
              <a:rPr lang="en-US" sz="2000" dirty="0"/>
              <a:t>CHARACTER COUNTS! 6.0 Presentation</a:t>
            </a:r>
          </a:p>
          <a:p>
            <a:pPr marL="457200" lvl="0" indent="-457200">
              <a:buAutoNum type="arabicPeriod"/>
            </a:pPr>
            <a:r>
              <a:rPr lang="en-US" sz="2000" dirty="0"/>
              <a:t>School Climate</a:t>
            </a:r>
          </a:p>
        </p:txBody>
      </p:sp>
      <p:sp>
        <p:nvSpPr>
          <p:cNvPr id="2" name="TextBox 1"/>
          <p:cNvSpPr txBox="1"/>
          <p:nvPr/>
        </p:nvSpPr>
        <p:spPr>
          <a:xfrm>
            <a:off x="4964023" y="6096000"/>
            <a:ext cx="2886060" cy="369332"/>
          </a:xfrm>
          <a:prstGeom prst="rect">
            <a:avLst/>
          </a:prstGeom>
          <a:noFill/>
        </p:spPr>
        <p:txBody>
          <a:bodyPr wrap="square" rtlCol="0">
            <a:spAutoFit/>
          </a:bodyPr>
          <a:lstStyle/>
          <a:p>
            <a:r>
              <a:rPr lang="en-GB" dirty="0"/>
              <a:t>Topics are on page 57</a:t>
            </a:r>
          </a:p>
        </p:txBody>
      </p:sp>
    </p:spTree>
    <p:extLst>
      <p:ext uri="{BB962C8B-B14F-4D97-AF65-F5344CB8AC3E}">
        <p14:creationId xmlns:p14="http://schemas.microsoft.com/office/powerpoint/2010/main" val="34741601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549400" y="1075568"/>
            <a:ext cx="6248400" cy="1098002"/>
          </a:xfrm>
          <a:prstGeom prst="roundRect">
            <a:avLst/>
          </a:prstGeom>
          <a:solidFill>
            <a:srgbClr val="234098"/>
          </a:solidFill>
          <a:ln>
            <a:solidFill>
              <a:srgbClr val="9AD2FF"/>
            </a:solidFill>
          </a:ln>
          <a:effectLst>
            <a:reflection blurRad="6350" stA="50000" endA="275" endPos="400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6800">
              <a:lnSpc>
                <a:spcPct val="90000"/>
              </a:lnSpc>
              <a:spcBef>
                <a:spcPct val="0"/>
              </a:spcBef>
              <a:spcAft>
                <a:spcPct val="35000"/>
              </a:spcAft>
            </a:pPr>
            <a:r>
              <a:rPr lang="en-US" sz="3600" b="1" dirty="0">
                <a:solidFill>
                  <a:prstClr val="white"/>
                </a:solidFill>
                <a:effectLst>
                  <a:outerShdw blurRad="38100" dist="38100" dir="2700000" algn="tl">
                    <a:srgbClr val="000000">
                      <a:alpha val="43137"/>
                    </a:srgbClr>
                  </a:outerShdw>
                </a:effectLst>
                <a:latin typeface="Arial Black"/>
                <a:cs typeface="Arial Black"/>
              </a:rPr>
              <a:t>Video Lesson</a:t>
            </a:r>
          </a:p>
        </p:txBody>
      </p:sp>
      <p:sp>
        <p:nvSpPr>
          <p:cNvPr id="2" name="TextBox 1"/>
          <p:cNvSpPr txBox="1"/>
          <p:nvPr/>
        </p:nvSpPr>
        <p:spPr>
          <a:xfrm>
            <a:off x="1854200" y="2759343"/>
            <a:ext cx="5765800" cy="1560427"/>
          </a:xfrm>
          <a:prstGeom prst="rect">
            <a:avLst/>
          </a:prstGeom>
          <a:noFill/>
        </p:spPr>
        <p:txBody>
          <a:bodyPr wrap="square" rtlCol="0">
            <a:spAutoFit/>
          </a:bodyPr>
          <a:lstStyle/>
          <a:p>
            <a:pPr lvl="0" algn="ctr" defTabSz="1066800">
              <a:lnSpc>
                <a:spcPct val="90000"/>
              </a:lnSpc>
              <a:spcBef>
                <a:spcPct val="0"/>
              </a:spcBef>
              <a:spcAft>
                <a:spcPct val="35000"/>
              </a:spcAft>
            </a:pPr>
            <a:r>
              <a:rPr lang="en-US" sz="3600" dirty="0">
                <a:solidFill>
                  <a:srgbClr val="000000"/>
                </a:solidFill>
                <a:effectLst>
                  <a:outerShdw blurRad="38100" dist="38100" dir="2700000" algn="tl">
                    <a:srgbClr val="000000">
                      <a:alpha val="43137"/>
                    </a:srgbClr>
                  </a:outerShdw>
                </a:effectLst>
                <a:latin typeface="BlairMdITC TT-Medium"/>
                <a:cs typeface="BlairMdITC TT-Medium"/>
              </a:rPr>
              <a:t>Mo Cheeks and Natalie Gilbert</a:t>
            </a:r>
          </a:p>
          <a:p>
            <a:endParaRPr lang="en-US" dirty="0"/>
          </a:p>
        </p:txBody>
      </p:sp>
    </p:spTree>
    <p:extLst>
      <p:ext uri="{BB962C8B-B14F-4D97-AF65-F5344CB8AC3E}">
        <p14:creationId xmlns:p14="http://schemas.microsoft.com/office/powerpoint/2010/main" val="86984470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238DEA-8A71-7842-9CD8-B4937FA424D6}"/>
              </a:ext>
            </a:extLst>
          </p:cNvPr>
          <p:cNvSpPr txBox="1"/>
          <p:nvPr/>
        </p:nvSpPr>
        <p:spPr>
          <a:xfrm>
            <a:off x="0" y="1802368"/>
            <a:ext cx="9144000"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CHARACTER COUNTS! is a project of</a:t>
            </a:r>
          </a:p>
        </p:txBody>
      </p:sp>
      <p:pic>
        <p:nvPicPr>
          <p:cNvPr id="3" name="Picture 2">
            <a:extLst>
              <a:ext uri="{FF2B5EF4-FFF2-40B4-BE49-F238E27FC236}">
                <a16:creationId xmlns:a16="http://schemas.microsoft.com/office/drawing/2014/main" id="{BE78CB4C-8BA8-3F49-B9C1-F18239DB21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4810" y="2533650"/>
            <a:ext cx="6634380" cy="1098550"/>
          </a:xfrm>
          <a:prstGeom prst="rect">
            <a:avLst/>
          </a:prstGeom>
        </p:spPr>
      </p:pic>
      <p:sp>
        <p:nvSpPr>
          <p:cNvPr id="4" name="TextBox 3">
            <a:extLst>
              <a:ext uri="{FF2B5EF4-FFF2-40B4-BE49-F238E27FC236}">
                <a16:creationId xmlns:a16="http://schemas.microsoft.com/office/drawing/2014/main" id="{D7A056F4-53F9-3542-B66F-1A977427BB3A}"/>
              </a:ext>
            </a:extLst>
          </p:cNvPr>
          <p:cNvSpPr txBox="1"/>
          <p:nvPr/>
        </p:nvSpPr>
        <p:spPr>
          <a:xfrm>
            <a:off x="977900" y="4686300"/>
            <a:ext cx="7188200" cy="646331"/>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CHARACTER COUNTS! and the Six Pillars of Character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are trademarks of the Josephson Institute.</a:t>
            </a:r>
          </a:p>
        </p:txBody>
      </p:sp>
    </p:spTree>
    <p:extLst>
      <p:ext uri="{BB962C8B-B14F-4D97-AF65-F5344CB8AC3E}">
        <p14:creationId xmlns:p14="http://schemas.microsoft.com/office/powerpoint/2010/main" val="2179955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549400" y="1018326"/>
            <a:ext cx="6248400" cy="1098002"/>
          </a:xfrm>
          <a:prstGeom prst="roundRect">
            <a:avLst/>
          </a:prstGeom>
          <a:solidFill>
            <a:srgbClr val="234098"/>
          </a:solidFill>
          <a:ln>
            <a:solidFill>
              <a:srgbClr val="9AD2FF"/>
            </a:solidFill>
          </a:ln>
          <a:effectLst>
            <a:reflection blurRad="6350" stA="50000" endA="275" endPos="400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6800">
              <a:lnSpc>
                <a:spcPct val="90000"/>
              </a:lnSpc>
              <a:spcBef>
                <a:spcPct val="0"/>
              </a:spcBef>
              <a:spcAft>
                <a:spcPct val="35000"/>
              </a:spcAft>
            </a:pPr>
            <a:r>
              <a:rPr lang="en-US" sz="3600" b="1" dirty="0">
                <a:solidFill>
                  <a:prstClr val="white"/>
                </a:solidFill>
                <a:effectLst>
                  <a:outerShdw blurRad="38100" dist="38100" dir="2700000" algn="tl">
                    <a:srgbClr val="000000">
                      <a:alpha val="43137"/>
                    </a:srgbClr>
                  </a:outerShdw>
                </a:effectLst>
                <a:latin typeface="Arial Black"/>
                <a:cs typeface="Arial Black"/>
              </a:rPr>
              <a:t>Video Lesson</a:t>
            </a:r>
          </a:p>
        </p:txBody>
      </p:sp>
      <p:sp>
        <p:nvSpPr>
          <p:cNvPr id="2" name="TextBox 1"/>
          <p:cNvSpPr txBox="1"/>
          <p:nvPr/>
        </p:nvSpPr>
        <p:spPr>
          <a:xfrm>
            <a:off x="1854200" y="2817075"/>
            <a:ext cx="5765800" cy="1061829"/>
          </a:xfrm>
          <a:prstGeom prst="rect">
            <a:avLst/>
          </a:prstGeom>
          <a:noFill/>
        </p:spPr>
        <p:txBody>
          <a:bodyPr wrap="square" rtlCol="0">
            <a:spAutoFit/>
          </a:bodyPr>
          <a:lstStyle/>
          <a:p>
            <a:pPr lvl="0" algn="ctr" defTabSz="1066800">
              <a:lnSpc>
                <a:spcPct val="90000"/>
              </a:lnSpc>
              <a:spcBef>
                <a:spcPct val="0"/>
              </a:spcBef>
              <a:spcAft>
                <a:spcPct val="35000"/>
              </a:spcAft>
            </a:pPr>
            <a:r>
              <a:rPr lang="en-US" sz="3600" dirty="0">
                <a:solidFill>
                  <a:srgbClr val="000000"/>
                </a:solidFill>
                <a:effectLst>
                  <a:outerShdw blurRad="38100" dist="38100" dir="2700000" algn="tl">
                    <a:srgbClr val="000000">
                      <a:alpha val="43137"/>
                    </a:srgbClr>
                  </a:outerShdw>
                </a:effectLst>
                <a:latin typeface="BlairMdITC TT-Medium"/>
                <a:cs typeface="BlairMdITC TT-Medium"/>
              </a:rPr>
              <a:t>Locker</a:t>
            </a:r>
          </a:p>
          <a:p>
            <a:endParaRPr lang="en-US" dirty="0"/>
          </a:p>
        </p:txBody>
      </p:sp>
    </p:spTree>
    <p:extLst>
      <p:ext uri="{BB962C8B-B14F-4D97-AF65-F5344CB8AC3E}">
        <p14:creationId xmlns:p14="http://schemas.microsoft.com/office/powerpoint/2010/main" val="869844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SIGNS30"/>
          <p:cNvPicPr>
            <a:picLocks noGrp="1" noChangeAspect="1" noChangeArrowheads="1"/>
          </p:cNvPicPr>
          <p:nvPr>
            <p:ph sz="half" idx="4294967295"/>
          </p:nvPr>
        </p:nvPicPr>
        <p:blipFill>
          <a:blip r:embed="rId3" cstate="print"/>
          <a:srcRect/>
          <a:stretch>
            <a:fillRect/>
          </a:stretch>
        </p:blipFill>
        <p:spPr>
          <a:xfrm>
            <a:off x="658894" y="650104"/>
            <a:ext cx="4992605" cy="5540950"/>
          </a:xfrm>
        </p:spPr>
      </p:pic>
      <p:sp>
        <p:nvSpPr>
          <p:cNvPr id="2" name="TextBox 1"/>
          <p:cNvSpPr txBox="1"/>
          <p:nvPr/>
        </p:nvSpPr>
        <p:spPr>
          <a:xfrm>
            <a:off x="6096000" y="2133600"/>
            <a:ext cx="184731" cy="369332"/>
          </a:xfrm>
          <a:prstGeom prst="rect">
            <a:avLst/>
          </a:prstGeom>
          <a:noFill/>
        </p:spPr>
        <p:txBody>
          <a:bodyPr wrap="none" rtlCol="0">
            <a:spAutoFit/>
          </a:bodyPr>
          <a:lstStyle/>
          <a:p>
            <a:pPr defTabSz="914400"/>
            <a:endParaRPr lang="en-US" dirty="0">
              <a:solidFill>
                <a:prstClr val="black"/>
              </a:solidFill>
              <a:latin typeface="Arial"/>
            </a:endParaRPr>
          </a:p>
        </p:txBody>
      </p:sp>
      <p:sp>
        <p:nvSpPr>
          <p:cNvPr id="4" name="TextBox 3"/>
          <p:cNvSpPr txBox="1"/>
          <p:nvPr/>
        </p:nvSpPr>
        <p:spPr>
          <a:xfrm>
            <a:off x="6096000" y="533400"/>
            <a:ext cx="2743200" cy="5970865"/>
          </a:xfrm>
          <a:prstGeom prst="rect">
            <a:avLst/>
          </a:prstGeom>
          <a:noFill/>
        </p:spPr>
        <p:txBody>
          <a:bodyPr wrap="square" rtlCol="0">
            <a:spAutoFit/>
          </a:bodyPr>
          <a:lstStyle/>
          <a:p>
            <a:pPr defTabSz="914400"/>
            <a:r>
              <a:rPr lang="en-US" sz="2800" b="1" dirty="0">
                <a:solidFill>
                  <a:prstClr val="black"/>
                </a:solidFill>
                <a:latin typeface="Arial"/>
              </a:rPr>
              <a:t>Ethical values help us sort through conflicting messages and tell us the right way to go.</a:t>
            </a:r>
          </a:p>
          <a:p>
            <a:pPr defTabSz="914400"/>
            <a:endParaRPr lang="en-US" sz="2800" b="1" dirty="0">
              <a:solidFill>
                <a:prstClr val="black"/>
              </a:solidFill>
              <a:latin typeface="Arial"/>
            </a:endParaRPr>
          </a:p>
          <a:p>
            <a:pPr defTabSz="914400"/>
            <a:r>
              <a:rPr lang="en-US" sz="2800" b="1" dirty="0">
                <a:solidFill>
                  <a:prstClr val="black"/>
                </a:solidFill>
                <a:latin typeface="Arial"/>
              </a:rPr>
              <a:t>“</a:t>
            </a:r>
            <a:r>
              <a:rPr lang="en-US" sz="2800" b="1" i="1" dirty="0">
                <a:solidFill>
                  <a:prstClr val="black"/>
                </a:solidFill>
                <a:latin typeface="Arial"/>
              </a:rPr>
              <a:t>Decisions are easy when you know your values.” </a:t>
            </a:r>
          </a:p>
          <a:p>
            <a:pPr defTabSz="914400"/>
            <a:r>
              <a:rPr lang="en-US" sz="2800" b="1" dirty="0">
                <a:solidFill>
                  <a:prstClr val="black"/>
                </a:solidFill>
                <a:latin typeface="Arial"/>
              </a:rPr>
              <a:t>- Roy Disney</a:t>
            </a:r>
          </a:p>
          <a:p>
            <a:pPr defTabSz="914400"/>
            <a:endParaRPr lang="en-US" dirty="0">
              <a:solidFill>
                <a:prstClr val="black"/>
              </a:solidFill>
              <a:latin typeface="Arial"/>
            </a:endParaRPr>
          </a:p>
        </p:txBody>
      </p:sp>
    </p:spTree>
    <p:extLst>
      <p:ext uri="{BB962C8B-B14F-4D97-AF65-F5344CB8AC3E}">
        <p14:creationId xmlns:p14="http://schemas.microsoft.com/office/powerpoint/2010/main" val="1018346332"/>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1026" descr="Which Way to Turn?"/>
          <p:cNvPicPr>
            <a:picLocks noChangeAspect="1" noChangeArrowheads="1"/>
          </p:cNvPicPr>
          <p:nvPr/>
        </p:nvPicPr>
        <p:blipFill>
          <a:blip r:embed="rId3">
            <a:lum contrast="18000"/>
          </a:blip>
          <a:srcRect b="24835"/>
          <a:stretch>
            <a:fillRect/>
          </a:stretch>
        </p:blipFill>
        <p:spPr bwMode="auto">
          <a:xfrm>
            <a:off x="239200" y="1143000"/>
            <a:ext cx="4263053" cy="4995765"/>
          </a:xfrm>
          <a:prstGeom prst="rect">
            <a:avLst/>
          </a:prstGeom>
          <a:noFill/>
          <a:ln w="9525">
            <a:noFill/>
            <a:miter lim="800000"/>
            <a:headEnd/>
            <a:tailEnd/>
          </a:ln>
        </p:spPr>
      </p:pic>
      <p:sp>
        <p:nvSpPr>
          <p:cNvPr id="123907" name="Text Box 4"/>
          <p:cNvSpPr txBox="1">
            <a:spLocks noChangeArrowheads="1"/>
          </p:cNvSpPr>
          <p:nvPr/>
        </p:nvSpPr>
        <p:spPr bwMode="auto">
          <a:xfrm>
            <a:off x="457200" y="0"/>
            <a:ext cx="8686800" cy="1077218"/>
          </a:xfrm>
          <a:prstGeom prst="rect">
            <a:avLst/>
          </a:prstGeom>
          <a:noFill/>
          <a:ln w="9525">
            <a:noFill/>
            <a:miter lim="800000"/>
            <a:headEnd/>
            <a:tailEnd/>
          </a:ln>
        </p:spPr>
        <p:txBody>
          <a:bodyPr>
            <a:prstTxWarp prst="textNoShape">
              <a:avLst/>
            </a:prstTxWarp>
            <a:spAutoFit/>
          </a:bodyPr>
          <a:lstStyle/>
          <a:p>
            <a:pPr algn="ctr" defTabSz="914400">
              <a:spcBef>
                <a:spcPct val="50000"/>
              </a:spcBef>
            </a:pPr>
            <a:r>
              <a:rPr lang="en-US" sz="3200" b="1" dirty="0">
                <a:solidFill>
                  <a:srgbClr val="000099"/>
                </a:solidFill>
                <a:latin typeface="Arial"/>
              </a:rPr>
              <a:t>Without a clear set of values, inconsistent messages make life confusing</a:t>
            </a:r>
          </a:p>
        </p:txBody>
      </p:sp>
      <p:pic>
        <p:nvPicPr>
          <p:cNvPr id="4" name="Picture 1" descr="good_luck_sign.jpg"/>
          <p:cNvPicPr>
            <a:picLocks noChangeAspect="1"/>
          </p:cNvPicPr>
          <p:nvPr/>
        </p:nvPicPr>
        <p:blipFill>
          <a:blip r:embed="rId4"/>
          <a:srcRect/>
          <a:stretch>
            <a:fillRect/>
          </a:stretch>
        </p:blipFill>
        <p:spPr bwMode="auto">
          <a:xfrm>
            <a:off x="4925543" y="1077219"/>
            <a:ext cx="3668214" cy="5061546"/>
          </a:xfrm>
          <a:prstGeom prst="rect">
            <a:avLst/>
          </a:prstGeom>
          <a:noFill/>
          <a:ln w="9525">
            <a:noFill/>
            <a:miter lim="800000"/>
            <a:headEnd/>
            <a:tailEnd/>
          </a:ln>
        </p:spPr>
      </p:pic>
    </p:spTree>
    <p:extLst>
      <p:ext uri="{BB962C8B-B14F-4D97-AF65-F5344CB8AC3E}">
        <p14:creationId xmlns:p14="http://schemas.microsoft.com/office/powerpoint/2010/main" val="759931921"/>
      </p:ext>
    </p:extLst>
  </p:cSld>
  <p:clrMapOvr>
    <a:masterClrMapping/>
  </p:clrMapOvr>
  <mc:AlternateContent xmlns:mc="http://schemas.openxmlformats.org/markup-compatibility/2006" xmlns:p14="http://schemas.microsoft.com/office/powerpoint/2010/main">
    <mc:Choice Requires="p14">
      <p:transition>
        <p14:prism dir="d"/>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237931013"/>
              </p:ext>
            </p:extLst>
          </p:nvPr>
        </p:nvGraphicFramePr>
        <p:xfrm>
          <a:off x="307846" y="192438"/>
          <a:ext cx="6469344" cy="4118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rame 1"/>
          <p:cNvSpPr/>
          <p:nvPr/>
        </p:nvSpPr>
        <p:spPr>
          <a:xfrm>
            <a:off x="2722515" y="4310606"/>
            <a:ext cx="5521995" cy="2078327"/>
          </a:xfrm>
          <a:prstGeom prst="frame">
            <a:avLst/>
          </a:prstGeom>
          <a:ln w="127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n w="28575" cmpd="sng">
                <a:solidFill>
                  <a:schemeClr val="tx1"/>
                </a:solidFill>
              </a:ln>
              <a:solidFill>
                <a:schemeClr val="tx1"/>
              </a:solidFill>
            </a:endParaRPr>
          </a:p>
        </p:txBody>
      </p:sp>
      <p:sp>
        <p:nvSpPr>
          <p:cNvPr id="3" name="TextBox 2"/>
          <p:cNvSpPr txBox="1"/>
          <p:nvPr/>
        </p:nvSpPr>
        <p:spPr>
          <a:xfrm>
            <a:off x="3020742" y="4534161"/>
            <a:ext cx="4925543" cy="1631216"/>
          </a:xfrm>
          <a:prstGeom prst="rect">
            <a:avLst/>
          </a:prstGeom>
          <a:noFill/>
        </p:spPr>
        <p:txBody>
          <a:bodyPr wrap="square" rtlCol="0">
            <a:spAutoFit/>
          </a:bodyPr>
          <a:lstStyle/>
          <a:p>
            <a:r>
              <a:rPr lang="en-GB" sz="2000" dirty="0"/>
              <a:t>ARE THEY STATED OR OPERATIONAL?</a:t>
            </a:r>
          </a:p>
          <a:p>
            <a:pPr marL="342900" indent="-342900">
              <a:buFont typeface="Arial"/>
              <a:buChar char="•"/>
            </a:pPr>
            <a:r>
              <a:rPr lang="en-GB" sz="2000" dirty="0"/>
              <a:t>Mission or Value Statements?</a:t>
            </a:r>
          </a:p>
          <a:p>
            <a:pPr marL="342900" indent="-342900">
              <a:buFont typeface="Arial"/>
              <a:buChar char="•"/>
            </a:pPr>
            <a:r>
              <a:rPr lang="en-GB" sz="2000" dirty="0"/>
              <a:t>Handbook rules? PBIS expectations?</a:t>
            </a:r>
          </a:p>
          <a:p>
            <a:pPr marL="342900" indent="-342900">
              <a:buFont typeface="Arial"/>
              <a:buChar char="•"/>
            </a:pPr>
            <a:r>
              <a:rPr lang="en-GB" sz="2000" dirty="0"/>
              <a:t>School pledge?  Posters?</a:t>
            </a:r>
          </a:p>
          <a:p>
            <a:pPr marL="342900" indent="-342900">
              <a:buFont typeface="Arial"/>
              <a:buChar char="•"/>
            </a:pPr>
            <a:r>
              <a:rPr lang="en-GB" sz="2000" dirty="0"/>
              <a:t>School Improvement Goals?</a:t>
            </a:r>
          </a:p>
        </p:txBody>
      </p:sp>
      <p:pic>
        <p:nvPicPr>
          <p:cNvPr id="5" name="Picture 4"/>
          <p:cNvPicPr>
            <a:picLocks noChangeAspect="1"/>
          </p:cNvPicPr>
          <p:nvPr/>
        </p:nvPicPr>
        <p:blipFill>
          <a:blip r:embed="rId8"/>
          <a:stretch>
            <a:fillRect/>
          </a:stretch>
        </p:blipFill>
        <p:spPr>
          <a:xfrm>
            <a:off x="303034" y="4551152"/>
            <a:ext cx="2270368" cy="1597233"/>
          </a:xfrm>
          <a:prstGeom prst="rect">
            <a:avLst/>
          </a:prstGeom>
        </p:spPr>
      </p:pic>
      <p:sp>
        <p:nvSpPr>
          <p:cNvPr id="7" name="Double Bracket 6"/>
          <p:cNvSpPr/>
          <p:nvPr/>
        </p:nvSpPr>
        <p:spPr>
          <a:xfrm>
            <a:off x="6926544" y="327144"/>
            <a:ext cx="2039482" cy="3579342"/>
          </a:xfrm>
          <a:prstGeom prst="bracketPair">
            <a:avLst/>
          </a:prstGeom>
          <a:ln w="57150" cmpd="sng">
            <a:solidFill>
              <a:schemeClr val="accent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dirty="0"/>
          </a:p>
        </p:txBody>
      </p:sp>
      <p:sp>
        <p:nvSpPr>
          <p:cNvPr id="8" name="TextBox 7"/>
          <p:cNvSpPr txBox="1"/>
          <p:nvPr/>
        </p:nvSpPr>
        <p:spPr>
          <a:xfrm>
            <a:off x="6926544" y="1154626"/>
            <a:ext cx="2039482" cy="1938992"/>
          </a:xfrm>
          <a:prstGeom prst="rect">
            <a:avLst/>
          </a:prstGeom>
          <a:noFill/>
        </p:spPr>
        <p:txBody>
          <a:bodyPr wrap="square" rtlCol="0">
            <a:spAutoFit/>
          </a:bodyPr>
          <a:lstStyle/>
          <a:p>
            <a:pPr algn="ctr"/>
            <a:r>
              <a:rPr lang="en-GB" sz="2000" i="1" dirty="0"/>
              <a:t>There is often  inconsistency between what we say that we believe and what it is we do.</a:t>
            </a:r>
          </a:p>
        </p:txBody>
      </p:sp>
    </p:spTree>
    <p:extLst>
      <p:ext uri="{BB962C8B-B14F-4D97-AF65-F5344CB8AC3E}">
        <p14:creationId xmlns:p14="http://schemas.microsoft.com/office/powerpoint/2010/main" val="267223021"/>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32286654"/>
              </p:ext>
            </p:extLst>
          </p:nvPr>
        </p:nvGraphicFramePr>
        <p:xfrm>
          <a:off x="457200" y="304800"/>
          <a:ext cx="838200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2"/>
          <p:cNvSpPr txBox="1">
            <a:spLocks/>
          </p:cNvSpPr>
          <p:nvPr/>
        </p:nvSpPr>
        <p:spPr>
          <a:xfrm>
            <a:off x="2743200" y="6492875"/>
            <a:ext cx="5562600" cy="365125"/>
          </a:xfrm>
          <a:prstGeom prst="rect">
            <a:avLst/>
          </a:prstGeom>
        </p:spPr>
        <p:txBody>
          <a:bodyPr vert="horz" lIns="91440" tIns="45720" rIns="91440" bIns="45720" rtlCol="0" anchor="ctr"/>
          <a:lstStyle>
            <a:defPPr>
              <a:defRPr lang="en-US"/>
            </a:defPPr>
            <a:lvl1pPr marL="0" algn="r" defTabSz="914400" rtl="0" eaLnBrk="1" latinLnBrk="0" hangingPunct="1">
              <a:defRPr sz="1800" b="1" kern="1200">
                <a:solidFill>
                  <a:schemeClr val="accent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F3B4D2E-E3C1-4A78-BC47-B3954B4378CE}" type="slidenum">
              <a:rPr lang="en-US" smtClean="0">
                <a:solidFill>
                  <a:srgbClr val="1C3F95"/>
                </a:solidFill>
              </a:rPr>
              <a:pPr>
                <a:defRPr/>
              </a:pPr>
              <a:t>19</a:t>
            </a:fld>
            <a:endParaRPr lang="en-US" dirty="0">
              <a:solidFill>
                <a:srgbClr val="1C3F95"/>
              </a:solidFill>
            </a:endParaRPr>
          </a:p>
        </p:txBody>
      </p:sp>
      <p:sp>
        <p:nvSpPr>
          <p:cNvPr id="2" name="Slide Number Placeholder 1"/>
          <p:cNvSpPr>
            <a:spLocks noGrp="1"/>
          </p:cNvSpPr>
          <p:nvPr>
            <p:ph type="sldNum" sz="quarter" idx="12"/>
          </p:nvPr>
        </p:nvSpPr>
        <p:spPr/>
        <p:txBody>
          <a:bodyPr/>
          <a:lstStyle/>
          <a:p>
            <a:pPr>
              <a:defRPr/>
            </a:pPr>
            <a:endParaRPr lang="en-US" sz="2400" dirty="0">
              <a:solidFill>
                <a:srgbClr val="1C3F95"/>
              </a:solidFill>
            </a:endParaRPr>
          </a:p>
          <a:p>
            <a:pPr>
              <a:defRPr/>
            </a:pPr>
            <a:fld id="{0A97DD9A-1EE5-49E6-8EAB-07033CABF0B5}" type="slidenum">
              <a:rPr lang="en-US" smtClean="0">
                <a:solidFill>
                  <a:srgbClr val="1C3F95"/>
                </a:solidFill>
              </a:rPr>
              <a:pPr>
                <a:defRPr/>
              </a:pPr>
              <a:t>19</a:t>
            </a:fld>
            <a:endParaRPr lang="en-US" dirty="0">
              <a:solidFill>
                <a:prstClr val="black"/>
              </a:solidFill>
            </a:endParaRPr>
          </a:p>
          <a:p>
            <a:pPr>
              <a:defRPr/>
            </a:pPr>
            <a:endParaRPr lang="en-US" dirty="0">
              <a:solidFill>
                <a:srgbClr val="1C3F95"/>
              </a:solidFill>
            </a:endParaRPr>
          </a:p>
        </p:txBody>
      </p:sp>
    </p:spTree>
    <p:extLst>
      <p:ext uri="{BB962C8B-B14F-4D97-AF65-F5344CB8AC3E}">
        <p14:creationId xmlns:p14="http://schemas.microsoft.com/office/powerpoint/2010/main" val="404585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259648526"/>
              </p:ext>
            </p:extLst>
          </p:nvPr>
        </p:nvGraphicFramePr>
        <p:xfrm>
          <a:off x="288606" y="1231601"/>
          <a:ext cx="8446536" cy="51380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769616" y="192438"/>
            <a:ext cx="7676920" cy="1354217"/>
          </a:xfrm>
          <a:prstGeom prst="rect">
            <a:avLst/>
          </a:prstGeom>
          <a:noFill/>
        </p:spPr>
        <p:txBody>
          <a:bodyPr wrap="square" rtlCol="0">
            <a:spAutoFit/>
          </a:bodyPr>
          <a:lstStyle/>
          <a:p>
            <a:pPr lvl="0" algn="ctr"/>
            <a:r>
              <a:rPr lang="en-US" sz="3200" b="1" dirty="0">
                <a:solidFill>
                  <a:srgbClr val="000090"/>
                </a:solidFill>
                <a:latin typeface="Arial Black"/>
                <a:cs typeface="Arial Black"/>
              </a:rPr>
              <a:t>Opening Activity</a:t>
            </a:r>
          </a:p>
          <a:p>
            <a:pPr lvl="0" algn="ctr"/>
            <a:r>
              <a:rPr lang="en-US" sz="3200" b="1" dirty="0">
                <a:solidFill>
                  <a:srgbClr val="000090"/>
                </a:solidFill>
                <a:latin typeface="Arial Black"/>
                <a:cs typeface="Arial Black"/>
              </a:rPr>
              <a:t>Personal Attributes</a:t>
            </a:r>
            <a:endParaRPr lang="en-US" sz="3200" dirty="0">
              <a:solidFill>
                <a:srgbClr val="000090"/>
              </a:solidFill>
              <a:latin typeface="Arial Black"/>
              <a:cs typeface="Arial Black"/>
            </a:endParaRPr>
          </a:p>
          <a:p>
            <a:endParaRPr lang="en-US" dirty="0"/>
          </a:p>
        </p:txBody>
      </p:sp>
    </p:spTree>
    <p:extLst>
      <p:ext uri="{BB962C8B-B14F-4D97-AF65-F5344CB8AC3E}">
        <p14:creationId xmlns:p14="http://schemas.microsoft.com/office/powerpoint/2010/main" val="1969605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851061868"/>
              </p:ext>
            </p:extLst>
          </p:nvPr>
        </p:nvGraphicFramePr>
        <p:xfrm>
          <a:off x="344042" y="247844"/>
          <a:ext cx="8305800" cy="617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71073063"/>
      </p:ext>
    </p:extLst>
  </p:cSld>
  <p:clrMapOvr>
    <a:masterClrMapping/>
  </p:clrMapOvr>
  <mc:AlternateContent xmlns:mc="http://schemas.openxmlformats.org/markup-compatibility/2006" xmlns:p14="http://schemas.microsoft.com/office/powerpoint/2010/main">
    <mc:Choice Requires="p14">
      <p:transition p14:dur="1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7162800" y="6492875"/>
            <a:ext cx="914400" cy="365125"/>
          </a:xfrm>
        </p:spPr>
        <p:txBody>
          <a:bodyPr/>
          <a:lstStyle/>
          <a:p>
            <a:pPr>
              <a:defRPr/>
            </a:pPr>
            <a:fld id="{DF3B4D2E-E3C1-4A78-BC47-B3954B4378CE}" type="slidenum">
              <a:rPr lang="en-US" smtClean="0">
                <a:solidFill>
                  <a:srgbClr val="1C3F95"/>
                </a:solidFill>
              </a:rPr>
              <a:pPr>
                <a:defRPr/>
              </a:pPr>
              <a:t>21</a:t>
            </a:fld>
            <a:endParaRPr lang="en-US" dirty="0">
              <a:solidFill>
                <a:srgbClr val="1C3F95"/>
              </a:solidFill>
            </a:endParaRPr>
          </a:p>
        </p:txBody>
      </p:sp>
      <p:graphicFrame>
        <p:nvGraphicFramePr>
          <p:cNvPr id="9" name="Diagram 8"/>
          <p:cNvGraphicFramePr/>
          <p:nvPr>
            <p:extLst>
              <p:ext uri="{D42A27DB-BD31-4B8C-83A1-F6EECF244321}">
                <p14:modId xmlns:p14="http://schemas.microsoft.com/office/powerpoint/2010/main" val="2234194149"/>
              </p:ext>
            </p:extLst>
          </p:nvPr>
        </p:nvGraphicFramePr>
        <p:xfrm>
          <a:off x="535321" y="-49412"/>
          <a:ext cx="8739307"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Freeform 148"/>
          <p:cNvSpPr>
            <a:spLocks/>
          </p:cNvSpPr>
          <p:nvPr/>
        </p:nvSpPr>
        <p:spPr bwMode="auto">
          <a:xfrm>
            <a:off x="4038600" y="228600"/>
            <a:ext cx="2822575" cy="457200"/>
          </a:xfrm>
          <a:custGeom>
            <a:avLst/>
            <a:gdLst/>
            <a:ahLst/>
            <a:cxnLst>
              <a:cxn ang="0">
                <a:pos x="13" y="606"/>
              </a:cxn>
              <a:cxn ang="0">
                <a:pos x="443" y="301"/>
              </a:cxn>
              <a:cxn ang="0">
                <a:pos x="0" y="0"/>
              </a:cxn>
              <a:cxn ang="0">
                <a:pos x="1274" y="0"/>
              </a:cxn>
              <a:cxn ang="0">
                <a:pos x="1274" y="142"/>
              </a:cxn>
              <a:cxn ang="0">
                <a:pos x="4049" y="142"/>
              </a:cxn>
              <a:cxn ang="0">
                <a:pos x="4049" y="0"/>
              </a:cxn>
              <a:cxn ang="0">
                <a:pos x="5336" y="0"/>
              </a:cxn>
              <a:cxn ang="0">
                <a:pos x="4894" y="301"/>
              </a:cxn>
              <a:cxn ang="0">
                <a:pos x="5324" y="606"/>
              </a:cxn>
              <a:cxn ang="0">
                <a:pos x="4355" y="606"/>
              </a:cxn>
              <a:cxn ang="0">
                <a:pos x="4355" y="733"/>
              </a:cxn>
              <a:cxn ang="0">
                <a:pos x="969" y="733"/>
              </a:cxn>
              <a:cxn ang="0">
                <a:pos x="969" y="606"/>
              </a:cxn>
              <a:cxn ang="0">
                <a:pos x="13" y="606"/>
              </a:cxn>
            </a:cxnLst>
            <a:rect l="0" t="0" r="r" b="b"/>
            <a:pathLst>
              <a:path w="5336" h="733">
                <a:moveTo>
                  <a:pt x="13" y="606"/>
                </a:moveTo>
                <a:lnTo>
                  <a:pt x="443" y="301"/>
                </a:lnTo>
                <a:lnTo>
                  <a:pt x="0" y="0"/>
                </a:lnTo>
                <a:lnTo>
                  <a:pt x="1274" y="0"/>
                </a:lnTo>
                <a:lnTo>
                  <a:pt x="1274" y="142"/>
                </a:lnTo>
                <a:lnTo>
                  <a:pt x="4049" y="142"/>
                </a:lnTo>
                <a:lnTo>
                  <a:pt x="4049" y="0"/>
                </a:lnTo>
                <a:lnTo>
                  <a:pt x="5336" y="0"/>
                </a:lnTo>
                <a:lnTo>
                  <a:pt x="4894" y="301"/>
                </a:lnTo>
                <a:lnTo>
                  <a:pt x="5324" y="606"/>
                </a:lnTo>
                <a:lnTo>
                  <a:pt x="4355" y="606"/>
                </a:lnTo>
                <a:lnTo>
                  <a:pt x="4355" y="733"/>
                </a:lnTo>
                <a:lnTo>
                  <a:pt x="969" y="733"/>
                </a:lnTo>
                <a:lnTo>
                  <a:pt x="969" y="606"/>
                </a:lnTo>
                <a:lnTo>
                  <a:pt x="13" y="606"/>
                </a:lnTo>
                <a:close/>
              </a:path>
            </a:pathLst>
          </a:custGeom>
          <a:solidFill>
            <a:srgbClr val="FF0000"/>
          </a:solidFill>
          <a:ln w="9525">
            <a:noFill/>
            <a:round/>
            <a:headEnd/>
            <a:tailEnd/>
          </a:ln>
        </p:spPr>
        <p:txBody>
          <a:bodyPr/>
          <a:lstStyle/>
          <a:p>
            <a:pPr defTabSz="914400"/>
            <a:endParaRPr lang="en-US" dirty="0">
              <a:solidFill>
                <a:prstClr val="black"/>
              </a:solidFill>
              <a:latin typeface="Arial"/>
            </a:endParaRPr>
          </a:p>
        </p:txBody>
      </p:sp>
      <p:sp>
        <p:nvSpPr>
          <p:cNvPr id="13" name="TextBox 12"/>
          <p:cNvSpPr txBox="1"/>
          <p:nvPr/>
        </p:nvSpPr>
        <p:spPr>
          <a:xfrm>
            <a:off x="4572000" y="304800"/>
            <a:ext cx="1981200" cy="338554"/>
          </a:xfrm>
          <a:prstGeom prst="rect">
            <a:avLst/>
          </a:prstGeom>
          <a:noFill/>
        </p:spPr>
        <p:txBody>
          <a:bodyPr wrap="square" rtlCol="0">
            <a:spAutoFit/>
          </a:bodyPr>
          <a:lstStyle/>
          <a:p>
            <a:pPr defTabSz="914400"/>
            <a:r>
              <a:rPr lang="en-US" sz="1600" b="1" dirty="0">
                <a:solidFill>
                  <a:prstClr val="white"/>
                </a:solidFill>
                <a:effectLst>
                  <a:outerShdw blurRad="38100" dist="38100" dir="2700000" algn="tl">
                    <a:srgbClr val="000000">
                      <a:alpha val="43137"/>
                    </a:srgbClr>
                  </a:outerShdw>
                </a:effectLst>
                <a:latin typeface="Arial"/>
              </a:rPr>
              <a:t>Nonethical Values</a:t>
            </a:r>
          </a:p>
        </p:txBody>
      </p:sp>
      <p:sp>
        <p:nvSpPr>
          <p:cNvPr id="14" name="TextBox 13"/>
          <p:cNvSpPr txBox="1"/>
          <p:nvPr/>
        </p:nvSpPr>
        <p:spPr>
          <a:xfrm>
            <a:off x="4154487" y="3225700"/>
            <a:ext cx="2590800" cy="307777"/>
          </a:xfrm>
          <a:prstGeom prst="rect">
            <a:avLst/>
          </a:prstGeom>
          <a:solidFill>
            <a:schemeClr val="accent1"/>
          </a:solidFill>
        </p:spPr>
        <p:txBody>
          <a:bodyPr wrap="square" rtlCol="0">
            <a:spAutoFit/>
          </a:bodyPr>
          <a:lstStyle/>
          <a:p>
            <a:pPr defTabSz="914400"/>
            <a:r>
              <a:rPr lang="en-US" sz="1400" b="1" dirty="0">
                <a:solidFill>
                  <a:prstClr val="white"/>
                </a:solidFill>
                <a:latin typeface="Arial"/>
              </a:rPr>
              <a:t>6 Universal Ethical Values</a:t>
            </a:r>
          </a:p>
        </p:txBody>
      </p:sp>
      <p:sp>
        <p:nvSpPr>
          <p:cNvPr id="15" name="TextBox 14"/>
          <p:cNvSpPr txBox="1"/>
          <p:nvPr/>
        </p:nvSpPr>
        <p:spPr>
          <a:xfrm>
            <a:off x="4114800" y="5969655"/>
            <a:ext cx="2590800" cy="523220"/>
          </a:xfrm>
          <a:prstGeom prst="rect">
            <a:avLst/>
          </a:prstGeom>
          <a:solidFill>
            <a:schemeClr val="accent1"/>
          </a:solidFill>
        </p:spPr>
        <p:txBody>
          <a:bodyPr wrap="square" rtlCol="0">
            <a:spAutoFit/>
          </a:bodyPr>
          <a:lstStyle/>
          <a:p>
            <a:pPr algn="ctr" defTabSz="914400"/>
            <a:r>
              <a:rPr lang="en-US" sz="1400" b="1" dirty="0">
                <a:solidFill>
                  <a:prstClr val="white"/>
                </a:solidFill>
                <a:effectLst>
                  <a:outerShdw blurRad="38100" dist="38100" dir="2700000" algn="tl">
                    <a:srgbClr val="000000">
                      <a:alpha val="43137"/>
                    </a:srgbClr>
                  </a:outerShdw>
                </a:effectLst>
                <a:latin typeface="Arial"/>
              </a:rPr>
              <a:t>Cultural and Personal</a:t>
            </a:r>
          </a:p>
          <a:p>
            <a:pPr algn="ctr" defTabSz="914400"/>
            <a:r>
              <a:rPr lang="en-US" sz="1400" b="1" dirty="0">
                <a:solidFill>
                  <a:prstClr val="white"/>
                </a:solidFill>
                <a:effectLst>
                  <a:outerShdw blurRad="38100" dist="38100" dir="2700000" algn="tl">
                    <a:srgbClr val="000000">
                      <a:alpha val="43137"/>
                    </a:srgbClr>
                  </a:outerShdw>
                </a:effectLst>
                <a:latin typeface="Arial"/>
              </a:rPr>
              <a:t>Ethical Values</a:t>
            </a:r>
          </a:p>
        </p:txBody>
      </p:sp>
      <p:sp>
        <p:nvSpPr>
          <p:cNvPr id="16" name="TextBox 15"/>
          <p:cNvSpPr txBox="1"/>
          <p:nvPr/>
        </p:nvSpPr>
        <p:spPr>
          <a:xfrm>
            <a:off x="2296658" y="740229"/>
            <a:ext cx="6477000" cy="1723549"/>
          </a:xfrm>
          <a:prstGeom prst="rect">
            <a:avLst/>
          </a:prstGeom>
          <a:noFill/>
        </p:spPr>
        <p:txBody>
          <a:bodyPr wrap="square" rtlCol="0">
            <a:spAutoFit/>
          </a:bodyPr>
          <a:lstStyle/>
          <a:p>
            <a:pPr algn="ctr" defTabSz="914400"/>
            <a:r>
              <a:rPr lang="en-US" sz="2000" b="1" dirty="0">
                <a:solidFill>
                  <a:srgbClr val="00B050"/>
                </a:solidFill>
                <a:effectLst>
                  <a:outerShdw blurRad="38100" dist="38100" dir="2700000" algn="tl">
                    <a:srgbClr val="000000">
                      <a:alpha val="43137"/>
                    </a:srgbClr>
                  </a:outerShdw>
                </a:effectLst>
                <a:latin typeface="Aharoni" pitchFamily="2" charset="-79"/>
                <a:cs typeface="Aharoni" pitchFamily="2" charset="-79"/>
              </a:rPr>
              <a:t>Work</a:t>
            </a:r>
            <a:r>
              <a:rPr lang="en-US" sz="1600" b="1" dirty="0">
                <a:solidFill>
                  <a:srgbClr val="00B050"/>
                </a:solidFill>
                <a:effectLst>
                  <a:outerShdw blurRad="38100" dist="38100" dir="2700000" algn="tl">
                    <a:srgbClr val="000000">
                      <a:alpha val="43137"/>
                    </a:srgbClr>
                  </a:outerShdw>
                </a:effectLst>
                <a:latin typeface="Arial"/>
              </a:rPr>
              <a:t> </a:t>
            </a:r>
            <a:r>
              <a:rPr lang="en-US" sz="1600" b="1" dirty="0">
                <a:solidFill>
                  <a:prstClr val="black"/>
                </a:solidFill>
                <a:effectLst>
                  <a:outerShdw blurRad="38100" dist="38100" dir="2700000" algn="tl">
                    <a:srgbClr val="000000">
                      <a:alpha val="43137"/>
                    </a:srgbClr>
                  </a:outerShdw>
                </a:effectLst>
                <a:latin typeface="Arial"/>
              </a:rPr>
              <a:t>         </a:t>
            </a:r>
            <a:r>
              <a:rPr lang="en-US" sz="1600" dirty="0">
                <a:solidFill>
                  <a:prstClr val="black"/>
                </a:solidFill>
                <a:effectLst>
                  <a:outerShdw blurRad="38100" dist="38100" dir="2700000" algn="tl">
                    <a:srgbClr val="000000">
                      <a:alpha val="43137"/>
                    </a:srgbClr>
                  </a:outerShdw>
                </a:effectLst>
                <a:latin typeface="Arial"/>
              </a:rPr>
              <a:t> </a:t>
            </a:r>
            <a:r>
              <a:rPr lang="en-US" sz="2400" b="1" dirty="0">
                <a:solidFill>
                  <a:srgbClr val="9BBB59">
                    <a:lumMod val="50000"/>
                  </a:srgbClr>
                </a:solidFill>
                <a:effectLst>
                  <a:outerShdw blurRad="38100" dist="38100" dir="2700000" algn="tl">
                    <a:srgbClr val="000000">
                      <a:alpha val="43137"/>
                    </a:srgbClr>
                  </a:outerShdw>
                </a:effectLst>
                <a:latin typeface="Berlin Sans FB Demi" pitchFamily="34" charset="0"/>
              </a:rPr>
              <a:t>EDUCATION</a:t>
            </a:r>
            <a:r>
              <a:rPr lang="en-US" dirty="0">
                <a:solidFill>
                  <a:prstClr val="black"/>
                </a:solidFill>
                <a:effectLst>
                  <a:outerShdw blurRad="38100" dist="38100" dir="2700000" algn="tl">
                    <a:srgbClr val="000000">
                      <a:alpha val="43137"/>
                    </a:srgbClr>
                  </a:outerShdw>
                </a:effectLst>
                <a:latin typeface="Arial"/>
              </a:rPr>
              <a:t> </a:t>
            </a:r>
            <a:r>
              <a:rPr lang="en-US" sz="1600" dirty="0">
                <a:solidFill>
                  <a:prstClr val="black"/>
                </a:solidFill>
                <a:effectLst>
                  <a:outerShdw blurRad="38100" dist="38100" dir="2700000" algn="tl">
                    <a:srgbClr val="000000">
                      <a:alpha val="43137"/>
                    </a:srgbClr>
                  </a:outerShdw>
                </a:effectLst>
                <a:latin typeface="Arial"/>
              </a:rPr>
              <a:t>       </a:t>
            </a:r>
            <a:r>
              <a:rPr lang="en-US" sz="2400" b="1" dirty="0">
                <a:solidFill>
                  <a:srgbClr val="7030A0"/>
                </a:solidFill>
                <a:effectLst>
                  <a:outerShdw blurRad="38100" dist="38100" dir="2700000" algn="tl">
                    <a:srgbClr val="000000">
                      <a:alpha val="43137"/>
                    </a:srgbClr>
                  </a:outerShdw>
                </a:effectLst>
                <a:latin typeface="AR CENA" pitchFamily="2" charset="0"/>
              </a:rPr>
              <a:t>Art &amp; Music</a:t>
            </a:r>
            <a:endParaRPr lang="en-US" sz="1600" b="1" dirty="0">
              <a:solidFill>
                <a:srgbClr val="7030A0"/>
              </a:solidFill>
              <a:effectLst>
                <a:outerShdw blurRad="38100" dist="38100" dir="2700000" algn="tl">
                  <a:srgbClr val="000000">
                    <a:alpha val="43137"/>
                  </a:srgbClr>
                </a:outerShdw>
              </a:effectLst>
              <a:latin typeface="AR CENA" pitchFamily="2" charset="0"/>
            </a:endParaRPr>
          </a:p>
          <a:p>
            <a:pPr algn="ctr" defTabSz="914400"/>
            <a:r>
              <a:rPr lang="en-US" b="1" i="1" dirty="0">
                <a:solidFill>
                  <a:srgbClr val="4BACC6">
                    <a:lumMod val="75000"/>
                  </a:srgbClr>
                </a:solidFill>
                <a:effectLst>
                  <a:outerShdw blurRad="38100" dist="38100" dir="2700000" algn="tl">
                    <a:srgbClr val="000000">
                      <a:alpha val="43137"/>
                    </a:srgbClr>
                  </a:outerShdw>
                </a:effectLst>
                <a:latin typeface="Arial"/>
              </a:rPr>
              <a:t>Intelligence</a:t>
            </a:r>
            <a:r>
              <a:rPr lang="en-US" sz="1600" dirty="0">
                <a:solidFill>
                  <a:srgbClr val="4BACC6">
                    <a:lumMod val="75000"/>
                  </a:srgbClr>
                </a:solidFill>
                <a:effectLst>
                  <a:outerShdw blurRad="38100" dist="38100" dir="2700000" algn="tl">
                    <a:srgbClr val="000000">
                      <a:alpha val="43137"/>
                    </a:srgbClr>
                  </a:outerShdw>
                </a:effectLst>
                <a:latin typeface="Arial"/>
              </a:rPr>
              <a:t>                      </a:t>
            </a:r>
            <a:r>
              <a:rPr lang="en-US" i="1" dirty="0">
                <a:solidFill>
                  <a:srgbClr val="F79646">
                    <a:lumMod val="75000"/>
                  </a:srgbClr>
                </a:solidFill>
                <a:effectLst>
                  <a:outerShdw blurRad="38100" dist="38100" dir="2700000" algn="tl">
                    <a:srgbClr val="000000">
                      <a:alpha val="43137"/>
                    </a:srgbClr>
                  </a:outerShdw>
                </a:effectLst>
                <a:latin typeface="Comic Sans MS" pitchFamily="66" charset="0"/>
              </a:rPr>
              <a:t>Sense of Humor </a:t>
            </a:r>
            <a:r>
              <a:rPr lang="en-US" sz="2400" b="1" dirty="0">
                <a:solidFill>
                  <a:srgbClr val="FF5050"/>
                </a:solidFill>
                <a:effectLst>
                  <a:outerShdw blurRad="38100" dist="38100" dir="2700000" algn="tl">
                    <a:srgbClr val="000000">
                      <a:alpha val="43137"/>
                    </a:srgbClr>
                  </a:outerShdw>
                </a:effectLst>
                <a:latin typeface="Arial"/>
              </a:rPr>
              <a:t>WEALTH/POSSESSIONS</a:t>
            </a:r>
            <a:endParaRPr lang="en-US" sz="1600" b="1" dirty="0">
              <a:solidFill>
                <a:srgbClr val="FF5050"/>
              </a:solidFill>
              <a:effectLst>
                <a:outerShdw blurRad="38100" dist="38100" dir="2700000" algn="tl">
                  <a:srgbClr val="000000">
                    <a:alpha val="43137"/>
                  </a:srgbClr>
                </a:outerShdw>
              </a:effectLst>
              <a:latin typeface="Arial"/>
            </a:endParaRPr>
          </a:p>
          <a:p>
            <a:pPr algn="ctr" defTabSz="914400"/>
            <a:r>
              <a:rPr lang="en-US" dirty="0">
                <a:solidFill>
                  <a:srgbClr val="1C3F95">
                    <a:lumMod val="75000"/>
                  </a:srgbClr>
                </a:solidFill>
                <a:effectLst>
                  <a:outerShdw blurRad="38100" dist="38100" dir="2700000" algn="tl">
                    <a:srgbClr val="000000">
                      <a:alpha val="43137"/>
                    </a:srgbClr>
                  </a:outerShdw>
                </a:effectLst>
                <a:latin typeface="AR JULIAN" pitchFamily="2" charset="0"/>
              </a:rPr>
              <a:t>Independence</a:t>
            </a:r>
            <a:r>
              <a:rPr lang="en-US" sz="1600" dirty="0">
                <a:solidFill>
                  <a:srgbClr val="1C3F95">
                    <a:lumMod val="75000"/>
                  </a:srgbClr>
                </a:solidFill>
                <a:effectLst>
                  <a:outerShdw blurRad="38100" dist="38100" dir="2700000" algn="tl">
                    <a:srgbClr val="000000">
                      <a:alpha val="43137"/>
                    </a:srgbClr>
                  </a:outerShdw>
                </a:effectLst>
                <a:latin typeface="AR JULIAN" pitchFamily="2" charset="0"/>
              </a:rPr>
              <a:t> </a:t>
            </a:r>
            <a:r>
              <a:rPr lang="en-US" sz="1600" dirty="0">
                <a:solidFill>
                  <a:prstClr val="black"/>
                </a:solidFill>
                <a:effectLst>
                  <a:outerShdw blurRad="38100" dist="38100" dir="2700000" algn="tl">
                    <a:srgbClr val="000000">
                      <a:alpha val="43137"/>
                    </a:srgbClr>
                  </a:outerShdw>
                </a:effectLst>
                <a:latin typeface="Arial"/>
              </a:rPr>
              <a:t>      </a:t>
            </a:r>
            <a:r>
              <a:rPr lang="en-US" sz="2000" b="1" dirty="0">
                <a:solidFill>
                  <a:srgbClr val="00B050"/>
                </a:solidFill>
                <a:effectLst>
                  <a:outerShdw blurRad="38100" dist="38100" dir="2700000" algn="tl">
                    <a:srgbClr val="000000">
                      <a:alpha val="43137"/>
                    </a:srgbClr>
                  </a:outerShdw>
                </a:effectLst>
                <a:latin typeface="Arial"/>
              </a:rPr>
              <a:t>Growth</a:t>
            </a:r>
            <a:r>
              <a:rPr lang="en-US" sz="1600" dirty="0">
                <a:solidFill>
                  <a:prstClr val="black"/>
                </a:solidFill>
                <a:effectLst>
                  <a:outerShdw blurRad="38100" dist="38100" dir="2700000" algn="tl">
                    <a:srgbClr val="000000">
                      <a:alpha val="43137"/>
                    </a:srgbClr>
                  </a:outerShdw>
                </a:effectLst>
                <a:latin typeface="Arial"/>
              </a:rPr>
              <a:t>         </a:t>
            </a:r>
            <a:r>
              <a:rPr lang="en-US" sz="2000" b="1" dirty="0">
                <a:solidFill>
                  <a:srgbClr val="C00000"/>
                </a:solidFill>
                <a:effectLst>
                  <a:outerShdw blurRad="38100" dist="38100" dir="2700000" algn="tl">
                    <a:srgbClr val="000000">
                      <a:alpha val="43137"/>
                    </a:srgbClr>
                  </a:outerShdw>
                </a:effectLst>
                <a:latin typeface="Arial Black" pitchFamily="34" charset="0"/>
              </a:rPr>
              <a:t>STATUS</a:t>
            </a:r>
            <a:r>
              <a:rPr lang="en-US" sz="1600" dirty="0">
                <a:solidFill>
                  <a:prstClr val="black"/>
                </a:solidFill>
                <a:effectLst>
                  <a:outerShdw blurRad="38100" dist="38100" dir="2700000" algn="tl">
                    <a:srgbClr val="000000">
                      <a:alpha val="43137"/>
                    </a:srgbClr>
                  </a:outerShdw>
                </a:effectLst>
                <a:latin typeface="Arial Black" pitchFamily="34" charset="0"/>
              </a:rPr>
              <a:t>  </a:t>
            </a:r>
            <a:r>
              <a:rPr lang="en-US" sz="1600" dirty="0">
                <a:solidFill>
                  <a:prstClr val="black"/>
                </a:solidFill>
                <a:effectLst>
                  <a:outerShdw blurRad="38100" dist="38100" dir="2700000" algn="tl">
                    <a:srgbClr val="000000">
                      <a:alpha val="43137"/>
                    </a:srgbClr>
                  </a:outerShdw>
                </a:effectLst>
                <a:latin typeface="Arial"/>
              </a:rPr>
              <a:t>            </a:t>
            </a:r>
            <a:r>
              <a:rPr lang="en-US" sz="2000" b="1" dirty="0">
                <a:solidFill>
                  <a:srgbClr val="8064A2"/>
                </a:solidFill>
                <a:effectLst>
                  <a:outerShdw blurRad="38100" dist="38100" dir="2700000" algn="tl">
                    <a:srgbClr val="000000">
                      <a:alpha val="43137"/>
                    </a:srgbClr>
                  </a:outerShdw>
                </a:effectLst>
                <a:latin typeface="AR JULIAN" pitchFamily="2" charset="0"/>
              </a:rPr>
              <a:t>Harmony</a:t>
            </a:r>
            <a:endParaRPr lang="en-US" sz="1600" b="1" dirty="0">
              <a:solidFill>
                <a:srgbClr val="8064A2"/>
              </a:solidFill>
              <a:effectLst>
                <a:outerShdw blurRad="38100" dist="38100" dir="2700000" algn="tl">
                  <a:srgbClr val="000000">
                    <a:alpha val="43137"/>
                  </a:srgbClr>
                </a:outerShdw>
              </a:effectLst>
              <a:latin typeface="AR JULIAN" pitchFamily="2" charset="0"/>
            </a:endParaRPr>
          </a:p>
          <a:p>
            <a:pPr algn="ctr" defTabSz="914400"/>
            <a:r>
              <a:rPr lang="en-US" b="1" dirty="0">
                <a:solidFill>
                  <a:srgbClr val="1C3F95">
                    <a:lumMod val="60000"/>
                    <a:lumOff val="40000"/>
                  </a:srgbClr>
                </a:solidFill>
                <a:effectLst>
                  <a:outerShdw blurRad="38100" dist="38100" dir="2700000" algn="tl">
                    <a:srgbClr val="000000">
                      <a:alpha val="43137"/>
                    </a:srgbClr>
                  </a:outerShdw>
                </a:effectLst>
                <a:latin typeface="Rockwell" pitchFamily="18" charset="0"/>
              </a:rPr>
              <a:t>Challenge</a:t>
            </a:r>
            <a:r>
              <a:rPr lang="en-US" sz="1600" b="1" dirty="0">
                <a:solidFill>
                  <a:srgbClr val="1C3F95">
                    <a:lumMod val="50000"/>
                  </a:srgbClr>
                </a:solidFill>
                <a:effectLst>
                  <a:outerShdw blurRad="38100" dist="38100" dir="2700000" algn="tl">
                    <a:srgbClr val="000000">
                      <a:alpha val="43137"/>
                    </a:srgbClr>
                  </a:outerShdw>
                </a:effectLst>
                <a:latin typeface="Rockwell" pitchFamily="18" charset="0"/>
              </a:rPr>
              <a:t>                  </a:t>
            </a:r>
            <a:r>
              <a:rPr lang="en-US" sz="2000" b="1" dirty="0">
                <a:solidFill>
                  <a:srgbClr val="F79646">
                    <a:lumMod val="75000"/>
                  </a:srgbClr>
                </a:solidFill>
                <a:effectLst>
                  <a:outerShdw blurRad="38100" dist="38100" dir="2700000" algn="tl">
                    <a:srgbClr val="000000">
                      <a:alpha val="43137"/>
                    </a:srgbClr>
                  </a:outerShdw>
                </a:effectLst>
                <a:latin typeface="Arial"/>
              </a:rPr>
              <a:t>APPROVAL</a:t>
            </a:r>
            <a:r>
              <a:rPr lang="en-US" sz="1600" dirty="0">
                <a:solidFill>
                  <a:srgbClr val="F79646">
                    <a:lumMod val="75000"/>
                  </a:srgbClr>
                </a:solidFill>
                <a:effectLst>
                  <a:outerShdw blurRad="38100" dist="38100" dir="2700000" algn="tl">
                    <a:srgbClr val="000000">
                      <a:alpha val="43137"/>
                    </a:srgbClr>
                  </a:outerShdw>
                </a:effectLst>
                <a:latin typeface="Arial"/>
              </a:rPr>
              <a:t>    </a:t>
            </a:r>
            <a:r>
              <a:rPr lang="en-US" sz="1600" dirty="0">
                <a:solidFill>
                  <a:prstClr val="black"/>
                </a:solidFill>
                <a:effectLst>
                  <a:outerShdw blurRad="38100" dist="38100" dir="2700000" algn="tl">
                    <a:srgbClr val="000000">
                      <a:alpha val="43137"/>
                    </a:srgbClr>
                  </a:outerShdw>
                </a:effectLst>
                <a:latin typeface="Arial"/>
              </a:rPr>
              <a:t>            </a:t>
            </a:r>
            <a:r>
              <a:rPr lang="en-US" b="1" i="1" dirty="0">
                <a:solidFill>
                  <a:srgbClr val="9BBB59"/>
                </a:solidFill>
                <a:effectLst>
                  <a:outerShdw blurRad="38100" dist="38100" dir="2700000" algn="tl">
                    <a:srgbClr val="000000">
                      <a:alpha val="43137"/>
                    </a:srgbClr>
                  </a:outerShdw>
                </a:effectLst>
                <a:latin typeface="Berlin Sans FB Demi" pitchFamily="34" charset="0"/>
              </a:rPr>
              <a:t>Leisure Time</a:t>
            </a:r>
            <a:endParaRPr lang="en-US" sz="1600" b="1" i="1" dirty="0">
              <a:solidFill>
                <a:srgbClr val="9BBB59"/>
              </a:solidFill>
              <a:effectLst>
                <a:outerShdw blurRad="38100" dist="38100" dir="2700000" algn="tl">
                  <a:srgbClr val="000000">
                    <a:alpha val="43137"/>
                  </a:srgbClr>
                </a:outerShdw>
              </a:effectLst>
              <a:latin typeface="Berlin Sans FB Demi" pitchFamily="34" charset="0"/>
            </a:endParaRPr>
          </a:p>
        </p:txBody>
      </p:sp>
      <p:grpSp>
        <p:nvGrpSpPr>
          <p:cNvPr id="2" name="Group 1"/>
          <p:cNvGrpSpPr/>
          <p:nvPr/>
        </p:nvGrpSpPr>
        <p:grpSpPr>
          <a:xfrm>
            <a:off x="3505200" y="3276600"/>
            <a:ext cx="5181600" cy="1411307"/>
            <a:chOff x="3505200" y="3276600"/>
            <a:chExt cx="5181600" cy="1411307"/>
          </a:xfrm>
        </p:grpSpPr>
        <p:sp>
          <p:nvSpPr>
            <p:cNvPr id="1231" name="TextBox 1230"/>
            <p:cNvSpPr txBox="1"/>
            <p:nvPr/>
          </p:nvSpPr>
          <p:spPr>
            <a:xfrm>
              <a:off x="3581400" y="3276600"/>
              <a:ext cx="4419600" cy="646331"/>
            </a:xfrm>
            <a:prstGeom prst="rect">
              <a:avLst/>
            </a:prstGeom>
            <a:noFill/>
          </p:spPr>
          <p:txBody>
            <a:bodyPr wrap="square" rtlCol="0">
              <a:spAutoFit/>
            </a:bodyPr>
            <a:lstStyle/>
            <a:p>
              <a:pPr defTabSz="914400"/>
              <a:r>
                <a:rPr lang="en-US" b="1" dirty="0">
                  <a:solidFill>
                    <a:srgbClr val="1C3F95"/>
                  </a:solidFill>
                  <a:latin typeface="Arial"/>
                </a:rPr>
                <a:t>TRUSTWORTHINESS</a:t>
              </a:r>
              <a:r>
                <a:rPr lang="en-US" sz="2000" b="1" dirty="0">
                  <a:solidFill>
                    <a:srgbClr val="1C3F95"/>
                  </a:solidFill>
                  <a:latin typeface="Arial"/>
                </a:rPr>
                <a:t>     </a:t>
              </a:r>
              <a:r>
                <a:rPr lang="en-US" b="1" i="1" dirty="0">
                  <a:solidFill>
                    <a:srgbClr val="FFFF00"/>
                  </a:solidFill>
                  <a:effectLst>
                    <a:outerShdw blurRad="38100" dist="38100" dir="2700000" algn="tl">
                      <a:srgbClr val="000000">
                        <a:alpha val="43137"/>
                      </a:srgbClr>
                    </a:outerShdw>
                  </a:effectLst>
                  <a:latin typeface="Aharoni" pitchFamily="2" charset="-79"/>
                  <a:cs typeface="Aharoni" pitchFamily="2" charset="-79"/>
                </a:rPr>
                <a:t>RESPECT</a:t>
              </a:r>
              <a:r>
                <a:rPr lang="en-US" sz="3600" dirty="0">
                  <a:solidFill>
                    <a:srgbClr val="FFFF00"/>
                  </a:solidFill>
                  <a:effectLst>
                    <a:outerShdw blurRad="38100" dist="38100" dir="2700000" algn="tl">
                      <a:srgbClr val="000000">
                        <a:alpha val="43137"/>
                      </a:srgbClr>
                    </a:outerShdw>
                  </a:effectLst>
                  <a:latin typeface="Arial"/>
                </a:rPr>
                <a:t> </a:t>
              </a:r>
            </a:p>
          </p:txBody>
        </p:sp>
        <p:sp>
          <p:nvSpPr>
            <p:cNvPr id="1232" name="TextBox 1231"/>
            <p:cNvSpPr txBox="1"/>
            <p:nvPr/>
          </p:nvSpPr>
          <p:spPr>
            <a:xfrm>
              <a:off x="3505200" y="3733800"/>
              <a:ext cx="5181600" cy="954107"/>
            </a:xfrm>
            <a:prstGeom prst="rect">
              <a:avLst/>
            </a:prstGeom>
            <a:noFill/>
          </p:spPr>
          <p:txBody>
            <a:bodyPr wrap="square" rtlCol="0">
              <a:spAutoFit/>
            </a:bodyPr>
            <a:lstStyle/>
            <a:p>
              <a:pPr defTabSz="914400"/>
              <a:r>
                <a:rPr lang="en-US" sz="2000" b="1" dirty="0">
                  <a:solidFill>
                    <a:srgbClr val="00B050"/>
                  </a:solidFill>
                  <a:effectLst>
                    <a:outerShdw blurRad="38100" dist="38100" dir="2700000" algn="tl">
                      <a:srgbClr val="000000">
                        <a:alpha val="43137"/>
                      </a:srgbClr>
                    </a:outerShdw>
                  </a:effectLst>
                  <a:latin typeface="Arial"/>
                </a:rPr>
                <a:t>RESPONSIBILITY</a:t>
              </a:r>
              <a:r>
                <a:rPr lang="en-US" dirty="0">
                  <a:solidFill>
                    <a:prstClr val="black"/>
                  </a:solidFill>
                  <a:latin typeface="Arial"/>
                </a:rPr>
                <a:t>       </a:t>
              </a:r>
              <a:r>
                <a:rPr lang="en-US" sz="2000" b="1" dirty="0">
                  <a:solidFill>
                    <a:srgbClr val="FF9900"/>
                  </a:solidFill>
                  <a:effectLst>
                    <a:outerShdw blurRad="38100" dist="38100" dir="2700000" algn="tl">
                      <a:srgbClr val="000000">
                        <a:alpha val="43137"/>
                      </a:srgbClr>
                    </a:outerShdw>
                  </a:effectLst>
                  <a:latin typeface="Rockwell" pitchFamily="18" charset="0"/>
                </a:rPr>
                <a:t>FAIRNESS</a:t>
              </a:r>
              <a:endParaRPr lang="en-US" b="1" dirty="0">
                <a:solidFill>
                  <a:srgbClr val="FF9900"/>
                </a:solidFill>
                <a:effectLst>
                  <a:outerShdw blurRad="38100" dist="38100" dir="2700000" algn="tl">
                    <a:srgbClr val="000000">
                      <a:alpha val="43137"/>
                    </a:srgbClr>
                  </a:outerShdw>
                </a:effectLst>
                <a:latin typeface="Rockwell" pitchFamily="18" charset="0"/>
              </a:endParaRPr>
            </a:p>
            <a:p>
              <a:pPr defTabSz="914400"/>
              <a:r>
                <a:rPr lang="en-US" dirty="0">
                  <a:solidFill>
                    <a:srgbClr val="FF0000"/>
                  </a:solidFill>
                  <a:effectLst>
                    <a:outerShdw blurRad="38100" dist="38100" dir="2700000" algn="tl">
                      <a:srgbClr val="000000">
                        <a:alpha val="43137"/>
                      </a:srgbClr>
                    </a:outerShdw>
                  </a:effectLst>
                  <a:latin typeface="Cooper Black" pitchFamily="18" charset="0"/>
                </a:rPr>
                <a:t>        CARING </a:t>
              </a:r>
              <a:r>
                <a:rPr lang="en-US" dirty="0">
                  <a:solidFill>
                    <a:prstClr val="black"/>
                  </a:solidFill>
                  <a:latin typeface="Arial"/>
                </a:rPr>
                <a:t> </a:t>
              </a:r>
              <a:r>
                <a:rPr lang="en-US" sz="2000" b="1" dirty="0">
                  <a:solidFill>
                    <a:srgbClr val="7030A0"/>
                  </a:solidFill>
                  <a:effectLst>
                    <a:outerShdw blurRad="38100" dist="38100" dir="2700000" algn="tl">
                      <a:srgbClr val="000000">
                        <a:alpha val="43137"/>
                      </a:srgbClr>
                    </a:outerShdw>
                  </a:effectLst>
                  <a:latin typeface="Arial"/>
                </a:rPr>
                <a:t>CITIZENSHIP</a:t>
              </a:r>
            </a:p>
          </p:txBody>
        </p:sp>
      </p:grpSp>
      <p:sp>
        <p:nvSpPr>
          <p:cNvPr id="1233" name="TextBox 1232"/>
          <p:cNvSpPr txBox="1"/>
          <p:nvPr/>
        </p:nvSpPr>
        <p:spPr>
          <a:xfrm>
            <a:off x="2569028" y="4449644"/>
            <a:ext cx="6705600" cy="1384995"/>
          </a:xfrm>
          <a:prstGeom prst="rect">
            <a:avLst/>
          </a:prstGeom>
          <a:noFill/>
        </p:spPr>
        <p:txBody>
          <a:bodyPr wrap="square" rtlCol="0">
            <a:spAutoFit/>
          </a:bodyPr>
          <a:lstStyle/>
          <a:p>
            <a:pPr defTabSz="914400"/>
            <a:r>
              <a:rPr lang="en-US" sz="2000" b="1" dirty="0">
                <a:solidFill>
                  <a:srgbClr val="1C3F95"/>
                </a:solidFill>
                <a:effectLst>
                  <a:outerShdw blurRad="38100" dist="38100" dir="2700000" algn="tl">
                    <a:srgbClr val="000000">
                      <a:alpha val="43137"/>
                    </a:srgbClr>
                  </a:outerShdw>
                </a:effectLst>
                <a:latin typeface="Arial"/>
              </a:rPr>
              <a:t>   </a:t>
            </a:r>
            <a:r>
              <a:rPr lang="en-US" sz="2000" b="1" dirty="0">
                <a:solidFill>
                  <a:srgbClr val="1C3F95"/>
                </a:solidFill>
                <a:effectLst>
                  <a:outerShdw blurRad="38100" dist="38100" dir="2700000" algn="tl">
                    <a:srgbClr val="000000">
                      <a:alpha val="43137"/>
                    </a:srgbClr>
                  </a:outerShdw>
                </a:effectLst>
                <a:latin typeface="Cooper Black" pitchFamily="18" charset="0"/>
              </a:rPr>
              <a:t>RELIGIOUS BELIEFS    </a:t>
            </a:r>
            <a:r>
              <a:rPr lang="en-US" sz="2000" b="1" dirty="0">
                <a:solidFill>
                  <a:srgbClr val="C0504D">
                    <a:lumMod val="75000"/>
                  </a:srgbClr>
                </a:solidFill>
                <a:effectLst>
                  <a:outerShdw blurRad="38100" dist="38100" dir="2700000" algn="tl">
                    <a:srgbClr val="000000">
                      <a:alpha val="43137"/>
                    </a:srgbClr>
                  </a:outerShdw>
                </a:effectLst>
                <a:latin typeface="Arial"/>
              </a:rPr>
              <a:t>Lifestyle Choices   </a:t>
            </a:r>
            <a:r>
              <a:rPr lang="en-US" sz="2400" b="1" dirty="0">
                <a:solidFill>
                  <a:srgbClr val="006600"/>
                </a:solidFill>
                <a:effectLst>
                  <a:outerShdw blurRad="38100" dist="38100" dir="2700000" algn="tl">
                    <a:srgbClr val="000000">
                      <a:alpha val="43137"/>
                    </a:srgbClr>
                  </a:outerShdw>
                </a:effectLst>
                <a:latin typeface="AR ESSENCE" pitchFamily="2" charset="0"/>
              </a:rPr>
              <a:t>Thrift</a:t>
            </a:r>
          </a:p>
          <a:p>
            <a:pPr defTabSz="914400"/>
            <a:r>
              <a:rPr lang="en-US" sz="2000" b="1" dirty="0">
                <a:solidFill>
                  <a:srgbClr val="006600"/>
                </a:solidFill>
                <a:effectLst>
                  <a:outerShdw blurRad="38100" dist="38100" dir="2700000" algn="tl">
                    <a:srgbClr val="000000">
                      <a:alpha val="43137"/>
                    </a:srgbClr>
                  </a:outerShdw>
                </a:effectLst>
                <a:latin typeface="Arial"/>
              </a:rPr>
              <a:t>Premarital sex       Adultery             </a:t>
            </a:r>
            <a:r>
              <a:rPr lang="en-US" sz="2000" b="1" dirty="0">
                <a:solidFill>
                  <a:srgbClr val="1C3F95">
                    <a:lumMod val="75000"/>
                  </a:srgbClr>
                </a:solidFill>
                <a:effectLst>
                  <a:outerShdw blurRad="38100" dist="38100" dir="2700000" algn="tl">
                    <a:srgbClr val="000000">
                      <a:alpha val="43137"/>
                    </a:srgbClr>
                  </a:outerShdw>
                </a:effectLst>
                <a:latin typeface="Aharoni" pitchFamily="2" charset="-79"/>
                <a:cs typeface="Aharoni" pitchFamily="2" charset="-79"/>
              </a:rPr>
              <a:t>Homosexuality</a:t>
            </a:r>
            <a:r>
              <a:rPr lang="en-US" sz="2000" b="1" dirty="0">
                <a:solidFill>
                  <a:srgbClr val="006600"/>
                </a:solidFill>
                <a:effectLst>
                  <a:outerShdw blurRad="38100" dist="38100" dir="2700000" algn="tl">
                    <a:srgbClr val="000000">
                      <a:alpha val="43137"/>
                    </a:srgbClr>
                  </a:outerShdw>
                </a:effectLst>
                <a:latin typeface="Arial"/>
              </a:rPr>
              <a:t> </a:t>
            </a:r>
          </a:p>
          <a:p>
            <a:pPr defTabSz="914400"/>
            <a:r>
              <a:rPr lang="en-US" sz="2000" b="1" dirty="0">
                <a:solidFill>
                  <a:srgbClr val="663300"/>
                </a:solidFill>
                <a:effectLst>
                  <a:outerShdw blurRad="38100" dist="38100" dir="2700000" algn="tl">
                    <a:srgbClr val="000000">
                      <a:alpha val="43137"/>
                    </a:srgbClr>
                  </a:outerShdw>
                </a:effectLst>
                <a:latin typeface="Arial"/>
              </a:rPr>
              <a:t>Gambling </a:t>
            </a:r>
            <a:r>
              <a:rPr lang="en-US" sz="2000" b="1" dirty="0">
                <a:solidFill>
                  <a:srgbClr val="006600"/>
                </a:solidFill>
                <a:effectLst>
                  <a:outerShdw blurRad="38100" dist="38100" dir="2700000" algn="tl">
                    <a:srgbClr val="000000">
                      <a:alpha val="43137"/>
                    </a:srgbClr>
                  </a:outerShdw>
                </a:effectLst>
                <a:latin typeface="Arial"/>
              </a:rPr>
              <a:t>         </a:t>
            </a:r>
            <a:r>
              <a:rPr lang="en-US" sz="2000" b="1" i="1" dirty="0">
                <a:solidFill>
                  <a:srgbClr val="8064A2">
                    <a:lumMod val="75000"/>
                  </a:srgbClr>
                </a:solidFill>
                <a:effectLst>
                  <a:outerShdw blurRad="38100" dist="38100" dir="2700000" algn="tl">
                    <a:srgbClr val="000000">
                      <a:alpha val="43137"/>
                    </a:srgbClr>
                  </a:outerShdw>
                </a:effectLst>
                <a:latin typeface="Arial"/>
              </a:rPr>
              <a:t>Euthanasia </a:t>
            </a:r>
            <a:r>
              <a:rPr lang="en-US" sz="2000" b="1" dirty="0">
                <a:solidFill>
                  <a:srgbClr val="8064A2">
                    <a:lumMod val="75000"/>
                  </a:srgbClr>
                </a:solidFill>
                <a:effectLst>
                  <a:outerShdw blurRad="38100" dist="38100" dir="2700000" algn="tl">
                    <a:srgbClr val="000000">
                      <a:alpha val="43137"/>
                    </a:srgbClr>
                  </a:outerShdw>
                </a:effectLst>
                <a:latin typeface="Arial"/>
              </a:rPr>
              <a:t> </a:t>
            </a:r>
            <a:r>
              <a:rPr lang="en-US" sz="2000" b="1" dirty="0">
                <a:solidFill>
                  <a:srgbClr val="006600"/>
                </a:solidFill>
                <a:effectLst>
                  <a:outerShdw blurRad="38100" dist="38100" dir="2700000" algn="tl">
                    <a:srgbClr val="000000">
                      <a:alpha val="43137"/>
                    </a:srgbClr>
                  </a:outerShdw>
                </a:effectLst>
                <a:latin typeface="Arial"/>
              </a:rPr>
              <a:t>    </a:t>
            </a:r>
            <a:r>
              <a:rPr lang="en-US" sz="2000" b="1" dirty="0">
                <a:solidFill>
                  <a:srgbClr val="C0504D"/>
                </a:solidFill>
                <a:effectLst>
                  <a:outerShdw blurRad="38100" dist="38100" dir="2700000" algn="tl">
                    <a:srgbClr val="000000">
                      <a:alpha val="43137"/>
                    </a:srgbClr>
                  </a:outerShdw>
                </a:effectLst>
                <a:latin typeface="Arial Black" pitchFamily="34" charset="0"/>
              </a:rPr>
              <a:t>ABORTION</a:t>
            </a:r>
          </a:p>
          <a:p>
            <a:pPr defTabSz="914400"/>
            <a:r>
              <a:rPr lang="en-US" sz="2000" b="1" i="1" dirty="0">
                <a:solidFill>
                  <a:srgbClr val="006600"/>
                </a:solidFill>
                <a:effectLst>
                  <a:outerShdw blurRad="38100" dist="38100" dir="2700000" algn="tl">
                    <a:srgbClr val="000000">
                      <a:alpha val="43137"/>
                    </a:srgbClr>
                  </a:outerShdw>
                </a:effectLst>
                <a:latin typeface="Arial Black" pitchFamily="34" charset="0"/>
              </a:rPr>
              <a:t>FAMILY</a:t>
            </a:r>
            <a:r>
              <a:rPr lang="en-US" sz="2000" b="1" dirty="0">
                <a:solidFill>
                  <a:srgbClr val="006600"/>
                </a:solidFill>
                <a:effectLst>
                  <a:outerShdw blurRad="38100" dist="38100" dir="2700000" algn="tl">
                    <a:srgbClr val="000000">
                      <a:alpha val="43137"/>
                    </a:srgbClr>
                  </a:outerShdw>
                </a:effectLst>
                <a:latin typeface="Arial"/>
              </a:rPr>
              <a:t>   </a:t>
            </a:r>
            <a:r>
              <a:rPr lang="en-US" sz="2000" b="1" dirty="0">
                <a:solidFill>
                  <a:srgbClr val="1C3F95">
                    <a:lumMod val="60000"/>
                    <a:lumOff val="40000"/>
                  </a:srgbClr>
                </a:solidFill>
                <a:effectLst>
                  <a:outerShdw blurRad="38100" dist="38100" dir="2700000" algn="tl">
                    <a:srgbClr val="000000">
                      <a:alpha val="43137"/>
                    </a:srgbClr>
                  </a:outerShdw>
                </a:effectLst>
                <a:latin typeface="Arial"/>
              </a:rPr>
              <a:t>Capital punishment     </a:t>
            </a:r>
            <a:r>
              <a:rPr lang="en-US" sz="2000" b="1" dirty="0">
                <a:solidFill>
                  <a:srgbClr val="FF5050"/>
                </a:solidFill>
                <a:effectLst>
                  <a:outerShdw blurRad="38100" dist="38100" dir="2700000" algn="tl">
                    <a:srgbClr val="000000">
                      <a:alpha val="43137"/>
                    </a:srgbClr>
                  </a:outerShdw>
                </a:effectLst>
                <a:latin typeface="AR JULIAN" pitchFamily="2" charset="0"/>
              </a:rPr>
              <a:t>Drugs</a:t>
            </a:r>
            <a:r>
              <a:rPr lang="en-US" sz="2000" b="1" dirty="0">
                <a:solidFill>
                  <a:srgbClr val="006600"/>
                </a:solidFill>
                <a:effectLst>
                  <a:outerShdw blurRad="38100" dist="38100" dir="2700000" algn="tl">
                    <a:srgbClr val="000000">
                      <a:alpha val="43137"/>
                    </a:srgbClr>
                  </a:outerShdw>
                </a:effectLst>
                <a:latin typeface="Arial"/>
              </a:rPr>
              <a:t>    </a:t>
            </a:r>
            <a:r>
              <a:rPr lang="en-US" sz="2000" b="1" dirty="0">
                <a:solidFill>
                  <a:srgbClr val="FFC000"/>
                </a:solidFill>
                <a:effectLst>
                  <a:outerShdw blurRad="38100" dist="38100" dir="2700000" algn="tl">
                    <a:srgbClr val="000000">
                      <a:alpha val="43137"/>
                    </a:srgbClr>
                  </a:outerShdw>
                </a:effectLst>
                <a:latin typeface="Berlin Sans FB Demi" pitchFamily="34" charset="0"/>
              </a:rPr>
              <a:t>Drinking   </a:t>
            </a:r>
          </a:p>
        </p:txBody>
      </p:sp>
      <p:sp>
        <p:nvSpPr>
          <p:cNvPr id="1234" name="TextBox 1233"/>
          <p:cNvSpPr txBox="1"/>
          <p:nvPr/>
        </p:nvSpPr>
        <p:spPr>
          <a:xfrm>
            <a:off x="170962" y="181568"/>
            <a:ext cx="1752600" cy="6078587"/>
          </a:xfrm>
          <a:prstGeom prst="rect">
            <a:avLst/>
          </a:prstGeom>
          <a:noFill/>
        </p:spPr>
        <p:txBody>
          <a:bodyPr wrap="square" rtlCol="0">
            <a:spAutoFit/>
          </a:bodyPr>
          <a:lstStyle/>
          <a:p>
            <a:pPr defTabSz="914400"/>
            <a:r>
              <a:rPr lang="en-US" sz="1500" b="1" u="sng" dirty="0">
                <a:solidFill>
                  <a:srgbClr val="1C3F95"/>
                </a:solidFill>
                <a:latin typeface="Arial"/>
              </a:rPr>
              <a:t>Nonethical Values </a:t>
            </a:r>
          </a:p>
          <a:p>
            <a:pPr defTabSz="914400"/>
            <a:r>
              <a:rPr lang="en-US" sz="1500" b="1" dirty="0">
                <a:solidFill>
                  <a:srgbClr val="1C3F95"/>
                </a:solidFill>
                <a:latin typeface="Arial"/>
              </a:rPr>
              <a:t>Beliefs about what is effective, desirable  or  pleasurable without reference to the moral quality of the result; </a:t>
            </a:r>
            <a:r>
              <a:rPr lang="en-US" sz="1500" b="1" i="1" dirty="0">
                <a:solidFill>
                  <a:srgbClr val="1C3F95"/>
                </a:solidFill>
                <a:latin typeface="Arial"/>
              </a:rPr>
              <a:t>nonethical values are ethically neutral.</a:t>
            </a:r>
            <a:endParaRPr lang="en-US" sz="1500" b="1" dirty="0">
              <a:solidFill>
                <a:srgbClr val="1C3F95"/>
              </a:solidFill>
              <a:latin typeface="Arial"/>
            </a:endParaRPr>
          </a:p>
          <a:p>
            <a:pPr defTabSz="914400"/>
            <a:endParaRPr lang="en-US" sz="1500" b="1" dirty="0">
              <a:solidFill>
                <a:srgbClr val="1C3F95"/>
              </a:solidFill>
              <a:latin typeface="Arial"/>
            </a:endParaRPr>
          </a:p>
          <a:p>
            <a:pPr defTabSz="914400"/>
            <a:r>
              <a:rPr lang="en-US" sz="1500" b="1" u="sng" dirty="0">
                <a:solidFill>
                  <a:srgbClr val="1C3F95"/>
                </a:solidFill>
                <a:latin typeface="Arial"/>
              </a:rPr>
              <a:t>Ethical Values</a:t>
            </a:r>
          </a:p>
          <a:p>
            <a:pPr defTabSz="914400"/>
            <a:r>
              <a:rPr lang="en-US" sz="1500" b="1" dirty="0">
                <a:solidFill>
                  <a:srgbClr val="1C3F95"/>
                </a:solidFill>
                <a:latin typeface="Arial"/>
              </a:rPr>
              <a:t>Beliefs about what is right and good based on moral duty and virtue; beliefs about what traits of character and ways of being are morally right and good</a:t>
            </a:r>
            <a:endParaRPr lang="en-US" sz="1400" b="1" dirty="0">
              <a:solidFill>
                <a:srgbClr val="1C3F95"/>
              </a:solidFill>
              <a:latin typeface="Arial"/>
            </a:endParaRPr>
          </a:p>
        </p:txBody>
      </p:sp>
      <p:grpSp>
        <p:nvGrpSpPr>
          <p:cNvPr id="4" name="Group 3"/>
          <p:cNvGrpSpPr/>
          <p:nvPr/>
        </p:nvGrpSpPr>
        <p:grpSpPr>
          <a:xfrm>
            <a:off x="3886200" y="2743200"/>
            <a:ext cx="3051175" cy="457200"/>
            <a:chOff x="3886200" y="2438400"/>
            <a:chExt cx="3051175" cy="457200"/>
          </a:xfrm>
        </p:grpSpPr>
        <p:sp>
          <p:nvSpPr>
            <p:cNvPr id="1235" name="Freeform 148"/>
            <p:cNvSpPr>
              <a:spLocks/>
            </p:cNvSpPr>
            <p:nvPr/>
          </p:nvSpPr>
          <p:spPr bwMode="auto">
            <a:xfrm>
              <a:off x="3886200" y="2438400"/>
              <a:ext cx="3051175" cy="457200"/>
            </a:xfrm>
            <a:custGeom>
              <a:avLst/>
              <a:gdLst/>
              <a:ahLst/>
              <a:cxnLst>
                <a:cxn ang="0">
                  <a:pos x="13" y="606"/>
                </a:cxn>
                <a:cxn ang="0">
                  <a:pos x="443" y="301"/>
                </a:cxn>
                <a:cxn ang="0">
                  <a:pos x="0" y="0"/>
                </a:cxn>
                <a:cxn ang="0">
                  <a:pos x="1274" y="0"/>
                </a:cxn>
                <a:cxn ang="0">
                  <a:pos x="1274" y="142"/>
                </a:cxn>
                <a:cxn ang="0">
                  <a:pos x="4049" y="142"/>
                </a:cxn>
                <a:cxn ang="0">
                  <a:pos x="4049" y="0"/>
                </a:cxn>
                <a:cxn ang="0">
                  <a:pos x="5336" y="0"/>
                </a:cxn>
                <a:cxn ang="0">
                  <a:pos x="4894" y="301"/>
                </a:cxn>
                <a:cxn ang="0">
                  <a:pos x="5324" y="606"/>
                </a:cxn>
                <a:cxn ang="0">
                  <a:pos x="4355" y="606"/>
                </a:cxn>
                <a:cxn ang="0">
                  <a:pos x="4355" y="733"/>
                </a:cxn>
                <a:cxn ang="0">
                  <a:pos x="969" y="733"/>
                </a:cxn>
                <a:cxn ang="0">
                  <a:pos x="969" y="606"/>
                </a:cxn>
                <a:cxn ang="0">
                  <a:pos x="13" y="606"/>
                </a:cxn>
              </a:cxnLst>
              <a:rect l="0" t="0" r="r" b="b"/>
              <a:pathLst>
                <a:path w="5336" h="733">
                  <a:moveTo>
                    <a:pt x="13" y="606"/>
                  </a:moveTo>
                  <a:lnTo>
                    <a:pt x="443" y="301"/>
                  </a:lnTo>
                  <a:lnTo>
                    <a:pt x="0" y="0"/>
                  </a:lnTo>
                  <a:lnTo>
                    <a:pt x="1274" y="0"/>
                  </a:lnTo>
                  <a:lnTo>
                    <a:pt x="1274" y="142"/>
                  </a:lnTo>
                  <a:lnTo>
                    <a:pt x="4049" y="142"/>
                  </a:lnTo>
                  <a:lnTo>
                    <a:pt x="4049" y="0"/>
                  </a:lnTo>
                  <a:lnTo>
                    <a:pt x="5336" y="0"/>
                  </a:lnTo>
                  <a:lnTo>
                    <a:pt x="4894" y="301"/>
                  </a:lnTo>
                  <a:lnTo>
                    <a:pt x="5324" y="606"/>
                  </a:lnTo>
                  <a:lnTo>
                    <a:pt x="4355" y="606"/>
                  </a:lnTo>
                  <a:lnTo>
                    <a:pt x="4355" y="733"/>
                  </a:lnTo>
                  <a:lnTo>
                    <a:pt x="969" y="733"/>
                  </a:lnTo>
                  <a:lnTo>
                    <a:pt x="969" y="606"/>
                  </a:lnTo>
                  <a:lnTo>
                    <a:pt x="13" y="606"/>
                  </a:lnTo>
                  <a:close/>
                </a:path>
              </a:pathLst>
            </a:custGeom>
            <a:solidFill>
              <a:srgbClr val="FF0000"/>
            </a:solidFill>
            <a:ln w="9525">
              <a:noFill/>
              <a:round/>
              <a:headEnd/>
              <a:tailEnd/>
            </a:ln>
          </p:spPr>
          <p:txBody>
            <a:bodyPr/>
            <a:lstStyle/>
            <a:p>
              <a:pPr defTabSz="914400"/>
              <a:endParaRPr lang="en-US" dirty="0">
                <a:solidFill>
                  <a:prstClr val="black"/>
                </a:solidFill>
                <a:latin typeface="Arial"/>
              </a:endParaRPr>
            </a:p>
          </p:txBody>
        </p:sp>
        <p:sp>
          <p:nvSpPr>
            <p:cNvPr id="1236" name="TextBox 1235"/>
            <p:cNvSpPr txBox="1"/>
            <p:nvPr/>
          </p:nvSpPr>
          <p:spPr>
            <a:xfrm>
              <a:off x="4114800" y="2514600"/>
              <a:ext cx="2590800" cy="338554"/>
            </a:xfrm>
            <a:prstGeom prst="rect">
              <a:avLst/>
            </a:prstGeom>
            <a:noFill/>
          </p:spPr>
          <p:txBody>
            <a:bodyPr wrap="square" rtlCol="0">
              <a:spAutoFit/>
            </a:bodyPr>
            <a:lstStyle/>
            <a:p>
              <a:pPr algn="ctr" defTabSz="914400"/>
              <a:r>
                <a:rPr lang="en-US" sz="1600" b="1" dirty="0">
                  <a:solidFill>
                    <a:prstClr val="white"/>
                  </a:solidFill>
                  <a:effectLst>
                    <a:outerShdw blurRad="38100" dist="38100" dir="2700000" algn="tl">
                      <a:srgbClr val="000000">
                        <a:alpha val="43137"/>
                      </a:srgbClr>
                    </a:outerShdw>
                  </a:effectLst>
                  <a:latin typeface="Arial"/>
                </a:rPr>
                <a:t>Ethical Values</a:t>
              </a:r>
            </a:p>
          </p:txBody>
        </p:sp>
      </p:grpSp>
    </p:spTree>
    <p:extLst>
      <p:ext uri="{BB962C8B-B14F-4D97-AF65-F5344CB8AC3E}">
        <p14:creationId xmlns:p14="http://schemas.microsoft.com/office/powerpoint/2010/main" val="2370956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2034616731"/>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Content Placeholder 4"/>
          <p:cNvGraphicFramePr>
            <a:graphicFrameLocks noGrp="1"/>
          </p:cNvGraphicFramePr>
          <p:nvPr>
            <p:ph idx="1"/>
            <p:extLst>
              <p:ext uri="{D42A27DB-BD31-4B8C-83A1-F6EECF244321}">
                <p14:modId xmlns:p14="http://schemas.microsoft.com/office/powerpoint/2010/main" val="21813519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TextBox 3"/>
          <p:cNvSpPr txBox="1"/>
          <p:nvPr/>
        </p:nvSpPr>
        <p:spPr>
          <a:xfrm>
            <a:off x="5271870" y="6150236"/>
            <a:ext cx="2886060" cy="369332"/>
          </a:xfrm>
          <a:prstGeom prst="rect">
            <a:avLst/>
          </a:prstGeom>
          <a:noFill/>
        </p:spPr>
        <p:txBody>
          <a:bodyPr wrap="square" rtlCol="0">
            <a:spAutoFit/>
          </a:bodyPr>
          <a:lstStyle/>
          <a:p>
            <a:r>
              <a:rPr lang="en-US" dirty="0"/>
              <a:t>Worksheet 11 – Page 29</a:t>
            </a:r>
          </a:p>
        </p:txBody>
      </p:sp>
    </p:spTree>
    <p:extLst>
      <p:ext uri="{BB962C8B-B14F-4D97-AF65-F5344CB8AC3E}">
        <p14:creationId xmlns:p14="http://schemas.microsoft.com/office/powerpoint/2010/main" val="10475028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1793357433"/>
              </p:ext>
            </p:extLst>
          </p:nvPr>
        </p:nvGraphicFramePr>
        <p:xfrm>
          <a:off x="457200" y="533400"/>
          <a:ext cx="86868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12" descr="http://www.faqs.org/photo-dict/photofiles/list/423/8343padlock.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8808" t="13322" r="15897" b="8882"/>
          <a:stretch/>
        </p:blipFill>
        <p:spPr bwMode="auto">
          <a:xfrm>
            <a:off x="761028" y="3220419"/>
            <a:ext cx="1679171" cy="1331823"/>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a:blip r:embed="rId10">
            <a:extLst>
              <a:ext uri="{BEBA8EAE-BF5A-486C-A8C5-ECC9F3942E4B}">
                <a14:imgProps xmlns:a14="http://schemas.microsoft.com/office/drawing/2010/main">
                  <a14:imgLayer r:embed="rId11">
                    <a14:imgEffect>
                      <a14:backgroundRemoval t="3784" b="96351" l="1875" r="100000"/>
                    </a14:imgEffect>
                  </a14:imgLayer>
                </a14:imgProps>
              </a:ext>
            </a:extLst>
          </a:blip>
          <a:stretch>
            <a:fillRect/>
          </a:stretch>
        </p:blipFill>
        <p:spPr>
          <a:xfrm>
            <a:off x="846578" y="792571"/>
            <a:ext cx="2020242" cy="934362"/>
          </a:xfrm>
          <a:prstGeom prst="rect">
            <a:avLst/>
          </a:prstGeom>
        </p:spPr>
      </p:pic>
    </p:spTree>
    <p:extLst>
      <p:ext uri="{BB962C8B-B14F-4D97-AF65-F5344CB8AC3E}">
        <p14:creationId xmlns:p14="http://schemas.microsoft.com/office/powerpoint/2010/main" val="1381535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549400" y="1336401"/>
            <a:ext cx="6248400" cy="1098002"/>
          </a:xfrm>
          <a:prstGeom prst="roundRect">
            <a:avLst/>
          </a:prstGeom>
          <a:solidFill>
            <a:srgbClr val="234098"/>
          </a:solidFill>
          <a:ln>
            <a:solidFill>
              <a:srgbClr val="9AD2FF"/>
            </a:solidFill>
          </a:ln>
          <a:effectLst>
            <a:reflection blurRad="6350" stA="50000" endA="275" endPos="400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6800">
              <a:lnSpc>
                <a:spcPct val="90000"/>
              </a:lnSpc>
              <a:spcBef>
                <a:spcPct val="0"/>
              </a:spcBef>
              <a:spcAft>
                <a:spcPct val="35000"/>
              </a:spcAft>
            </a:pPr>
            <a:r>
              <a:rPr lang="en-US" sz="3200" b="1" dirty="0">
                <a:solidFill>
                  <a:prstClr val="white"/>
                </a:solidFill>
                <a:effectLst>
                  <a:outerShdw blurRad="38100" dist="38100" dir="2700000" algn="tl">
                    <a:srgbClr val="000000">
                      <a:alpha val="43137"/>
                    </a:srgbClr>
                  </a:outerShdw>
                </a:effectLst>
                <a:latin typeface="Arial Black"/>
                <a:cs typeface="Arial Black"/>
              </a:rPr>
              <a:t>Video Lesson</a:t>
            </a:r>
          </a:p>
        </p:txBody>
      </p:sp>
      <p:sp>
        <p:nvSpPr>
          <p:cNvPr id="2" name="TextBox 1"/>
          <p:cNvSpPr txBox="1"/>
          <p:nvPr/>
        </p:nvSpPr>
        <p:spPr>
          <a:xfrm>
            <a:off x="1854200" y="3048000"/>
            <a:ext cx="5765800" cy="1061829"/>
          </a:xfrm>
          <a:prstGeom prst="rect">
            <a:avLst/>
          </a:prstGeom>
          <a:noFill/>
        </p:spPr>
        <p:txBody>
          <a:bodyPr wrap="square" rtlCol="0">
            <a:spAutoFit/>
          </a:bodyPr>
          <a:lstStyle/>
          <a:p>
            <a:pPr lvl="0" algn="ctr" defTabSz="1066800">
              <a:lnSpc>
                <a:spcPct val="90000"/>
              </a:lnSpc>
              <a:spcBef>
                <a:spcPct val="0"/>
              </a:spcBef>
              <a:spcAft>
                <a:spcPct val="35000"/>
              </a:spcAft>
            </a:pPr>
            <a:r>
              <a:rPr lang="en-US" sz="3600" dirty="0">
                <a:solidFill>
                  <a:srgbClr val="000000"/>
                </a:solidFill>
                <a:effectLst>
                  <a:outerShdw blurRad="38100" dist="38100" dir="2700000" algn="tl">
                    <a:srgbClr val="000000">
                      <a:alpha val="43137"/>
                    </a:srgbClr>
                  </a:outerShdw>
                </a:effectLst>
                <a:latin typeface="BlairMdITC TT-Medium"/>
                <a:cs typeface="BlairMdITC TT-Medium"/>
              </a:rPr>
              <a:t>The Dot</a:t>
            </a:r>
          </a:p>
          <a:p>
            <a:endParaRPr lang="en-US" dirty="0"/>
          </a:p>
        </p:txBody>
      </p:sp>
    </p:spTree>
    <p:extLst>
      <p:ext uri="{BB962C8B-B14F-4D97-AF65-F5344CB8AC3E}">
        <p14:creationId xmlns:p14="http://schemas.microsoft.com/office/powerpoint/2010/main" val="13484571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599925039"/>
              </p:ext>
            </p:extLst>
          </p:nvPr>
        </p:nvGraphicFramePr>
        <p:xfrm>
          <a:off x="914400" y="0"/>
          <a:ext cx="7391400" cy="9237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Content Placeholder 4"/>
          <p:cNvGraphicFramePr>
            <a:graphicFrameLocks noGrp="1"/>
          </p:cNvGraphicFramePr>
          <p:nvPr>
            <p:ph idx="1"/>
            <p:extLst>
              <p:ext uri="{D42A27DB-BD31-4B8C-83A1-F6EECF244321}">
                <p14:modId xmlns:p14="http://schemas.microsoft.com/office/powerpoint/2010/main" val="3132912763"/>
              </p:ext>
            </p:extLst>
          </p:nvPr>
        </p:nvGraphicFramePr>
        <p:xfrm>
          <a:off x="76200" y="990600"/>
          <a:ext cx="8991600" cy="5461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8062412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969541336"/>
              </p:ext>
            </p:extLst>
          </p:nvPr>
        </p:nvGraphicFramePr>
        <p:xfrm>
          <a:off x="685800" y="377899"/>
          <a:ext cx="7772400" cy="1470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5029199" y="5959743"/>
            <a:ext cx="2917085" cy="369332"/>
          </a:xfrm>
          <a:prstGeom prst="rect">
            <a:avLst/>
          </a:prstGeom>
          <a:noFill/>
        </p:spPr>
        <p:txBody>
          <a:bodyPr wrap="square" rtlCol="0">
            <a:spAutoFit/>
          </a:bodyPr>
          <a:lstStyle/>
          <a:p>
            <a:r>
              <a:rPr lang="en-US" dirty="0"/>
              <a:t>Worksheet 12 – Page 30</a:t>
            </a:r>
          </a:p>
        </p:txBody>
      </p:sp>
      <p:grpSp>
        <p:nvGrpSpPr>
          <p:cNvPr id="7" name="Group 6"/>
          <p:cNvGrpSpPr/>
          <p:nvPr/>
        </p:nvGrpSpPr>
        <p:grpSpPr>
          <a:xfrm>
            <a:off x="353646" y="2174546"/>
            <a:ext cx="8436707" cy="2097572"/>
            <a:chOff x="0" y="1024621"/>
            <a:chExt cx="8436707" cy="654127"/>
          </a:xfrm>
          <a:solidFill>
            <a:schemeClr val="bg1">
              <a:lumMod val="85000"/>
            </a:schemeClr>
          </a:solidFill>
        </p:grpSpPr>
        <p:sp>
          <p:nvSpPr>
            <p:cNvPr id="8" name="Rounded Rectangle 7"/>
            <p:cNvSpPr/>
            <p:nvPr/>
          </p:nvSpPr>
          <p:spPr>
            <a:xfrm>
              <a:off x="0" y="1024621"/>
              <a:ext cx="8436707" cy="654127"/>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ounded Rectangle 4"/>
            <p:cNvSpPr/>
            <p:nvPr/>
          </p:nvSpPr>
          <p:spPr>
            <a:xfrm>
              <a:off x="31932" y="1056553"/>
              <a:ext cx="8372843" cy="59026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b="1" kern="1200" dirty="0">
                  <a:solidFill>
                    <a:srgbClr val="800000"/>
                  </a:solidFill>
                </a:rPr>
                <a:t>Discuss and make a list of lock and key beliefs common in the students you work with. Consider locks and keys in the academic, social/emotional and character domains.</a:t>
              </a:r>
            </a:p>
          </p:txBody>
        </p:sp>
      </p:grpSp>
      <p:grpSp>
        <p:nvGrpSpPr>
          <p:cNvPr id="10" name="Group 9"/>
          <p:cNvGrpSpPr/>
          <p:nvPr/>
        </p:nvGrpSpPr>
        <p:grpSpPr>
          <a:xfrm>
            <a:off x="392126" y="4503043"/>
            <a:ext cx="8436707" cy="976357"/>
            <a:chOff x="0" y="1925921"/>
            <a:chExt cx="8436707" cy="976357"/>
          </a:xfrm>
        </p:grpSpPr>
        <p:sp>
          <p:nvSpPr>
            <p:cNvPr id="11" name="Rounded Rectangle 10"/>
            <p:cNvSpPr/>
            <p:nvPr/>
          </p:nvSpPr>
          <p:spPr>
            <a:xfrm>
              <a:off x="0" y="1983652"/>
              <a:ext cx="8436707" cy="870366"/>
            </a:xfrm>
            <a:prstGeom prst="roundRect">
              <a:avLst/>
            </a:prstGeom>
            <a:solidFill>
              <a:srgbClr val="D9D9D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Rounded Rectangle 4"/>
            <p:cNvSpPr/>
            <p:nvPr/>
          </p:nvSpPr>
          <p:spPr>
            <a:xfrm>
              <a:off x="9471" y="1925921"/>
              <a:ext cx="8417765" cy="9763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b="0" kern="1200" dirty="0">
                  <a:solidFill>
                    <a:srgbClr val="000000"/>
                  </a:solidFill>
                </a:rPr>
                <a:t>List </a:t>
              </a:r>
              <a:r>
                <a:rPr lang="en-US" sz="2800" dirty="0">
                  <a:solidFill>
                    <a:srgbClr val="000000"/>
                  </a:solidFill>
                </a:rPr>
                <a:t>i</a:t>
              </a:r>
              <a:r>
                <a:rPr lang="en-US" sz="2800" b="0" kern="1200" dirty="0">
                  <a:solidFill>
                    <a:srgbClr val="000000"/>
                  </a:solidFill>
                </a:rPr>
                <a:t>nstructional strategies to instill these beliefs</a:t>
              </a:r>
            </a:p>
          </p:txBody>
        </p:sp>
      </p:grpSp>
    </p:spTree>
    <p:extLst>
      <p:ext uri="{BB962C8B-B14F-4D97-AF65-F5344CB8AC3E}">
        <p14:creationId xmlns:p14="http://schemas.microsoft.com/office/powerpoint/2010/main" val="1556567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7"/>
          <p:cNvSpPr/>
          <p:nvPr/>
        </p:nvSpPr>
        <p:spPr>
          <a:xfrm rot="18868754" flipH="1">
            <a:off x="7772057" y="3554499"/>
            <a:ext cx="588569" cy="1523362"/>
          </a:xfrm>
          <a:custGeom>
            <a:avLst/>
            <a:gdLst>
              <a:gd name="connsiteX0" fmla="*/ 30063 w 3167892"/>
              <a:gd name="connsiteY0" fmla="*/ 11653 h 5429000"/>
              <a:gd name="connsiteX1" fmla="*/ 87780 w 3167892"/>
              <a:gd name="connsiteY1" fmla="*/ 0 h 5429000"/>
              <a:gd name="connsiteX2" fmla="*/ 3019612 w 3167892"/>
              <a:gd name="connsiteY2" fmla="*/ 0 h 5429000"/>
              <a:gd name="connsiteX3" fmla="*/ 3167892 w 3167892"/>
              <a:gd name="connsiteY3" fmla="*/ 148280 h 5429000"/>
              <a:gd name="connsiteX4" fmla="*/ 3167892 w 3167892"/>
              <a:gd name="connsiteY4" fmla="*/ 453994 h 5429000"/>
              <a:gd name="connsiteX5" fmla="*/ 2590075 w 3167892"/>
              <a:gd name="connsiteY5" fmla="*/ 5429000 h 5429000"/>
              <a:gd name="connsiteX6" fmla="*/ 0 w 3167892"/>
              <a:gd name="connsiteY6" fmla="*/ 29893 h 5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7892" h="5429000">
                <a:moveTo>
                  <a:pt x="30063" y="11653"/>
                </a:moveTo>
                <a:cubicBezTo>
                  <a:pt x="47803" y="4149"/>
                  <a:pt x="67307" y="0"/>
                  <a:pt x="87780" y="0"/>
                </a:cubicBezTo>
                <a:lnTo>
                  <a:pt x="3019612" y="0"/>
                </a:lnTo>
                <a:cubicBezTo>
                  <a:pt x="3101505" y="0"/>
                  <a:pt x="3167892" y="66387"/>
                  <a:pt x="3167892" y="148280"/>
                </a:cubicBezTo>
                <a:lnTo>
                  <a:pt x="3167892" y="453994"/>
                </a:lnTo>
                <a:lnTo>
                  <a:pt x="2590075" y="5429000"/>
                </a:lnTo>
                <a:lnTo>
                  <a:pt x="0" y="29893"/>
                </a:lnTo>
                <a:close/>
              </a:path>
            </a:pathLst>
          </a:custGeom>
          <a:solidFill>
            <a:srgbClr val="FFC000"/>
          </a:solidFill>
          <a:ln/>
          <a:effectLst>
            <a:outerShdw blurRad="50800" dist="38100" dir="10800000" algn="r"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IN" sz="1350" dirty="0">
              <a:solidFill>
                <a:prstClr val="white"/>
              </a:solidFill>
            </a:endParaRPr>
          </a:p>
        </p:txBody>
      </p:sp>
      <p:sp>
        <p:nvSpPr>
          <p:cNvPr id="17" name="Freeform 16"/>
          <p:cNvSpPr/>
          <p:nvPr/>
        </p:nvSpPr>
        <p:spPr>
          <a:xfrm rot="2437445">
            <a:off x="1676896" y="1408680"/>
            <a:ext cx="1340864" cy="3459074"/>
          </a:xfrm>
          <a:custGeom>
            <a:avLst/>
            <a:gdLst>
              <a:gd name="connsiteX0" fmla="*/ 30063 w 3167892"/>
              <a:gd name="connsiteY0" fmla="*/ 11653 h 5429000"/>
              <a:gd name="connsiteX1" fmla="*/ 87780 w 3167892"/>
              <a:gd name="connsiteY1" fmla="*/ 0 h 5429000"/>
              <a:gd name="connsiteX2" fmla="*/ 3019612 w 3167892"/>
              <a:gd name="connsiteY2" fmla="*/ 0 h 5429000"/>
              <a:gd name="connsiteX3" fmla="*/ 3167892 w 3167892"/>
              <a:gd name="connsiteY3" fmla="*/ 148280 h 5429000"/>
              <a:gd name="connsiteX4" fmla="*/ 3167892 w 3167892"/>
              <a:gd name="connsiteY4" fmla="*/ 453994 h 5429000"/>
              <a:gd name="connsiteX5" fmla="*/ 2590075 w 3167892"/>
              <a:gd name="connsiteY5" fmla="*/ 5429000 h 5429000"/>
              <a:gd name="connsiteX6" fmla="*/ 0 w 3167892"/>
              <a:gd name="connsiteY6" fmla="*/ 29893 h 5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7892" h="5429000">
                <a:moveTo>
                  <a:pt x="30063" y="11653"/>
                </a:moveTo>
                <a:cubicBezTo>
                  <a:pt x="47803" y="4149"/>
                  <a:pt x="67307" y="0"/>
                  <a:pt x="87780" y="0"/>
                </a:cubicBezTo>
                <a:lnTo>
                  <a:pt x="3019612" y="0"/>
                </a:lnTo>
                <a:cubicBezTo>
                  <a:pt x="3101505" y="0"/>
                  <a:pt x="3167892" y="66387"/>
                  <a:pt x="3167892" y="148280"/>
                </a:cubicBezTo>
                <a:lnTo>
                  <a:pt x="3167892" y="453994"/>
                </a:lnTo>
                <a:lnTo>
                  <a:pt x="2590075" y="5429000"/>
                </a:lnTo>
                <a:lnTo>
                  <a:pt x="0" y="29893"/>
                </a:lnTo>
                <a:close/>
              </a:path>
            </a:pathLst>
          </a:custGeom>
          <a:solidFill>
            <a:srgbClr val="FFC000"/>
          </a:solidFill>
          <a:ln/>
          <a:effectLst>
            <a:outerShdw blurRad="50800" dist="38100" algn="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IN" sz="1350" dirty="0">
              <a:solidFill>
                <a:prstClr val="white"/>
              </a:solidFill>
            </a:endParaRPr>
          </a:p>
        </p:txBody>
      </p:sp>
      <p:sp>
        <p:nvSpPr>
          <p:cNvPr id="23" name="TextBox 22"/>
          <p:cNvSpPr txBox="1"/>
          <p:nvPr/>
        </p:nvSpPr>
        <p:spPr>
          <a:xfrm>
            <a:off x="266100" y="1288853"/>
            <a:ext cx="2273633" cy="2923877"/>
          </a:xfrm>
          <a:prstGeom prst="rect">
            <a:avLst/>
          </a:prstGeom>
          <a:noFill/>
        </p:spPr>
        <p:txBody>
          <a:bodyPr wrap="square" rtlCol="0">
            <a:spAutoFit/>
          </a:bodyPr>
          <a:lstStyle/>
          <a:p>
            <a:r>
              <a:rPr lang="en-US" sz="2400" b="1" dirty="0">
                <a:solidFill>
                  <a:srgbClr val="152F70"/>
                </a:solidFill>
              </a:rPr>
              <a:t>CHARACTER COUNTS! Offers Researched-Based </a:t>
            </a:r>
          </a:p>
          <a:p>
            <a:r>
              <a:rPr lang="en-US" sz="2400" b="1" dirty="0">
                <a:solidFill>
                  <a:srgbClr val="152F70"/>
                </a:solidFill>
              </a:rPr>
              <a:t>Tangible Solutions</a:t>
            </a:r>
          </a:p>
          <a:p>
            <a:endParaRPr lang="en-IN" sz="1600" b="1" dirty="0"/>
          </a:p>
        </p:txBody>
      </p:sp>
      <p:sp>
        <p:nvSpPr>
          <p:cNvPr id="35" name="Rounded Rectangle 34"/>
          <p:cNvSpPr/>
          <p:nvPr/>
        </p:nvSpPr>
        <p:spPr>
          <a:xfrm>
            <a:off x="3982275" y="1506618"/>
            <a:ext cx="3171825" cy="3151625"/>
          </a:xfrm>
          <a:prstGeom prst="roundRect">
            <a:avLst>
              <a:gd name="adj" fmla="val 0"/>
            </a:avLst>
          </a:prstGeom>
          <a:blipFill dpi="0" rotWithShape="1">
            <a:blip r:embed="rId2">
              <a:extLst>
                <a:ext uri="{28A0092B-C50C-407E-A947-70E740481C1C}">
                  <a14:useLocalDpi xmlns:a14="http://schemas.microsoft.com/office/drawing/2010/main" val="0"/>
                </a:ext>
              </a:extLst>
            </a:blip>
            <a:srcRect/>
            <a:stretch>
              <a:fillRect/>
            </a:stretch>
          </a:blipFill>
          <a:ln w="38100">
            <a:solidFill>
              <a:srgbClr val="00B0F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solidFill>
                <a:prstClr val="white"/>
              </a:solidFill>
            </a:endParaRPr>
          </a:p>
        </p:txBody>
      </p:sp>
      <p:sp>
        <p:nvSpPr>
          <p:cNvPr id="14" name="Rectangle 13">
            <a:extLst>
              <a:ext uri="{FF2B5EF4-FFF2-40B4-BE49-F238E27FC236}">
                <a16:creationId xmlns:a16="http://schemas.microsoft.com/office/drawing/2014/main" id="{E48816AF-BB58-407F-856B-5C9CF3D4E6AB}"/>
              </a:ext>
            </a:extLst>
          </p:cNvPr>
          <p:cNvSpPr/>
          <p:nvPr/>
        </p:nvSpPr>
        <p:spPr>
          <a:xfrm>
            <a:off x="264494" y="132615"/>
            <a:ext cx="8842634" cy="1077218"/>
          </a:xfrm>
          <a:prstGeom prst="rect">
            <a:avLst/>
          </a:prstGeom>
          <a:noFill/>
          <a:ln>
            <a:noFill/>
          </a:ln>
          <a:effectLst>
            <a:outerShdw blurRad="44450" dist="27940" dir="5400000" algn="ctr">
              <a:srgbClr val="000000">
                <a:alpha val="32000"/>
              </a:srgbClr>
            </a:outerShdw>
          </a:effectLst>
          <a:sp3d>
            <a:bevelT w="190500" h="38100"/>
          </a:sp3d>
        </p:spPr>
        <p:txBody>
          <a:bodyPr wrap="square" lIns="91440" tIns="45720" rIns="91440" bIns="45720">
            <a:spAutoFit/>
          </a:bodyPr>
          <a:lstStyle/>
          <a:p>
            <a:r>
              <a:rPr lang="en-US" sz="3200" dirty="0">
                <a:ln/>
                <a:solidFill>
                  <a:schemeClr val="accent1">
                    <a:lumMod val="75000"/>
                  </a:schemeClr>
                </a:solidFill>
                <a:latin typeface="Arial Black"/>
                <a:cs typeface="Arial Black"/>
              </a:rPr>
              <a:t>MODULE 7:</a:t>
            </a:r>
          </a:p>
          <a:p>
            <a:r>
              <a:rPr lang="en-US" sz="3200" dirty="0">
                <a:ln/>
                <a:solidFill>
                  <a:schemeClr val="accent1">
                    <a:lumMod val="75000"/>
                  </a:schemeClr>
                </a:solidFill>
                <a:latin typeface="Arial Black"/>
                <a:cs typeface="Arial Black"/>
              </a:rPr>
              <a:t>Solutions for Youth With Challenges</a:t>
            </a:r>
          </a:p>
        </p:txBody>
      </p:sp>
      <p:sp>
        <p:nvSpPr>
          <p:cNvPr id="27" name="TextBox 26"/>
          <p:cNvSpPr txBox="1"/>
          <p:nvPr/>
        </p:nvSpPr>
        <p:spPr>
          <a:xfrm>
            <a:off x="264493" y="5130578"/>
            <a:ext cx="1454885" cy="1323439"/>
          </a:xfrm>
          <a:prstGeom prst="rect">
            <a:avLst/>
          </a:prstGeom>
          <a:solidFill>
            <a:srgbClr val="0000FF"/>
          </a:solidFill>
        </p:spPr>
        <p:txBody>
          <a:bodyPr wrap="square" rtlCol="0">
            <a:spAutoFit/>
          </a:bodyPr>
          <a:lstStyle/>
          <a:p>
            <a:pPr algn="ctr"/>
            <a:r>
              <a:rPr lang="en-US" sz="2000" b="1" dirty="0">
                <a:solidFill>
                  <a:schemeClr val="bg1"/>
                </a:solidFill>
                <a:latin typeface="Calibri" panose="020F0502020204030204" pitchFamily="34" charset="0"/>
              </a:rPr>
              <a:t>Sensory-Processing</a:t>
            </a:r>
          </a:p>
        </p:txBody>
      </p:sp>
      <p:grpSp>
        <p:nvGrpSpPr>
          <p:cNvPr id="28" name="Group 27"/>
          <p:cNvGrpSpPr/>
          <p:nvPr/>
        </p:nvGrpSpPr>
        <p:grpSpPr>
          <a:xfrm>
            <a:off x="2001525" y="5153721"/>
            <a:ext cx="1224272" cy="1056009"/>
            <a:chOff x="2644173" y="1882488"/>
            <a:chExt cx="2088735" cy="1752600"/>
          </a:xfrm>
          <a:solidFill>
            <a:srgbClr val="0000FF"/>
          </a:solidFill>
        </p:grpSpPr>
        <p:sp>
          <p:nvSpPr>
            <p:cNvPr id="29" name="Rectangle 28"/>
            <p:cNvSpPr/>
            <p:nvPr/>
          </p:nvSpPr>
          <p:spPr>
            <a:xfrm>
              <a:off x="2656889" y="1882488"/>
              <a:ext cx="2046922" cy="1752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Calibri" panose="020F0502020204030204" pitchFamily="34" charset="0"/>
              </a:endParaRPr>
            </a:p>
          </p:txBody>
        </p:sp>
        <p:sp>
          <p:nvSpPr>
            <p:cNvPr id="30" name="TextBox 29"/>
            <p:cNvSpPr txBox="1"/>
            <p:nvPr/>
          </p:nvSpPr>
          <p:spPr>
            <a:xfrm>
              <a:off x="2644173" y="1889613"/>
              <a:ext cx="2088735" cy="664041"/>
            </a:xfrm>
            <a:prstGeom prst="rect">
              <a:avLst/>
            </a:prstGeom>
            <a:grpFill/>
          </p:spPr>
          <p:txBody>
            <a:bodyPr wrap="square" rtlCol="0">
              <a:spAutoFit/>
            </a:bodyPr>
            <a:lstStyle/>
            <a:p>
              <a:pPr algn="ctr"/>
              <a:r>
                <a:rPr lang="en-US" sz="2000" b="1" dirty="0">
                  <a:solidFill>
                    <a:schemeClr val="bg1"/>
                  </a:solidFill>
                  <a:latin typeface="Calibri" panose="020F0502020204030204" pitchFamily="34" charset="0"/>
                </a:rPr>
                <a:t>ADHD</a:t>
              </a:r>
            </a:p>
          </p:txBody>
        </p:sp>
      </p:grpSp>
      <p:sp>
        <p:nvSpPr>
          <p:cNvPr id="33" name="TextBox 32"/>
          <p:cNvSpPr txBox="1"/>
          <p:nvPr/>
        </p:nvSpPr>
        <p:spPr>
          <a:xfrm>
            <a:off x="3465224" y="5130578"/>
            <a:ext cx="1635434" cy="1015663"/>
          </a:xfrm>
          <a:prstGeom prst="rect">
            <a:avLst/>
          </a:prstGeom>
          <a:solidFill>
            <a:srgbClr val="0000FF"/>
          </a:solidFill>
        </p:spPr>
        <p:txBody>
          <a:bodyPr wrap="square" rtlCol="0">
            <a:spAutoFit/>
          </a:bodyPr>
          <a:lstStyle/>
          <a:p>
            <a:pPr algn="ctr"/>
            <a:r>
              <a:rPr lang="en-US" sz="2000" b="1" dirty="0">
                <a:solidFill>
                  <a:schemeClr val="bg1"/>
                </a:solidFill>
                <a:latin typeface="Calibri" panose="020F0502020204030204" pitchFamily="34" charset="0"/>
              </a:rPr>
              <a:t>Self-Regulation</a:t>
            </a:r>
          </a:p>
          <a:p>
            <a:pPr algn="ctr"/>
            <a:endParaRPr lang="en-US" sz="2000" b="1" dirty="0">
              <a:solidFill>
                <a:schemeClr val="bg1"/>
              </a:solidFill>
              <a:latin typeface="Calibri" panose="020F0502020204030204" pitchFamily="34" charset="0"/>
            </a:endParaRPr>
          </a:p>
        </p:txBody>
      </p:sp>
      <p:sp>
        <p:nvSpPr>
          <p:cNvPr id="38" name="TextBox 37"/>
          <p:cNvSpPr txBox="1"/>
          <p:nvPr/>
        </p:nvSpPr>
        <p:spPr>
          <a:xfrm>
            <a:off x="5326794" y="5163057"/>
            <a:ext cx="1382115" cy="1015663"/>
          </a:xfrm>
          <a:prstGeom prst="rect">
            <a:avLst/>
          </a:prstGeom>
          <a:solidFill>
            <a:srgbClr val="0000FF"/>
          </a:solidFill>
        </p:spPr>
        <p:txBody>
          <a:bodyPr wrap="square" rtlCol="0">
            <a:spAutoFit/>
          </a:bodyPr>
          <a:lstStyle/>
          <a:p>
            <a:pPr algn="ctr"/>
            <a:r>
              <a:rPr lang="en-US" sz="2000" b="1" dirty="0">
                <a:solidFill>
                  <a:schemeClr val="bg1"/>
                </a:solidFill>
                <a:latin typeface="Calibri" panose="020F0502020204030204" pitchFamily="34" charset="0"/>
              </a:rPr>
              <a:t>Anxiety &amp; Panic Disorders</a:t>
            </a:r>
          </a:p>
        </p:txBody>
      </p:sp>
      <p:sp>
        <p:nvSpPr>
          <p:cNvPr id="41" name="TextBox 40"/>
          <p:cNvSpPr txBox="1"/>
          <p:nvPr/>
        </p:nvSpPr>
        <p:spPr>
          <a:xfrm>
            <a:off x="6991630" y="5130214"/>
            <a:ext cx="1824365" cy="923330"/>
          </a:xfrm>
          <a:prstGeom prst="rect">
            <a:avLst/>
          </a:prstGeom>
          <a:solidFill>
            <a:srgbClr val="FF0000"/>
          </a:solidFill>
        </p:spPr>
        <p:txBody>
          <a:bodyPr wrap="square" rtlCol="0">
            <a:spAutoFit/>
          </a:bodyPr>
          <a:lstStyle/>
          <a:p>
            <a:pPr algn="ctr"/>
            <a:r>
              <a:rPr lang="en-US" b="1" dirty="0">
                <a:solidFill>
                  <a:schemeClr val="bg1"/>
                </a:solidFill>
                <a:latin typeface="Calibri" panose="020F0502020204030204" pitchFamily="34" charset="0"/>
              </a:rPr>
              <a:t>REAL PROBLEMS FACED BY TODAY’S YOUTH</a:t>
            </a:r>
          </a:p>
        </p:txBody>
      </p:sp>
    </p:spTree>
    <p:extLst>
      <p:ext uri="{BB962C8B-B14F-4D97-AF65-F5344CB8AC3E}">
        <p14:creationId xmlns:p14="http://schemas.microsoft.com/office/powerpoint/2010/main" val="157609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ox(in)">
                                      <p:cBhvr>
                                        <p:cTn id="12"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p:cNvPicPr>
          <p:nvPr/>
        </p:nvPicPr>
        <p:blipFill rotWithShape="1">
          <a:blip r:embed="rId2"/>
          <a:srcRect t="6273" b="13076"/>
          <a:stretch/>
        </p:blipFill>
        <p:spPr>
          <a:xfrm>
            <a:off x="423288" y="869525"/>
            <a:ext cx="8311853" cy="5629212"/>
          </a:xfrm>
          <a:prstGeom prst="rect">
            <a:avLst/>
          </a:prstGeom>
        </p:spPr>
      </p:pic>
      <p:sp>
        <p:nvSpPr>
          <p:cNvPr id="3" name="Rectangle 2">
            <a:extLst>
              <a:ext uri="{FF2B5EF4-FFF2-40B4-BE49-F238E27FC236}">
                <a16:creationId xmlns:a16="http://schemas.microsoft.com/office/drawing/2014/main" id="{E48816AF-BB58-407F-856B-5C9CF3D4E6AB}"/>
              </a:ext>
            </a:extLst>
          </p:cNvPr>
          <p:cNvSpPr/>
          <p:nvPr/>
        </p:nvSpPr>
        <p:spPr>
          <a:xfrm>
            <a:off x="596452" y="69406"/>
            <a:ext cx="8369573" cy="584776"/>
          </a:xfrm>
          <a:prstGeom prst="rect">
            <a:avLst/>
          </a:prstGeom>
          <a:noFill/>
          <a:ln>
            <a:noFill/>
          </a:ln>
          <a:effectLst>
            <a:outerShdw blurRad="44450" dist="27940" dir="5400000" algn="ctr">
              <a:srgbClr val="000000">
                <a:alpha val="32000"/>
              </a:srgbClr>
            </a:outerShdw>
          </a:effectLst>
          <a:sp3d>
            <a:bevelT w="190500" h="38100"/>
          </a:sp3d>
        </p:spPr>
        <p:txBody>
          <a:bodyPr wrap="square" lIns="91440" tIns="45720" rIns="91440" bIns="45720">
            <a:spAutoFit/>
          </a:bodyPr>
          <a:lstStyle/>
          <a:p>
            <a:pPr algn="ctr"/>
            <a:r>
              <a:rPr lang="en-US" sz="3200" dirty="0">
                <a:ln/>
                <a:solidFill>
                  <a:schemeClr val="tx2">
                    <a:lumMod val="75000"/>
                  </a:schemeClr>
                </a:solidFill>
                <a:latin typeface="Arial Black"/>
                <a:cs typeface="Arial Black"/>
              </a:rPr>
              <a:t>SPD – Sensory-Processing Disorder</a:t>
            </a:r>
            <a:endParaRPr lang="en-US" sz="3200" baseline="30000" dirty="0">
              <a:ln/>
              <a:solidFill>
                <a:schemeClr val="tx2">
                  <a:lumMod val="75000"/>
                </a:schemeClr>
              </a:solidFill>
              <a:latin typeface="Arial Black"/>
              <a:cs typeface="Arial Black"/>
            </a:endParaRPr>
          </a:p>
        </p:txBody>
      </p:sp>
      <p:sp>
        <p:nvSpPr>
          <p:cNvPr id="4" name="Rounded Rectangular Callout 3"/>
          <p:cNvSpPr/>
          <p:nvPr/>
        </p:nvSpPr>
        <p:spPr>
          <a:xfrm>
            <a:off x="4437643" y="901797"/>
            <a:ext cx="1714500" cy="570816"/>
          </a:xfrm>
          <a:prstGeom prst="wedgeRoundRectCallout">
            <a:avLst>
              <a:gd name="adj1" fmla="val -52636"/>
              <a:gd name="adj2" fmla="val 261227"/>
              <a:gd name="adj3" fmla="val 16667"/>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I have SPD!</a:t>
            </a:r>
          </a:p>
        </p:txBody>
      </p:sp>
      <p:sp>
        <p:nvSpPr>
          <p:cNvPr id="5" name="Rounded Rectangle 4"/>
          <p:cNvSpPr/>
          <p:nvPr/>
        </p:nvSpPr>
        <p:spPr>
          <a:xfrm>
            <a:off x="2458725" y="901797"/>
            <a:ext cx="1573405" cy="927002"/>
          </a:xfrm>
          <a:prstGeom prst="roundRect">
            <a:avLst/>
          </a:prstGeom>
          <a:solidFill>
            <a:schemeClr val="accent4">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I’m overly sensitive to loud sounds. </a:t>
            </a:r>
          </a:p>
        </p:txBody>
      </p:sp>
      <p:sp>
        <p:nvSpPr>
          <p:cNvPr id="7" name="Rounded Rectangle 6"/>
          <p:cNvSpPr/>
          <p:nvPr/>
        </p:nvSpPr>
        <p:spPr>
          <a:xfrm>
            <a:off x="423288" y="1571396"/>
            <a:ext cx="1873666" cy="1144368"/>
          </a:xfrm>
          <a:prstGeom prst="round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I have trouble focusing &amp; concentrating.</a:t>
            </a:r>
          </a:p>
        </p:txBody>
      </p:sp>
      <p:sp>
        <p:nvSpPr>
          <p:cNvPr id="10" name="Rounded Rectangle 9"/>
          <p:cNvSpPr/>
          <p:nvPr/>
        </p:nvSpPr>
        <p:spPr>
          <a:xfrm>
            <a:off x="596452" y="3398198"/>
            <a:ext cx="1857513" cy="1392018"/>
          </a:xfrm>
          <a:prstGeom prst="roundRect">
            <a:avLst/>
          </a:prstGeom>
          <a:solidFill>
            <a:schemeClr val="accent4">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I have poor fine-motor skills such as cutting and handwriting. </a:t>
            </a:r>
          </a:p>
        </p:txBody>
      </p:sp>
      <p:sp>
        <p:nvSpPr>
          <p:cNvPr id="13" name="Rounded Rectangle 12"/>
          <p:cNvSpPr/>
          <p:nvPr/>
        </p:nvSpPr>
        <p:spPr>
          <a:xfrm>
            <a:off x="596452" y="5188662"/>
            <a:ext cx="2648976" cy="1102055"/>
          </a:xfrm>
          <a:prstGeom prst="round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I have poor gross-motor skills such as running or bike-riding.</a:t>
            </a:r>
          </a:p>
        </p:txBody>
      </p:sp>
      <p:sp>
        <p:nvSpPr>
          <p:cNvPr id="14" name="Rounded Rectangle 13"/>
          <p:cNvSpPr/>
          <p:nvPr/>
        </p:nvSpPr>
        <p:spPr>
          <a:xfrm>
            <a:off x="3477652" y="5519930"/>
            <a:ext cx="1555121" cy="770787"/>
          </a:xfrm>
          <a:prstGeom prst="round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I chew on everything.</a:t>
            </a:r>
          </a:p>
        </p:txBody>
      </p:sp>
      <p:sp>
        <p:nvSpPr>
          <p:cNvPr id="15" name="Rounded Rectangle 14"/>
          <p:cNvSpPr/>
          <p:nvPr/>
        </p:nvSpPr>
        <p:spPr>
          <a:xfrm>
            <a:off x="5977399" y="4630287"/>
            <a:ext cx="2335397" cy="1868450"/>
          </a:xfrm>
          <a:prstGeom prst="round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I seem to be unaware of normal touch and pain. I sometimes touch others too softly or too roughly. </a:t>
            </a:r>
          </a:p>
        </p:txBody>
      </p:sp>
      <p:sp>
        <p:nvSpPr>
          <p:cNvPr id="16" name="Rounded Rectangle 15"/>
          <p:cNvSpPr/>
          <p:nvPr/>
        </p:nvSpPr>
        <p:spPr>
          <a:xfrm>
            <a:off x="6152143" y="3548230"/>
            <a:ext cx="2117790" cy="959394"/>
          </a:xfrm>
          <a:prstGeom prst="roundRect">
            <a:avLst/>
          </a:prstGeom>
          <a:solidFill>
            <a:schemeClr val="accent4">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I am a picky eater. I resist new foods and textures.</a:t>
            </a:r>
          </a:p>
        </p:txBody>
      </p:sp>
      <p:sp>
        <p:nvSpPr>
          <p:cNvPr id="17" name="Rounded Rectangle 16"/>
          <p:cNvSpPr/>
          <p:nvPr/>
        </p:nvSpPr>
        <p:spPr>
          <a:xfrm>
            <a:off x="5907332" y="2333083"/>
            <a:ext cx="2362601" cy="765361"/>
          </a:xfrm>
          <a:prstGeom prst="round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I hate being tickled or cuddled.</a:t>
            </a:r>
          </a:p>
        </p:txBody>
      </p:sp>
      <p:sp>
        <p:nvSpPr>
          <p:cNvPr id="18" name="Rounded Rectangle 17"/>
          <p:cNvSpPr/>
          <p:nvPr/>
        </p:nvSpPr>
        <p:spPr>
          <a:xfrm>
            <a:off x="6617351" y="1091699"/>
            <a:ext cx="2117790" cy="959394"/>
          </a:xfrm>
          <a:prstGeom prst="roundRect">
            <a:avLst/>
          </a:prstGeom>
          <a:solidFill>
            <a:schemeClr val="accent4">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I hate having my hair brushed, washed, or cut.</a:t>
            </a:r>
          </a:p>
        </p:txBody>
      </p:sp>
    </p:spTree>
    <p:extLst>
      <p:ext uri="{BB962C8B-B14F-4D97-AF65-F5344CB8AC3E}">
        <p14:creationId xmlns:p14="http://schemas.microsoft.com/office/powerpoint/2010/main" val="172017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animBg="1"/>
      <p:bldP spid="13" grpId="0" animBg="1"/>
      <p:bldP spid="14" grpId="0" animBg="1"/>
      <p:bldP spid="15" grpId="0" animBg="1"/>
      <p:bldP spid="16" grpId="0" animBg="1"/>
      <p:bldP spid="17"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8816AF-BB58-407F-856B-5C9CF3D4E6AB}"/>
              </a:ext>
            </a:extLst>
          </p:cNvPr>
          <p:cNvSpPr/>
          <p:nvPr/>
        </p:nvSpPr>
        <p:spPr>
          <a:xfrm>
            <a:off x="865818" y="301764"/>
            <a:ext cx="7888564" cy="707886"/>
          </a:xfrm>
          <a:prstGeom prst="rect">
            <a:avLst/>
          </a:prstGeom>
          <a:noFill/>
          <a:ln>
            <a:noFill/>
          </a:ln>
          <a:effectLst>
            <a:outerShdw blurRad="44450" dist="27940" dir="5400000" algn="ctr">
              <a:srgbClr val="000000">
                <a:alpha val="32000"/>
              </a:srgbClr>
            </a:outerShdw>
          </a:effectLst>
          <a:sp3d>
            <a:bevelT w="190500" h="38100"/>
          </a:sp3d>
        </p:spPr>
        <p:txBody>
          <a:bodyPr wrap="square" lIns="91440" tIns="45720" rIns="91440" bIns="45720">
            <a:spAutoFit/>
          </a:bodyPr>
          <a:lstStyle/>
          <a:p>
            <a:pPr algn="ctr"/>
            <a:r>
              <a:rPr lang="en-US" sz="4000" dirty="0">
                <a:ln/>
                <a:solidFill>
                  <a:srgbClr val="152F70"/>
                </a:solidFill>
                <a:latin typeface="Arial Black"/>
                <a:cs typeface="Arial Black"/>
              </a:rPr>
              <a:t>Why does SPD happen?</a:t>
            </a:r>
            <a:endParaRPr lang="en-US" sz="4000" baseline="30000" dirty="0">
              <a:ln/>
              <a:solidFill>
                <a:srgbClr val="152F70"/>
              </a:solidFill>
              <a:latin typeface="Arial Black"/>
              <a:cs typeface="Arial Black"/>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924" y="1009650"/>
            <a:ext cx="4363378" cy="5437014"/>
          </a:xfrm>
          <a:prstGeom prst="rect">
            <a:avLst/>
          </a:prstGeom>
        </p:spPr>
      </p:pic>
      <p:sp>
        <p:nvSpPr>
          <p:cNvPr id="4" name="Rectangle 3">
            <a:extLst>
              <a:ext uri="{FF2B5EF4-FFF2-40B4-BE49-F238E27FC236}">
                <a16:creationId xmlns:a16="http://schemas.microsoft.com/office/drawing/2014/main" id="{E48816AF-BB58-407F-856B-5C9CF3D4E6AB}"/>
              </a:ext>
            </a:extLst>
          </p:cNvPr>
          <p:cNvSpPr/>
          <p:nvPr/>
        </p:nvSpPr>
        <p:spPr>
          <a:xfrm>
            <a:off x="5425791" y="1202088"/>
            <a:ext cx="3059223" cy="5016758"/>
          </a:xfrm>
          <a:prstGeom prst="rect">
            <a:avLst/>
          </a:prstGeom>
          <a:noFill/>
          <a:ln>
            <a:noFill/>
          </a:ln>
          <a:effectLst>
            <a:outerShdw blurRad="44450" dist="27940" dir="5400000" algn="ctr">
              <a:srgbClr val="000000">
                <a:alpha val="32000"/>
              </a:srgbClr>
            </a:outerShdw>
          </a:effectLst>
          <a:sp3d>
            <a:bevelT w="190500" h="38100"/>
          </a:sp3d>
        </p:spPr>
        <p:txBody>
          <a:bodyPr wrap="square" lIns="91440" tIns="45720" rIns="91440" bIns="45720">
            <a:spAutoFit/>
          </a:bodyPr>
          <a:lstStyle/>
          <a:p>
            <a:pPr algn="ctr"/>
            <a:r>
              <a:rPr lang="en-US" sz="4000" b="1" dirty="0">
                <a:ln/>
                <a:solidFill>
                  <a:srgbClr val="FF0000"/>
                </a:solidFill>
              </a:rPr>
              <a:t>Those with SPD have a brain that has trouble organizing information from the senses.</a:t>
            </a:r>
            <a:endParaRPr lang="en-US" sz="4000" b="1" baseline="30000" dirty="0">
              <a:ln/>
              <a:solidFill>
                <a:srgbClr val="FF0000"/>
              </a:solidFill>
            </a:endParaRPr>
          </a:p>
        </p:txBody>
      </p:sp>
    </p:spTree>
    <p:extLst>
      <p:ext uri="{BB962C8B-B14F-4D97-AF65-F5344CB8AC3E}">
        <p14:creationId xmlns:p14="http://schemas.microsoft.com/office/powerpoint/2010/main" val="27076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30200"/>
            <a:ext cx="8229600" cy="533400"/>
          </a:xfrm>
        </p:spPr>
        <p:txBody>
          <a:bodyPr/>
          <a:lstStyle/>
          <a:p>
            <a:r>
              <a:rPr lang="en-US" b="0" dirty="0">
                <a:latin typeface="Arial Black"/>
                <a:cs typeface="Arial Black"/>
              </a:rPr>
              <a:t>Ways We Instill Beliefs -  Day 1</a:t>
            </a:r>
            <a:br>
              <a:rPr lang="en-US" dirty="0"/>
            </a:br>
            <a:endParaRPr lang="en-US" dirty="0"/>
          </a:p>
        </p:txBody>
      </p:sp>
      <p:sp>
        <p:nvSpPr>
          <p:cNvPr id="5" name="Content Placeholder 4"/>
          <p:cNvSpPr>
            <a:spLocks noGrp="1"/>
          </p:cNvSpPr>
          <p:nvPr>
            <p:ph idx="1"/>
          </p:nvPr>
        </p:nvSpPr>
        <p:spPr>
          <a:xfrm>
            <a:off x="288606" y="863600"/>
            <a:ext cx="8398194" cy="5816600"/>
          </a:xfrm>
        </p:spPr>
        <p:txBody>
          <a:bodyPr/>
          <a:lstStyle/>
          <a:p>
            <a:pPr marL="0" lvl="0" indent="0">
              <a:spcBef>
                <a:spcPts val="0"/>
              </a:spcBef>
              <a:buNone/>
            </a:pPr>
            <a:r>
              <a:rPr lang="en-US" sz="2200" dirty="0"/>
              <a:t>Direct Teaching</a:t>
            </a:r>
          </a:p>
          <a:p>
            <a:pPr marL="0" lvl="0" indent="0">
              <a:spcBef>
                <a:spcPts val="0"/>
              </a:spcBef>
              <a:buNone/>
            </a:pPr>
            <a:endParaRPr lang="en-US" sz="2200" dirty="0"/>
          </a:p>
          <a:p>
            <a:pPr marL="0" lvl="0" indent="0">
              <a:spcBef>
                <a:spcPts val="0"/>
              </a:spcBef>
              <a:buNone/>
            </a:pPr>
            <a:endParaRPr lang="en-US" sz="2200" dirty="0"/>
          </a:p>
          <a:p>
            <a:pPr marL="0" lvl="0" indent="0">
              <a:spcBef>
                <a:spcPts val="0"/>
              </a:spcBef>
              <a:buNone/>
            </a:pPr>
            <a:r>
              <a:rPr lang="en-US" sz="2200" dirty="0"/>
              <a:t>Experiential Learning</a:t>
            </a:r>
          </a:p>
          <a:p>
            <a:pPr>
              <a:spcBef>
                <a:spcPts val="0"/>
              </a:spcBef>
            </a:pPr>
            <a:endParaRPr lang="en-US" sz="2200" dirty="0"/>
          </a:p>
          <a:p>
            <a:pPr>
              <a:spcBef>
                <a:spcPts val="0"/>
              </a:spcBef>
            </a:pPr>
            <a:endParaRPr lang="en-US" sz="2200" dirty="0"/>
          </a:p>
          <a:p>
            <a:pPr marL="0" indent="0">
              <a:spcBef>
                <a:spcPts val="0"/>
              </a:spcBef>
              <a:buNone/>
            </a:pPr>
            <a:endParaRPr lang="en-US" sz="2200" dirty="0"/>
          </a:p>
          <a:p>
            <a:pPr marL="0" lvl="0" indent="0">
              <a:spcBef>
                <a:spcPts val="0"/>
              </a:spcBef>
              <a:buNone/>
            </a:pPr>
            <a:r>
              <a:rPr lang="en-US" sz="2200" dirty="0"/>
              <a:t>Vicarious Experiences</a:t>
            </a:r>
          </a:p>
          <a:p>
            <a:pPr>
              <a:spcBef>
                <a:spcPts val="0"/>
              </a:spcBef>
            </a:pPr>
            <a:endParaRPr lang="en-US" sz="2200" dirty="0"/>
          </a:p>
          <a:p>
            <a:pPr>
              <a:spcBef>
                <a:spcPts val="0"/>
              </a:spcBef>
            </a:pPr>
            <a:endParaRPr lang="en-US" sz="2200" dirty="0"/>
          </a:p>
          <a:p>
            <a:pPr>
              <a:spcBef>
                <a:spcPts val="0"/>
              </a:spcBef>
            </a:pPr>
            <a:endParaRPr lang="en-US" sz="2200" dirty="0"/>
          </a:p>
          <a:p>
            <a:pPr marL="0" indent="0">
              <a:spcBef>
                <a:spcPts val="0"/>
              </a:spcBef>
              <a:buNone/>
            </a:pPr>
            <a:endParaRPr lang="en-US" sz="2200" dirty="0"/>
          </a:p>
          <a:p>
            <a:pPr>
              <a:spcBef>
                <a:spcPts val="0"/>
              </a:spcBef>
            </a:pPr>
            <a:r>
              <a:rPr lang="en-US" dirty="0"/>
              <a:t>What did you learn that you didn’t expect? </a:t>
            </a:r>
          </a:p>
          <a:p>
            <a:pPr lvl="0"/>
            <a:r>
              <a:rPr lang="en-US" dirty="0"/>
              <a:t>How can you use this in your role within your school?</a:t>
            </a:r>
          </a:p>
          <a:p>
            <a:pPr marL="57150" lvl="0" indent="0">
              <a:spcBef>
                <a:spcPts val="0"/>
              </a:spcBef>
              <a:buNone/>
            </a:pPr>
            <a:endParaRPr lang="en-US" dirty="0"/>
          </a:p>
        </p:txBody>
      </p:sp>
      <p:sp>
        <p:nvSpPr>
          <p:cNvPr id="2" name="TextBox 1"/>
          <p:cNvSpPr txBox="1"/>
          <p:nvPr/>
        </p:nvSpPr>
        <p:spPr>
          <a:xfrm>
            <a:off x="6522496" y="6031073"/>
            <a:ext cx="1847079" cy="369332"/>
          </a:xfrm>
          <a:prstGeom prst="rect">
            <a:avLst/>
          </a:prstGeom>
          <a:noFill/>
        </p:spPr>
        <p:txBody>
          <a:bodyPr wrap="square" rtlCol="0">
            <a:spAutoFit/>
          </a:bodyPr>
          <a:lstStyle/>
          <a:p>
            <a:r>
              <a:rPr lang="en-US" dirty="0"/>
              <a:t>Page 26</a:t>
            </a:r>
          </a:p>
        </p:txBody>
      </p:sp>
    </p:spTree>
    <p:extLst>
      <p:ext uri="{BB962C8B-B14F-4D97-AF65-F5344CB8AC3E}">
        <p14:creationId xmlns:p14="http://schemas.microsoft.com/office/powerpoint/2010/main" val="32306600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8816AF-BB58-407F-856B-5C9CF3D4E6AB}"/>
              </a:ext>
            </a:extLst>
          </p:cNvPr>
          <p:cNvSpPr/>
          <p:nvPr/>
        </p:nvSpPr>
        <p:spPr>
          <a:xfrm>
            <a:off x="288606" y="323169"/>
            <a:ext cx="8157930" cy="646331"/>
          </a:xfrm>
          <a:prstGeom prst="rect">
            <a:avLst/>
          </a:prstGeom>
          <a:noFill/>
          <a:ln>
            <a:noFill/>
          </a:ln>
          <a:effectLst>
            <a:outerShdw blurRad="44450" dist="27940" dir="5400000" algn="ctr">
              <a:srgbClr val="000000">
                <a:alpha val="32000"/>
              </a:srgbClr>
            </a:outerShdw>
          </a:effectLst>
          <a:sp3d>
            <a:bevelT w="190500" h="38100"/>
          </a:sp3d>
        </p:spPr>
        <p:txBody>
          <a:bodyPr wrap="square" lIns="91440" tIns="45720" rIns="91440" bIns="45720">
            <a:spAutoFit/>
          </a:bodyPr>
          <a:lstStyle/>
          <a:p>
            <a:pPr algn="ctr"/>
            <a:r>
              <a:rPr lang="en-US" sz="3600" dirty="0">
                <a:ln/>
                <a:solidFill>
                  <a:srgbClr val="152F70"/>
                </a:solidFill>
                <a:latin typeface="Arial Black"/>
                <a:cs typeface="Arial Black"/>
              </a:rPr>
              <a:t>Three Types of ADHD?</a:t>
            </a:r>
            <a:endParaRPr lang="en-US" sz="3600" baseline="30000" dirty="0">
              <a:ln/>
              <a:solidFill>
                <a:srgbClr val="152F70"/>
              </a:solidFill>
              <a:latin typeface="Arial Black"/>
              <a:cs typeface="Arial Black"/>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250" y="1096997"/>
            <a:ext cx="6003005" cy="11017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33" name="Can 32"/>
          <p:cNvSpPr/>
          <p:nvPr/>
        </p:nvSpPr>
        <p:spPr>
          <a:xfrm>
            <a:off x="514370" y="1934672"/>
            <a:ext cx="795148" cy="4575729"/>
          </a:xfrm>
          <a:prstGeom prst="can">
            <a:avLst/>
          </a:prstGeom>
          <a:gradFill flip="none" rotWithShape="1">
            <a:gsLst>
              <a:gs pos="0">
                <a:schemeClr val="tx1">
                  <a:lumMod val="65000"/>
                  <a:lumOff val="35000"/>
                </a:schemeClr>
              </a:gs>
              <a:gs pos="50000">
                <a:schemeClr val="bg1"/>
              </a:gs>
              <a:gs pos="100000">
                <a:schemeClr val="tx1">
                  <a:lumMod val="65000"/>
                  <a:lumOff val="35000"/>
                </a:schemeClr>
              </a:gs>
            </a:gsLst>
            <a:lin ang="0" scaled="1"/>
            <a:tileRect/>
          </a:gradFill>
          <a:ln>
            <a:solidFill>
              <a:schemeClr val="bg1">
                <a:lumMod val="65000"/>
              </a:schemeClr>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 name="Group 36"/>
          <p:cNvGrpSpPr>
            <a:grpSpLocks noChangeAspect="1"/>
          </p:cNvGrpSpPr>
          <p:nvPr/>
        </p:nvGrpSpPr>
        <p:grpSpPr>
          <a:xfrm>
            <a:off x="1346357" y="2614665"/>
            <a:ext cx="270034" cy="451801"/>
            <a:chOff x="2667000" y="2514600"/>
            <a:chExt cx="990600" cy="1158740"/>
          </a:xfrm>
        </p:grpSpPr>
        <p:sp>
          <p:nvSpPr>
            <p:cNvPr id="44" name="Ellipse 99"/>
            <p:cNvSpPr/>
            <p:nvPr/>
          </p:nvSpPr>
          <p:spPr bwMode="auto">
            <a:xfrm>
              <a:off x="2667000" y="2514600"/>
              <a:ext cx="990600" cy="1158740"/>
            </a:xfrm>
            <a:prstGeom prst="ellipse">
              <a:avLst/>
            </a:prstGeom>
            <a:gradFill flip="none" rotWithShape="1">
              <a:gsLst>
                <a:gs pos="0">
                  <a:schemeClr val="accent6">
                    <a:lumMod val="75000"/>
                  </a:schemeClr>
                </a:gs>
                <a:gs pos="100000">
                  <a:schemeClr val="accent6">
                    <a:lumMod val="50000"/>
                  </a:schemeClr>
                </a:gs>
              </a:gsLst>
              <a:path path="shape">
                <a:fillToRect l="50000" t="50000" r="50000" b="50000"/>
              </a:path>
              <a:tileRect/>
            </a:gradFill>
            <a:ln w="9525" cap="flat" cmpd="sng" algn="ctr">
              <a:solidFill>
                <a:schemeClr val="accent2">
                  <a:lumMod val="50000"/>
                </a:schemeClr>
              </a:solidFill>
              <a:prstDash val="solid"/>
            </a:ln>
            <a:effectLst>
              <a:innerShdw blurRad="190500" dist="114300" dir="5640000">
                <a:srgbClr val="000000">
                  <a:alpha val="37000"/>
                </a:srgbClr>
              </a:innerShdw>
            </a:effectLst>
          </p:spPr>
          <p:txBody>
            <a:bodyPr anchor="ctr"/>
            <a:lstStyle/>
            <a:p>
              <a:pPr algn="ctr">
                <a:defRPr/>
              </a:pPr>
              <a:endParaRPr lang="en-US" dirty="0">
                <a:solidFill>
                  <a:srgbClr val="FFFFFF"/>
                </a:solidFill>
                <a:latin typeface="Calibri" pitchFamily="-111" charset="0"/>
                <a:ea typeface="ＭＳ Ｐゴシック" pitchFamily="-111" charset="-128"/>
              </a:endParaRPr>
            </a:p>
          </p:txBody>
        </p:sp>
        <p:sp>
          <p:nvSpPr>
            <p:cNvPr id="45" name="Ellipse 100"/>
            <p:cNvSpPr>
              <a:spLocks noChangeArrowheads="1"/>
            </p:cNvSpPr>
            <p:nvPr/>
          </p:nvSpPr>
          <p:spPr bwMode="auto">
            <a:xfrm>
              <a:off x="2799926" y="2552282"/>
              <a:ext cx="728980" cy="625708"/>
            </a:xfrm>
            <a:prstGeom prst="ellipse">
              <a:avLst/>
            </a:prstGeom>
            <a:gradFill rotWithShape="1">
              <a:gsLst>
                <a:gs pos="0">
                  <a:srgbClr val="FFFFFF">
                    <a:alpha val="76999"/>
                  </a:srgbClr>
                </a:gs>
                <a:gs pos="100000">
                  <a:srgbClr val="8EB4E3">
                    <a:alpha val="0"/>
                  </a:srgbClr>
                </a:gs>
              </a:gsLst>
              <a:lin ang="5400000"/>
            </a:gradFill>
            <a:ln w="9525">
              <a:noFill/>
              <a:round/>
              <a:headEnd/>
              <a:tailEnd/>
            </a:ln>
          </p:spPr>
          <p:txBody>
            <a:bodyPr anchor="ctr"/>
            <a:lstStyle/>
            <a:p>
              <a:pPr algn="ctr"/>
              <a:endParaRPr lang="en-US" dirty="0">
                <a:solidFill>
                  <a:srgbClr val="FFFFFF"/>
                </a:solidFill>
                <a:latin typeface="Calibri" charset="0"/>
                <a:ea typeface="ＭＳ Ｐゴシック" pitchFamily="34" charset="-128"/>
              </a:endParaRPr>
            </a:p>
          </p:txBody>
        </p:sp>
      </p:grpSp>
      <p:cxnSp>
        <p:nvCxnSpPr>
          <p:cNvPr id="50" name="Straight Connector 49"/>
          <p:cNvCxnSpPr/>
          <p:nvPr/>
        </p:nvCxnSpPr>
        <p:spPr>
          <a:xfrm flipV="1">
            <a:off x="2000250" y="6858002"/>
            <a:ext cx="514350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3" name="Group 36"/>
          <p:cNvGrpSpPr>
            <a:grpSpLocks noChangeAspect="1"/>
          </p:cNvGrpSpPr>
          <p:nvPr/>
        </p:nvGrpSpPr>
        <p:grpSpPr>
          <a:xfrm>
            <a:off x="1350717" y="3922423"/>
            <a:ext cx="270034" cy="451801"/>
            <a:chOff x="2667000" y="2514600"/>
            <a:chExt cx="990600" cy="1158740"/>
          </a:xfrm>
        </p:grpSpPr>
        <p:sp>
          <p:nvSpPr>
            <p:cNvPr id="94" name="Ellipse 99"/>
            <p:cNvSpPr/>
            <p:nvPr/>
          </p:nvSpPr>
          <p:spPr bwMode="auto">
            <a:xfrm>
              <a:off x="2667000" y="2514600"/>
              <a:ext cx="990600" cy="1158740"/>
            </a:xfrm>
            <a:prstGeom prst="ellipse">
              <a:avLst/>
            </a:prstGeom>
            <a:gradFill flip="none" rotWithShape="1">
              <a:gsLst>
                <a:gs pos="0">
                  <a:schemeClr val="accent6">
                    <a:lumMod val="75000"/>
                  </a:schemeClr>
                </a:gs>
                <a:gs pos="100000">
                  <a:schemeClr val="accent6">
                    <a:lumMod val="50000"/>
                  </a:schemeClr>
                </a:gs>
              </a:gsLst>
              <a:path path="shape">
                <a:fillToRect l="50000" t="50000" r="50000" b="50000"/>
              </a:path>
              <a:tileRect/>
            </a:gradFill>
            <a:ln w="9525" cap="flat" cmpd="sng" algn="ctr">
              <a:solidFill>
                <a:schemeClr val="accent2">
                  <a:lumMod val="50000"/>
                </a:schemeClr>
              </a:solidFill>
              <a:prstDash val="solid"/>
            </a:ln>
            <a:effectLst>
              <a:innerShdw blurRad="190500" dist="114300" dir="5640000">
                <a:srgbClr val="000000">
                  <a:alpha val="37000"/>
                </a:srgbClr>
              </a:innerShdw>
            </a:effectLst>
          </p:spPr>
          <p:txBody>
            <a:bodyPr anchor="ctr"/>
            <a:lstStyle/>
            <a:p>
              <a:pPr algn="ctr">
                <a:defRPr/>
              </a:pPr>
              <a:endParaRPr lang="en-US" dirty="0">
                <a:solidFill>
                  <a:srgbClr val="FFFFFF"/>
                </a:solidFill>
                <a:latin typeface="Calibri" pitchFamily="-111" charset="0"/>
                <a:ea typeface="ＭＳ Ｐゴシック" pitchFamily="-111" charset="-128"/>
              </a:endParaRPr>
            </a:p>
          </p:txBody>
        </p:sp>
        <p:sp>
          <p:nvSpPr>
            <p:cNvPr id="95" name="Ellipse 100"/>
            <p:cNvSpPr>
              <a:spLocks noChangeArrowheads="1"/>
            </p:cNvSpPr>
            <p:nvPr/>
          </p:nvSpPr>
          <p:spPr bwMode="auto">
            <a:xfrm>
              <a:off x="2799926" y="2552282"/>
              <a:ext cx="728980" cy="625708"/>
            </a:xfrm>
            <a:prstGeom prst="ellipse">
              <a:avLst/>
            </a:prstGeom>
            <a:gradFill rotWithShape="1">
              <a:gsLst>
                <a:gs pos="0">
                  <a:srgbClr val="FFFFFF">
                    <a:alpha val="76999"/>
                  </a:srgbClr>
                </a:gs>
                <a:gs pos="100000">
                  <a:srgbClr val="8EB4E3">
                    <a:alpha val="0"/>
                  </a:srgbClr>
                </a:gs>
              </a:gsLst>
              <a:lin ang="5400000"/>
            </a:gradFill>
            <a:ln w="9525">
              <a:noFill/>
              <a:round/>
              <a:headEnd/>
              <a:tailEnd/>
            </a:ln>
          </p:spPr>
          <p:txBody>
            <a:bodyPr anchor="ctr"/>
            <a:lstStyle/>
            <a:p>
              <a:pPr algn="ctr"/>
              <a:endParaRPr lang="en-US" dirty="0">
                <a:solidFill>
                  <a:srgbClr val="FFFFFF"/>
                </a:solidFill>
                <a:latin typeface="Calibri" charset="0"/>
                <a:ea typeface="ＭＳ Ｐゴシック" pitchFamily="34" charset="-128"/>
              </a:endParaRPr>
            </a:p>
          </p:txBody>
        </p:sp>
      </p:grpSp>
      <p:grpSp>
        <p:nvGrpSpPr>
          <p:cNvPr id="51" name="Group 36">
            <a:extLst>
              <a:ext uri="{FF2B5EF4-FFF2-40B4-BE49-F238E27FC236}">
                <a16:creationId xmlns:a16="http://schemas.microsoft.com/office/drawing/2014/main" id="{098AFB04-E166-4443-A0C9-F6C84C86BAEB}"/>
              </a:ext>
            </a:extLst>
          </p:cNvPr>
          <p:cNvGrpSpPr>
            <a:grpSpLocks noChangeAspect="1"/>
          </p:cNvGrpSpPr>
          <p:nvPr/>
        </p:nvGrpSpPr>
        <p:grpSpPr>
          <a:xfrm>
            <a:off x="1346356" y="5101229"/>
            <a:ext cx="270034" cy="451801"/>
            <a:chOff x="2667000" y="2514600"/>
            <a:chExt cx="990600" cy="1158740"/>
          </a:xfrm>
        </p:grpSpPr>
        <p:sp>
          <p:nvSpPr>
            <p:cNvPr id="52" name="Ellipse 99">
              <a:extLst>
                <a:ext uri="{FF2B5EF4-FFF2-40B4-BE49-F238E27FC236}">
                  <a16:creationId xmlns:a16="http://schemas.microsoft.com/office/drawing/2014/main" id="{741F96FE-1702-42D0-A2F1-4E6EE4707FA0}"/>
                </a:ext>
              </a:extLst>
            </p:cNvPr>
            <p:cNvSpPr/>
            <p:nvPr/>
          </p:nvSpPr>
          <p:spPr bwMode="auto">
            <a:xfrm>
              <a:off x="2667000" y="2514600"/>
              <a:ext cx="990600" cy="1158740"/>
            </a:xfrm>
            <a:prstGeom prst="ellipse">
              <a:avLst/>
            </a:prstGeom>
            <a:gradFill flip="none" rotWithShape="1">
              <a:gsLst>
                <a:gs pos="0">
                  <a:schemeClr val="accent6">
                    <a:lumMod val="75000"/>
                  </a:schemeClr>
                </a:gs>
                <a:gs pos="100000">
                  <a:schemeClr val="accent6">
                    <a:lumMod val="50000"/>
                  </a:schemeClr>
                </a:gs>
              </a:gsLst>
              <a:path path="shape">
                <a:fillToRect l="50000" t="50000" r="50000" b="50000"/>
              </a:path>
              <a:tileRect/>
            </a:gradFill>
            <a:ln w="9525" cap="flat" cmpd="sng" algn="ctr">
              <a:solidFill>
                <a:schemeClr val="accent2">
                  <a:lumMod val="50000"/>
                </a:schemeClr>
              </a:solidFill>
              <a:prstDash val="solid"/>
            </a:ln>
            <a:effectLst>
              <a:innerShdw blurRad="190500" dist="114300" dir="5640000">
                <a:srgbClr val="000000">
                  <a:alpha val="37000"/>
                </a:srgbClr>
              </a:innerShdw>
            </a:effectLst>
          </p:spPr>
          <p:txBody>
            <a:bodyPr anchor="ctr"/>
            <a:lstStyle/>
            <a:p>
              <a:pPr algn="ctr">
                <a:defRPr/>
              </a:pPr>
              <a:endParaRPr lang="en-US" dirty="0">
                <a:solidFill>
                  <a:srgbClr val="FFFFFF"/>
                </a:solidFill>
                <a:latin typeface="Calibri" pitchFamily="-111" charset="0"/>
                <a:ea typeface="ＭＳ Ｐゴシック" pitchFamily="-111" charset="-128"/>
              </a:endParaRPr>
            </a:p>
          </p:txBody>
        </p:sp>
        <p:sp>
          <p:nvSpPr>
            <p:cNvPr id="53" name="Ellipse 100">
              <a:extLst>
                <a:ext uri="{FF2B5EF4-FFF2-40B4-BE49-F238E27FC236}">
                  <a16:creationId xmlns:a16="http://schemas.microsoft.com/office/drawing/2014/main" id="{A46A0E3D-0CA8-4DDC-97B7-C83D320DB45A}"/>
                </a:ext>
              </a:extLst>
            </p:cNvPr>
            <p:cNvSpPr>
              <a:spLocks noChangeArrowheads="1"/>
            </p:cNvSpPr>
            <p:nvPr/>
          </p:nvSpPr>
          <p:spPr bwMode="auto">
            <a:xfrm>
              <a:off x="2799926" y="2552282"/>
              <a:ext cx="728980" cy="625708"/>
            </a:xfrm>
            <a:prstGeom prst="ellipse">
              <a:avLst/>
            </a:prstGeom>
            <a:gradFill rotWithShape="1">
              <a:gsLst>
                <a:gs pos="0">
                  <a:srgbClr val="FFFFFF">
                    <a:alpha val="76999"/>
                  </a:srgbClr>
                </a:gs>
                <a:gs pos="100000">
                  <a:srgbClr val="8EB4E3">
                    <a:alpha val="0"/>
                  </a:srgbClr>
                </a:gs>
              </a:gsLst>
              <a:lin ang="5400000"/>
            </a:gradFill>
            <a:ln w="9525">
              <a:noFill/>
              <a:round/>
              <a:headEnd/>
              <a:tailEnd/>
            </a:ln>
          </p:spPr>
          <p:txBody>
            <a:bodyPr anchor="ctr"/>
            <a:lstStyle/>
            <a:p>
              <a:pPr algn="ctr"/>
              <a:endParaRPr lang="en-US" dirty="0">
                <a:solidFill>
                  <a:srgbClr val="FFFFFF"/>
                </a:solidFill>
                <a:latin typeface="Calibri" charset="0"/>
                <a:ea typeface="ＭＳ Ｐゴシック" pitchFamily="34" charset="-128"/>
              </a:endParaRPr>
            </a:p>
          </p:txBody>
        </p:sp>
      </p:grpSp>
      <p:sp>
        <p:nvSpPr>
          <p:cNvPr id="5" name="TextBox 4">
            <a:extLst>
              <a:ext uri="{FF2B5EF4-FFF2-40B4-BE49-F238E27FC236}">
                <a16:creationId xmlns:a16="http://schemas.microsoft.com/office/drawing/2014/main" id="{87FE444A-20C2-4277-8252-E3866B16F0C9}"/>
              </a:ext>
            </a:extLst>
          </p:cNvPr>
          <p:cNvSpPr txBox="1"/>
          <p:nvPr/>
        </p:nvSpPr>
        <p:spPr>
          <a:xfrm>
            <a:off x="1802763" y="2321626"/>
            <a:ext cx="7144023" cy="1631216"/>
          </a:xfrm>
          <a:prstGeom prst="rect">
            <a:avLst/>
          </a:prstGeom>
          <a:noFill/>
        </p:spPr>
        <p:txBody>
          <a:bodyPr wrap="square" rtlCol="0">
            <a:spAutoFit/>
          </a:bodyPr>
          <a:lstStyle/>
          <a:p>
            <a:r>
              <a:rPr lang="en-US" sz="2000" b="1" dirty="0"/>
              <a:t>Primarily Hyperactive-Impulsive Type ADHD </a:t>
            </a:r>
            <a:r>
              <a:rPr lang="en-US" sz="2000" dirty="0"/>
              <a:t>– These youth feel the need for constant movement – they often squirm and struggle to stay seated. They may appear to be driven by a motor and talk excessively, interrupt others, blurt out answers and struggle with self-control.   </a:t>
            </a:r>
          </a:p>
        </p:txBody>
      </p:sp>
      <p:sp>
        <p:nvSpPr>
          <p:cNvPr id="6" name="TextBox 5">
            <a:extLst>
              <a:ext uri="{FF2B5EF4-FFF2-40B4-BE49-F238E27FC236}">
                <a16:creationId xmlns:a16="http://schemas.microsoft.com/office/drawing/2014/main" id="{5D38FE37-EEAF-4A27-9108-D7651F4A7942}"/>
              </a:ext>
            </a:extLst>
          </p:cNvPr>
          <p:cNvSpPr txBox="1"/>
          <p:nvPr/>
        </p:nvSpPr>
        <p:spPr>
          <a:xfrm>
            <a:off x="1802763" y="4036450"/>
            <a:ext cx="7144023" cy="1323439"/>
          </a:xfrm>
          <a:prstGeom prst="rect">
            <a:avLst/>
          </a:prstGeom>
          <a:noFill/>
        </p:spPr>
        <p:txBody>
          <a:bodyPr wrap="square" rtlCol="0">
            <a:spAutoFit/>
          </a:bodyPr>
          <a:lstStyle/>
          <a:p>
            <a:r>
              <a:rPr lang="en-US" sz="2000" b="1" dirty="0"/>
              <a:t>Primarily Inattentive-Type ADHD </a:t>
            </a:r>
            <a:r>
              <a:rPr lang="en-US" sz="2000" dirty="0"/>
              <a:t>– These youth make careless mistakes because they have difficulty sustaining attention and following details, organizing tasks, are forgetful</a:t>
            </a:r>
          </a:p>
          <a:p>
            <a:r>
              <a:rPr lang="en-US" sz="2000" dirty="0"/>
              <a:t>and easily lose things.</a:t>
            </a:r>
          </a:p>
        </p:txBody>
      </p:sp>
      <p:sp>
        <p:nvSpPr>
          <p:cNvPr id="7" name="TextBox 6">
            <a:extLst>
              <a:ext uri="{FF2B5EF4-FFF2-40B4-BE49-F238E27FC236}">
                <a16:creationId xmlns:a16="http://schemas.microsoft.com/office/drawing/2014/main" id="{99FAB114-5058-43BD-83EA-BA6BBA4EC1B8}"/>
              </a:ext>
            </a:extLst>
          </p:cNvPr>
          <p:cNvSpPr txBox="1"/>
          <p:nvPr/>
        </p:nvSpPr>
        <p:spPr>
          <a:xfrm>
            <a:off x="1802763" y="5359889"/>
            <a:ext cx="7341237" cy="1015663"/>
          </a:xfrm>
          <a:prstGeom prst="rect">
            <a:avLst/>
          </a:prstGeom>
          <a:noFill/>
        </p:spPr>
        <p:txBody>
          <a:bodyPr wrap="square" rtlCol="0">
            <a:spAutoFit/>
          </a:bodyPr>
          <a:lstStyle/>
          <a:p>
            <a:r>
              <a:rPr lang="en-US" sz="2000" b="1" dirty="0"/>
              <a:t>Combined Type-ADHD </a:t>
            </a:r>
            <a:r>
              <a:rPr lang="en-US" sz="2000" dirty="0"/>
              <a:t>– These youth demonstrate six or more of the symptoms of inattention and six or more of the symptoms of hyperactivity and impulsivity</a:t>
            </a:r>
            <a:r>
              <a:rPr lang="en-US" dirty="0"/>
              <a:t>.</a:t>
            </a:r>
          </a:p>
        </p:txBody>
      </p:sp>
    </p:spTree>
    <p:extLst>
      <p:ext uri="{BB962C8B-B14F-4D97-AF65-F5344CB8AC3E}">
        <p14:creationId xmlns:p14="http://schemas.microsoft.com/office/powerpoint/2010/main" val="17622094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8816AF-BB58-407F-856B-5C9CF3D4E6AB}"/>
              </a:ext>
            </a:extLst>
          </p:cNvPr>
          <p:cNvSpPr/>
          <p:nvPr/>
        </p:nvSpPr>
        <p:spPr>
          <a:xfrm>
            <a:off x="1209031" y="1897"/>
            <a:ext cx="6828315" cy="615553"/>
          </a:xfrm>
          <a:prstGeom prst="rect">
            <a:avLst/>
          </a:prstGeom>
          <a:noFill/>
          <a:ln>
            <a:noFill/>
          </a:ln>
          <a:effectLst>
            <a:outerShdw blurRad="44450" dist="27940" dir="5400000" algn="ctr">
              <a:srgbClr val="000000">
                <a:alpha val="32000"/>
              </a:srgbClr>
            </a:outerShdw>
          </a:effectLst>
          <a:sp3d>
            <a:bevelT w="190500" h="38100"/>
          </a:sp3d>
        </p:spPr>
        <p:txBody>
          <a:bodyPr wrap="square" lIns="91440" tIns="45720" rIns="91440" bIns="45720">
            <a:spAutoFit/>
          </a:bodyPr>
          <a:lstStyle/>
          <a:p>
            <a:pPr algn="ctr"/>
            <a:r>
              <a:rPr lang="en-US" sz="3400" dirty="0">
                <a:ln/>
                <a:solidFill>
                  <a:srgbClr val="152F70"/>
                </a:solidFill>
                <a:latin typeface="Arial Black"/>
                <a:cs typeface="Arial Black"/>
              </a:rPr>
              <a:t>What is Self-Regulation?</a:t>
            </a:r>
            <a:endParaRPr lang="en-US" sz="3400" baseline="30000" dirty="0">
              <a:ln/>
              <a:solidFill>
                <a:srgbClr val="152F70"/>
              </a:solidFill>
              <a:latin typeface="Arial Black"/>
              <a:cs typeface="Arial Black"/>
            </a:endParaRPr>
          </a:p>
        </p:txBody>
      </p:sp>
      <p:sp>
        <p:nvSpPr>
          <p:cNvPr id="5" name="Up Arrow 4"/>
          <p:cNvSpPr/>
          <p:nvPr/>
        </p:nvSpPr>
        <p:spPr>
          <a:xfrm>
            <a:off x="8037346" y="323307"/>
            <a:ext cx="1106654" cy="5593977"/>
          </a:xfrm>
          <a:prstGeom prst="upArrow">
            <a:avLst/>
          </a:prstGeom>
          <a:solidFill>
            <a:srgbClr val="008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FF"/>
                </a:solidFill>
              </a:rPr>
              <a:t>PERFORMANCE</a:t>
            </a:r>
          </a:p>
        </p:txBody>
      </p:sp>
      <p:sp>
        <p:nvSpPr>
          <p:cNvPr id="6" name="Oval 5"/>
          <p:cNvSpPr/>
          <p:nvPr/>
        </p:nvSpPr>
        <p:spPr>
          <a:xfrm>
            <a:off x="6165152" y="2532739"/>
            <a:ext cx="1947104" cy="2246740"/>
          </a:xfrm>
          <a:prstGeom prst="ellipse">
            <a:avLst/>
          </a:prstGeom>
          <a:solidFill>
            <a:srgbClr val="FFFF00"/>
          </a:solidFill>
          <a:scene3d>
            <a:camera prst="orthographicFront"/>
            <a:lightRig rig="threePt" dir="t"/>
          </a:scene3d>
          <a:sp3d>
            <a:bevelT w="762000" h="762000"/>
            <a:bevelB w="762000" h="762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7" name="TextBox 6"/>
          <p:cNvSpPr txBox="1"/>
          <p:nvPr/>
        </p:nvSpPr>
        <p:spPr>
          <a:xfrm>
            <a:off x="6146427" y="2995903"/>
            <a:ext cx="1947104" cy="1107996"/>
          </a:xfrm>
          <a:prstGeom prst="rect">
            <a:avLst/>
          </a:prstGeom>
          <a:noFill/>
        </p:spPr>
        <p:txBody>
          <a:bodyPr wrap="square" rtlCol="0">
            <a:spAutoFit/>
          </a:bodyPr>
          <a:lstStyle/>
          <a:p>
            <a:pPr algn="ctr"/>
            <a:r>
              <a:rPr lang="en-US" sz="2400" dirty="0"/>
              <a:t>Self-Regulation</a:t>
            </a:r>
          </a:p>
          <a:p>
            <a:pPr algn="ctr"/>
            <a:endParaRPr lang="en-US" dirty="0"/>
          </a:p>
        </p:txBody>
      </p:sp>
      <p:grpSp>
        <p:nvGrpSpPr>
          <p:cNvPr id="23" name="Group 22"/>
          <p:cNvGrpSpPr/>
          <p:nvPr/>
        </p:nvGrpSpPr>
        <p:grpSpPr>
          <a:xfrm>
            <a:off x="230885" y="721858"/>
            <a:ext cx="5983763" cy="904756"/>
            <a:chOff x="0" y="719964"/>
            <a:chExt cx="6110394" cy="944408"/>
          </a:xfrm>
          <a:solidFill>
            <a:schemeClr val="tx2">
              <a:lumMod val="75000"/>
            </a:schemeClr>
          </a:solidFill>
        </p:grpSpPr>
        <p:sp>
          <p:nvSpPr>
            <p:cNvPr id="16" name="Right Arrow 15"/>
            <p:cNvSpPr/>
            <p:nvPr/>
          </p:nvSpPr>
          <p:spPr>
            <a:xfrm rot="1598805">
              <a:off x="5359400" y="952427"/>
              <a:ext cx="750994" cy="464996"/>
            </a:xfrm>
            <a:prstGeom prst="rightArrow">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719964"/>
              <a:ext cx="5526157" cy="944408"/>
            </a:xfrm>
            <a:prstGeom prst="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The ability to manage your emotions and behavior in accordance with the demands of the situation.</a:t>
              </a:r>
            </a:p>
          </p:txBody>
        </p:sp>
      </p:grpSp>
      <p:grpSp>
        <p:nvGrpSpPr>
          <p:cNvPr id="25" name="Group 24"/>
          <p:cNvGrpSpPr/>
          <p:nvPr/>
        </p:nvGrpSpPr>
        <p:grpSpPr>
          <a:xfrm>
            <a:off x="230885" y="2591628"/>
            <a:ext cx="5983763" cy="647051"/>
            <a:chOff x="0" y="2589734"/>
            <a:chExt cx="6110394" cy="675408"/>
          </a:xfrm>
          <a:solidFill>
            <a:srgbClr val="008000"/>
          </a:solidFill>
        </p:grpSpPr>
        <p:sp>
          <p:nvSpPr>
            <p:cNvPr id="20" name="Right Arrow 19"/>
            <p:cNvSpPr/>
            <p:nvPr/>
          </p:nvSpPr>
          <p:spPr>
            <a:xfrm rot="1391815">
              <a:off x="5359400" y="2734844"/>
              <a:ext cx="750994" cy="464996"/>
            </a:xfrm>
            <a:prstGeom prst="rightArrow">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589734"/>
              <a:ext cx="5526157" cy="675408"/>
            </a:xfrm>
            <a:prstGeom prst="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Being able to calm yourself down when you get upset.</a:t>
              </a:r>
            </a:p>
          </p:txBody>
        </p:sp>
      </p:grpSp>
      <p:grpSp>
        <p:nvGrpSpPr>
          <p:cNvPr id="24" name="Group 23"/>
          <p:cNvGrpSpPr/>
          <p:nvPr/>
        </p:nvGrpSpPr>
        <p:grpSpPr>
          <a:xfrm>
            <a:off x="230885" y="1776168"/>
            <a:ext cx="5983763" cy="681195"/>
            <a:chOff x="0" y="1774273"/>
            <a:chExt cx="6110394" cy="711050"/>
          </a:xfrm>
          <a:solidFill>
            <a:srgbClr val="800000"/>
          </a:solidFill>
        </p:grpSpPr>
        <p:sp>
          <p:nvSpPr>
            <p:cNvPr id="17" name="Right Arrow 16"/>
            <p:cNvSpPr/>
            <p:nvPr/>
          </p:nvSpPr>
          <p:spPr>
            <a:xfrm rot="1593972">
              <a:off x="5359400" y="1939714"/>
              <a:ext cx="750994" cy="464996"/>
            </a:xfrm>
            <a:prstGeom prst="rightArrow">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1774273"/>
              <a:ext cx="5526157" cy="711050"/>
            </a:xfrm>
            <a:prstGeom prst="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Being able to resist highly emotional reactions to upsetting stimuli.</a:t>
              </a:r>
            </a:p>
          </p:txBody>
        </p:sp>
      </p:grpSp>
      <p:grpSp>
        <p:nvGrpSpPr>
          <p:cNvPr id="27" name="Group 26"/>
          <p:cNvGrpSpPr/>
          <p:nvPr/>
        </p:nvGrpSpPr>
        <p:grpSpPr>
          <a:xfrm>
            <a:off x="230885" y="4151266"/>
            <a:ext cx="5983763" cy="647051"/>
            <a:chOff x="0" y="4149372"/>
            <a:chExt cx="6110394" cy="675408"/>
          </a:xfrm>
          <a:solidFill>
            <a:schemeClr val="accent6">
              <a:lumMod val="50000"/>
            </a:schemeClr>
          </a:solidFill>
        </p:grpSpPr>
        <p:sp>
          <p:nvSpPr>
            <p:cNvPr id="22" name="Right Arrow 21"/>
            <p:cNvSpPr/>
            <p:nvPr/>
          </p:nvSpPr>
          <p:spPr>
            <a:xfrm rot="20492046">
              <a:off x="5359400" y="4285348"/>
              <a:ext cx="750994" cy="464996"/>
            </a:xfrm>
            <a:prstGeom prst="rightArrow">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0" y="4149372"/>
              <a:ext cx="5526157" cy="675408"/>
            </a:xfrm>
            <a:prstGeom prst="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Being able to handle frustration without an outburst.</a:t>
              </a:r>
            </a:p>
          </p:txBody>
        </p:sp>
      </p:grpSp>
      <p:grpSp>
        <p:nvGrpSpPr>
          <p:cNvPr id="30" name="Group 29"/>
          <p:cNvGrpSpPr/>
          <p:nvPr/>
        </p:nvGrpSpPr>
        <p:grpSpPr>
          <a:xfrm>
            <a:off x="230885" y="3371447"/>
            <a:ext cx="5983763" cy="647051"/>
            <a:chOff x="0" y="3369553"/>
            <a:chExt cx="6110394" cy="675408"/>
          </a:xfrm>
        </p:grpSpPr>
        <p:sp>
          <p:nvSpPr>
            <p:cNvPr id="11" name="Rectangle 10"/>
            <p:cNvSpPr/>
            <p:nvPr/>
          </p:nvSpPr>
          <p:spPr>
            <a:xfrm>
              <a:off x="0" y="3369553"/>
              <a:ext cx="5526157" cy="675408"/>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Being able to adjust to a change in expectations.</a:t>
              </a:r>
            </a:p>
          </p:txBody>
        </p:sp>
        <p:grpSp>
          <p:nvGrpSpPr>
            <p:cNvPr id="26" name="Group 25"/>
            <p:cNvGrpSpPr/>
            <p:nvPr/>
          </p:nvGrpSpPr>
          <p:grpSpPr>
            <a:xfrm>
              <a:off x="19878" y="3369553"/>
              <a:ext cx="6090516" cy="675408"/>
              <a:chOff x="19878" y="3369553"/>
              <a:chExt cx="6090516" cy="675408"/>
            </a:xfrm>
          </p:grpSpPr>
          <p:sp>
            <p:nvSpPr>
              <p:cNvPr id="21" name="Right Arrow 20"/>
              <p:cNvSpPr/>
              <p:nvPr/>
            </p:nvSpPr>
            <p:spPr>
              <a:xfrm>
                <a:off x="5359400" y="3510096"/>
                <a:ext cx="750994" cy="464996"/>
              </a:xfrm>
              <a:prstGeom prst="rightArrow">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9878" y="3369553"/>
                <a:ext cx="5506279" cy="675408"/>
              </a:xfrm>
              <a:prstGeom prst="rect">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Being able to adjust to a change in expectations.</a:t>
                </a:r>
              </a:p>
            </p:txBody>
          </p:sp>
        </p:grpSp>
      </p:grpSp>
      <p:grpSp>
        <p:nvGrpSpPr>
          <p:cNvPr id="28" name="Group 27"/>
          <p:cNvGrpSpPr/>
          <p:nvPr/>
        </p:nvGrpSpPr>
        <p:grpSpPr>
          <a:xfrm>
            <a:off x="242233" y="4915325"/>
            <a:ext cx="5970785" cy="915633"/>
            <a:chOff x="13252" y="4913431"/>
            <a:chExt cx="6097142" cy="955762"/>
          </a:xfrm>
        </p:grpSpPr>
        <p:sp>
          <p:nvSpPr>
            <p:cNvPr id="19" name="Right Arrow 18"/>
            <p:cNvSpPr/>
            <p:nvPr/>
          </p:nvSpPr>
          <p:spPr>
            <a:xfrm rot="20321216">
              <a:off x="5359400" y="5179870"/>
              <a:ext cx="750994" cy="464996"/>
            </a:xfrm>
            <a:prstGeom prst="rightArrow">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13252" y="4913431"/>
              <a:ext cx="5512905" cy="955762"/>
            </a:xfrm>
            <a:prstGeom prst="rect">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Being able to direct your own behavior toward a goal despite your feelings or unpredictability of the world.</a:t>
              </a:r>
            </a:p>
          </p:txBody>
        </p:sp>
      </p:grpSp>
      <p:grpSp>
        <p:nvGrpSpPr>
          <p:cNvPr id="29" name="Group 28"/>
          <p:cNvGrpSpPr/>
          <p:nvPr/>
        </p:nvGrpSpPr>
        <p:grpSpPr>
          <a:xfrm>
            <a:off x="253577" y="5953254"/>
            <a:ext cx="5957809" cy="915633"/>
            <a:chOff x="26504" y="5940474"/>
            <a:chExt cx="6083890" cy="955762"/>
          </a:xfrm>
          <a:solidFill>
            <a:schemeClr val="accent1">
              <a:lumMod val="75000"/>
            </a:schemeClr>
          </a:solidFill>
        </p:grpSpPr>
        <p:sp>
          <p:nvSpPr>
            <p:cNvPr id="18" name="Right Arrow 17"/>
            <p:cNvSpPr/>
            <p:nvPr/>
          </p:nvSpPr>
          <p:spPr>
            <a:xfrm rot="20127770">
              <a:off x="5359400" y="6173784"/>
              <a:ext cx="750994" cy="464996"/>
            </a:xfrm>
            <a:prstGeom prst="rightArrow">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26504" y="5940474"/>
              <a:ext cx="5499653" cy="955762"/>
            </a:xfrm>
            <a:prstGeom prst="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Self-regulation has been described as a combination of temperament (personality-based) and learned behavior.</a:t>
              </a:r>
            </a:p>
          </p:txBody>
        </p:sp>
      </p:grpSp>
    </p:spTree>
    <p:extLst>
      <p:ext uri="{BB962C8B-B14F-4D97-AF65-F5344CB8AC3E}">
        <p14:creationId xmlns:p14="http://schemas.microsoft.com/office/powerpoint/2010/main" val="3582583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549" t="2875" r="2549" b="5360"/>
          <a:stretch/>
        </p:blipFill>
        <p:spPr>
          <a:xfrm>
            <a:off x="153924" y="0"/>
            <a:ext cx="8696660" cy="6858000"/>
          </a:xfrm>
          <a:prstGeom prst="rect">
            <a:avLst/>
          </a:prstGeom>
        </p:spPr>
      </p:pic>
    </p:spTree>
    <p:extLst>
      <p:ext uri="{BB962C8B-B14F-4D97-AF65-F5344CB8AC3E}">
        <p14:creationId xmlns:p14="http://schemas.microsoft.com/office/powerpoint/2010/main" val="1615949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8816AF-BB58-407F-856B-5C9CF3D4E6AB}"/>
              </a:ext>
            </a:extLst>
          </p:cNvPr>
          <p:cNvSpPr/>
          <p:nvPr/>
        </p:nvSpPr>
        <p:spPr>
          <a:xfrm>
            <a:off x="557971" y="153711"/>
            <a:ext cx="8241004" cy="615553"/>
          </a:xfrm>
          <a:prstGeom prst="rect">
            <a:avLst/>
          </a:prstGeom>
          <a:noFill/>
          <a:ln>
            <a:noFill/>
          </a:ln>
          <a:effectLst>
            <a:outerShdw blurRad="44450" dist="27940" dir="5400000" algn="ctr">
              <a:srgbClr val="000000">
                <a:alpha val="32000"/>
              </a:srgbClr>
            </a:outerShdw>
          </a:effectLst>
          <a:sp3d>
            <a:bevelT w="190500" h="38100"/>
          </a:sp3d>
        </p:spPr>
        <p:txBody>
          <a:bodyPr wrap="square" lIns="91440" tIns="45720" rIns="91440" bIns="45720">
            <a:spAutoFit/>
          </a:bodyPr>
          <a:lstStyle/>
          <a:p>
            <a:pPr algn="ctr"/>
            <a:r>
              <a:rPr lang="en-US" sz="3400" dirty="0">
                <a:ln/>
                <a:solidFill>
                  <a:srgbClr val="152F70"/>
                </a:solidFill>
                <a:latin typeface="Arial Black"/>
                <a:cs typeface="Arial Black"/>
              </a:rPr>
              <a:t>What are the Benefits of Fidgets?</a:t>
            </a:r>
            <a:endParaRPr lang="en-US" sz="3400" baseline="30000" dirty="0">
              <a:ln/>
              <a:solidFill>
                <a:srgbClr val="152F70"/>
              </a:solidFill>
              <a:latin typeface="Arial Black"/>
              <a:cs typeface="Arial Black"/>
            </a:endParaRPr>
          </a:p>
        </p:txBody>
      </p:sp>
      <p:grpSp>
        <p:nvGrpSpPr>
          <p:cNvPr id="4" name="Group 3"/>
          <p:cNvGrpSpPr/>
          <p:nvPr/>
        </p:nvGrpSpPr>
        <p:grpSpPr>
          <a:xfrm>
            <a:off x="951261" y="978224"/>
            <a:ext cx="1887362" cy="1524182"/>
            <a:chOff x="558311" y="263"/>
            <a:chExt cx="1819254" cy="1091552"/>
          </a:xfrm>
          <a:scene3d>
            <a:camera prst="perspectiveFront" fov="3300000">
              <a:rot lat="486000" lon="19530000" rev="174000"/>
            </a:camera>
            <a:lightRig rig="harsh" dir="t">
              <a:rot lat="0" lon="0" rev="3000000"/>
            </a:lightRig>
          </a:scene3d>
        </p:grpSpPr>
        <p:sp>
          <p:nvSpPr>
            <p:cNvPr id="5" name="Rectangle 4"/>
            <p:cNvSpPr/>
            <p:nvPr/>
          </p:nvSpPr>
          <p:spPr>
            <a:xfrm>
              <a:off x="558311" y="263"/>
              <a:ext cx="1819254" cy="1091552"/>
            </a:xfrm>
            <a:prstGeom prst="rect">
              <a:avLst/>
            </a:prstGeom>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 name="Rectangle 5"/>
            <p:cNvSpPr/>
            <p:nvPr/>
          </p:nvSpPr>
          <p:spPr>
            <a:xfrm>
              <a:off x="558311" y="263"/>
              <a:ext cx="1819254" cy="1091552"/>
            </a:xfrm>
            <a:prstGeom prst="rect">
              <a:avLst/>
            </a:prstGeom>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pPr>
              <a:r>
                <a:rPr lang="en-US" sz="2200" b="1" dirty="0"/>
                <a:t>Provides Ability to Calm</a:t>
              </a:r>
            </a:p>
          </p:txBody>
        </p:sp>
      </p:grpSp>
      <p:grpSp>
        <p:nvGrpSpPr>
          <p:cNvPr id="7" name="Group 6"/>
          <p:cNvGrpSpPr/>
          <p:nvPr/>
        </p:nvGrpSpPr>
        <p:grpSpPr>
          <a:xfrm>
            <a:off x="3638196" y="978224"/>
            <a:ext cx="1864020" cy="1524182"/>
            <a:chOff x="2559490" y="263"/>
            <a:chExt cx="1819254" cy="1091552"/>
          </a:xfrm>
          <a:scene3d>
            <a:camera prst="perspectiveFront" fov="3300000">
              <a:rot lat="486000" lon="19530000" rev="174000"/>
            </a:camera>
            <a:lightRig rig="harsh" dir="t">
              <a:rot lat="0" lon="0" rev="3000000"/>
            </a:lightRig>
          </a:scene3d>
        </p:grpSpPr>
        <p:sp>
          <p:nvSpPr>
            <p:cNvPr id="8" name="Rectangle 7"/>
            <p:cNvSpPr/>
            <p:nvPr/>
          </p:nvSpPr>
          <p:spPr>
            <a:xfrm>
              <a:off x="2559490" y="263"/>
              <a:ext cx="1819254" cy="1091552"/>
            </a:xfrm>
            <a:prstGeom prst="rect">
              <a:avLst/>
            </a:prstGeom>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9" name="Rectangle 8"/>
            <p:cNvSpPr/>
            <p:nvPr/>
          </p:nvSpPr>
          <p:spPr>
            <a:xfrm>
              <a:off x="2559490" y="263"/>
              <a:ext cx="1819254" cy="1091552"/>
            </a:xfrm>
            <a:prstGeom prst="rect">
              <a:avLst/>
            </a:prstGeom>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pPr>
              <a:r>
                <a:rPr lang="en-US" sz="2200" b="1" dirty="0"/>
                <a:t>Provides ability to Focus</a:t>
              </a:r>
            </a:p>
          </p:txBody>
        </p:sp>
      </p:grpSp>
      <p:grpSp>
        <p:nvGrpSpPr>
          <p:cNvPr id="13" name="Group 12"/>
          <p:cNvGrpSpPr/>
          <p:nvPr/>
        </p:nvGrpSpPr>
        <p:grpSpPr>
          <a:xfrm>
            <a:off x="6236576" y="978224"/>
            <a:ext cx="2008954" cy="1524182"/>
            <a:chOff x="4560670" y="263"/>
            <a:chExt cx="1819254" cy="1091552"/>
          </a:xfrm>
          <a:solidFill>
            <a:schemeClr val="tx2">
              <a:lumMod val="75000"/>
            </a:schemeClr>
          </a:solidFill>
          <a:scene3d>
            <a:camera prst="perspectiveFront" fov="3300000">
              <a:rot lat="486000" lon="19530000" rev="174000"/>
            </a:camera>
            <a:lightRig rig="harsh" dir="t">
              <a:rot lat="0" lon="0" rev="3000000"/>
            </a:lightRig>
          </a:scene3d>
        </p:grpSpPr>
        <p:sp>
          <p:nvSpPr>
            <p:cNvPr id="14" name="Rectangle 13"/>
            <p:cNvSpPr/>
            <p:nvPr/>
          </p:nvSpPr>
          <p:spPr>
            <a:xfrm>
              <a:off x="4560670" y="263"/>
              <a:ext cx="1819254" cy="1091552"/>
            </a:xfrm>
            <a:prstGeom prst="rect">
              <a:avLst/>
            </a:prstGeom>
            <a:grpFill/>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5" name="Rectangle 14"/>
            <p:cNvSpPr/>
            <p:nvPr/>
          </p:nvSpPr>
          <p:spPr>
            <a:xfrm>
              <a:off x="4560670" y="263"/>
              <a:ext cx="1819254" cy="1091552"/>
            </a:xfrm>
            <a:prstGeom prst="rect">
              <a:avLst/>
            </a:prstGeom>
            <a:grpFill/>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pPr>
              <a:r>
                <a:rPr lang="en-US" sz="2200" b="1" dirty="0"/>
                <a:t>Provides Sensory Input</a:t>
              </a:r>
            </a:p>
          </p:txBody>
        </p:sp>
      </p:grpSp>
      <p:grpSp>
        <p:nvGrpSpPr>
          <p:cNvPr id="16" name="Group 15"/>
          <p:cNvGrpSpPr/>
          <p:nvPr/>
        </p:nvGrpSpPr>
        <p:grpSpPr>
          <a:xfrm>
            <a:off x="998698" y="2940374"/>
            <a:ext cx="1887362" cy="1524182"/>
            <a:chOff x="558311" y="1273741"/>
            <a:chExt cx="1819254" cy="1091552"/>
          </a:xfrm>
          <a:scene3d>
            <a:camera prst="perspectiveFront" fov="3300000">
              <a:rot lat="486000" lon="19530000" rev="174000"/>
            </a:camera>
            <a:lightRig rig="harsh" dir="t">
              <a:rot lat="0" lon="0" rev="3000000"/>
            </a:lightRig>
          </a:scene3d>
        </p:grpSpPr>
        <p:sp>
          <p:nvSpPr>
            <p:cNvPr id="17" name="Rectangle 16"/>
            <p:cNvSpPr/>
            <p:nvPr/>
          </p:nvSpPr>
          <p:spPr>
            <a:xfrm>
              <a:off x="558311" y="1273741"/>
              <a:ext cx="1819254" cy="1091552"/>
            </a:xfrm>
            <a:prstGeom prst="rect">
              <a:avLst/>
            </a:prstGeom>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8" name="Rectangle 17"/>
            <p:cNvSpPr/>
            <p:nvPr/>
          </p:nvSpPr>
          <p:spPr>
            <a:xfrm>
              <a:off x="558311" y="1273741"/>
              <a:ext cx="1819254" cy="1091552"/>
            </a:xfrm>
            <a:prstGeom prst="rect">
              <a:avLst/>
            </a:prstGeom>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pPr>
              <a:r>
                <a:rPr lang="en-US" sz="2200" b="1" dirty="0"/>
                <a:t>Distracts from Worries and Anxiety</a:t>
              </a:r>
            </a:p>
          </p:txBody>
        </p:sp>
      </p:grpSp>
      <p:grpSp>
        <p:nvGrpSpPr>
          <p:cNvPr id="19" name="Group 18"/>
          <p:cNvGrpSpPr/>
          <p:nvPr/>
        </p:nvGrpSpPr>
        <p:grpSpPr>
          <a:xfrm>
            <a:off x="998698" y="4804552"/>
            <a:ext cx="1887362" cy="1524182"/>
            <a:chOff x="2559490" y="1273741"/>
            <a:chExt cx="1819254" cy="1091552"/>
          </a:xfrm>
          <a:solidFill>
            <a:schemeClr val="accent6">
              <a:lumMod val="50000"/>
            </a:schemeClr>
          </a:solidFill>
          <a:scene3d>
            <a:camera prst="perspectiveFront" fov="3300000">
              <a:rot lat="486000" lon="19530000" rev="174000"/>
            </a:camera>
            <a:lightRig rig="harsh" dir="t">
              <a:rot lat="0" lon="0" rev="3000000"/>
            </a:lightRig>
          </a:scene3d>
        </p:grpSpPr>
        <p:sp>
          <p:nvSpPr>
            <p:cNvPr id="20" name="Rectangle 19"/>
            <p:cNvSpPr/>
            <p:nvPr/>
          </p:nvSpPr>
          <p:spPr>
            <a:xfrm>
              <a:off x="2559490" y="1273741"/>
              <a:ext cx="1819254" cy="1091552"/>
            </a:xfrm>
            <a:prstGeom prst="rect">
              <a:avLst/>
            </a:prstGeom>
            <a:grpFill/>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21" name="Rectangle 20"/>
            <p:cNvSpPr/>
            <p:nvPr/>
          </p:nvSpPr>
          <p:spPr>
            <a:xfrm>
              <a:off x="2559490" y="1273741"/>
              <a:ext cx="1819254" cy="1091552"/>
            </a:xfrm>
            <a:prstGeom prst="rect">
              <a:avLst/>
            </a:prstGeom>
            <a:grpFill/>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pPr>
              <a:r>
                <a:rPr lang="en-US" sz="2200" b="1" dirty="0"/>
                <a:t>Provides Ability to Listen</a:t>
              </a:r>
            </a:p>
          </p:txBody>
        </p:sp>
      </p:grpSp>
      <p:grpSp>
        <p:nvGrpSpPr>
          <p:cNvPr id="22" name="Group 21"/>
          <p:cNvGrpSpPr/>
          <p:nvPr/>
        </p:nvGrpSpPr>
        <p:grpSpPr>
          <a:xfrm>
            <a:off x="6233891" y="2940374"/>
            <a:ext cx="2008954" cy="1524182"/>
            <a:chOff x="4560670" y="1273741"/>
            <a:chExt cx="1819254" cy="1091552"/>
          </a:xfrm>
          <a:scene3d>
            <a:camera prst="perspectiveFront" fov="3300000">
              <a:rot lat="486000" lon="19530000" rev="174000"/>
            </a:camera>
            <a:lightRig rig="harsh" dir="t">
              <a:rot lat="0" lon="0" rev="3000000"/>
            </a:lightRig>
          </a:scene3d>
        </p:grpSpPr>
        <p:sp>
          <p:nvSpPr>
            <p:cNvPr id="23" name="Rectangle 22"/>
            <p:cNvSpPr/>
            <p:nvPr/>
          </p:nvSpPr>
          <p:spPr>
            <a:xfrm>
              <a:off x="4560670" y="1273741"/>
              <a:ext cx="1819254" cy="1091552"/>
            </a:xfrm>
            <a:prstGeom prst="rect">
              <a:avLst/>
            </a:prstGeom>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4" name="Rectangle 23"/>
            <p:cNvSpPr/>
            <p:nvPr/>
          </p:nvSpPr>
          <p:spPr>
            <a:xfrm>
              <a:off x="4560670" y="1273741"/>
              <a:ext cx="1819254" cy="1091552"/>
            </a:xfrm>
            <a:prstGeom prst="rect">
              <a:avLst/>
            </a:prstGeom>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pPr>
              <a:r>
                <a:rPr lang="en-US" sz="2200" b="1" dirty="0"/>
                <a:t>Supports Self-Regulation</a:t>
              </a:r>
            </a:p>
          </p:txBody>
        </p:sp>
      </p:grpSp>
      <p:grpSp>
        <p:nvGrpSpPr>
          <p:cNvPr id="25" name="Group 24"/>
          <p:cNvGrpSpPr/>
          <p:nvPr/>
        </p:nvGrpSpPr>
        <p:grpSpPr>
          <a:xfrm>
            <a:off x="3754177" y="3035624"/>
            <a:ext cx="1864020" cy="1524182"/>
            <a:chOff x="558311" y="2547219"/>
            <a:chExt cx="1819254" cy="1091552"/>
          </a:xfrm>
          <a:solidFill>
            <a:srgbClr val="800000"/>
          </a:solidFill>
          <a:scene3d>
            <a:camera prst="perspectiveFront" fov="3300000">
              <a:rot lat="486000" lon="19530000" rev="174000"/>
            </a:camera>
            <a:lightRig rig="harsh" dir="t">
              <a:rot lat="0" lon="0" rev="3000000"/>
            </a:lightRig>
          </a:scene3d>
        </p:grpSpPr>
        <p:sp>
          <p:nvSpPr>
            <p:cNvPr id="26" name="Rectangle 25"/>
            <p:cNvSpPr/>
            <p:nvPr/>
          </p:nvSpPr>
          <p:spPr>
            <a:xfrm>
              <a:off x="558311" y="2547219"/>
              <a:ext cx="1819254" cy="1091552"/>
            </a:xfrm>
            <a:prstGeom prst="rect">
              <a:avLst/>
            </a:prstGeom>
            <a:grpFill/>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7" name="Rectangle 26"/>
            <p:cNvSpPr/>
            <p:nvPr/>
          </p:nvSpPr>
          <p:spPr>
            <a:xfrm>
              <a:off x="558311" y="2547219"/>
              <a:ext cx="1819254" cy="1091552"/>
            </a:xfrm>
            <a:prstGeom prst="rect">
              <a:avLst/>
            </a:prstGeom>
            <a:grpFill/>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pPr>
              <a:r>
                <a:rPr lang="en-US" sz="2200" b="1" dirty="0"/>
                <a:t>Increases Ability to Pay Attention</a:t>
              </a:r>
            </a:p>
          </p:txBody>
        </p:sp>
      </p:grpSp>
      <p:grpSp>
        <p:nvGrpSpPr>
          <p:cNvPr id="28" name="Group 27"/>
          <p:cNvGrpSpPr/>
          <p:nvPr/>
        </p:nvGrpSpPr>
        <p:grpSpPr>
          <a:xfrm>
            <a:off x="3754177" y="4902524"/>
            <a:ext cx="1864020" cy="1524182"/>
            <a:chOff x="2559490" y="2547219"/>
            <a:chExt cx="1819254" cy="1091552"/>
          </a:xfrm>
          <a:scene3d>
            <a:camera prst="perspectiveFront" fov="3300000">
              <a:rot lat="486000" lon="19530000" rev="174000"/>
            </a:camera>
            <a:lightRig rig="harsh" dir="t">
              <a:rot lat="0" lon="0" rev="3000000"/>
            </a:lightRig>
          </a:scene3d>
        </p:grpSpPr>
        <p:sp>
          <p:nvSpPr>
            <p:cNvPr id="29" name="Rectangle 28"/>
            <p:cNvSpPr/>
            <p:nvPr/>
          </p:nvSpPr>
          <p:spPr>
            <a:xfrm>
              <a:off x="2559490" y="2547219"/>
              <a:ext cx="1819254" cy="1091552"/>
            </a:xfrm>
            <a:prstGeom prst="rect">
              <a:avLst/>
            </a:prstGeom>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0" name="Rectangle 29"/>
            <p:cNvSpPr/>
            <p:nvPr/>
          </p:nvSpPr>
          <p:spPr>
            <a:xfrm>
              <a:off x="2559490" y="2547219"/>
              <a:ext cx="1819254" cy="1091552"/>
            </a:xfrm>
            <a:prstGeom prst="rect">
              <a:avLst/>
            </a:prstGeom>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pPr>
              <a:r>
                <a:rPr lang="en-US" sz="2200" b="1" dirty="0"/>
                <a:t>Eases Social Anxiety</a:t>
              </a:r>
            </a:p>
          </p:txBody>
        </p:sp>
      </p:grpSp>
      <p:grpSp>
        <p:nvGrpSpPr>
          <p:cNvPr id="31" name="Group 30"/>
          <p:cNvGrpSpPr/>
          <p:nvPr/>
        </p:nvGrpSpPr>
        <p:grpSpPr>
          <a:xfrm>
            <a:off x="6233891" y="4902524"/>
            <a:ext cx="2008954" cy="1524182"/>
            <a:chOff x="4560670" y="2547219"/>
            <a:chExt cx="1819254" cy="1091552"/>
          </a:xfrm>
          <a:scene3d>
            <a:camera prst="perspectiveFront" fov="3300000">
              <a:rot lat="486000" lon="19530000" rev="174000"/>
            </a:camera>
            <a:lightRig rig="harsh" dir="t">
              <a:rot lat="0" lon="0" rev="3000000"/>
            </a:lightRig>
          </a:scene3d>
        </p:grpSpPr>
        <p:sp>
          <p:nvSpPr>
            <p:cNvPr id="32" name="Rectangle 31"/>
            <p:cNvSpPr/>
            <p:nvPr/>
          </p:nvSpPr>
          <p:spPr>
            <a:xfrm>
              <a:off x="4560670" y="2547219"/>
              <a:ext cx="1819254" cy="1091552"/>
            </a:xfrm>
            <a:prstGeom prst="rect">
              <a:avLst/>
            </a:prstGeom>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33" name="Rectangle 32"/>
            <p:cNvSpPr/>
            <p:nvPr/>
          </p:nvSpPr>
          <p:spPr>
            <a:xfrm>
              <a:off x="4560670" y="2547219"/>
              <a:ext cx="1819254" cy="1091552"/>
            </a:xfrm>
            <a:prstGeom prst="rect">
              <a:avLst/>
            </a:prstGeom>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pPr>
              <a:r>
                <a:rPr lang="en-US" sz="2200" b="1" dirty="0"/>
                <a:t>Supports Fine Motor Growth</a:t>
              </a:r>
            </a:p>
          </p:txBody>
        </p:sp>
      </p:grpSp>
    </p:spTree>
    <p:extLst>
      <p:ext uri="{BB962C8B-B14F-4D97-AF65-F5344CB8AC3E}">
        <p14:creationId xmlns:p14="http://schemas.microsoft.com/office/powerpoint/2010/main" val="1773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down)">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extLst>
              <p:ext uri="{D42A27DB-BD31-4B8C-83A1-F6EECF244321}">
                <p14:modId xmlns:p14="http://schemas.microsoft.com/office/powerpoint/2010/main" val="2894125606"/>
              </p:ext>
            </p:extLst>
          </p:nvPr>
        </p:nvGraphicFramePr>
        <p:xfrm>
          <a:off x="346327" y="449823"/>
          <a:ext cx="8465776" cy="63384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417922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8816AF-BB58-407F-856B-5C9CF3D4E6AB}"/>
              </a:ext>
            </a:extLst>
          </p:cNvPr>
          <p:cNvSpPr/>
          <p:nvPr/>
        </p:nvSpPr>
        <p:spPr>
          <a:xfrm>
            <a:off x="192404" y="0"/>
            <a:ext cx="8677420" cy="646331"/>
          </a:xfrm>
          <a:prstGeom prst="rect">
            <a:avLst/>
          </a:prstGeom>
          <a:noFill/>
          <a:ln>
            <a:noFill/>
          </a:ln>
          <a:effectLst>
            <a:outerShdw blurRad="44450" dist="27940" dir="5400000" algn="ctr">
              <a:srgbClr val="000000">
                <a:alpha val="32000"/>
              </a:srgbClr>
            </a:outerShdw>
          </a:effectLst>
          <a:sp3d>
            <a:bevelT w="190500" h="38100"/>
          </a:sp3d>
        </p:spPr>
        <p:txBody>
          <a:bodyPr wrap="square" lIns="91440" tIns="45720" rIns="91440" bIns="45720">
            <a:spAutoFit/>
          </a:bodyPr>
          <a:lstStyle/>
          <a:p>
            <a:pPr algn="ctr"/>
            <a:r>
              <a:rPr lang="en-US" sz="3600" dirty="0">
                <a:ln/>
                <a:solidFill>
                  <a:srgbClr val="152F70"/>
                </a:solidFill>
                <a:latin typeface="Arial Black"/>
                <a:cs typeface="Arial Black"/>
              </a:rPr>
              <a:t>Fidget Rules and Expectations</a:t>
            </a:r>
            <a:endParaRPr lang="en-US" sz="3600" baseline="30000" dirty="0">
              <a:ln/>
              <a:solidFill>
                <a:srgbClr val="152F70"/>
              </a:solidFill>
              <a:latin typeface="Arial Black"/>
              <a:cs typeface="Arial Black"/>
            </a:endParaRPr>
          </a:p>
        </p:txBody>
      </p:sp>
      <p:grpSp>
        <p:nvGrpSpPr>
          <p:cNvPr id="3" name="Group 26"/>
          <p:cNvGrpSpPr/>
          <p:nvPr/>
        </p:nvGrpSpPr>
        <p:grpSpPr>
          <a:xfrm>
            <a:off x="216170" y="823047"/>
            <a:ext cx="8610155" cy="914400"/>
            <a:chOff x="1197933" y="1740198"/>
            <a:chExt cx="7031667" cy="914400"/>
          </a:xfrm>
        </p:grpSpPr>
        <p:sp>
          <p:nvSpPr>
            <p:cNvPr id="4" name="Rectangle 3"/>
            <p:cNvSpPr/>
            <p:nvPr/>
          </p:nvSpPr>
          <p:spPr>
            <a:xfrm>
              <a:off x="2057400" y="1740198"/>
              <a:ext cx="6096000" cy="914400"/>
            </a:xfrm>
            <a:prstGeom prst="rect">
              <a:avLst/>
            </a:prstGeom>
            <a:solidFill>
              <a:schemeClr val="accent3">
                <a:lumMod val="40000"/>
                <a:lumOff val="60000"/>
              </a:schemeClr>
            </a:solidFill>
            <a:ln>
              <a:noFill/>
            </a:ln>
            <a:effectLst>
              <a:outerShdw blurRad="152400" sx="104000" sy="104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Ellipse 53"/>
            <p:cNvSpPr/>
            <p:nvPr/>
          </p:nvSpPr>
          <p:spPr bwMode="auto">
            <a:xfrm>
              <a:off x="1197933" y="2328532"/>
              <a:ext cx="1881965" cy="129365"/>
            </a:xfrm>
            <a:prstGeom prst="ellipse">
              <a:avLst/>
            </a:prstGeom>
            <a:gradFill flip="none" rotWithShape="1">
              <a:gsLst>
                <a:gs pos="24000">
                  <a:sysClr val="windowText" lastClr="000000">
                    <a:alpha val="4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da-DK" dirty="0">
                <a:solidFill>
                  <a:srgbClr val="FFFFFF"/>
                </a:solidFill>
                <a:ea typeface="ＭＳ Ｐゴシック" charset="-128"/>
              </a:endParaRPr>
            </a:p>
          </p:txBody>
        </p:sp>
        <p:sp>
          <p:nvSpPr>
            <p:cNvPr id="6" name="Rectangle 5"/>
            <p:cNvSpPr>
              <a:spLocks noChangeArrowheads="1"/>
            </p:cNvSpPr>
            <p:nvPr/>
          </p:nvSpPr>
          <p:spPr bwMode="gray">
            <a:xfrm>
              <a:off x="1265238" y="1948161"/>
              <a:ext cx="1724025" cy="423352"/>
            </a:xfrm>
            <a:prstGeom prst="rect">
              <a:avLst/>
            </a:prstGeom>
            <a:gradFill flip="none" rotWithShape="1">
              <a:gsLst>
                <a:gs pos="0">
                  <a:schemeClr val="accent3">
                    <a:lumMod val="50000"/>
                  </a:schemeClr>
                </a:gs>
                <a:gs pos="50000">
                  <a:schemeClr val="accent3">
                    <a:lumMod val="60000"/>
                    <a:lumOff val="40000"/>
                  </a:schemeClr>
                </a:gs>
                <a:gs pos="100000">
                  <a:schemeClr val="accent3">
                    <a:lumMod val="50000"/>
                  </a:schemeClr>
                </a:gs>
              </a:gsLst>
              <a:lin ang="0" scaled="1"/>
              <a:tileRect/>
            </a:gradFill>
            <a:ln w="9525" algn="ctr">
              <a:noFill/>
              <a:miter lim="800000"/>
              <a:headEnd/>
              <a:tailEnd/>
            </a:ln>
            <a:effectLst>
              <a:outerShdw blurRad="50800" dist="38100" dir="5400000" algn="t" rotWithShape="0">
                <a:prstClr val="black">
                  <a:alpha val="40000"/>
                </a:prstClr>
              </a:outerShdw>
            </a:effectLst>
          </p:spPr>
          <p:txBody>
            <a:bodyPr wrap="none" anchor="ctr"/>
            <a:lstStyle/>
            <a:p>
              <a:pPr algn="ctr" eaLnBrk="0" hangingPunct="0"/>
              <a:r>
                <a:rPr lang="en-US" sz="2400" b="1" dirty="0">
                  <a:latin typeface="+mj-lt"/>
                </a:rPr>
                <a:t>Point 1</a:t>
              </a:r>
            </a:p>
          </p:txBody>
        </p:sp>
        <p:sp>
          <p:nvSpPr>
            <p:cNvPr id="7" name="TextBox 6"/>
            <p:cNvSpPr txBox="1"/>
            <p:nvPr/>
          </p:nvSpPr>
          <p:spPr>
            <a:xfrm flipH="1">
              <a:off x="3069266" y="1795132"/>
              <a:ext cx="5160334" cy="830997"/>
            </a:xfrm>
            <a:prstGeom prst="rect">
              <a:avLst/>
            </a:prstGeom>
            <a:noFill/>
          </p:spPr>
          <p:txBody>
            <a:bodyPr wrap="square" rtlCol="0">
              <a:spAutoFit/>
            </a:bodyPr>
            <a:lstStyle/>
            <a:p>
              <a:r>
                <a:rPr lang="en-US" sz="2400" dirty="0"/>
                <a:t>You can’t expect youth to know how to use fidgets correctly!</a:t>
              </a:r>
            </a:p>
          </p:txBody>
        </p:sp>
      </p:grpSp>
      <p:grpSp>
        <p:nvGrpSpPr>
          <p:cNvPr id="8" name="Group 27"/>
          <p:cNvGrpSpPr/>
          <p:nvPr/>
        </p:nvGrpSpPr>
        <p:grpSpPr>
          <a:xfrm>
            <a:off x="192404" y="2136213"/>
            <a:ext cx="8677419" cy="914400"/>
            <a:chOff x="1143000" y="2883198"/>
            <a:chExt cx="7086600" cy="914400"/>
          </a:xfrm>
        </p:grpSpPr>
        <p:sp>
          <p:nvSpPr>
            <p:cNvPr id="9" name="Rectangle 8"/>
            <p:cNvSpPr/>
            <p:nvPr/>
          </p:nvSpPr>
          <p:spPr>
            <a:xfrm>
              <a:off x="2057400" y="2883198"/>
              <a:ext cx="6096000" cy="914400"/>
            </a:xfrm>
            <a:prstGeom prst="rect">
              <a:avLst/>
            </a:prstGeom>
            <a:solidFill>
              <a:schemeClr val="accent3">
                <a:lumMod val="40000"/>
                <a:lumOff val="60000"/>
              </a:schemeClr>
            </a:solidFill>
            <a:ln>
              <a:noFill/>
            </a:ln>
            <a:effectLst>
              <a:outerShdw blurRad="152400" sx="104000" sy="104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Ellipse 53"/>
            <p:cNvSpPr/>
            <p:nvPr/>
          </p:nvSpPr>
          <p:spPr bwMode="auto">
            <a:xfrm>
              <a:off x="1143000" y="3460899"/>
              <a:ext cx="1881965" cy="129365"/>
            </a:xfrm>
            <a:prstGeom prst="ellipse">
              <a:avLst/>
            </a:prstGeom>
            <a:gradFill flip="none" rotWithShape="1">
              <a:gsLst>
                <a:gs pos="24000">
                  <a:sysClr val="windowText" lastClr="000000">
                    <a:alpha val="4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da-DK" dirty="0">
                <a:solidFill>
                  <a:srgbClr val="FFFFFF"/>
                </a:solidFill>
                <a:ea typeface="ＭＳ Ｐゴシック" charset="-128"/>
              </a:endParaRPr>
            </a:p>
          </p:txBody>
        </p:sp>
        <p:sp>
          <p:nvSpPr>
            <p:cNvPr id="11" name="Rectangle 8"/>
            <p:cNvSpPr>
              <a:spLocks noChangeArrowheads="1"/>
            </p:cNvSpPr>
            <p:nvPr/>
          </p:nvSpPr>
          <p:spPr bwMode="gray">
            <a:xfrm>
              <a:off x="1265238" y="3091161"/>
              <a:ext cx="1724025" cy="423352"/>
            </a:xfrm>
            <a:prstGeom prst="rect">
              <a:avLst/>
            </a:prstGeom>
            <a:gradFill flip="none" rotWithShape="1">
              <a:gsLst>
                <a:gs pos="0">
                  <a:schemeClr val="accent3">
                    <a:lumMod val="50000"/>
                  </a:schemeClr>
                </a:gs>
                <a:gs pos="50000">
                  <a:schemeClr val="accent3">
                    <a:lumMod val="60000"/>
                    <a:lumOff val="40000"/>
                  </a:schemeClr>
                </a:gs>
                <a:gs pos="100000">
                  <a:schemeClr val="accent3">
                    <a:lumMod val="50000"/>
                  </a:schemeClr>
                </a:gs>
              </a:gsLst>
              <a:lin ang="0" scaled="1"/>
              <a:tileRect/>
            </a:gradFill>
            <a:ln w="9525" algn="ctr">
              <a:noFill/>
              <a:miter lim="800000"/>
              <a:headEnd/>
              <a:tailEnd/>
            </a:ln>
            <a:effectLst>
              <a:outerShdw blurRad="50800" dist="38100" dir="5400000" algn="t" rotWithShape="0">
                <a:prstClr val="black">
                  <a:alpha val="40000"/>
                </a:prstClr>
              </a:outerShdw>
            </a:effectLst>
          </p:spPr>
          <p:txBody>
            <a:bodyPr wrap="none" anchor="ctr"/>
            <a:lstStyle/>
            <a:p>
              <a:pPr algn="ctr" eaLnBrk="0" hangingPunct="0"/>
              <a:r>
                <a:rPr lang="en-US" sz="2400" b="1" dirty="0">
                  <a:latin typeface="+mj-lt"/>
                </a:rPr>
                <a:t>Point 2</a:t>
              </a:r>
            </a:p>
          </p:txBody>
        </p:sp>
        <p:sp>
          <p:nvSpPr>
            <p:cNvPr id="12" name="TextBox 11"/>
            <p:cNvSpPr txBox="1"/>
            <p:nvPr/>
          </p:nvSpPr>
          <p:spPr>
            <a:xfrm flipH="1">
              <a:off x="3048001" y="2883198"/>
              <a:ext cx="5181599" cy="830997"/>
            </a:xfrm>
            <a:prstGeom prst="rect">
              <a:avLst/>
            </a:prstGeom>
            <a:noFill/>
          </p:spPr>
          <p:txBody>
            <a:bodyPr wrap="square" rtlCol="0">
              <a:spAutoFit/>
            </a:bodyPr>
            <a:lstStyle/>
            <a:p>
              <a:r>
                <a:rPr lang="en-US" sz="2400" dirty="0"/>
                <a:t>Expectations must be made clear by the teacher! </a:t>
              </a:r>
            </a:p>
          </p:txBody>
        </p:sp>
      </p:grpSp>
      <p:grpSp>
        <p:nvGrpSpPr>
          <p:cNvPr id="13" name="Group 28"/>
          <p:cNvGrpSpPr/>
          <p:nvPr/>
        </p:nvGrpSpPr>
        <p:grpSpPr>
          <a:xfrm>
            <a:off x="192404" y="3393174"/>
            <a:ext cx="8677419" cy="1244629"/>
            <a:chOff x="1143000" y="4026198"/>
            <a:chExt cx="7086600" cy="1244629"/>
          </a:xfrm>
        </p:grpSpPr>
        <p:sp>
          <p:nvSpPr>
            <p:cNvPr id="14" name="Rectangle 13"/>
            <p:cNvSpPr/>
            <p:nvPr/>
          </p:nvSpPr>
          <p:spPr>
            <a:xfrm>
              <a:off x="2057400" y="4026198"/>
              <a:ext cx="6096000" cy="914400"/>
            </a:xfrm>
            <a:prstGeom prst="rect">
              <a:avLst/>
            </a:prstGeom>
            <a:solidFill>
              <a:schemeClr val="accent3">
                <a:lumMod val="40000"/>
                <a:lumOff val="60000"/>
              </a:schemeClr>
            </a:solidFill>
            <a:ln>
              <a:noFill/>
            </a:ln>
            <a:effectLst>
              <a:outerShdw blurRad="152400" sx="104000" sy="104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Ellipse 53"/>
            <p:cNvSpPr/>
            <p:nvPr/>
          </p:nvSpPr>
          <p:spPr bwMode="auto">
            <a:xfrm>
              <a:off x="1143000" y="4602130"/>
              <a:ext cx="1881965" cy="129365"/>
            </a:xfrm>
            <a:prstGeom prst="ellipse">
              <a:avLst/>
            </a:prstGeom>
            <a:gradFill flip="none" rotWithShape="1">
              <a:gsLst>
                <a:gs pos="24000">
                  <a:sysClr val="windowText" lastClr="000000">
                    <a:alpha val="4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da-DK" dirty="0">
                <a:solidFill>
                  <a:srgbClr val="FFFFFF"/>
                </a:solidFill>
                <a:ea typeface="ＭＳ Ｐゴシック" charset="-128"/>
              </a:endParaRPr>
            </a:p>
          </p:txBody>
        </p:sp>
        <p:sp>
          <p:nvSpPr>
            <p:cNvPr id="16" name="Rectangle 11"/>
            <p:cNvSpPr>
              <a:spLocks noChangeArrowheads="1"/>
            </p:cNvSpPr>
            <p:nvPr/>
          </p:nvSpPr>
          <p:spPr bwMode="gray">
            <a:xfrm>
              <a:off x="1265238" y="4234161"/>
              <a:ext cx="1724025" cy="423352"/>
            </a:xfrm>
            <a:prstGeom prst="rect">
              <a:avLst/>
            </a:prstGeom>
            <a:gradFill flip="none" rotWithShape="1">
              <a:gsLst>
                <a:gs pos="0">
                  <a:schemeClr val="accent3">
                    <a:lumMod val="50000"/>
                  </a:schemeClr>
                </a:gs>
                <a:gs pos="50000">
                  <a:schemeClr val="accent3">
                    <a:lumMod val="60000"/>
                    <a:lumOff val="40000"/>
                  </a:schemeClr>
                </a:gs>
                <a:gs pos="100000">
                  <a:schemeClr val="accent3">
                    <a:lumMod val="50000"/>
                  </a:schemeClr>
                </a:gs>
              </a:gsLst>
              <a:lin ang="0" scaled="1"/>
              <a:tileRect/>
            </a:gradFill>
            <a:ln w="9525" algn="ctr">
              <a:noFill/>
              <a:miter lim="800000"/>
              <a:headEnd/>
              <a:tailEnd/>
            </a:ln>
            <a:effectLst>
              <a:outerShdw blurRad="50800" dist="38100" dir="5400000" algn="t" rotWithShape="0">
                <a:prstClr val="black">
                  <a:alpha val="40000"/>
                </a:prstClr>
              </a:outerShdw>
            </a:effectLst>
          </p:spPr>
          <p:txBody>
            <a:bodyPr wrap="none" anchor="ctr"/>
            <a:lstStyle/>
            <a:p>
              <a:pPr algn="ctr" eaLnBrk="0" hangingPunct="0"/>
              <a:r>
                <a:rPr lang="en-US" sz="2400" b="1" dirty="0">
                  <a:latin typeface="+mj-lt"/>
                </a:rPr>
                <a:t>Point 3</a:t>
              </a:r>
            </a:p>
          </p:txBody>
        </p:sp>
        <p:sp>
          <p:nvSpPr>
            <p:cNvPr id="17" name="TextBox 16"/>
            <p:cNvSpPr txBox="1"/>
            <p:nvPr/>
          </p:nvSpPr>
          <p:spPr>
            <a:xfrm flipH="1">
              <a:off x="3048001" y="4070499"/>
              <a:ext cx="5181599" cy="1200328"/>
            </a:xfrm>
            <a:prstGeom prst="rect">
              <a:avLst/>
            </a:prstGeom>
            <a:noFill/>
          </p:spPr>
          <p:txBody>
            <a:bodyPr wrap="square" rtlCol="0">
              <a:spAutoFit/>
            </a:bodyPr>
            <a:lstStyle/>
            <a:p>
              <a:r>
                <a:rPr lang="en-US" sz="2400" dirty="0"/>
                <a:t>Students must know the fidget is a tool to help with focus and is not a toy.</a:t>
              </a:r>
            </a:p>
          </p:txBody>
        </p:sp>
      </p:grpSp>
      <p:grpSp>
        <p:nvGrpSpPr>
          <p:cNvPr id="18" name="Group 29"/>
          <p:cNvGrpSpPr/>
          <p:nvPr/>
        </p:nvGrpSpPr>
        <p:grpSpPr>
          <a:xfrm>
            <a:off x="229975" y="4758876"/>
            <a:ext cx="8571094" cy="2317188"/>
            <a:chOff x="1153633" y="5181600"/>
            <a:chExt cx="6999767" cy="2317188"/>
          </a:xfrm>
        </p:grpSpPr>
        <p:sp>
          <p:nvSpPr>
            <p:cNvPr id="19" name="Rectangle 18"/>
            <p:cNvSpPr/>
            <p:nvPr/>
          </p:nvSpPr>
          <p:spPr>
            <a:xfrm>
              <a:off x="2044998" y="5181600"/>
              <a:ext cx="6096000" cy="1578524"/>
            </a:xfrm>
            <a:prstGeom prst="rect">
              <a:avLst/>
            </a:prstGeom>
            <a:solidFill>
              <a:schemeClr val="accent3">
                <a:lumMod val="40000"/>
                <a:lumOff val="60000"/>
              </a:schemeClr>
            </a:solidFill>
            <a:ln>
              <a:noFill/>
            </a:ln>
            <a:effectLst>
              <a:outerShdw blurRad="152400" sx="104000" sy="104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Ellipse 53"/>
            <p:cNvSpPr/>
            <p:nvPr/>
          </p:nvSpPr>
          <p:spPr bwMode="auto">
            <a:xfrm>
              <a:off x="1153633" y="5745130"/>
              <a:ext cx="1881965" cy="129365"/>
            </a:xfrm>
            <a:prstGeom prst="ellipse">
              <a:avLst/>
            </a:prstGeom>
            <a:gradFill flip="none" rotWithShape="1">
              <a:gsLst>
                <a:gs pos="24000">
                  <a:sysClr val="windowText" lastClr="000000">
                    <a:alpha val="4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da-DK" dirty="0">
                <a:solidFill>
                  <a:srgbClr val="FFFFFF"/>
                </a:solidFill>
                <a:ea typeface="ＭＳ Ｐゴシック" charset="-128"/>
              </a:endParaRPr>
            </a:p>
          </p:txBody>
        </p:sp>
        <p:sp>
          <p:nvSpPr>
            <p:cNvPr id="21" name="Rectangle 14"/>
            <p:cNvSpPr>
              <a:spLocks noChangeArrowheads="1"/>
            </p:cNvSpPr>
            <p:nvPr/>
          </p:nvSpPr>
          <p:spPr bwMode="gray">
            <a:xfrm>
              <a:off x="1265238" y="5377161"/>
              <a:ext cx="1724025" cy="423352"/>
            </a:xfrm>
            <a:prstGeom prst="rect">
              <a:avLst/>
            </a:prstGeom>
            <a:gradFill flip="none" rotWithShape="1">
              <a:gsLst>
                <a:gs pos="0">
                  <a:schemeClr val="accent3">
                    <a:lumMod val="50000"/>
                  </a:schemeClr>
                </a:gs>
                <a:gs pos="50000">
                  <a:schemeClr val="accent3">
                    <a:lumMod val="60000"/>
                    <a:lumOff val="40000"/>
                  </a:schemeClr>
                </a:gs>
                <a:gs pos="100000">
                  <a:schemeClr val="accent3">
                    <a:lumMod val="50000"/>
                  </a:schemeClr>
                </a:gs>
              </a:gsLst>
              <a:lin ang="0" scaled="1"/>
              <a:tileRect/>
            </a:gradFill>
            <a:ln w="9525" algn="ctr">
              <a:noFill/>
              <a:miter lim="800000"/>
              <a:headEnd/>
              <a:tailEnd/>
            </a:ln>
            <a:effectLst>
              <a:outerShdw blurRad="50800" dist="38100" dir="5400000" algn="t" rotWithShape="0">
                <a:prstClr val="black">
                  <a:alpha val="40000"/>
                </a:prstClr>
              </a:outerShdw>
            </a:effectLst>
          </p:spPr>
          <p:txBody>
            <a:bodyPr wrap="none" anchor="ctr"/>
            <a:lstStyle/>
            <a:p>
              <a:pPr algn="ctr" eaLnBrk="0" hangingPunct="0"/>
              <a:r>
                <a:rPr lang="en-US" sz="2400" b="1" dirty="0">
                  <a:latin typeface="+mj-lt"/>
                </a:rPr>
                <a:t>Point 4</a:t>
              </a:r>
            </a:p>
          </p:txBody>
        </p:sp>
        <p:sp>
          <p:nvSpPr>
            <p:cNvPr id="22" name="TextBox 21"/>
            <p:cNvSpPr txBox="1"/>
            <p:nvPr/>
          </p:nvSpPr>
          <p:spPr>
            <a:xfrm flipH="1">
              <a:off x="3048000" y="5190464"/>
              <a:ext cx="5105400" cy="2308324"/>
            </a:xfrm>
            <a:prstGeom prst="rect">
              <a:avLst/>
            </a:prstGeom>
            <a:noFill/>
          </p:spPr>
          <p:txBody>
            <a:bodyPr wrap="square" rtlCol="0">
              <a:spAutoFit/>
            </a:bodyPr>
            <a:lstStyle/>
            <a:p>
              <a:r>
                <a:rPr lang="en-US" sz="2400" dirty="0"/>
                <a:t>Introduce the fidget primarily as an aid for focus and attention. However, they can also be used to slow their minds and bodies or to calm down and be a better listener.</a:t>
              </a:r>
            </a:p>
          </p:txBody>
        </p:sp>
      </p:grpSp>
    </p:spTree>
    <p:extLst>
      <p:ext uri="{BB962C8B-B14F-4D97-AF65-F5344CB8AC3E}">
        <p14:creationId xmlns:p14="http://schemas.microsoft.com/office/powerpoint/2010/main" val="165057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8816AF-BB58-407F-856B-5C9CF3D4E6AB}"/>
              </a:ext>
            </a:extLst>
          </p:cNvPr>
          <p:cNvSpPr/>
          <p:nvPr/>
        </p:nvSpPr>
        <p:spPr>
          <a:xfrm>
            <a:off x="461770" y="300082"/>
            <a:ext cx="8311852" cy="646331"/>
          </a:xfrm>
          <a:prstGeom prst="rect">
            <a:avLst/>
          </a:prstGeom>
          <a:noFill/>
          <a:ln>
            <a:noFill/>
          </a:ln>
          <a:effectLst>
            <a:outerShdw blurRad="44450" dist="27940" dir="5400000" algn="ctr">
              <a:srgbClr val="000000">
                <a:alpha val="32000"/>
              </a:srgbClr>
            </a:outerShdw>
          </a:effectLst>
          <a:sp3d>
            <a:bevelT w="190500" h="38100"/>
          </a:sp3d>
        </p:spPr>
        <p:txBody>
          <a:bodyPr wrap="square" lIns="91440" tIns="45720" rIns="91440" bIns="45720">
            <a:spAutoFit/>
          </a:bodyPr>
          <a:lstStyle/>
          <a:p>
            <a:pPr algn="ctr"/>
            <a:r>
              <a:rPr lang="en-US" sz="3600" dirty="0">
                <a:ln/>
                <a:solidFill>
                  <a:srgbClr val="152F70"/>
                </a:solidFill>
                <a:latin typeface="Arial Black"/>
                <a:cs typeface="Arial Black"/>
              </a:rPr>
              <a:t>Fidget Rules and Expectations</a:t>
            </a:r>
            <a:endParaRPr lang="en-US" sz="3600" baseline="30000" dirty="0">
              <a:ln/>
              <a:solidFill>
                <a:srgbClr val="152F70"/>
              </a:solidFill>
              <a:latin typeface="Arial Black"/>
              <a:cs typeface="Arial Black"/>
            </a:endParaRPr>
          </a:p>
        </p:txBody>
      </p:sp>
      <p:grpSp>
        <p:nvGrpSpPr>
          <p:cNvPr id="3" name="Group 26"/>
          <p:cNvGrpSpPr/>
          <p:nvPr/>
        </p:nvGrpSpPr>
        <p:grpSpPr>
          <a:xfrm>
            <a:off x="475003" y="1423867"/>
            <a:ext cx="8247423" cy="1624594"/>
            <a:chOff x="1197933" y="1740198"/>
            <a:chExt cx="7031667" cy="1624594"/>
          </a:xfrm>
        </p:grpSpPr>
        <p:sp>
          <p:nvSpPr>
            <p:cNvPr id="4" name="Rectangle 3"/>
            <p:cNvSpPr/>
            <p:nvPr/>
          </p:nvSpPr>
          <p:spPr>
            <a:xfrm>
              <a:off x="2057400" y="1740198"/>
              <a:ext cx="6096000" cy="1291186"/>
            </a:xfrm>
            <a:prstGeom prst="rect">
              <a:avLst/>
            </a:prstGeom>
            <a:solidFill>
              <a:schemeClr val="accent3">
                <a:lumMod val="40000"/>
                <a:lumOff val="60000"/>
              </a:schemeClr>
            </a:solidFill>
            <a:ln>
              <a:noFill/>
            </a:ln>
            <a:effectLst>
              <a:outerShdw blurRad="152400" sx="104000" sy="104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Ellipse 53"/>
            <p:cNvSpPr/>
            <p:nvPr/>
          </p:nvSpPr>
          <p:spPr bwMode="auto">
            <a:xfrm>
              <a:off x="1197933" y="2328532"/>
              <a:ext cx="1881965" cy="129365"/>
            </a:xfrm>
            <a:prstGeom prst="ellipse">
              <a:avLst/>
            </a:prstGeom>
            <a:gradFill flip="none" rotWithShape="1">
              <a:gsLst>
                <a:gs pos="24000">
                  <a:sysClr val="windowText" lastClr="000000">
                    <a:alpha val="4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da-DK" dirty="0">
                <a:solidFill>
                  <a:srgbClr val="FFFFFF"/>
                </a:solidFill>
                <a:ea typeface="ＭＳ Ｐゴシック" charset="-128"/>
              </a:endParaRPr>
            </a:p>
          </p:txBody>
        </p:sp>
        <p:sp>
          <p:nvSpPr>
            <p:cNvPr id="6" name="Rectangle 5"/>
            <p:cNvSpPr>
              <a:spLocks noChangeArrowheads="1"/>
            </p:cNvSpPr>
            <p:nvPr/>
          </p:nvSpPr>
          <p:spPr bwMode="gray">
            <a:xfrm>
              <a:off x="1265238" y="1948161"/>
              <a:ext cx="1724025" cy="423352"/>
            </a:xfrm>
            <a:prstGeom prst="rect">
              <a:avLst/>
            </a:prstGeom>
            <a:gradFill flip="none" rotWithShape="1">
              <a:gsLst>
                <a:gs pos="0">
                  <a:schemeClr val="accent3">
                    <a:lumMod val="50000"/>
                  </a:schemeClr>
                </a:gs>
                <a:gs pos="50000">
                  <a:schemeClr val="accent3">
                    <a:lumMod val="60000"/>
                    <a:lumOff val="40000"/>
                  </a:schemeClr>
                </a:gs>
                <a:gs pos="100000">
                  <a:schemeClr val="accent3">
                    <a:lumMod val="50000"/>
                  </a:schemeClr>
                </a:gs>
              </a:gsLst>
              <a:lin ang="0" scaled="1"/>
              <a:tileRect/>
            </a:gradFill>
            <a:ln w="9525" algn="ctr">
              <a:noFill/>
              <a:miter lim="800000"/>
              <a:headEnd/>
              <a:tailEnd/>
            </a:ln>
            <a:effectLst>
              <a:outerShdw blurRad="50800" dist="38100" dir="5400000" algn="t" rotWithShape="0">
                <a:prstClr val="black">
                  <a:alpha val="40000"/>
                </a:prstClr>
              </a:outerShdw>
            </a:effectLst>
          </p:spPr>
          <p:txBody>
            <a:bodyPr wrap="none" anchor="ctr"/>
            <a:lstStyle/>
            <a:p>
              <a:pPr algn="ctr" eaLnBrk="0" hangingPunct="0"/>
              <a:r>
                <a:rPr lang="en-US" sz="2400" b="1" dirty="0">
                  <a:latin typeface="+mj-lt"/>
                </a:rPr>
                <a:t>Point 5</a:t>
              </a:r>
            </a:p>
          </p:txBody>
        </p:sp>
        <p:sp>
          <p:nvSpPr>
            <p:cNvPr id="7" name="TextBox 6"/>
            <p:cNvSpPr txBox="1"/>
            <p:nvPr/>
          </p:nvSpPr>
          <p:spPr>
            <a:xfrm flipH="1">
              <a:off x="3069267" y="1795132"/>
              <a:ext cx="5160333" cy="1569660"/>
            </a:xfrm>
            <a:prstGeom prst="rect">
              <a:avLst/>
            </a:prstGeom>
            <a:noFill/>
          </p:spPr>
          <p:txBody>
            <a:bodyPr wrap="square" rtlCol="0">
              <a:spAutoFit/>
            </a:bodyPr>
            <a:lstStyle/>
            <a:p>
              <a:r>
                <a:rPr lang="en-US" sz="2400" dirty="0"/>
                <a:t>Inform students they can’t have a fidget if it distracts others or interferes with the work others are doing. </a:t>
              </a:r>
            </a:p>
          </p:txBody>
        </p:sp>
      </p:grpSp>
      <p:grpSp>
        <p:nvGrpSpPr>
          <p:cNvPr id="8" name="Group 27"/>
          <p:cNvGrpSpPr/>
          <p:nvPr/>
        </p:nvGrpSpPr>
        <p:grpSpPr>
          <a:xfrm>
            <a:off x="461770" y="3057614"/>
            <a:ext cx="8311852" cy="1200328"/>
            <a:chOff x="1143000" y="2883198"/>
            <a:chExt cx="7086600" cy="1200328"/>
          </a:xfrm>
        </p:grpSpPr>
        <p:sp>
          <p:nvSpPr>
            <p:cNvPr id="9" name="Rectangle 8"/>
            <p:cNvSpPr/>
            <p:nvPr/>
          </p:nvSpPr>
          <p:spPr>
            <a:xfrm>
              <a:off x="2057400" y="2883198"/>
              <a:ext cx="6096000" cy="914400"/>
            </a:xfrm>
            <a:prstGeom prst="rect">
              <a:avLst/>
            </a:prstGeom>
            <a:solidFill>
              <a:schemeClr val="accent3">
                <a:lumMod val="40000"/>
                <a:lumOff val="60000"/>
              </a:schemeClr>
            </a:solidFill>
            <a:ln>
              <a:noFill/>
            </a:ln>
            <a:effectLst>
              <a:outerShdw blurRad="152400" sx="104000" sy="104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Ellipse 53"/>
            <p:cNvSpPr/>
            <p:nvPr/>
          </p:nvSpPr>
          <p:spPr bwMode="auto">
            <a:xfrm>
              <a:off x="1143000" y="3460899"/>
              <a:ext cx="1881965" cy="129365"/>
            </a:xfrm>
            <a:prstGeom prst="ellipse">
              <a:avLst/>
            </a:prstGeom>
            <a:gradFill flip="none" rotWithShape="1">
              <a:gsLst>
                <a:gs pos="24000">
                  <a:sysClr val="windowText" lastClr="000000">
                    <a:alpha val="4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da-DK" dirty="0">
                <a:solidFill>
                  <a:srgbClr val="FFFFFF"/>
                </a:solidFill>
                <a:ea typeface="ＭＳ Ｐゴシック" charset="-128"/>
              </a:endParaRPr>
            </a:p>
          </p:txBody>
        </p:sp>
        <p:sp>
          <p:nvSpPr>
            <p:cNvPr id="11" name="Rectangle 8"/>
            <p:cNvSpPr>
              <a:spLocks noChangeArrowheads="1"/>
            </p:cNvSpPr>
            <p:nvPr/>
          </p:nvSpPr>
          <p:spPr bwMode="gray">
            <a:xfrm>
              <a:off x="1265238" y="3091161"/>
              <a:ext cx="1724025" cy="423352"/>
            </a:xfrm>
            <a:prstGeom prst="rect">
              <a:avLst/>
            </a:prstGeom>
            <a:gradFill flip="none" rotWithShape="1">
              <a:gsLst>
                <a:gs pos="0">
                  <a:schemeClr val="accent3">
                    <a:lumMod val="50000"/>
                  </a:schemeClr>
                </a:gs>
                <a:gs pos="50000">
                  <a:schemeClr val="accent3">
                    <a:lumMod val="60000"/>
                    <a:lumOff val="40000"/>
                  </a:schemeClr>
                </a:gs>
                <a:gs pos="100000">
                  <a:schemeClr val="accent3">
                    <a:lumMod val="50000"/>
                  </a:schemeClr>
                </a:gs>
              </a:gsLst>
              <a:lin ang="0" scaled="1"/>
              <a:tileRect/>
            </a:gradFill>
            <a:ln w="9525" algn="ctr">
              <a:noFill/>
              <a:miter lim="800000"/>
              <a:headEnd/>
              <a:tailEnd/>
            </a:ln>
            <a:effectLst>
              <a:outerShdw blurRad="50800" dist="38100" dir="5400000" algn="t" rotWithShape="0">
                <a:prstClr val="black">
                  <a:alpha val="40000"/>
                </a:prstClr>
              </a:outerShdw>
            </a:effectLst>
          </p:spPr>
          <p:txBody>
            <a:bodyPr wrap="none" anchor="ctr"/>
            <a:lstStyle/>
            <a:p>
              <a:pPr algn="ctr" eaLnBrk="0" hangingPunct="0"/>
              <a:r>
                <a:rPr lang="en-US" sz="2400" b="1" dirty="0">
                  <a:latin typeface="+mj-lt"/>
                </a:rPr>
                <a:t>Point 6</a:t>
              </a:r>
            </a:p>
          </p:txBody>
        </p:sp>
        <p:sp>
          <p:nvSpPr>
            <p:cNvPr id="12" name="TextBox 11"/>
            <p:cNvSpPr txBox="1"/>
            <p:nvPr/>
          </p:nvSpPr>
          <p:spPr>
            <a:xfrm flipH="1">
              <a:off x="3048000" y="2883198"/>
              <a:ext cx="5181600" cy="1200328"/>
            </a:xfrm>
            <a:prstGeom prst="rect">
              <a:avLst/>
            </a:prstGeom>
            <a:noFill/>
          </p:spPr>
          <p:txBody>
            <a:bodyPr wrap="square" rtlCol="0">
              <a:spAutoFit/>
            </a:bodyPr>
            <a:lstStyle/>
            <a:p>
              <a:r>
                <a:rPr lang="en-US" sz="2400" dirty="0"/>
                <a:t>If it does interfere, use a different fidget or strategy, or take it away temporarily. </a:t>
              </a:r>
            </a:p>
          </p:txBody>
        </p:sp>
      </p:grpSp>
      <p:grpSp>
        <p:nvGrpSpPr>
          <p:cNvPr id="13" name="Group 28"/>
          <p:cNvGrpSpPr/>
          <p:nvPr/>
        </p:nvGrpSpPr>
        <p:grpSpPr>
          <a:xfrm>
            <a:off x="461770" y="4314575"/>
            <a:ext cx="8311852" cy="1613961"/>
            <a:chOff x="1143000" y="4026198"/>
            <a:chExt cx="7086600" cy="1613961"/>
          </a:xfrm>
        </p:grpSpPr>
        <p:sp>
          <p:nvSpPr>
            <p:cNvPr id="14" name="Rectangle 13"/>
            <p:cNvSpPr/>
            <p:nvPr/>
          </p:nvSpPr>
          <p:spPr>
            <a:xfrm>
              <a:off x="2057400" y="4026198"/>
              <a:ext cx="6096000" cy="1407944"/>
            </a:xfrm>
            <a:prstGeom prst="rect">
              <a:avLst/>
            </a:prstGeom>
            <a:solidFill>
              <a:schemeClr val="accent3">
                <a:lumMod val="40000"/>
                <a:lumOff val="60000"/>
              </a:schemeClr>
            </a:solidFill>
            <a:ln>
              <a:noFill/>
            </a:ln>
            <a:effectLst>
              <a:outerShdw blurRad="152400" sx="104000" sy="104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Ellipse 53"/>
            <p:cNvSpPr/>
            <p:nvPr/>
          </p:nvSpPr>
          <p:spPr bwMode="auto">
            <a:xfrm>
              <a:off x="1143000" y="4602130"/>
              <a:ext cx="1881965" cy="129365"/>
            </a:xfrm>
            <a:prstGeom prst="ellipse">
              <a:avLst/>
            </a:prstGeom>
            <a:gradFill flip="none" rotWithShape="1">
              <a:gsLst>
                <a:gs pos="24000">
                  <a:sysClr val="windowText" lastClr="000000">
                    <a:alpha val="4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da-DK" dirty="0">
                <a:solidFill>
                  <a:srgbClr val="FFFFFF"/>
                </a:solidFill>
                <a:ea typeface="ＭＳ Ｐゴシック" charset="-128"/>
              </a:endParaRPr>
            </a:p>
          </p:txBody>
        </p:sp>
        <p:sp>
          <p:nvSpPr>
            <p:cNvPr id="16" name="Rectangle 11"/>
            <p:cNvSpPr>
              <a:spLocks noChangeArrowheads="1"/>
            </p:cNvSpPr>
            <p:nvPr/>
          </p:nvSpPr>
          <p:spPr bwMode="gray">
            <a:xfrm>
              <a:off x="1265238" y="4234161"/>
              <a:ext cx="1724025" cy="423352"/>
            </a:xfrm>
            <a:prstGeom prst="rect">
              <a:avLst/>
            </a:prstGeom>
            <a:gradFill flip="none" rotWithShape="1">
              <a:gsLst>
                <a:gs pos="0">
                  <a:schemeClr val="accent3">
                    <a:lumMod val="50000"/>
                  </a:schemeClr>
                </a:gs>
                <a:gs pos="50000">
                  <a:schemeClr val="accent3">
                    <a:lumMod val="60000"/>
                    <a:lumOff val="40000"/>
                  </a:schemeClr>
                </a:gs>
                <a:gs pos="100000">
                  <a:schemeClr val="accent3">
                    <a:lumMod val="50000"/>
                  </a:schemeClr>
                </a:gs>
              </a:gsLst>
              <a:lin ang="0" scaled="1"/>
              <a:tileRect/>
            </a:gradFill>
            <a:ln w="9525" algn="ctr">
              <a:noFill/>
              <a:miter lim="800000"/>
              <a:headEnd/>
              <a:tailEnd/>
            </a:ln>
            <a:effectLst>
              <a:outerShdw blurRad="50800" dist="38100" dir="5400000" algn="t" rotWithShape="0">
                <a:prstClr val="black">
                  <a:alpha val="40000"/>
                </a:prstClr>
              </a:outerShdw>
            </a:effectLst>
          </p:spPr>
          <p:txBody>
            <a:bodyPr wrap="none" anchor="ctr"/>
            <a:lstStyle/>
            <a:p>
              <a:pPr algn="ctr" eaLnBrk="0" hangingPunct="0"/>
              <a:r>
                <a:rPr lang="en-US" sz="2400" b="1" dirty="0">
                  <a:latin typeface="+mj-lt"/>
                </a:rPr>
                <a:t>Point 7</a:t>
              </a:r>
            </a:p>
          </p:txBody>
        </p:sp>
        <p:sp>
          <p:nvSpPr>
            <p:cNvPr id="17" name="TextBox 16"/>
            <p:cNvSpPr txBox="1"/>
            <p:nvPr/>
          </p:nvSpPr>
          <p:spPr>
            <a:xfrm flipH="1">
              <a:off x="3048000" y="4070499"/>
              <a:ext cx="5181600" cy="1569660"/>
            </a:xfrm>
            <a:prstGeom prst="rect">
              <a:avLst/>
            </a:prstGeom>
            <a:noFill/>
          </p:spPr>
          <p:txBody>
            <a:bodyPr wrap="square" rtlCol="0">
              <a:spAutoFit/>
            </a:bodyPr>
            <a:lstStyle/>
            <a:p>
              <a:r>
                <a:rPr lang="en-US" sz="2400" dirty="0"/>
                <a:t>Some students may not work well with fidgets. If this is the case, they may not be a candidate for using a fidget.</a:t>
              </a:r>
            </a:p>
          </p:txBody>
        </p:sp>
      </p:grpSp>
    </p:spTree>
    <p:extLst>
      <p:ext uri="{BB962C8B-B14F-4D97-AF65-F5344CB8AC3E}">
        <p14:creationId xmlns:p14="http://schemas.microsoft.com/office/powerpoint/2010/main" val="200268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8816AF-BB58-407F-856B-5C9CF3D4E6AB}"/>
              </a:ext>
            </a:extLst>
          </p:cNvPr>
          <p:cNvSpPr/>
          <p:nvPr/>
        </p:nvSpPr>
        <p:spPr>
          <a:xfrm>
            <a:off x="577213" y="300082"/>
            <a:ext cx="7850082" cy="646331"/>
          </a:xfrm>
          <a:prstGeom prst="rect">
            <a:avLst/>
          </a:prstGeom>
          <a:noFill/>
          <a:ln>
            <a:noFill/>
          </a:ln>
          <a:effectLst>
            <a:outerShdw blurRad="44450" dist="27940" dir="5400000" algn="ctr">
              <a:srgbClr val="000000">
                <a:alpha val="32000"/>
              </a:srgbClr>
            </a:outerShdw>
          </a:effectLst>
          <a:sp3d>
            <a:bevelT w="190500" h="38100"/>
          </a:sp3d>
        </p:spPr>
        <p:txBody>
          <a:bodyPr wrap="square" lIns="91440" tIns="45720" rIns="91440" bIns="45720">
            <a:spAutoFit/>
          </a:bodyPr>
          <a:lstStyle/>
          <a:p>
            <a:pPr algn="ctr"/>
            <a:r>
              <a:rPr lang="en-US" sz="3600" dirty="0">
                <a:ln/>
                <a:solidFill>
                  <a:srgbClr val="152F70"/>
                </a:solidFill>
                <a:latin typeface="Arial Black"/>
                <a:cs typeface="Arial Black"/>
              </a:rPr>
              <a:t>Fidget Rules and Expectations</a:t>
            </a:r>
            <a:endParaRPr lang="en-US" sz="3600" baseline="30000" dirty="0">
              <a:ln/>
              <a:solidFill>
                <a:srgbClr val="152F70"/>
              </a:solidFill>
              <a:latin typeface="Arial Black"/>
              <a:cs typeface="Arial Black"/>
            </a:endParaRPr>
          </a:p>
        </p:txBody>
      </p:sp>
      <p:grpSp>
        <p:nvGrpSpPr>
          <p:cNvPr id="3" name="Group 26"/>
          <p:cNvGrpSpPr/>
          <p:nvPr/>
        </p:nvGrpSpPr>
        <p:grpSpPr>
          <a:xfrm>
            <a:off x="203427" y="1325781"/>
            <a:ext cx="8668847" cy="2190624"/>
            <a:chOff x="1197933" y="1795132"/>
            <a:chExt cx="7031667" cy="2786822"/>
          </a:xfrm>
        </p:grpSpPr>
        <p:sp>
          <p:nvSpPr>
            <p:cNvPr id="4" name="Rectangle 3"/>
            <p:cNvSpPr/>
            <p:nvPr/>
          </p:nvSpPr>
          <p:spPr>
            <a:xfrm>
              <a:off x="2051833" y="1795132"/>
              <a:ext cx="6096000" cy="2315153"/>
            </a:xfrm>
            <a:prstGeom prst="rect">
              <a:avLst/>
            </a:prstGeom>
            <a:solidFill>
              <a:schemeClr val="accent3">
                <a:lumMod val="40000"/>
                <a:lumOff val="60000"/>
              </a:schemeClr>
            </a:solidFill>
            <a:ln>
              <a:noFill/>
            </a:ln>
            <a:effectLst>
              <a:outerShdw blurRad="152400" sx="104000" sy="104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Ellipse 53"/>
            <p:cNvSpPr/>
            <p:nvPr/>
          </p:nvSpPr>
          <p:spPr bwMode="auto">
            <a:xfrm>
              <a:off x="1197933" y="2328532"/>
              <a:ext cx="1881965" cy="129365"/>
            </a:xfrm>
            <a:prstGeom prst="ellipse">
              <a:avLst/>
            </a:prstGeom>
            <a:gradFill flip="none" rotWithShape="1">
              <a:gsLst>
                <a:gs pos="24000">
                  <a:sysClr val="windowText" lastClr="000000">
                    <a:alpha val="4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da-DK" dirty="0">
                <a:solidFill>
                  <a:srgbClr val="FFFFFF"/>
                </a:solidFill>
                <a:ea typeface="ＭＳ Ｐゴシック" charset="-128"/>
              </a:endParaRPr>
            </a:p>
          </p:txBody>
        </p:sp>
        <p:sp>
          <p:nvSpPr>
            <p:cNvPr id="6" name="Rectangle 5"/>
            <p:cNvSpPr>
              <a:spLocks noChangeArrowheads="1"/>
            </p:cNvSpPr>
            <p:nvPr/>
          </p:nvSpPr>
          <p:spPr bwMode="gray">
            <a:xfrm>
              <a:off x="1265238" y="2314771"/>
              <a:ext cx="1724025" cy="423352"/>
            </a:xfrm>
            <a:prstGeom prst="rect">
              <a:avLst/>
            </a:prstGeom>
            <a:gradFill flip="none" rotWithShape="1">
              <a:gsLst>
                <a:gs pos="0">
                  <a:schemeClr val="accent3">
                    <a:lumMod val="50000"/>
                  </a:schemeClr>
                </a:gs>
                <a:gs pos="50000">
                  <a:schemeClr val="accent3">
                    <a:lumMod val="60000"/>
                    <a:lumOff val="40000"/>
                  </a:schemeClr>
                </a:gs>
                <a:gs pos="100000">
                  <a:schemeClr val="accent3">
                    <a:lumMod val="50000"/>
                  </a:schemeClr>
                </a:gs>
              </a:gsLst>
              <a:lin ang="0" scaled="1"/>
              <a:tileRect/>
            </a:gradFill>
            <a:ln w="9525" algn="ctr">
              <a:noFill/>
              <a:miter lim="800000"/>
              <a:headEnd/>
              <a:tailEnd/>
            </a:ln>
            <a:effectLst>
              <a:outerShdw blurRad="50800" dist="38100" dir="5400000" algn="t" rotWithShape="0">
                <a:prstClr val="black">
                  <a:alpha val="40000"/>
                </a:prstClr>
              </a:outerShdw>
            </a:effectLst>
          </p:spPr>
          <p:txBody>
            <a:bodyPr wrap="none" anchor="ctr"/>
            <a:lstStyle/>
            <a:p>
              <a:pPr algn="ctr" eaLnBrk="0" hangingPunct="0"/>
              <a:r>
                <a:rPr lang="en-US" sz="2400" b="1" dirty="0">
                  <a:latin typeface="+mj-lt"/>
                </a:rPr>
                <a:t>Point 8</a:t>
              </a:r>
            </a:p>
          </p:txBody>
        </p:sp>
        <p:sp>
          <p:nvSpPr>
            <p:cNvPr id="7" name="TextBox 6"/>
            <p:cNvSpPr txBox="1"/>
            <p:nvPr/>
          </p:nvSpPr>
          <p:spPr>
            <a:xfrm flipH="1">
              <a:off x="3069268" y="1795132"/>
              <a:ext cx="5160332" cy="2786822"/>
            </a:xfrm>
            <a:prstGeom prst="rect">
              <a:avLst/>
            </a:prstGeom>
            <a:noFill/>
          </p:spPr>
          <p:txBody>
            <a:bodyPr wrap="square" rtlCol="0">
              <a:spAutoFit/>
            </a:bodyPr>
            <a:lstStyle/>
            <a:p>
              <a:r>
                <a:rPr lang="en-US" sz="2200" dirty="0"/>
                <a:t>It is best for the fidget to remain in one hand and under the desk if at all possible – out of sight of the other students. Also, it is best if they do not look at the fidget. (If the fidget is a bracelet, etc., it may not apply to keep under the desk.)</a:t>
              </a:r>
            </a:p>
          </p:txBody>
        </p:sp>
      </p:grpSp>
      <p:grpSp>
        <p:nvGrpSpPr>
          <p:cNvPr id="8" name="Group 27"/>
          <p:cNvGrpSpPr/>
          <p:nvPr/>
        </p:nvGrpSpPr>
        <p:grpSpPr>
          <a:xfrm>
            <a:off x="203427" y="3516405"/>
            <a:ext cx="8721440" cy="1225518"/>
            <a:chOff x="1143000" y="2377561"/>
            <a:chExt cx="7086600" cy="1721173"/>
          </a:xfrm>
        </p:grpSpPr>
        <p:sp>
          <p:nvSpPr>
            <p:cNvPr id="9" name="Rectangle 8"/>
            <p:cNvSpPr/>
            <p:nvPr/>
          </p:nvSpPr>
          <p:spPr>
            <a:xfrm>
              <a:off x="2057400" y="2377561"/>
              <a:ext cx="6096000" cy="1721173"/>
            </a:xfrm>
            <a:prstGeom prst="rect">
              <a:avLst/>
            </a:prstGeom>
            <a:solidFill>
              <a:schemeClr val="accent3">
                <a:lumMod val="40000"/>
                <a:lumOff val="60000"/>
              </a:schemeClr>
            </a:solidFill>
            <a:ln>
              <a:noFill/>
            </a:ln>
            <a:effectLst>
              <a:outerShdw blurRad="152400" sx="104000" sy="104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Ellipse 53"/>
            <p:cNvSpPr/>
            <p:nvPr/>
          </p:nvSpPr>
          <p:spPr bwMode="auto">
            <a:xfrm>
              <a:off x="1143000" y="3460899"/>
              <a:ext cx="1881965" cy="129365"/>
            </a:xfrm>
            <a:prstGeom prst="ellipse">
              <a:avLst/>
            </a:prstGeom>
            <a:gradFill flip="none" rotWithShape="1">
              <a:gsLst>
                <a:gs pos="24000">
                  <a:sysClr val="windowText" lastClr="000000">
                    <a:alpha val="4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da-DK" dirty="0">
                <a:solidFill>
                  <a:srgbClr val="FFFFFF"/>
                </a:solidFill>
                <a:ea typeface="ＭＳ Ｐゴシック" charset="-128"/>
              </a:endParaRPr>
            </a:p>
          </p:txBody>
        </p:sp>
        <p:sp>
          <p:nvSpPr>
            <p:cNvPr id="11" name="Rectangle 8"/>
            <p:cNvSpPr>
              <a:spLocks noChangeArrowheads="1"/>
            </p:cNvSpPr>
            <p:nvPr/>
          </p:nvSpPr>
          <p:spPr bwMode="gray">
            <a:xfrm>
              <a:off x="1265238" y="3091161"/>
              <a:ext cx="1724025" cy="423352"/>
            </a:xfrm>
            <a:prstGeom prst="rect">
              <a:avLst/>
            </a:prstGeom>
            <a:gradFill flip="none" rotWithShape="1">
              <a:gsLst>
                <a:gs pos="0">
                  <a:schemeClr val="accent3">
                    <a:lumMod val="50000"/>
                  </a:schemeClr>
                </a:gs>
                <a:gs pos="50000">
                  <a:schemeClr val="accent3">
                    <a:lumMod val="60000"/>
                    <a:lumOff val="40000"/>
                  </a:schemeClr>
                </a:gs>
                <a:gs pos="100000">
                  <a:schemeClr val="accent3">
                    <a:lumMod val="50000"/>
                  </a:schemeClr>
                </a:gs>
              </a:gsLst>
              <a:lin ang="0" scaled="1"/>
              <a:tileRect/>
            </a:gradFill>
            <a:ln w="9525" algn="ctr">
              <a:noFill/>
              <a:miter lim="800000"/>
              <a:headEnd/>
              <a:tailEnd/>
            </a:ln>
            <a:effectLst>
              <a:outerShdw blurRad="50800" dist="38100" dir="5400000" algn="t" rotWithShape="0">
                <a:prstClr val="black">
                  <a:alpha val="40000"/>
                </a:prstClr>
              </a:outerShdw>
            </a:effectLst>
          </p:spPr>
          <p:txBody>
            <a:bodyPr wrap="none" anchor="ctr"/>
            <a:lstStyle/>
            <a:p>
              <a:pPr algn="ctr" eaLnBrk="0" hangingPunct="0"/>
              <a:r>
                <a:rPr lang="en-US" sz="2400" b="1" dirty="0">
                  <a:latin typeface="+mj-lt"/>
                </a:rPr>
                <a:t>Point 9</a:t>
              </a:r>
            </a:p>
          </p:txBody>
        </p:sp>
        <p:sp>
          <p:nvSpPr>
            <p:cNvPr id="12" name="TextBox 11"/>
            <p:cNvSpPr txBox="1"/>
            <p:nvPr/>
          </p:nvSpPr>
          <p:spPr>
            <a:xfrm flipH="1">
              <a:off x="3048000" y="2485484"/>
              <a:ext cx="5181600" cy="1143651"/>
            </a:xfrm>
            <a:prstGeom prst="rect">
              <a:avLst/>
            </a:prstGeom>
            <a:noFill/>
          </p:spPr>
          <p:txBody>
            <a:bodyPr wrap="square" rtlCol="0">
              <a:spAutoFit/>
            </a:bodyPr>
            <a:lstStyle/>
            <a:p>
              <a:r>
                <a:rPr lang="en-US" sz="2200" dirty="0"/>
                <a:t>These rules are not inclusive. Do what works for you and your particular classroom or group climate.</a:t>
              </a:r>
            </a:p>
          </p:txBody>
        </p:sp>
      </p:grpSp>
      <p:grpSp>
        <p:nvGrpSpPr>
          <p:cNvPr id="13" name="Group 28"/>
          <p:cNvGrpSpPr/>
          <p:nvPr/>
        </p:nvGrpSpPr>
        <p:grpSpPr>
          <a:xfrm>
            <a:off x="188297" y="4945650"/>
            <a:ext cx="8736570" cy="1588168"/>
            <a:chOff x="1143000" y="4026197"/>
            <a:chExt cx="7086600" cy="1919684"/>
          </a:xfrm>
        </p:grpSpPr>
        <p:sp>
          <p:nvSpPr>
            <p:cNvPr id="14" name="Rectangle 13"/>
            <p:cNvSpPr/>
            <p:nvPr/>
          </p:nvSpPr>
          <p:spPr>
            <a:xfrm>
              <a:off x="2057400" y="4026197"/>
              <a:ext cx="6096000" cy="1790209"/>
            </a:xfrm>
            <a:prstGeom prst="rect">
              <a:avLst/>
            </a:prstGeom>
            <a:solidFill>
              <a:schemeClr val="accent3">
                <a:lumMod val="40000"/>
                <a:lumOff val="60000"/>
              </a:schemeClr>
            </a:solidFill>
            <a:ln>
              <a:noFill/>
            </a:ln>
            <a:effectLst>
              <a:outerShdw blurRad="152400" sx="104000" sy="104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Ellipse 53"/>
            <p:cNvSpPr/>
            <p:nvPr/>
          </p:nvSpPr>
          <p:spPr bwMode="auto">
            <a:xfrm>
              <a:off x="1143000" y="4602130"/>
              <a:ext cx="1881965" cy="129365"/>
            </a:xfrm>
            <a:prstGeom prst="ellipse">
              <a:avLst/>
            </a:prstGeom>
            <a:gradFill flip="none" rotWithShape="1">
              <a:gsLst>
                <a:gs pos="24000">
                  <a:sysClr val="windowText" lastClr="000000">
                    <a:alpha val="4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da-DK" dirty="0">
                <a:solidFill>
                  <a:srgbClr val="FFFFFF"/>
                </a:solidFill>
                <a:ea typeface="ＭＳ Ｐゴシック" charset="-128"/>
              </a:endParaRPr>
            </a:p>
          </p:txBody>
        </p:sp>
        <p:sp>
          <p:nvSpPr>
            <p:cNvPr id="16" name="Rectangle 11"/>
            <p:cNvSpPr>
              <a:spLocks noChangeArrowheads="1"/>
            </p:cNvSpPr>
            <p:nvPr/>
          </p:nvSpPr>
          <p:spPr bwMode="gray">
            <a:xfrm>
              <a:off x="1277299" y="4445837"/>
              <a:ext cx="1724025" cy="423352"/>
            </a:xfrm>
            <a:prstGeom prst="rect">
              <a:avLst/>
            </a:prstGeom>
            <a:gradFill flip="none" rotWithShape="1">
              <a:gsLst>
                <a:gs pos="0">
                  <a:schemeClr val="accent3">
                    <a:lumMod val="50000"/>
                  </a:schemeClr>
                </a:gs>
                <a:gs pos="50000">
                  <a:schemeClr val="accent3">
                    <a:lumMod val="60000"/>
                    <a:lumOff val="40000"/>
                  </a:schemeClr>
                </a:gs>
                <a:gs pos="100000">
                  <a:schemeClr val="accent3">
                    <a:lumMod val="50000"/>
                  </a:schemeClr>
                </a:gs>
              </a:gsLst>
              <a:lin ang="0" scaled="1"/>
              <a:tileRect/>
            </a:gradFill>
            <a:ln w="9525" algn="ctr">
              <a:noFill/>
              <a:miter lim="800000"/>
              <a:headEnd/>
              <a:tailEnd/>
            </a:ln>
            <a:effectLst>
              <a:outerShdw blurRad="50800" dist="38100" dir="5400000" algn="t" rotWithShape="0">
                <a:prstClr val="black">
                  <a:alpha val="40000"/>
                </a:prstClr>
              </a:outerShdw>
            </a:effectLst>
          </p:spPr>
          <p:txBody>
            <a:bodyPr wrap="none" anchor="ctr"/>
            <a:lstStyle/>
            <a:p>
              <a:pPr algn="ctr" eaLnBrk="0" hangingPunct="0"/>
              <a:r>
                <a:rPr lang="en-US" sz="2400" b="1" dirty="0">
                  <a:latin typeface="+mj-lt"/>
                </a:rPr>
                <a:t>Point 10</a:t>
              </a:r>
            </a:p>
          </p:txBody>
        </p:sp>
        <p:sp>
          <p:nvSpPr>
            <p:cNvPr id="17" name="TextBox 16"/>
            <p:cNvSpPr txBox="1"/>
            <p:nvPr/>
          </p:nvSpPr>
          <p:spPr>
            <a:xfrm flipH="1">
              <a:off x="3048000" y="4070499"/>
              <a:ext cx="5181600" cy="1875382"/>
            </a:xfrm>
            <a:prstGeom prst="rect">
              <a:avLst/>
            </a:prstGeom>
            <a:noFill/>
          </p:spPr>
          <p:txBody>
            <a:bodyPr wrap="square" rtlCol="0">
              <a:spAutoFit/>
            </a:bodyPr>
            <a:lstStyle/>
            <a:p>
              <a:r>
                <a:rPr lang="en-US" sz="2200" dirty="0"/>
                <a:t>You may want to have practice days when you first introduce fidgets and familiarize your students slowly – a few hours at a time and work up slowly.</a:t>
              </a:r>
            </a:p>
          </p:txBody>
        </p:sp>
      </p:grpSp>
    </p:spTree>
    <p:extLst>
      <p:ext uri="{BB962C8B-B14F-4D97-AF65-F5344CB8AC3E}">
        <p14:creationId xmlns:p14="http://schemas.microsoft.com/office/powerpoint/2010/main" val="240537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8816AF-BB58-407F-856B-5C9CF3D4E6AB}"/>
              </a:ext>
            </a:extLst>
          </p:cNvPr>
          <p:cNvSpPr/>
          <p:nvPr/>
        </p:nvSpPr>
        <p:spPr>
          <a:xfrm>
            <a:off x="153923" y="300082"/>
            <a:ext cx="8735142" cy="615553"/>
          </a:xfrm>
          <a:prstGeom prst="rect">
            <a:avLst/>
          </a:prstGeom>
          <a:noFill/>
          <a:ln>
            <a:noFill/>
          </a:ln>
          <a:effectLst>
            <a:outerShdw blurRad="44450" dist="27940" dir="5400000" algn="ctr">
              <a:srgbClr val="000000">
                <a:alpha val="32000"/>
              </a:srgbClr>
            </a:outerShdw>
          </a:effectLst>
          <a:sp3d>
            <a:bevelT w="190500" h="38100"/>
          </a:sp3d>
        </p:spPr>
        <p:txBody>
          <a:bodyPr wrap="square" lIns="91440" tIns="45720" rIns="91440" bIns="45720">
            <a:spAutoFit/>
          </a:bodyPr>
          <a:lstStyle/>
          <a:p>
            <a:pPr algn="ctr"/>
            <a:r>
              <a:rPr lang="en-US" sz="3400" dirty="0">
                <a:ln/>
                <a:solidFill>
                  <a:srgbClr val="152F70"/>
                </a:solidFill>
                <a:latin typeface="Arial Black"/>
                <a:cs typeface="Arial Black"/>
              </a:rPr>
              <a:t>When and Where to use a Fidget</a:t>
            </a:r>
            <a:endParaRPr lang="en-US" sz="3400" baseline="30000" dirty="0">
              <a:ln/>
              <a:solidFill>
                <a:srgbClr val="152F70"/>
              </a:solidFill>
              <a:latin typeface="Arial Black"/>
              <a:cs typeface="Arial Black"/>
            </a:endParaRPr>
          </a:p>
        </p:txBody>
      </p:sp>
      <p:grpSp>
        <p:nvGrpSpPr>
          <p:cNvPr id="4" name="Group 3"/>
          <p:cNvGrpSpPr/>
          <p:nvPr/>
        </p:nvGrpSpPr>
        <p:grpSpPr>
          <a:xfrm>
            <a:off x="810253" y="1130625"/>
            <a:ext cx="2306691" cy="1460879"/>
            <a:chOff x="558311" y="263"/>
            <a:chExt cx="1819254" cy="1091552"/>
          </a:xfrm>
        </p:grpSpPr>
        <p:sp>
          <p:nvSpPr>
            <p:cNvPr id="5" name="Rectangle 4"/>
            <p:cNvSpPr/>
            <p:nvPr/>
          </p:nvSpPr>
          <p:spPr>
            <a:xfrm>
              <a:off x="558311" y="263"/>
              <a:ext cx="1819254" cy="1091552"/>
            </a:xfrm>
            <a:prstGeom prst="rect">
              <a:avLst/>
            </a:prstGeom>
            <a:scene3d>
              <a:camera prst="orthographicFront"/>
              <a:lightRig rig="threePt" dir="t"/>
            </a:scene3d>
            <a:sp3d>
              <a:bevelT w="381000" h="381000"/>
              <a:bevelB w="381000" h="381000"/>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 name="Rectangle 5"/>
            <p:cNvSpPr/>
            <p:nvPr/>
          </p:nvSpPr>
          <p:spPr>
            <a:xfrm>
              <a:off x="558311" y="263"/>
              <a:ext cx="1819254" cy="1091552"/>
            </a:xfrm>
            <a:prstGeom prst="rect">
              <a:avLst/>
            </a:prstGeom>
            <a:scene3d>
              <a:camera prst="orthographicFront"/>
              <a:lightRig rig="threePt" dir="t"/>
            </a:scene3d>
            <a:sp3d>
              <a:bevelT w="381000" h="381000"/>
              <a:bevelB w="381000" h="381000"/>
            </a:sp3d>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algn="ctr" defTabSz="755650">
                <a:lnSpc>
                  <a:spcPct val="90000"/>
                </a:lnSpc>
                <a:spcBef>
                  <a:spcPct val="0"/>
                </a:spcBef>
                <a:spcAft>
                  <a:spcPct val="35000"/>
                </a:spcAft>
              </a:pPr>
              <a:r>
                <a:rPr lang="en-US" sz="1700" b="1" dirty="0"/>
                <a:t>In the Classroom During Reading Time</a:t>
              </a:r>
            </a:p>
          </p:txBody>
        </p:sp>
      </p:grpSp>
      <p:grpSp>
        <p:nvGrpSpPr>
          <p:cNvPr id="8" name="Group 7"/>
          <p:cNvGrpSpPr/>
          <p:nvPr/>
        </p:nvGrpSpPr>
        <p:grpSpPr>
          <a:xfrm>
            <a:off x="3578339" y="1130625"/>
            <a:ext cx="2078338" cy="1460879"/>
            <a:chOff x="2559490" y="263"/>
            <a:chExt cx="1819254" cy="1091552"/>
          </a:xfrm>
        </p:grpSpPr>
        <p:sp>
          <p:nvSpPr>
            <p:cNvPr id="9" name="Rectangle 8"/>
            <p:cNvSpPr/>
            <p:nvPr/>
          </p:nvSpPr>
          <p:spPr>
            <a:xfrm>
              <a:off x="2559490" y="263"/>
              <a:ext cx="1819254" cy="1091552"/>
            </a:xfrm>
            <a:prstGeom prst="rect">
              <a:avLst/>
            </a:prstGeom>
            <a:scene3d>
              <a:camera prst="orthographicFront"/>
              <a:lightRig rig="threePt" dir="t"/>
            </a:scene3d>
            <a:sp3d>
              <a:bevelT w="381000" h="381000"/>
              <a:bevelB w="381000" h="381000"/>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0" name="Rectangle 9"/>
            <p:cNvSpPr/>
            <p:nvPr/>
          </p:nvSpPr>
          <p:spPr>
            <a:xfrm>
              <a:off x="2559490" y="263"/>
              <a:ext cx="1819254" cy="1091552"/>
            </a:xfrm>
            <a:prstGeom prst="rect">
              <a:avLst/>
            </a:prstGeom>
            <a:scene3d>
              <a:camera prst="orthographicFront"/>
              <a:lightRig rig="threePt" dir="t"/>
            </a:scene3d>
            <a:sp3d>
              <a:bevelT w="381000" h="381000"/>
              <a:bevelB w="381000" h="381000"/>
            </a:sp3d>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algn="ctr" defTabSz="755650">
                <a:lnSpc>
                  <a:spcPct val="90000"/>
                </a:lnSpc>
                <a:spcBef>
                  <a:spcPct val="0"/>
                </a:spcBef>
                <a:spcAft>
                  <a:spcPct val="35000"/>
                </a:spcAft>
              </a:pPr>
              <a:r>
                <a:rPr lang="en-US" sz="1700" b="1" dirty="0"/>
                <a:t>In the Classroom During Discussions</a:t>
              </a:r>
            </a:p>
          </p:txBody>
        </p:sp>
      </p:grpSp>
      <p:grpSp>
        <p:nvGrpSpPr>
          <p:cNvPr id="11" name="Group 10"/>
          <p:cNvGrpSpPr/>
          <p:nvPr/>
        </p:nvGrpSpPr>
        <p:grpSpPr>
          <a:xfrm>
            <a:off x="6041486" y="1130625"/>
            <a:ext cx="2198967" cy="1460879"/>
            <a:chOff x="4560670" y="263"/>
            <a:chExt cx="1819254" cy="1091552"/>
          </a:xfrm>
        </p:grpSpPr>
        <p:sp>
          <p:nvSpPr>
            <p:cNvPr id="12" name="Rectangle 11"/>
            <p:cNvSpPr/>
            <p:nvPr/>
          </p:nvSpPr>
          <p:spPr>
            <a:xfrm>
              <a:off x="4560670" y="263"/>
              <a:ext cx="1819254" cy="1091552"/>
            </a:xfrm>
            <a:prstGeom prst="rect">
              <a:avLst/>
            </a:prstGeom>
            <a:scene3d>
              <a:camera prst="orthographicFront"/>
              <a:lightRig rig="threePt" dir="t"/>
            </a:scene3d>
            <a:sp3d>
              <a:bevelT w="381000" h="381000"/>
              <a:bevelB w="381000" h="381000"/>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3" name="Rectangle 12"/>
            <p:cNvSpPr/>
            <p:nvPr/>
          </p:nvSpPr>
          <p:spPr>
            <a:xfrm>
              <a:off x="4560670" y="263"/>
              <a:ext cx="1819254" cy="1091552"/>
            </a:xfrm>
            <a:prstGeom prst="rect">
              <a:avLst/>
            </a:prstGeom>
            <a:scene3d>
              <a:camera prst="orthographicFront"/>
              <a:lightRig rig="threePt" dir="t"/>
            </a:scene3d>
            <a:sp3d>
              <a:bevelT w="381000" h="381000"/>
              <a:bevelB w="381000" h="381000"/>
            </a:sp3d>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algn="ctr" defTabSz="755650">
                <a:lnSpc>
                  <a:spcPct val="90000"/>
                </a:lnSpc>
                <a:spcBef>
                  <a:spcPct val="0"/>
                </a:spcBef>
                <a:spcAft>
                  <a:spcPct val="35000"/>
                </a:spcAft>
              </a:pPr>
              <a:r>
                <a:rPr lang="en-US" sz="1700" b="1" dirty="0"/>
                <a:t>In the Classroom During Testing and Anxiety is Present</a:t>
              </a:r>
            </a:p>
          </p:txBody>
        </p:sp>
      </p:grpSp>
      <p:grpSp>
        <p:nvGrpSpPr>
          <p:cNvPr id="14" name="Group 13"/>
          <p:cNvGrpSpPr/>
          <p:nvPr/>
        </p:nvGrpSpPr>
        <p:grpSpPr>
          <a:xfrm>
            <a:off x="810253" y="3035624"/>
            <a:ext cx="2306691" cy="1460879"/>
            <a:chOff x="558311" y="1273741"/>
            <a:chExt cx="1819254" cy="1091552"/>
          </a:xfrm>
        </p:grpSpPr>
        <p:sp>
          <p:nvSpPr>
            <p:cNvPr id="15" name="Rectangle 14"/>
            <p:cNvSpPr/>
            <p:nvPr/>
          </p:nvSpPr>
          <p:spPr>
            <a:xfrm>
              <a:off x="558311" y="1273741"/>
              <a:ext cx="1819254" cy="1091552"/>
            </a:xfrm>
            <a:prstGeom prst="rect">
              <a:avLst/>
            </a:prstGeom>
            <a:scene3d>
              <a:camera prst="orthographicFront"/>
              <a:lightRig rig="threePt" dir="t"/>
            </a:scene3d>
            <a:sp3d>
              <a:bevelT w="381000" h="381000"/>
              <a:bevelB w="381000" h="381000"/>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6" name="Rectangle 15"/>
            <p:cNvSpPr/>
            <p:nvPr/>
          </p:nvSpPr>
          <p:spPr>
            <a:xfrm>
              <a:off x="558311" y="1273741"/>
              <a:ext cx="1819254" cy="1091552"/>
            </a:xfrm>
            <a:prstGeom prst="rect">
              <a:avLst/>
            </a:prstGeom>
            <a:scene3d>
              <a:camera prst="orthographicFront"/>
              <a:lightRig rig="threePt" dir="t"/>
            </a:scene3d>
            <a:sp3d>
              <a:bevelT w="381000" h="381000"/>
              <a:bevelB w="381000" h="381000"/>
            </a:sp3d>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algn="ctr" defTabSz="755650">
                <a:lnSpc>
                  <a:spcPct val="90000"/>
                </a:lnSpc>
                <a:spcBef>
                  <a:spcPct val="0"/>
                </a:spcBef>
                <a:spcAft>
                  <a:spcPct val="35000"/>
                </a:spcAft>
              </a:pPr>
              <a:r>
                <a:rPr lang="en-US" sz="1700" b="1" dirty="0"/>
                <a:t>On the School Bus or on Car Rides</a:t>
              </a:r>
            </a:p>
          </p:txBody>
        </p:sp>
      </p:grpSp>
      <p:grpSp>
        <p:nvGrpSpPr>
          <p:cNvPr id="17" name="Group 16"/>
          <p:cNvGrpSpPr/>
          <p:nvPr/>
        </p:nvGrpSpPr>
        <p:grpSpPr>
          <a:xfrm>
            <a:off x="3578339" y="3035624"/>
            <a:ext cx="2078338" cy="1460879"/>
            <a:chOff x="2559490" y="1273741"/>
            <a:chExt cx="1819254" cy="1091552"/>
          </a:xfrm>
        </p:grpSpPr>
        <p:sp>
          <p:nvSpPr>
            <p:cNvPr id="18" name="Rectangle 17"/>
            <p:cNvSpPr/>
            <p:nvPr/>
          </p:nvSpPr>
          <p:spPr>
            <a:xfrm>
              <a:off x="2559490" y="1273741"/>
              <a:ext cx="1819254" cy="1091552"/>
            </a:xfrm>
            <a:prstGeom prst="rect">
              <a:avLst/>
            </a:prstGeom>
            <a:scene3d>
              <a:camera prst="orthographicFront"/>
              <a:lightRig rig="threePt" dir="t"/>
            </a:scene3d>
            <a:sp3d>
              <a:bevelT w="381000" h="381000"/>
              <a:bevelB w="381000" h="381000"/>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9" name="Rectangle 18"/>
            <p:cNvSpPr/>
            <p:nvPr/>
          </p:nvSpPr>
          <p:spPr>
            <a:xfrm>
              <a:off x="2559490" y="1273741"/>
              <a:ext cx="1819254" cy="1091552"/>
            </a:xfrm>
            <a:prstGeom prst="rect">
              <a:avLst/>
            </a:prstGeom>
            <a:scene3d>
              <a:camera prst="orthographicFront"/>
              <a:lightRig rig="threePt" dir="t"/>
            </a:scene3d>
            <a:sp3d>
              <a:bevelT w="381000" h="381000"/>
              <a:bevelB w="381000" h="381000"/>
            </a:sp3d>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algn="ctr" defTabSz="755650">
                <a:lnSpc>
                  <a:spcPct val="90000"/>
                </a:lnSpc>
                <a:spcBef>
                  <a:spcPct val="0"/>
                </a:spcBef>
                <a:spcAft>
                  <a:spcPct val="35000"/>
                </a:spcAft>
              </a:pPr>
              <a:r>
                <a:rPr lang="en-US" sz="1700" b="1" dirty="0"/>
                <a:t>Transitions</a:t>
              </a:r>
            </a:p>
          </p:txBody>
        </p:sp>
      </p:grpSp>
      <p:grpSp>
        <p:nvGrpSpPr>
          <p:cNvPr id="20" name="Group 19"/>
          <p:cNvGrpSpPr/>
          <p:nvPr/>
        </p:nvGrpSpPr>
        <p:grpSpPr>
          <a:xfrm>
            <a:off x="6041486" y="3035624"/>
            <a:ext cx="2198967" cy="1460879"/>
            <a:chOff x="4560670" y="1273741"/>
            <a:chExt cx="1819254" cy="1091552"/>
          </a:xfrm>
        </p:grpSpPr>
        <p:sp>
          <p:nvSpPr>
            <p:cNvPr id="21" name="Rectangle 20"/>
            <p:cNvSpPr/>
            <p:nvPr/>
          </p:nvSpPr>
          <p:spPr>
            <a:xfrm>
              <a:off x="4560670" y="1273741"/>
              <a:ext cx="1819254" cy="1091552"/>
            </a:xfrm>
            <a:prstGeom prst="rect">
              <a:avLst/>
            </a:prstGeom>
            <a:scene3d>
              <a:camera prst="orthographicFront"/>
              <a:lightRig rig="threePt" dir="t"/>
            </a:scene3d>
            <a:sp3d>
              <a:bevelT w="381000" h="381000"/>
              <a:bevelB w="381000" h="381000"/>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2" name="Rectangle 21"/>
            <p:cNvSpPr/>
            <p:nvPr/>
          </p:nvSpPr>
          <p:spPr>
            <a:xfrm>
              <a:off x="4560670" y="1273741"/>
              <a:ext cx="1819254" cy="1091552"/>
            </a:xfrm>
            <a:prstGeom prst="rect">
              <a:avLst/>
            </a:prstGeom>
            <a:scene3d>
              <a:camera prst="orthographicFront"/>
              <a:lightRig rig="threePt" dir="t"/>
            </a:scene3d>
            <a:sp3d>
              <a:bevelT w="381000" h="381000"/>
              <a:bevelB w="381000" h="381000"/>
            </a:sp3d>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algn="ctr" defTabSz="755650">
                <a:lnSpc>
                  <a:spcPct val="90000"/>
                </a:lnSpc>
                <a:spcBef>
                  <a:spcPct val="0"/>
                </a:spcBef>
                <a:spcAft>
                  <a:spcPct val="35000"/>
                </a:spcAft>
              </a:pPr>
              <a:r>
                <a:rPr lang="en-US" sz="1700" b="1" dirty="0"/>
                <a:t>Travel</a:t>
              </a:r>
            </a:p>
          </p:txBody>
        </p:sp>
      </p:grpSp>
      <p:grpSp>
        <p:nvGrpSpPr>
          <p:cNvPr id="23" name="Group 22"/>
          <p:cNvGrpSpPr/>
          <p:nvPr/>
        </p:nvGrpSpPr>
        <p:grpSpPr>
          <a:xfrm>
            <a:off x="810253" y="4947299"/>
            <a:ext cx="2306691" cy="1460879"/>
            <a:chOff x="558311" y="2547219"/>
            <a:chExt cx="1819254" cy="1091552"/>
          </a:xfrm>
        </p:grpSpPr>
        <p:sp>
          <p:nvSpPr>
            <p:cNvPr id="24" name="Rectangle 23"/>
            <p:cNvSpPr/>
            <p:nvPr/>
          </p:nvSpPr>
          <p:spPr>
            <a:xfrm>
              <a:off x="558311" y="2547219"/>
              <a:ext cx="1819254" cy="1091552"/>
            </a:xfrm>
            <a:prstGeom prst="rect">
              <a:avLst/>
            </a:prstGeom>
            <a:scene3d>
              <a:camera prst="orthographicFront"/>
              <a:lightRig rig="threePt" dir="t"/>
            </a:scene3d>
            <a:sp3d>
              <a:bevelT w="381000" h="381000"/>
              <a:bevelB w="381000" h="381000"/>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5" name="Rectangle 24"/>
            <p:cNvSpPr/>
            <p:nvPr/>
          </p:nvSpPr>
          <p:spPr>
            <a:xfrm>
              <a:off x="558311" y="2547219"/>
              <a:ext cx="1819254" cy="1091552"/>
            </a:xfrm>
            <a:prstGeom prst="rect">
              <a:avLst/>
            </a:prstGeom>
            <a:scene3d>
              <a:camera prst="orthographicFront"/>
              <a:lightRig rig="threePt" dir="t"/>
            </a:scene3d>
            <a:sp3d>
              <a:bevelT w="381000" h="381000"/>
              <a:bevelB w="381000" h="381000"/>
            </a:sp3d>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algn="ctr" defTabSz="755650">
                <a:lnSpc>
                  <a:spcPct val="90000"/>
                </a:lnSpc>
                <a:spcBef>
                  <a:spcPct val="0"/>
                </a:spcBef>
                <a:spcAft>
                  <a:spcPct val="35000"/>
                </a:spcAft>
              </a:pPr>
              <a:r>
                <a:rPr lang="en-US" sz="1700" b="1" dirty="0"/>
                <a:t>While Watching TV</a:t>
              </a:r>
            </a:p>
          </p:txBody>
        </p:sp>
      </p:grpSp>
      <p:grpSp>
        <p:nvGrpSpPr>
          <p:cNvPr id="26" name="Group 25"/>
          <p:cNvGrpSpPr/>
          <p:nvPr/>
        </p:nvGrpSpPr>
        <p:grpSpPr>
          <a:xfrm>
            <a:off x="3578339" y="4947299"/>
            <a:ext cx="2078338" cy="1460879"/>
            <a:chOff x="2559490" y="2547219"/>
            <a:chExt cx="1819254" cy="1091552"/>
          </a:xfrm>
        </p:grpSpPr>
        <p:sp>
          <p:nvSpPr>
            <p:cNvPr id="27" name="Rectangle 26"/>
            <p:cNvSpPr/>
            <p:nvPr/>
          </p:nvSpPr>
          <p:spPr>
            <a:xfrm>
              <a:off x="2559490" y="2547219"/>
              <a:ext cx="1819254" cy="1091552"/>
            </a:xfrm>
            <a:prstGeom prst="rect">
              <a:avLst/>
            </a:prstGeom>
            <a:scene3d>
              <a:camera prst="orthographicFront"/>
              <a:lightRig rig="threePt" dir="t"/>
            </a:scene3d>
            <a:sp3d>
              <a:bevelT w="381000" h="381000"/>
              <a:bevelB w="381000" h="381000"/>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28" name="Rectangle 27"/>
            <p:cNvSpPr/>
            <p:nvPr/>
          </p:nvSpPr>
          <p:spPr>
            <a:xfrm>
              <a:off x="2559490" y="2547219"/>
              <a:ext cx="1819254" cy="1091552"/>
            </a:xfrm>
            <a:prstGeom prst="rect">
              <a:avLst/>
            </a:prstGeom>
            <a:scene3d>
              <a:camera prst="orthographicFront"/>
              <a:lightRig rig="threePt" dir="t"/>
            </a:scene3d>
            <a:sp3d>
              <a:bevelT w="381000" h="381000"/>
              <a:bevelB w="381000" h="381000"/>
            </a:sp3d>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algn="ctr" defTabSz="755650">
                <a:lnSpc>
                  <a:spcPct val="90000"/>
                </a:lnSpc>
                <a:spcBef>
                  <a:spcPct val="0"/>
                </a:spcBef>
                <a:spcAft>
                  <a:spcPct val="35000"/>
                </a:spcAft>
              </a:pPr>
              <a:r>
                <a:rPr lang="en-US" sz="1700" b="1" dirty="0"/>
                <a:t>Social Times When Anxiety is Present</a:t>
              </a:r>
            </a:p>
          </p:txBody>
        </p:sp>
      </p:grpSp>
      <p:grpSp>
        <p:nvGrpSpPr>
          <p:cNvPr id="32" name="Group 31"/>
          <p:cNvGrpSpPr/>
          <p:nvPr/>
        </p:nvGrpSpPr>
        <p:grpSpPr>
          <a:xfrm>
            <a:off x="6041486" y="4947299"/>
            <a:ext cx="2198967" cy="1460879"/>
            <a:chOff x="4560670" y="2547219"/>
            <a:chExt cx="1819254" cy="1091552"/>
          </a:xfrm>
        </p:grpSpPr>
        <p:sp>
          <p:nvSpPr>
            <p:cNvPr id="33" name="Rectangle 32"/>
            <p:cNvSpPr/>
            <p:nvPr/>
          </p:nvSpPr>
          <p:spPr>
            <a:xfrm>
              <a:off x="4560670" y="2547219"/>
              <a:ext cx="1819254" cy="1091552"/>
            </a:xfrm>
            <a:prstGeom prst="rect">
              <a:avLst/>
            </a:prstGeom>
            <a:scene3d>
              <a:camera prst="orthographicFront"/>
              <a:lightRig rig="threePt" dir="t"/>
            </a:scene3d>
            <a:sp3d>
              <a:bevelT w="381000" h="381000"/>
              <a:bevelB w="381000" h="381000"/>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34" name="Rectangle 33"/>
            <p:cNvSpPr/>
            <p:nvPr/>
          </p:nvSpPr>
          <p:spPr>
            <a:xfrm>
              <a:off x="4560670" y="2547219"/>
              <a:ext cx="1819254" cy="1091552"/>
            </a:xfrm>
            <a:prstGeom prst="rect">
              <a:avLst/>
            </a:prstGeom>
            <a:scene3d>
              <a:camera prst="orthographicFront"/>
              <a:lightRig rig="threePt" dir="t"/>
            </a:scene3d>
            <a:sp3d>
              <a:bevelT w="381000" h="381000"/>
              <a:bevelB w="381000" h="381000"/>
            </a:sp3d>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algn="ctr" defTabSz="755650">
                <a:lnSpc>
                  <a:spcPct val="90000"/>
                </a:lnSpc>
                <a:spcBef>
                  <a:spcPct val="0"/>
                </a:spcBef>
                <a:spcAft>
                  <a:spcPct val="35000"/>
                </a:spcAft>
              </a:pPr>
              <a:r>
                <a:rPr lang="en-US" sz="1700" b="1" dirty="0"/>
                <a:t>In the Lunchroom</a:t>
              </a:r>
            </a:p>
          </p:txBody>
        </p:sp>
      </p:grpSp>
    </p:spTree>
    <p:extLst>
      <p:ext uri="{BB962C8B-B14F-4D97-AF65-F5344CB8AC3E}">
        <p14:creationId xmlns:p14="http://schemas.microsoft.com/office/powerpoint/2010/main" val="44252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841501"/>
          </a:xfrm>
        </p:spPr>
        <p:txBody>
          <a:bodyPr>
            <a:normAutofit/>
          </a:bodyPr>
          <a:lstStyle/>
          <a:p>
            <a:r>
              <a:rPr lang="en-GB" sz="3600" b="0" dirty="0">
                <a:latin typeface="Arial Black"/>
                <a:cs typeface="Arial Black"/>
              </a:rPr>
              <a:t>What is the aim of CBT</a:t>
            </a:r>
          </a:p>
        </p:txBody>
      </p:sp>
      <p:graphicFrame>
        <p:nvGraphicFramePr>
          <p:cNvPr id="5" name="Diagram 4"/>
          <p:cNvGraphicFramePr/>
          <p:nvPr>
            <p:extLst>
              <p:ext uri="{D42A27DB-BD31-4B8C-83A1-F6EECF244321}">
                <p14:modId xmlns:p14="http://schemas.microsoft.com/office/powerpoint/2010/main" val="593719413"/>
              </p:ext>
            </p:extLst>
          </p:nvPr>
        </p:nvGraphicFramePr>
        <p:xfrm>
          <a:off x="292614" y="1300780"/>
          <a:ext cx="4954296" cy="49726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stretch>
            <a:fillRect/>
          </a:stretch>
        </p:blipFill>
        <p:spPr>
          <a:xfrm>
            <a:off x="5420073" y="2028557"/>
            <a:ext cx="3556000" cy="3378200"/>
          </a:xfrm>
          <a:prstGeom prst="rect">
            <a:avLst/>
          </a:prstGeom>
        </p:spPr>
      </p:pic>
      <p:sp>
        <p:nvSpPr>
          <p:cNvPr id="2" name="Slide Number Placeholder 1"/>
          <p:cNvSpPr>
            <a:spLocks noGrp="1"/>
          </p:cNvSpPr>
          <p:nvPr>
            <p:ph type="sldNum" sz="quarter" idx="12"/>
          </p:nvPr>
        </p:nvSpPr>
        <p:spPr/>
        <p:txBody>
          <a:bodyPr/>
          <a:lstStyle/>
          <a:p>
            <a:pPr>
              <a:defRPr/>
            </a:pPr>
            <a:endParaRPr lang="en-US" sz="2400" dirty="0">
              <a:solidFill>
                <a:srgbClr val="1C3F95"/>
              </a:solidFill>
            </a:endParaRPr>
          </a:p>
          <a:p>
            <a:pPr>
              <a:defRPr/>
            </a:pPr>
            <a:fld id="{0A97DD9A-1EE5-49E6-8EAB-07033CABF0B5}" type="slidenum">
              <a:rPr lang="en-US" smtClean="0">
                <a:solidFill>
                  <a:srgbClr val="1C3F95"/>
                </a:solidFill>
              </a:rPr>
              <a:pPr>
                <a:defRPr/>
              </a:pPr>
              <a:t>39</a:t>
            </a:fld>
            <a:endParaRPr lang="en-US" dirty="0">
              <a:solidFill>
                <a:prstClr val="black"/>
              </a:solidFill>
            </a:endParaRPr>
          </a:p>
          <a:p>
            <a:pPr>
              <a:defRPr/>
            </a:pPr>
            <a:endParaRPr lang="en-US" dirty="0">
              <a:solidFill>
                <a:srgbClr val="1C3F95"/>
              </a:solidFill>
            </a:endParaRPr>
          </a:p>
        </p:txBody>
      </p:sp>
    </p:spTree>
    <p:extLst>
      <p:ext uri="{BB962C8B-B14F-4D97-AF65-F5344CB8AC3E}">
        <p14:creationId xmlns:p14="http://schemas.microsoft.com/office/powerpoint/2010/main" val="134442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136672460"/>
              </p:ext>
            </p:extLst>
          </p:nvPr>
        </p:nvGraphicFramePr>
        <p:xfrm>
          <a:off x="1092200" y="257786"/>
          <a:ext cx="6934200" cy="42067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1168400" y="4013200"/>
            <a:ext cx="7086600" cy="2523768"/>
          </a:xfrm>
          <a:prstGeom prst="rect">
            <a:avLst/>
          </a:prstGeom>
          <a:noFill/>
        </p:spPr>
        <p:txBody>
          <a:bodyPr wrap="square" rtlCol="0">
            <a:spAutoFit/>
          </a:bodyPr>
          <a:lstStyle/>
          <a:p>
            <a:pPr lvl="0"/>
            <a:r>
              <a:rPr lang="en-US" sz="2800" b="1" dirty="0"/>
              <a:t>The essence of CHARACTER COUNTS! 6.0 is explicit and overt identification and teaching of the key beliefs (values) that will result in choices that produce desired behaviors. </a:t>
            </a:r>
            <a:endParaRPr lang="en-US" sz="2800" dirty="0"/>
          </a:p>
          <a:p>
            <a:endParaRPr lang="en-US" dirty="0"/>
          </a:p>
        </p:txBody>
      </p:sp>
    </p:spTree>
    <p:extLst>
      <p:ext uri="{BB962C8B-B14F-4D97-AF65-F5344CB8AC3E}">
        <p14:creationId xmlns:p14="http://schemas.microsoft.com/office/powerpoint/2010/main" val="39205491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414" y="0"/>
            <a:ext cx="7503756" cy="6427421"/>
          </a:xfrm>
          <a:prstGeom prst="rect">
            <a:avLst/>
          </a:prstGeom>
        </p:spPr>
      </p:pic>
    </p:spTree>
    <p:extLst>
      <p:ext uri="{BB962C8B-B14F-4D97-AF65-F5344CB8AC3E}">
        <p14:creationId xmlns:p14="http://schemas.microsoft.com/office/powerpoint/2010/main" val="23221085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11643" y="450162"/>
            <a:ext cx="8600459" cy="1200329"/>
          </a:xfrm>
          <a:prstGeom prst="rect">
            <a:avLst/>
          </a:prstGeom>
          <a:noFill/>
        </p:spPr>
        <p:txBody>
          <a:bodyPr wrap="square" lIns="91440" tIns="45720" rIns="91440" bIns="45720">
            <a:spAutoFit/>
          </a:bodyPr>
          <a:lstStyle/>
          <a:p>
            <a:pPr algn="ctr"/>
            <a:r>
              <a:rPr lang="en-US" sz="3600" dirty="0">
                <a:ln w="11430">
                  <a:solidFill>
                    <a:schemeClr val="tx1"/>
                  </a:solidFill>
                </a:ln>
                <a:solidFill>
                  <a:srgbClr val="152F70"/>
                </a:solidFill>
                <a:latin typeface="Arial Black"/>
                <a:cs typeface="Arial Black"/>
              </a:rPr>
              <a:t>How do You Overcome Cognitive Distortions?</a:t>
            </a:r>
          </a:p>
        </p:txBody>
      </p:sp>
      <p:graphicFrame>
        <p:nvGraphicFramePr>
          <p:cNvPr id="3" name="Diagram 2"/>
          <p:cNvGraphicFramePr/>
          <p:nvPr>
            <p:extLst>
              <p:ext uri="{D42A27DB-BD31-4B8C-83A1-F6EECF244321}">
                <p14:modId xmlns:p14="http://schemas.microsoft.com/office/powerpoint/2010/main" val="742758693"/>
              </p:ext>
            </p:extLst>
          </p:nvPr>
        </p:nvGraphicFramePr>
        <p:xfrm>
          <a:off x="519491" y="1762632"/>
          <a:ext cx="7792362" cy="47610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253074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4299" y="228600"/>
            <a:ext cx="7215149" cy="6179577"/>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Rounded MT Bold" panose="020F070403050403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3782" y="442816"/>
            <a:ext cx="2996301" cy="2913032"/>
          </a:xfrm>
          <a:prstGeom prst="rect">
            <a:avLst/>
          </a:prstGeom>
        </p:spPr>
      </p:pic>
      <p:pic>
        <p:nvPicPr>
          <p:cNvPr id="4" name="Picture 3"/>
          <p:cNvPicPr>
            <a:picLocks/>
          </p:cNvPicPr>
          <p:nvPr/>
        </p:nvPicPr>
        <p:blipFill>
          <a:blip r:embed="rId3">
            <a:extLst>
              <a:ext uri="{28A0092B-C50C-407E-A947-70E740481C1C}">
                <a14:useLocalDpi xmlns:a14="http://schemas.microsoft.com/office/drawing/2010/main" val="0"/>
              </a:ext>
            </a:extLst>
          </a:blip>
          <a:stretch>
            <a:fillRect/>
          </a:stretch>
        </p:blipFill>
        <p:spPr>
          <a:xfrm>
            <a:off x="4853782" y="3661033"/>
            <a:ext cx="2993968" cy="259589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511" y="442606"/>
            <a:ext cx="3047627" cy="291019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6806" y="3638550"/>
            <a:ext cx="3106761" cy="2615677"/>
          </a:xfrm>
          <a:prstGeom prst="rect">
            <a:avLst/>
          </a:prstGeom>
        </p:spPr>
      </p:pic>
    </p:spTree>
    <p:extLst>
      <p:ext uri="{BB962C8B-B14F-4D97-AF65-F5344CB8AC3E}">
        <p14:creationId xmlns:p14="http://schemas.microsoft.com/office/powerpoint/2010/main" val="15968480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4175" y="255094"/>
            <a:ext cx="7734640" cy="6149141"/>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Rounded MT Bold" panose="020F0704030504030204" pitchFamily="34" charset="0"/>
            </a:endParaRPr>
          </a:p>
        </p:txBody>
      </p:sp>
      <p:pic>
        <p:nvPicPr>
          <p:cNvPr id="5" name="Picture 4"/>
          <p:cNvPicPr>
            <a:picLocks/>
          </p:cNvPicPr>
          <p:nvPr/>
        </p:nvPicPr>
        <p:blipFill>
          <a:blip r:embed="rId2">
            <a:extLst>
              <a:ext uri="{28A0092B-C50C-407E-A947-70E740481C1C}">
                <a14:useLocalDpi xmlns:a14="http://schemas.microsoft.com/office/drawing/2010/main" val="0"/>
              </a:ext>
            </a:extLst>
          </a:blip>
          <a:stretch>
            <a:fillRect/>
          </a:stretch>
        </p:blipFill>
        <p:spPr>
          <a:xfrm>
            <a:off x="909868" y="3581400"/>
            <a:ext cx="3374287" cy="2822836"/>
          </a:xfrm>
          <a:prstGeom prst="rect">
            <a:avLst/>
          </a:prstGeom>
        </p:spPr>
      </p:pic>
      <p:pic>
        <p:nvPicPr>
          <p:cNvPr id="6" name="Picture 5"/>
          <p:cNvPicPr>
            <a:picLocks noChangeAspect="1"/>
          </p:cNvPicPr>
          <p:nvPr/>
        </p:nvPicPr>
        <p:blipFill>
          <a:blip r:embed="rId3"/>
          <a:stretch>
            <a:fillRect/>
          </a:stretch>
        </p:blipFill>
        <p:spPr>
          <a:xfrm>
            <a:off x="4826506" y="577313"/>
            <a:ext cx="3254461" cy="2744832"/>
          </a:xfrm>
          <a:prstGeom prst="rect">
            <a:avLst/>
          </a:prstGeom>
        </p:spPr>
      </p:pic>
      <p:pic>
        <p:nvPicPr>
          <p:cNvPr id="7" name="Picture 6"/>
          <p:cNvPicPr>
            <a:picLocks noChangeAspect="1"/>
          </p:cNvPicPr>
          <p:nvPr/>
        </p:nvPicPr>
        <p:blipFill>
          <a:blip r:embed="rId4"/>
          <a:stretch>
            <a:fillRect/>
          </a:stretch>
        </p:blipFill>
        <p:spPr>
          <a:xfrm>
            <a:off x="4858440" y="3588845"/>
            <a:ext cx="3197770" cy="2805624"/>
          </a:xfrm>
          <a:prstGeom prst="rect">
            <a:avLst/>
          </a:prstGeom>
        </p:spPr>
      </p:pic>
      <p:sp>
        <p:nvSpPr>
          <p:cNvPr id="8" name="Rectangle 7"/>
          <p:cNvSpPr/>
          <p:nvPr/>
        </p:nvSpPr>
        <p:spPr>
          <a:xfrm>
            <a:off x="4969477" y="5696350"/>
            <a:ext cx="2806578" cy="707886"/>
          </a:xfrm>
          <a:prstGeom prst="rect">
            <a:avLst/>
          </a:prstGeom>
          <a:noFill/>
        </p:spPr>
        <p:txBody>
          <a:bodyPr wrap="none" lIns="91440" tIns="45720" rIns="91440" bIns="45720">
            <a:spAutoFit/>
          </a:bodyPr>
          <a:lstStyle/>
          <a:p>
            <a:pPr algn="ctr"/>
            <a:r>
              <a:rPr lang="en-US" sz="4000" b="1" dirty="0">
                <a:ln w="12700" cmpd="sng">
                  <a:solidFill>
                    <a:schemeClr val="accent4"/>
                  </a:solidFill>
                  <a:prstDash val="solid"/>
                </a:ln>
                <a:solidFill>
                  <a:srgbClr val="FF0000"/>
                </a:solidFill>
              </a:rPr>
              <a:t>Journaling</a:t>
            </a:r>
          </a:p>
        </p:txBody>
      </p:sp>
      <p:pic>
        <p:nvPicPr>
          <p:cNvPr id="11" name="Picture 2" descr="Image result for positive self-tal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1261" y="572810"/>
            <a:ext cx="3295344" cy="270647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9262304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143900864"/>
              </p:ext>
            </p:extLst>
          </p:nvPr>
        </p:nvGraphicFramePr>
        <p:xfrm>
          <a:off x="457200" y="1808914"/>
          <a:ext cx="8305800" cy="45180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354944" y="230925"/>
            <a:ext cx="8408056" cy="1318310"/>
          </a:xfrm>
          <a:prstGeom prst="rect">
            <a:avLst/>
          </a:prstGeom>
          <a:solidFill>
            <a:srgbClr val="800000"/>
          </a:solidFill>
        </p:spPr>
        <p:txBody>
          <a:bodyPr wrap="square" rtlCol="0">
            <a:spAutoFit/>
          </a:bodyPr>
          <a:lstStyle/>
          <a:p>
            <a:pPr defTabSz="914400">
              <a:lnSpc>
                <a:spcPct val="90000"/>
              </a:lnSpc>
            </a:pPr>
            <a:r>
              <a:rPr lang="en-US" sz="3200" dirty="0">
                <a:solidFill>
                  <a:srgbClr val="FFFFFF"/>
                </a:solidFill>
                <a:latin typeface="Arial Black"/>
                <a:cs typeface="Arial Black"/>
              </a:rPr>
              <a:t>MODULE 8</a:t>
            </a:r>
          </a:p>
          <a:p>
            <a:pPr algn="ctr" defTabSz="914400">
              <a:lnSpc>
                <a:spcPct val="90000"/>
              </a:lnSpc>
            </a:pPr>
            <a:r>
              <a:rPr lang="en-US" sz="2800" dirty="0">
                <a:solidFill>
                  <a:srgbClr val="FFFFFF"/>
                </a:solidFill>
                <a:latin typeface="Arial Black"/>
                <a:cs typeface="Arial Black"/>
              </a:rPr>
              <a:t>Strategies to instill the </a:t>
            </a:r>
          </a:p>
          <a:p>
            <a:pPr algn="ctr" defTabSz="914400">
              <a:lnSpc>
                <a:spcPct val="90000"/>
              </a:lnSpc>
            </a:pPr>
            <a:r>
              <a:rPr lang="en-US" sz="2800" dirty="0">
                <a:solidFill>
                  <a:srgbClr val="FFFFFF"/>
                </a:solidFill>
                <a:latin typeface="Arial Black"/>
                <a:cs typeface="Arial Black"/>
              </a:rPr>
              <a:t>Six Pillars of Character</a:t>
            </a:r>
          </a:p>
        </p:txBody>
      </p:sp>
    </p:spTree>
    <p:extLst>
      <p:ext uri="{BB962C8B-B14F-4D97-AF65-F5344CB8AC3E}">
        <p14:creationId xmlns:p14="http://schemas.microsoft.com/office/powerpoint/2010/main" val="271953864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284705196"/>
              </p:ext>
            </p:extLst>
          </p:nvPr>
        </p:nvGraphicFramePr>
        <p:xfrm>
          <a:off x="457200" y="274638"/>
          <a:ext cx="8229600" cy="9445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Content Placeholder 4"/>
          <p:cNvGraphicFramePr>
            <a:graphicFrameLocks noGrp="1"/>
          </p:cNvGraphicFramePr>
          <p:nvPr>
            <p:ph idx="1"/>
            <p:extLst>
              <p:ext uri="{D42A27DB-BD31-4B8C-83A1-F6EECF244321}">
                <p14:modId xmlns:p14="http://schemas.microsoft.com/office/powerpoint/2010/main" val="2186844181"/>
              </p:ext>
            </p:extLst>
          </p:nvPr>
        </p:nvGraphicFramePr>
        <p:xfrm>
          <a:off x="533400" y="1524000"/>
          <a:ext cx="8153400" cy="4953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4081367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graphicEl>
                                              <a:dgm id="{C2E447AF-3D4F-4374-99F9-2961FAD6A26B}"/>
                                            </p:graphicEl>
                                          </p:spTgt>
                                        </p:tgtEl>
                                        <p:attrNameLst>
                                          <p:attrName>style.visibility</p:attrName>
                                        </p:attrNameLst>
                                      </p:cBhvr>
                                      <p:to>
                                        <p:strVal val="visible"/>
                                      </p:to>
                                    </p:set>
                                    <p:animEffect transition="in" filter="barn(inVertical)">
                                      <p:cBhvr>
                                        <p:cTn id="7" dur="500"/>
                                        <p:tgtEl>
                                          <p:spTgt spid="5">
                                            <p:graphicEl>
                                              <a:dgm id="{C2E447AF-3D4F-4374-99F9-2961FAD6A26B}"/>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graphicEl>
                                              <a:dgm id="{DA22B21E-AB2A-4F8F-B9B5-67A3540AF34C}"/>
                                            </p:graphicEl>
                                          </p:spTgt>
                                        </p:tgtEl>
                                        <p:attrNameLst>
                                          <p:attrName>style.visibility</p:attrName>
                                        </p:attrNameLst>
                                      </p:cBhvr>
                                      <p:to>
                                        <p:strVal val="visible"/>
                                      </p:to>
                                    </p:set>
                                    <p:animEffect transition="in" filter="barn(inVertical)">
                                      <p:cBhvr>
                                        <p:cTn id="12" dur="500"/>
                                        <p:tgtEl>
                                          <p:spTgt spid="5">
                                            <p:graphicEl>
                                              <a:dgm id="{DA22B21E-AB2A-4F8F-B9B5-67A3540AF34C}"/>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graphicEl>
                                              <a:dgm id="{9AE203A9-9672-4026-AF00-F90BA767E355}"/>
                                            </p:graphicEl>
                                          </p:spTgt>
                                        </p:tgtEl>
                                        <p:attrNameLst>
                                          <p:attrName>style.visibility</p:attrName>
                                        </p:attrNameLst>
                                      </p:cBhvr>
                                      <p:to>
                                        <p:strVal val="visible"/>
                                      </p:to>
                                    </p:set>
                                    <p:animEffect transition="in" filter="barn(inVertical)">
                                      <p:cBhvr>
                                        <p:cTn id="17" dur="500"/>
                                        <p:tgtEl>
                                          <p:spTgt spid="5">
                                            <p:graphicEl>
                                              <a:dgm id="{9AE203A9-9672-4026-AF00-F90BA767E355}"/>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graphicEl>
                                              <a:dgm id="{14B4DFDA-A04C-471D-960A-D21C0C0B774A}"/>
                                            </p:graphicEl>
                                          </p:spTgt>
                                        </p:tgtEl>
                                        <p:attrNameLst>
                                          <p:attrName>style.visibility</p:attrName>
                                        </p:attrNameLst>
                                      </p:cBhvr>
                                      <p:to>
                                        <p:strVal val="visible"/>
                                      </p:to>
                                    </p:set>
                                    <p:animEffect transition="in" filter="barn(inVertical)">
                                      <p:cBhvr>
                                        <p:cTn id="22" dur="500"/>
                                        <p:tgtEl>
                                          <p:spTgt spid="5">
                                            <p:graphicEl>
                                              <a:dgm id="{14B4DFDA-A04C-471D-960A-D21C0C0B774A}"/>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graphicEl>
                                              <a:dgm id="{337B55CF-84FD-4520-B344-0E4DF6879D12}"/>
                                            </p:graphicEl>
                                          </p:spTgt>
                                        </p:tgtEl>
                                        <p:attrNameLst>
                                          <p:attrName>style.visibility</p:attrName>
                                        </p:attrNameLst>
                                      </p:cBhvr>
                                      <p:to>
                                        <p:strVal val="visible"/>
                                      </p:to>
                                    </p:set>
                                    <p:animEffect transition="in" filter="barn(inVertical)">
                                      <p:cBhvr>
                                        <p:cTn id="27" dur="500"/>
                                        <p:tgtEl>
                                          <p:spTgt spid="5">
                                            <p:graphicEl>
                                              <a:dgm id="{337B55CF-84FD-4520-B344-0E4DF6879D12}"/>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graphicEl>
                                              <a:dgm id="{EBD5FDD1-240B-41A4-8828-6DC6B07C1A68}"/>
                                            </p:graphicEl>
                                          </p:spTgt>
                                        </p:tgtEl>
                                        <p:attrNameLst>
                                          <p:attrName>style.visibility</p:attrName>
                                        </p:attrNameLst>
                                      </p:cBhvr>
                                      <p:to>
                                        <p:strVal val="visible"/>
                                      </p:to>
                                    </p:set>
                                    <p:animEffect transition="in" filter="barn(inVertical)">
                                      <p:cBhvr>
                                        <p:cTn id="32" dur="500"/>
                                        <p:tgtEl>
                                          <p:spTgt spid="5">
                                            <p:graphicEl>
                                              <a:dgm id="{EBD5FDD1-240B-41A4-8828-6DC6B07C1A68}"/>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graphicEl>
                                              <a:dgm id="{D7C5F75C-DEC3-4BE4-BCCF-6BD441D850E0}"/>
                                            </p:graphicEl>
                                          </p:spTgt>
                                        </p:tgtEl>
                                        <p:attrNameLst>
                                          <p:attrName>style.visibility</p:attrName>
                                        </p:attrNameLst>
                                      </p:cBhvr>
                                      <p:to>
                                        <p:strVal val="visible"/>
                                      </p:to>
                                    </p:set>
                                    <p:animEffect transition="in" filter="barn(inVertical)">
                                      <p:cBhvr>
                                        <p:cTn id="37" dur="500"/>
                                        <p:tgtEl>
                                          <p:spTgt spid="5">
                                            <p:graphicEl>
                                              <a:dgm id="{D7C5F75C-DEC3-4BE4-BCCF-6BD441D850E0}"/>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
                                            <p:graphicEl>
                                              <a:dgm id="{51987FCF-658A-4BC0-BB39-FAFC9CB98F58}"/>
                                            </p:graphicEl>
                                          </p:spTgt>
                                        </p:tgtEl>
                                        <p:attrNameLst>
                                          <p:attrName>style.visibility</p:attrName>
                                        </p:attrNameLst>
                                      </p:cBhvr>
                                      <p:to>
                                        <p:strVal val="visible"/>
                                      </p:to>
                                    </p:set>
                                    <p:animEffect transition="in" filter="barn(inVertical)">
                                      <p:cBhvr>
                                        <p:cTn id="42" dur="500"/>
                                        <p:tgtEl>
                                          <p:spTgt spid="5">
                                            <p:graphicEl>
                                              <a:dgm id="{51987FCF-658A-4BC0-BB39-FAFC9CB98F5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668579454"/>
              </p:ext>
            </p:extLst>
          </p:nvPr>
        </p:nvGraphicFramePr>
        <p:xfrm>
          <a:off x="685800" y="228600"/>
          <a:ext cx="7848600" cy="868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Content Placeholder 4"/>
          <p:cNvGraphicFramePr>
            <a:graphicFrameLocks noGrp="1"/>
          </p:cNvGraphicFramePr>
          <p:nvPr>
            <p:ph idx="1"/>
            <p:extLst>
              <p:ext uri="{D42A27DB-BD31-4B8C-83A1-F6EECF244321}">
                <p14:modId xmlns:p14="http://schemas.microsoft.com/office/powerpoint/2010/main" val="3168518504"/>
              </p:ext>
            </p:extLst>
          </p:nvPr>
        </p:nvGraphicFramePr>
        <p:xfrm>
          <a:off x="381000" y="1219200"/>
          <a:ext cx="8479971" cy="522514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2876507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graphicEl>
                                              <a:dgm id="{E302B79B-AEAE-4944-8750-41271D6E763B}"/>
                                            </p:graphicEl>
                                          </p:spTgt>
                                        </p:tgtEl>
                                        <p:attrNameLst>
                                          <p:attrName>style.visibility</p:attrName>
                                        </p:attrNameLst>
                                      </p:cBhvr>
                                      <p:to>
                                        <p:strVal val="visible"/>
                                      </p:to>
                                    </p:set>
                                    <p:animEffect transition="in" filter="barn(inVertical)">
                                      <p:cBhvr>
                                        <p:cTn id="7" dur="500"/>
                                        <p:tgtEl>
                                          <p:spTgt spid="5">
                                            <p:graphicEl>
                                              <a:dgm id="{E302B79B-AEAE-4944-8750-41271D6E763B}"/>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graphicEl>
                                              <a:dgm id="{A41562C4-2AF9-4454-ABDF-691922408F44}"/>
                                            </p:graphicEl>
                                          </p:spTgt>
                                        </p:tgtEl>
                                        <p:attrNameLst>
                                          <p:attrName>style.visibility</p:attrName>
                                        </p:attrNameLst>
                                      </p:cBhvr>
                                      <p:to>
                                        <p:strVal val="visible"/>
                                      </p:to>
                                    </p:set>
                                    <p:animEffect transition="in" filter="barn(inVertical)">
                                      <p:cBhvr>
                                        <p:cTn id="12" dur="500"/>
                                        <p:tgtEl>
                                          <p:spTgt spid="5">
                                            <p:graphicEl>
                                              <a:dgm id="{A41562C4-2AF9-4454-ABDF-691922408F44}"/>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graphicEl>
                                              <a:dgm id="{1977ED8F-8386-4981-858F-763C8934AC16}"/>
                                            </p:graphicEl>
                                          </p:spTgt>
                                        </p:tgtEl>
                                        <p:attrNameLst>
                                          <p:attrName>style.visibility</p:attrName>
                                        </p:attrNameLst>
                                      </p:cBhvr>
                                      <p:to>
                                        <p:strVal val="visible"/>
                                      </p:to>
                                    </p:set>
                                    <p:animEffect transition="in" filter="barn(inVertical)">
                                      <p:cBhvr>
                                        <p:cTn id="17" dur="500"/>
                                        <p:tgtEl>
                                          <p:spTgt spid="5">
                                            <p:graphicEl>
                                              <a:dgm id="{1977ED8F-8386-4981-858F-763C8934AC16}"/>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graphicEl>
                                              <a:dgm id="{09B35DBB-CBCC-4BFE-B3E8-2CED0529994B}"/>
                                            </p:graphicEl>
                                          </p:spTgt>
                                        </p:tgtEl>
                                        <p:attrNameLst>
                                          <p:attrName>style.visibility</p:attrName>
                                        </p:attrNameLst>
                                      </p:cBhvr>
                                      <p:to>
                                        <p:strVal val="visible"/>
                                      </p:to>
                                    </p:set>
                                    <p:animEffect transition="in" filter="barn(inVertical)">
                                      <p:cBhvr>
                                        <p:cTn id="22" dur="500"/>
                                        <p:tgtEl>
                                          <p:spTgt spid="5">
                                            <p:graphicEl>
                                              <a:dgm id="{09B35DBB-CBCC-4BFE-B3E8-2CED0529994B}"/>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graphicEl>
                                              <a:dgm id="{976897A5-E73D-4AF1-8B93-2714A4F68061}"/>
                                            </p:graphicEl>
                                          </p:spTgt>
                                        </p:tgtEl>
                                        <p:attrNameLst>
                                          <p:attrName>style.visibility</p:attrName>
                                        </p:attrNameLst>
                                      </p:cBhvr>
                                      <p:to>
                                        <p:strVal val="visible"/>
                                      </p:to>
                                    </p:set>
                                    <p:animEffect transition="in" filter="barn(inVertical)">
                                      <p:cBhvr>
                                        <p:cTn id="27" dur="500"/>
                                        <p:tgtEl>
                                          <p:spTgt spid="5">
                                            <p:graphicEl>
                                              <a:dgm id="{976897A5-E73D-4AF1-8B93-2714A4F68061}"/>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graphicEl>
                                              <a:dgm id="{CFD82205-25FA-4A3F-8F9F-945E341E920E}"/>
                                            </p:graphicEl>
                                          </p:spTgt>
                                        </p:tgtEl>
                                        <p:attrNameLst>
                                          <p:attrName>style.visibility</p:attrName>
                                        </p:attrNameLst>
                                      </p:cBhvr>
                                      <p:to>
                                        <p:strVal val="visible"/>
                                      </p:to>
                                    </p:set>
                                    <p:animEffect transition="in" filter="barn(inVertical)">
                                      <p:cBhvr>
                                        <p:cTn id="32" dur="500"/>
                                        <p:tgtEl>
                                          <p:spTgt spid="5">
                                            <p:graphicEl>
                                              <a:dgm id="{CFD82205-25FA-4A3F-8F9F-945E341E920E}"/>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graphicEl>
                                              <a:dgm id="{2525178F-B86D-4211-AD67-CCC610BB40C8}"/>
                                            </p:graphicEl>
                                          </p:spTgt>
                                        </p:tgtEl>
                                        <p:attrNameLst>
                                          <p:attrName>style.visibility</p:attrName>
                                        </p:attrNameLst>
                                      </p:cBhvr>
                                      <p:to>
                                        <p:strVal val="visible"/>
                                      </p:to>
                                    </p:set>
                                    <p:animEffect transition="in" filter="barn(inVertical)">
                                      <p:cBhvr>
                                        <p:cTn id="37" dur="500"/>
                                        <p:tgtEl>
                                          <p:spTgt spid="5">
                                            <p:graphicEl>
                                              <a:dgm id="{2525178F-B86D-4211-AD67-CCC610BB40C8}"/>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
                                            <p:graphicEl>
                                              <a:dgm id="{7972E5B9-7E19-4F8A-AEA8-6ECA13F330A0}"/>
                                            </p:graphicEl>
                                          </p:spTgt>
                                        </p:tgtEl>
                                        <p:attrNameLst>
                                          <p:attrName>style.visibility</p:attrName>
                                        </p:attrNameLst>
                                      </p:cBhvr>
                                      <p:to>
                                        <p:strVal val="visible"/>
                                      </p:to>
                                    </p:set>
                                    <p:animEffect transition="in" filter="barn(inVertical)">
                                      <p:cBhvr>
                                        <p:cTn id="42" dur="500"/>
                                        <p:tgtEl>
                                          <p:spTgt spid="5">
                                            <p:graphicEl>
                                              <a:dgm id="{7972E5B9-7E19-4F8A-AEA8-6ECA13F330A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73962"/>
            <a:ext cx="9144000" cy="5810852"/>
          </a:xfrm>
          <a:prstGeom prst="rect">
            <a:avLst/>
          </a:prstGeom>
        </p:spPr>
      </p:pic>
      <p:sp>
        <p:nvSpPr>
          <p:cNvPr id="2" name="TextBox 1"/>
          <p:cNvSpPr txBox="1"/>
          <p:nvPr/>
        </p:nvSpPr>
        <p:spPr>
          <a:xfrm>
            <a:off x="1233202" y="3568780"/>
            <a:ext cx="6539920" cy="769441"/>
          </a:xfrm>
          <a:prstGeom prst="rect">
            <a:avLst/>
          </a:prstGeom>
          <a:noFill/>
        </p:spPr>
        <p:txBody>
          <a:bodyPr wrap="square" rtlCol="0">
            <a:spAutoFit/>
          </a:bodyPr>
          <a:lstStyle/>
          <a:p>
            <a:pPr algn="ctr"/>
            <a:r>
              <a:rPr lang="en-US" sz="4400" b="1" dirty="0">
                <a:latin typeface="Arial Black"/>
                <a:cs typeface="Arial Black"/>
              </a:rPr>
              <a:t>What is Character?</a:t>
            </a:r>
          </a:p>
        </p:txBody>
      </p:sp>
    </p:spTree>
    <p:extLst>
      <p:ext uri="{BB962C8B-B14F-4D97-AF65-F5344CB8AC3E}">
        <p14:creationId xmlns:p14="http://schemas.microsoft.com/office/powerpoint/2010/main" val="5411780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3460723141"/>
              </p:ext>
            </p:extLst>
          </p:nvPr>
        </p:nvGraphicFramePr>
        <p:xfrm>
          <a:off x="533400" y="27122"/>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Content Placeholder 5"/>
          <p:cNvGraphicFramePr>
            <a:graphicFrameLocks noGrp="1"/>
          </p:cNvGraphicFramePr>
          <p:nvPr>
            <p:ph idx="1"/>
            <p:extLst>
              <p:ext uri="{D42A27DB-BD31-4B8C-83A1-F6EECF244321}">
                <p14:modId xmlns:p14="http://schemas.microsoft.com/office/powerpoint/2010/main" val="4032446680"/>
              </p:ext>
            </p:extLst>
          </p:nvPr>
        </p:nvGraphicFramePr>
        <p:xfrm>
          <a:off x="152400" y="1371600"/>
          <a:ext cx="8763000" cy="51054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16734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graphicEl>
                                              <a:dgm id="{F0279209-5608-4774-B095-5C676B9C13A1}"/>
                                            </p:graphicEl>
                                          </p:spTgt>
                                        </p:tgtEl>
                                        <p:attrNameLst>
                                          <p:attrName>style.visibility</p:attrName>
                                        </p:attrNameLst>
                                      </p:cBhvr>
                                      <p:to>
                                        <p:strVal val="visible"/>
                                      </p:to>
                                    </p:set>
                                    <p:animEffect transition="in" filter="randombar(horizontal)">
                                      <p:cBhvr>
                                        <p:cTn id="7" dur="500"/>
                                        <p:tgtEl>
                                          <p:spTgt spid="6">
                                            <p:graphicEl>
                                              <a:dgm id="{F0279209-5608-4774-B095-5C676B9C13A1}"/>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graphicEl>
                                              <a:dgm id="{D548D519-C0A4-4130-BE84-7476A35A0F91}"/>
                                            </p:graphicEl>
                                          </p:spTgt>
                                        </p:tgtEl>
                                        <p:attrNameLst>
                                          <p:attrName>style.visibility</p:attrName>
                                        </p:attrNameLst>
                                      </p:cBhvr>
                                      <p:to>
                                        <p:strVal val="visible"/>
                                      </p:to>
                                    </p:set>
                                    <p:animEffect transition="in" filter="randombar(horizontal)">
                                      <p:cBhvr>
                                        <p:cTn id="12" dur="500"/>
                                        <p:tgtEl>
                                          <p:spTgt spid="6">
                                            <p:graphicEl>
                                              <a:dgm id="{D548D519-C0A4-4130-BE84-7476A35A0F91}"/>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graphicEl>
                                              <a:dgm id="{39336C6C-C3D1-4B60-B691-E8FF2AE0BF16}"/>
                                            </p:graphicEl>
                                          </p:spTgt>
                                        </p:tgtEl>
                                        <p:attrNameLst>
                                          <p:attrName>style.visibility</p:attrName>
                                        </p:attrNameLst>
                                      </p:cBhvr>
                                      <p:to>
                                        <p:strVal val="visible"/>
                                      </p:to>
                                    </p:set>
                                    <p:animEffect transition="in" filter="randombar(horizontal)">
                                      <p:cBhvr>
                                        <p:cTn id="17" dur="500"/>
                                        <p:tgtEl>
                                          <p:spTgt spid="6">
                                            <p:graphicEl>
                                              <a:dgm id="{39336C6C-C3D1-4B60-B691-E8FF2AE0BF16}"/>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graphicEl>
                                              <a:dgm id="{92EC5ABE-670B-4B23-A949-0E353571250B}"/>
                                            </p:graphicEl>
                                          </p:spTgt>
                                        </p:tgtEl>
                                        <p:attrNameLst>
                                          <p:attrName>style.visibility</p:attrName>
                                        </p:attrNameLst>
                                      </p:cBhvr>
                                      <p:to>
                                        <p:strVal val="visible"/>
                                      </p:to>
                                    </p:set>
                                    <p:animEffect transition="in" filter="randombar(horizontal)">
                                      <p:cBhvr>
                                        <p:cTn id="22" dur="500"/>
                                        <p:tgtEl>
                                          <p:spTgt spid="6">
                                            <p:graphicEl>
                                              <a:dgm id="{92EC5ABE-670B-4B23-A949-0E353571250B}"/>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
                                            <p:graphicEl>
                                              <a:dgm id="{83E49D60-7430-44C4-9DCB-C0E44061DD62}"/>
                                            </p:graphicEl>
                                          </p:spTgt>
                                        </p:tgtEl>
                                        <p:attrNameLst>
                                          <p:attrName>style.visibility</p:attrName>
                                        </p:attrNameLst>
                                      </p:cBhvr>
                                      <p:to>
                                        <p:strVal val="visible"/>
                                      </p:to>
                                    </p:set>
                                    <p:animEffect transition="in" filter="randombar(horizontal)">
                                      <p:cBhvr>
                                        <p:cTn id="27" dur="500"/>
                                        <p:tgtEl>
                                          <p:spTgt spid="6">
                                            <p:graphicEl>
                                              <a:dgm id="{83E49D60-7430-44C4-9DCB-C0E44061DD62}"/>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6">
                                            <p:graphicEl>
                                              <a:dgm id="{E6EFE3F3-DE71-4194-BCA8-08C29B07E579}"/>
                                            </p:graphicEl>
                                          </p:spTgt>
                                        </p:tgtEl>
                                        <p:attrNameLst>
                                          <p:attrName>style.visibility</p:attrName>
                                        </p:attrNameLst>
                                      </p:cBhvr>
                                      <p:to>
                                        <p:strVal val="visible"/>
                                      </p:to>
                                    </p:set>
                                    <p:animEffect transition="in" filter="randombar(horizontal)">
                                      <p:cBhvr>
                                        <p:cTn id="32" dur="500"/>
                                        <p:tgtEl>
                                          <p:spTgt spid="6">
                                            <p:graphicEl>
                                              <a:dgm id="{E6EFE3F3-DE71-4194-BCA8-08C29B07E579}"/>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6">
                                            <p:graphicEl>
                                              <a:dgm id="{E366A97D-D479-44A2-9E78-244B252E9946}"/>
                                            </p:graphicEl>
                                          </p:spTgt>
                                        </p:tgtEl>
                                        <p:attrNameLst>
                                          <p:attrName>style.visibility</p:attrName>
                                        </p:attrNameLst>
                                      </p:cBhvr>
                                      <p:to>
                                        <p:strVal val="visible"/>
                                      </p:to>
                                    </p:set>
                                    <p:animEffect transition="in" filter="randombar(horizontal)">
                                      <p:cBhvr>
                                        <p:cTn id="37" dur="500"/>
                                        <p:tgtEl>
                                          <p:spTgt spid="6">
                                            <p:graphicEl>
                                              <a:dgm id="{E366A97D-D479-44A2-9E78-244B252E9946}"/>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6">
                                            <p:graphicEl>
                                              <a:dgm id="{038DA5BA-C4AE-4C0A-87C4-51D1CA1E2A53}"/>
                                            </p:graphicEl>
                                          </p:spTgt>
                                        </p:tgtEl>
                                        <p:attrNameLst>
                                          <p:attrName>style.visibility</p:attrName>
                                        </p:attrNameLst>
                                      </p:cBhvr>
                                      <p:to>
                                        <p:strVal val="visible"/>
                                      </p:to>
                                    </p:set>
                                    <p:animEffect transition="in" filter="randombar(horizontal)">
                                      <p:cBhvr>
                                        <p:cTn id="42" dur="500"/>
                                        <p:tgtEl>
                                          <p:spTgt spid="6">
                                            <p:graphicEl>
                                              <a:dgm id="{038DA5BA-C4AE-4C0A-87C4-51D1CA1E2A5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295682613"/>
              </p:ext>
            </p:extLst>
          </p:nvPr>
        </p:nvGraphicFramePr>
        <p:xfrm>
          <a:off x="381000" y="838200"/>
          <a:ext cx="8763000" cy="523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5502754" y="6150236"/>
            <a:ext cx="2655176" cy="369332"/>
          </a:xfrm>
          <a:prstGeom prst="rect">
            <a:avLst/>
          </a:prstGeom>
          <a:noFill/>
        </p:spPr>
        <p:txBody>
          <a:bodyPr wrap="square" rtlCol="0">
            <a:spAutoFit/>
          </a:bodyPr>
          <a:lstStyle/>
          <a:p>
            <a:r>
              <a:rPr lang="en-US" dirty="0"/>
              <a:t>Activity - Page 32</a:t>
            </a:r>
          </a:p>
        </p:txBody>
      </p:sp>
    </p:spTree>
    <p:extLst>
      <p:ext uri="{BB962C8B-B14F-4D97-AF65-F5344CB8AC3E}">
        <p14:creationId xmlns:p14="http://schemas.microsoft.com/office/powerpoint/2010/main" val="21756152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blog.mangolanguages.com/wp-content/uploads/2009/10/bigstockphoto_Values_Road_Sign_3471393.jpg"/>
          <p:cNvPicPr>
            <a:picLocks noChangeAspect="1" noChangeArrowheads="1"/>
          </p:cNvPicPr>
          <p:nvPr/>
        </p:nvPicPr>
        <p:blipFill>
          <a:blip r:embed="rId3" cstate="print"/>
          <a:srcRect/>
          <a:stretch>
            <a:fillRect/>
          </a:stretch>
        </p:blipFill>
        <p:spPr bwMode="auto">
          <a:xfrm>
            <a:off x="1115943" y="1481771"/>
            <a:ext cx="7041988" cy="3863999"/>
          </a:xfrm>
          <a:prstGeom prst="rect">
            <a:avLst/>
          </a:prstGeom>
          <a:noFill/>
        </p:spPr>
      </p:pic>
      <p:sp>
        <p:nvSpPr>
          <p:cNvPr id="5" name="TextBox 4"/>
          <p:cNvSpPr txBox="1"/>
          <p:nvPr/>
        </p:nvSpPr>
        <p:spPr>
          <a:xfrm>
            <a:off x="673414" y="236962"/>
            <a:ext cx="7811602" cy="1077218"/>
          </a:xfrm>
          <a:prstGeom prst="rect">
            <a:avLst/>
          </a:prstGeom>
          <a:noFill/>
        </p:spPr>
        <p:txBody>
          <a:bodyPr wrap="square" rtlCol="0">
            <a:spAutoFit/>
          </a:bodyPr>
          <a:lstStyle/>
          <a:p>
            <a:pPr marL="514350" indent="-514350" defTabSz="914400">
              <a:buFont typeface="+mj-ea"/>
              <a:buAutoNum type="circleNumDbPlain"/>
            </a:pPr>
            <a:r>
              <a:rPr lang="en-US" sz="3200" b="1" dirty="0">
                <a:solidFill>
                  <a:schemeClr val="accent1">
                    <a:lumMod val="75000"/>
                  </a:schemeClr>
                </a:solidFill>
                <a:latin typeface="Arial Black"/>
                <a:cs typeface="Arial Black"/>
              </a:rPr>
              <a:t> What are they? </a:t>
            </a:r>
          </a:p>
          <a:p>
            <a:pPr marL="514350" indent="-514350" defTabSz="914400">
              <a:buFont typeface="+mj-ea"/>
              <a:buAutoNum type="circleNumDbPlain"/>
            </a:pPr>
            <a:r>
              <a:rPr lang="en-US" sz="3200" b="1" dirty="0">
                <a:solidFill>
                  <a:schemeClr val="accent1">
                    <a:lumMod val="75000"/>
                  </a:schemeClr>
                </a:solidFill>
                <a:latin typeface="Arial Black"/>
                <a:cs typeface="Arial Black"/>
              </a:rPr>
              <a:t> Why do they matter?</a:t>
            </a:r>
            <a:r>
              <a:rPr lang="en-US" sz="3200" dirty="0">
                <a:solidFill>
                  <a:schemeClr val="accent1">
                    <a:lumMod val="75000"/>
                  </a:schemeClr>
                </a:solidFill>
                <a:latin typeface="Arial Black"/>
                <a:cs typeface="Arial Black"/>
              </a:rPr>
              <a:t> </a:t>
            </a:r>
            <a:endParaRPr lang="en-US" sz="3200" b="1" dirty="0">
              <a:solidFill>
                <a:schemeClr val="accent1">
                  <a:lumMod val="75000"/>
                </a:schemeClr>
              </a:solidFill>
              <a:effectLst>
                <a:outerShdw blurRad="38100" dist="38100" dir="2700000" algn="tl">
                  <a:srgbClr val="000000">
                    <a:alpha val="43137"/>
                  </a:srgbClr>
                </a:outerShdw>
              </a:effectLst>
              <a:latin typeface="Arial Black"/>
              <a:cs typeface="Arial Black"/>
            </a:endParaRPr>
          </a:p>
        </p:txBody>
      </p:sp>
      <p:sp>
        <p:nvSpPr>
          <p:cNvPr id="4" name="TextBox 3"/>
          <p:cNvSpPr txBox="1"/>
          <p:nvPr/>
        </p:nvSpPr>
        <p:spPr>
          <a:xfrm>
            <a:off x="846579" y="5172577"/>
            <a:ext cx="7369074" cy="1152110"/>
          </a:xfrm>
          <a:prstGeom prst="rect">
            <a:avLst/>
          </a:prstGeom>
          <a:noFill/>
        </p:spPr>
        <p:txBody>
          <a:bodyPr wrap="square" rtlCol="0">
            <a:spAutoFit/>
          </a:bodyPr>
          <a:lstStyle/>
          <a:p>
            <a:r>
              <a:rPr lang="en-US" dirty="0">
                <a:solidFill>
                  <a:schemeClr val="bg1"/>
                </a:solidFill>
              </a:rPr>
              <a:t> </a:t>
            </a:r>
          </a:p>
          <a:p>
            <a:pPr algn="ctr">
              <a:lnSpc>
                <a:spcPct val="90000"/>
              </a:lnSpc>
            </a:pPr>
            <a:r>
              <a:rPr lang="en-US" sz="2800" b="1" dirty="0"/>
              <a:t>Values are beliefs, attitudes and desires that shape goals and motivate choices. </a:t>
            </a:r>
          </a:p>
        </p:txBody>
      </p:sp>
    </p:spTree>
    <p:extLst>
      <p:ext uri="{BB962C8B-B14F-4D97-AF65-F5344CB8AC3E}">
        <p14:creationId xmlns:p14="http://schemas.microsoft.com/office/powerpoint/2010/main" val="695692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251397457"/>
              </p:ext>
            </p:extLst>
          </p:nvPr>
        </p:nvGraphicFramePr>
        <p:xfrm>
          <a:off x="1751308" y="274638"/>
          <a:ext cx="6935492"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838FC7BB-C6AE-4FF3-B22D-27434640D3C4" descr="9108B758-7468-462F-9136-301DCD4D006A@jiethics"/>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5491" t="26168" r="17748" b="25444"/>
          <a:stretch/>
        </p:blipFill>
        <p:spPr bwMode="auto">
          <a:xfrm>
            <a:off x="69742" y="0"/>
            <a:ext cx="1883044" cy="17556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 name="Table 4"/>
          <p:cNvGraphicFramePr>
            <a:graphicFrameLocks noGrp="1"/>
          </p:cNvGraphicFramePr>
          <p:nvPr>
            <p:extLst>
              <p:ext uri="{D42A27DB-BD31-4B8C-83A1-F6EECF244321}">
                <p14:modId xmlns:p14="http://schemas.microsoft.com/office/powerpoint/2010/main" val="1894011289"/>
              </p:ext>
            </p:extLst>
          </p:nvPr>
        </p:nvGraphicFramePr>
        <p:xfrm>
          <a:off x="325463" y="1766030"/>
          <a:ext cx="8462075" cy="4591227"/>
        </p:xfrm>
        <a:graphic>
          <a:graphicData uri="http://schemas.openxmlformats.org/drawingml/2006/table">
            <a:tbl>
              <a:tblPr firstRow="1" firstCol="1" bandRow="1">
                <a:tableStyleId>{5C22544A-7EE6-4342-B048-85BDC9FD1C3A}</a:tableStyleId>
              </a:tblPr>
              <a:tblGrid>
                <a:gridCol w="8462075">
                  <a:extLst>
                    <a:ext uri="{9D8B030D-6E8A-4147-A177-3AD203B41FA5}">
                      <a16:colId xmlns:a16="http://schemas.microsoft.com/office/drawing/2014/main" val="20000"/>
                    </a:ext>
                  </a:extLst>
                </a:gridCol>
              </a:tblGrid>
              <a:tr h="2225572">
                <a:tc>
                  <a:txBody>
                    <a:bodyPr/>
                    <a:lstStyle/>
                    <a:p>
                      <a:pPr marL="0" marR="0">
                        <a:spcBef>
                          <a:spcPts val="0"/>
                        </a:spcBef>
                        <a:spcAft>
                          <a:spcPts val="400"/>
                        </a:spcAft>
                      </a:pPr>
                      <a:r>
                        <a:rPr lang="en-US" sz="2000" dirty="0">
                          <a:solidFill>
                            <a:schemeClr val="tx1"/>
                          </a:solidFill>
                          <a:effectLst/>
                        </a:rPr>
                        <a:t>C1. COMMITMENT TO CHARACTER AND ETHICS. Students understand the personal and social importance and the basic terminology and concepts of character and ethics. They strive to acquire the knowledge, adopt the values, and develop the skills, traits, and conduct patterns of a person of good character and they seek to govern their choices and actions by universal moral/ethical principles.</a:t>
                      </a:r>
                      <a:endParaRPr lang="en-US" sz="2800" dirty="0">
                        <a:solidFill>
                          <a:schemeClr val="tx1"/>
                        </a:solidFill>
                        <a:effectLst/>
                        <a:latin typeface="Calibri"/>
                        <a:ea typeface="Calibri"/>
                        <a:cs typeface="Times New Roman" panose="02020603050405020304" pitchFamily="18" charset="0"/>
                      </a:endParaRPr>
                    </a:p>
                  </a:txBody>
                  <a:tcPr marL="68580" marR="68580" marT="0" marB="0">
                    <a:solidFill>
                      <a:schemeClr val="bg2">
                        <a:lumMod val="50000"/>
                      </a:schemeClr>
                    </a:solidFill>
                  </a:tcPr>
                </a:tc>
                <a:extLst>
                  <a:ext uri="{0D108BD9-81ED-4DB2-BD59-A6C34878D82A}">
                    <a16:rowId xmlns:a16="http://schemas.microsoft.com/office/drawing/2014/main" val="10000"/>
                  </a:ext>
                </a:extLst>
              </a:tr>
              <a:tr h="473131">
                <a:tc>
                  <a:txBody>
                    <a:bodyPr/>
                    <a:lstStyle/>
                    <a:p>
                      <a:pPr>
                        <a:tabLst>
                          <a:tab pos="213995" algn="l"/>
                        </a:tabLst>
                      </a:pPr>
                      <a:r>
                        <a:rPr lang="en-US" sz="2000" dirty="0">
                          <a:solidFill>
                            <a:schemeClr val="tx1"/>
                          </a:solidFill>
                          <a:effectLst/>
                        </a:rPr>
                        <a:t>C1.1. Good Character – Components</a:t>
                      </a:r>
                      <a:endParaRPr lang="en-US" sz="2800" dirty="0">
                        <a:solidFill>
                          <a:schemeClr val="tx1"/>
                        </a:solidFill>
                        <a:effectLst/>
                        <a:latin typeface="Calibri"/>
                      </a:endParaRPr>
                    </a:p>
                  </a:txBody>
                  <a:tcPr marL="68580" marR="68580" marT="0" marB="0">
                    <a:solidFill>
                      <a:schemeClr val="bg2">
                        <a:lumMod val="75000"/>
                      </a:schemeClr>
                    </a:solidFill>
                  </a:tcPr>
                </a:tc>
                <a:extLst>
                  <a:ext uri="{0D108BD9-81ED-4DB2-BD59-A6C34878D82A}">
                    <a16:rowId xmlns:a16="http://schemas.microsoft.com/office/drawing/2014/main" val="10001"/>
                  </a:ext>
                </a:extLst>
              </a:tr>
              <a:tr h="473131">
                <a:tc>
                  <a:txBody>
                    <a:bodyPr/>
                    <a:lstStyle/>
                    <a:p>
                      <a:pPr>
                        <a:tabLst>
                          <a:tab pos="213995" algn="l"/>
                        </a:tabLst>
                      </a:pPr>
                      <a:r>
                        <a:rPr lang="en-US" sz="2000" dirty="0">
                          <a:solidFill>
                            <a:schemeClr val="tx1"/>
                          </a:solidFill>
                          <a:effectLst/>
                        </a:rPr>
                        <a:t>C1.2. Importance of Character</a:t>
                      </a:r>
                      <a:endParaRPr lang="en-US" sz="2800" dirty="0">
                        <a:solidFill>
                          <a:schemeClr val="tx1"/>
                        </a:solidFill>
                        <a:effectLst/>
                        <a:latin typeface="Calibri"/>
                      </a:endParaRPr>
                    </a:p>
                  </a:txBody>
                  <a:tcPr marL="68580" marR="68580" marT="0" marB="0">
                    <a:solidFill>
                      <a:schemeClr val="bg2">
                        <a:lumMod val="75000"/>
                      </a:schemeClr>
                    </a:solidFill>
                  </a:tcPr>
                </a:tc>
                <a:extLst>
                  <a:ext uri="{0D108BD9-81ED-4DB2-BD59-A6C34878D82A}">
                    <a16:rowId xmlns:a16="http://schemas.microsoft.com/office/drawing/2014/main" val="10002"/>
                  </a:ext>
                </a:extLst>
              </a:tr>
              <a:tr h="473131">
                <a:tc>
                  <a:txBody>
                    <a:bodyPr/>
                    <a:lstStyle/>
                    <a:p>
                      <a:pPr>
                        <a:tabLst>
                          <a:tab pos="213995" algn="l"/>
                        </a:tabLst>
                      </a:pPr>
                      <a:r>
                        <a:rPr lang="en-US" sz="2000" dirty="0">
                          <a:solidFill>
                            <a:schemeClr val="tx1"/>
                          </a:solidFill>
                          <a:effectLst/>
                        </a:rPr>
                        <a:t>C1.3. Responsibility for Character </a:t>
                      </a:r>
                      <a:endParaRPr lang="en-US" sz="2800" dirty="0">
                        <a:solidFill>
                          <a:schemeClr val="tx1"/>
                        </a:solidFill>
                        <a:effectLst/>
                        <a:latin typeface="Calibri"/>
                      </a:endParaRPr>
                    </a:p>
                  </a:txBody>
                  <a:tcPr marL="68580" marR="68580" marT="0" marB="0">
                    <a:solidFill>
                      <a:schemeClr val="bg2">
                        <a:lumMod val="75000"/>
                      </a:schemeClr>
                    </a:solidFill>
                  </a:tcPr>
                </a:tc>
                <a:extLst>
                  <a:ext uri="{0D108BD9-81ED-4DB2-BD59-A6C34878D82A}">
                    <a16:rowId xmlns:a16="http://schemas.microsoft.com/office/drawing/2014/main" val="10003"/>
                  </a:ext>
                </a:extLst>
              </a:tr>
              <a:tr h="473131">
                <a:tc>
                  <a:txBody>
                    <a:bodyPr/>
                    <a:lstStyle/>
                    <a:p>
                      <a:pPr>
                        <a:tabLst>
                          <a:tab pos="213995" algn="l"/>
                        </a:tabLst>
                      </a:pPr>
                      <a:r>
                        <a:rPr lang="en-US" sz="2000" dirty="0">
                          <a:solidFill>
                            <a:schemeClr val="tx1"/>
                          </a:solidFill>
                          <a:effectLst/>
                        </a:rPr>
                        <a:t>C1.4. Six Pillars of Character </a:t>
                      </a:r>
                      <a:endParaRPr lang="en-US" sz="2800" dirty="0">
                        <a:solidFill>
                          <a:schemeClr val="tx1"/>
                        </a:solidFill>
                        <a:effectLst/>
                        <a:latin typeface="Calibri"/>
                      </a:endParaRPr>
                    </a:p>
                  </a:txBody>
                  <a:tcPr marL="68580" marR="68580" marT="0" marB="0">
                    <a:solidFill>
                      <a:schemeClr val="bg2">
                        <a:lumMod val="75000"/>
                      </a:schemeClr>
                    </a:solidFill>
                  </a:tcPr>
                </a:tc>
                <a:extLst>
                  <a:ext uri="{0D108BD9-81ED-4DB2-BD59-A6C34878D82A}">
                    <a16:rowId xmlns:a16="http://schemas.microsoft.com/office/drawing/2014/main" val="10004"/>
                  </a:ext>
                </a:extLst>
              </a:tr>
              <a:tr h="473131">
                <a:tc>
                  <a:txBody>
                    <a:bodyPr/>
                    <a:lstStyle/>
                    <a:p>
                      <a:pPr>
                        <a:tabLst>
                          <a:tab pos="213995" algn="l"/>
                        </a:tabLst>
                      </a:pPr>
                      <a:r>
                        <a:rPr lang="en-US" sz="2000" dirty="0">
                          <a:solidFill>
                            <a:schemeClr val="tx1"/>
                          </a:solidFill>
                          <a:effectLst/>
                        </a:rPr>
                        <a:t>C1.5. Ethical Concepts and Terms </a:t>
                      </a:r>
                      <a:endParaRPr lang="en-US" sz="2800" dirty="0">
                        <a:solidFill>
                          <a:schemeClr val="tx1"/>
                        </a:solidFill>
                        <a:effectLst/>
                        <a:latin typeface="Calibri"/>
                      </a:endParaRPr>
                    </a:p>
                  </a:txBody>
                  <a:tcPr marL="68580" marR="68580" marT="0" marB="0">
                    <a:solidFill>
                      <a:schemeClr val="bg2">
                        <a:lumMod val="7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3862133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549400" y="1056813"/>
            <a:ext cx="6248400" cy="1098002"/>
          </a:xfrm>
          <a:prstGeom prst="roundRect">
            <a:avLst/>
          </a:prstGeom>
          <a:solidFill>
            <a:srgbClr val="234098"/>
          </a:solidFill>
          <a:ln>
            <a:solidFill>
              <a:srgbClr val="9AD2FF"/>
            </a:solidFill>
          </a:ln>
          <a:effectLst>
            <a:reflection blurRad="6350" stA="50000" endA="275" endPos="400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6800">
              <a:lnSpc>
                <a:spcPct val="90000"/>
              </a:lnSpc>
              <a:spcBef>
                <a:spcPct val="0"/>
              </a:spcBef>
              <a:spcAft>
                <a:spcPct val="35000"/>
              </a:spcAft>
            </a:pPr>
            <a:r>
              <a:rPr lang="en-US" sz="3200" b="1" dirty="0">
                <a:solidFill>
                  <a:prstClr val="white"/>
                </a:solidFill>
                <a:effectLst>
                  <a:outerShdw blurRad="38100" dist="38100" dir="2700000" algn="tl">
                    <a:srgbClr val="000000">
                      <a:alpha val="43137"/>
                    </a:srgbClr>
                  </a:outerShdw>
                </a:effectLst>
                <a:latin typeface="Arial Black"/>
                <a:cs typeface="Arial Black"/>
              </a:rPr>
              <a:t>Video Lesson</a:t>
            </a:r>
          </a:p>
        </p:txBody>
      </p:sp>
      <p:sp>
        <p:nvSpPr>
          <p:cNvPr id="2" name="TextBox 1"/>
          <p:cNvSpPr txBox="1"/>
          <p:nvPr/>
        </p:nvSpPr>
        <p:spPr>
          <a:xfrm>
            <a:off x="1854200" y="2894050"/>
            <a:ext cx="5765800" cy="2035942"/>
          </a:xfrm>
          <a:prstGeom prst="rect">
            <a:avLst/>
          </a:prstGeom>
          <a:noFill/>
        </p:spPr>
        <p:txBody>
          <a:bodyPr wrap="square" rtlCol="0">
            <a:spAutoFit/>
          </a:bodyPr>
          <a:lstStyle/>
          <a:p>
            <a:pPr lvl="0" algn="ctr" defTabSz="1066800">
              <a:lnSpc>
                <a:spcPct val="90000"/>
              </a:lnSpc>
              <a:spcBef>
                <a:spcPct val="0"/>
              </a:spcBef>
              <a:spcAft>
                <a:spcPct val="35000"/>
              </a:spcAft>
            </a:pPr>
            <a:r>
              <a:rPr lang="en-US" sz="3600" dirty="0">
                <a:solidFill>
                  <a:srgbClr val="000000"/>
                </a:solidFill>
                <a:effectLst>
                  <a:outerShdw blurRad="38100" dist="38100" dir="2700000" algn="tl">
                    <a:srgbClr val="000000">
                      <a:alpha val="43137"/>
                    </a:srgbClr>
                  </a:outerShdw>
                </a:effectLst>
                <a:latin typeface="BlairMdITC TT-Medium"/>
                <a:cs typeface="BlairMdITC TT-Medium"/>
              </a:rPr>
              <a:t>Twenty Things You should Say More Often</a:t>
            </a:r>
          </a:p>
          <a:p>
            <a:endParaRPr lang="en-US" dirty="0"/>
          </a:p>
        </p:txBody>
      </p:sp>
    </p:spTree>
    <p:extLst>
      <p:ext uri="{BB962C8B-B14F-4D97-AF65-F5344CB8AC3E}">
        <p14:creationId xmlns:p14="http://schemas.microsoft.com/office/powerpoint/2010/main" val="1211160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6019800" cy="1219200"/>
          </a:xfrm>
          <a:solidFill>
            <a:srgbClr val="800000"/>
          </a:solidFill>
        </p:spPr>
        <p:txBody>
          <a:bodyPr/>
          <a:lstStyle/>
          <a:p>
            <a:r>
              <a:rPr lang="en-US" sz="3400" b="0" dirty="0">
                <a:solidFill>
                  <a:srgbClr val="FFFFFF"/>
                </a:solidFill>
                <a:latin typeface="Arial Black"/>
                <a:cs typeface="Arial Black"/>
              </a:rPr>
              <a:t>Six Pillar Poster Activity</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592192341"/>
              </p:ext>
            </p:extLst>
          </p:nvPr>
        </p:nvGraphicFramePr>
        <p:xfrm>
          <a:off x="312615" y="1752600"/>
          <a:ext cx="8647724" cy="46501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6525846" y="152401"/>
            <a:ext cx="2389554" cy="121919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latin typeface="Arial"/>
            </a:endParaRPr>
          </a:p>
        </p:txBody>
      </p:sp>
      <p:cxnSp>
        <p:nvCxnSpPr>
          <p:cNvPr id="6" name="Straight Connector 5"/>
          <p:cNvCxnSpPr>
            <a:stCxn id="4" idx="0"/>
            <a:endCxn id="4" idx="2"/>
          </p:cNvCxnSpPr>
          <p:nvPr/>
        </p:nvCxnSpPr>
        <p:spPr>
          <a:xfrm>
            <a:off x="7720623" y="152401"/>
            <a:ext cx="0" cy="1219199"/>
          </a:xfrm>
          <a:prstGeom prst="line">
            <a:avLst/>
          </a:prstGeom>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635264" y="455097"/>
            <a:ext cx="984736" cy="430887"/>
          </a:xfrm>
          <a:prstGeom prst="rect">
            <a:avLst/>
          </a:prstGeom>
          <a:noFill/>
        </p:spPr>
        <p:txBody>
          <a:bodyPr wrap="square" rtlCol="0">
            <a:spAutoFit/>
          </a:bodyPr>
          <a:lstStyle/>
          <a:p>
            <a:pPr defTabSz="914400"/>
            <a:r>
              <a:rPr lang="en-US" sz="2200" dirty="0">
                <a:solidFill>
                  <a:prstClr val="black"/>
                </a:solidFill>
                <a:latin typeface="Arial"/>
              </a:rPr>
              <a:t>Words</a:t>
            </a:r>
          </a:p>
        </p:txBody>
      </p:sp>
      <p:sp>
        <p:nvSpPr>
          <p:cNvPr id="10" name="TextBox 9"/>
          <p:cNvSpPr txBox="1"/>
          <p:nvPr/>
        </p:nvSpPr>
        <p:spPr>
          <a:xfrm>
            <a:off x="7696205" y="455096"/>
            <a:ext cx="1217307" cy="415498"/>
          </a:xfrm>
          <a:prstGeom prst="rect">
            <a:avLst/>
          </a:prstGeom>
          <a:noFill/>
        </p:spPr>
        <p:txBody>
          <a:bodyPr wrap="none" rtlCol="0">
            <a:spAutoFit/>
          </a:bodyPr>
          <a:lstStyle/>
          <a:p>
            <a:pPr defTabSz="914400"/>
            <a:r>
              <a:rPr lang="en-US" sz="2100" dirty="0">
                <a:solidFill>
                  <a:prstClr val="black"/>
                </a:solidFill>
                <a:latin typeface="Arial"/>
              </a:rPr>
              <a:t>Symbols</a:t>
            </a:r>
          </a:p>
        </p:txBody>
      </p:sp>
      <p:sp>
        <p:nvSpPr>
          <p:cNvPr id="8" name="TextBox 7"/>
          <p:cNvSpPr txBox="1"/>
          <p:nvPr/>
        </p:nvSpPr>
        <p:spPr>
          <a:xfrm>
            <a:off x="15072" y="1371600"/>
            <a:ext cx="6430109" cy="400110"/>
          </a:xfrm>
          <a:prstGeom prst="rect">
            <a:avLst/>
          </a:prstGeom>
          <a:noFill/>
        </p:spPr>
        <p:txBody>
          <a:bodyPr wrap="square" rtlCol="0">
            <a:spAutoFit/>
          </a:bodyPr>
          <a:lstStyle/>
          <a:p>
            <a:pPr defTabSz="914400"/>
            <a:r>
              <a:rPr lang="en-US" sz="2000" b="1" dirty="0">
                <a:solidFill>
                  <a:prstClr val="black"/>
                </a:solidFill>
                <a:latin typeface="Arial"/>
              </a:rPr>
              <a:t>Materials: Pillar Posters /1 piece of wall chart paper</a:t>
            </a:r>
          </a:p>
        </p:txBody>
      </p:sp>
    </p:spTree>
    <p:extLst>
      <p:ext uri="{BB962C8B-B14F-4D97-AF65-F5344CB8AC3E}">
        <p14:creationId xmlns:p14="http://schemas.microsoft.com/office/powerpoint/2010/main" val="16819629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2A3E6AEF-C49E-48FD-A6C6-2353E003D23C}"/>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dgm id="{081202A0-E3C7-3447-9418-DBE5EC00A9F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dgm id="{92E6C21C-76B0-4209-AE47-7FD52093FEA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lvlOne"/>
        </p:bldSub>
      </p:bldGraphic>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Title 1"/>
          <p:cNvSpPr>
            <a:spLocks noGrp="1"/>
          </p:cNvSpPr>
          <p:nvPr>
            <p:ph type="title"/>
          </p:nvPr>
        </p:nvSpPr>
        <p:spPr>
          <a:xfrm>
            <a:off x="457200" y="196484"/>
            <a:ext cx="8229600" cy="1143000"/>
          </a:xfrm>
        </p:spPr>
        <p:txBody>
          <a:bodyPr>
            <a:normAutofit/>
          </a:bodyPr>
          <a:lstStyle/>
          <a:p>
            <a:r>
              <a:rPr lang="en-US" b="0" dirty="0">
                <a:latin typeface="Arial Black"/>
                <a:ea typeface="Arial" pitchFamily="-123" charset="0"/>
                <a:cs typeface="Arial Black"/>
              </a:rPr>
              <a:t>Create a Six Pillar Commercial</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62029536"/>
              </p:ext>
            </p:extLst>
          </p:nvPr>
        </p:nvGraphicFramePr>
        <p:xfrm>
          <a:off x="488461" y="1248508"/>
          <a:ext cx="8491415" cy="51601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419260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nvGraphicFramePr>
        <p:xfrm>
          <a:off x="2326203" y="274638"/>
          <a:ext cx="6284397" cy="1401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Content Placeholder 7"/>
          <p:cNvGraphicFramePr>
            <a:graphicFrameLocks noGrp="1"/>
          </p:cNvGraphicFramePr>
          <p:nvPr>
            <p:ph idx="1"/>
            <p:extLst>
              <p:ext uri="{D42A27DB-BD31-4B8C-83A1-F6EECF244321}">
                <p14:modId xmlns:p14="http://schemas.microsoft.com/office/powerpoint/2010/main" val="168989170"/>
              </p:ext>
            </p:extLst>
          </p:nvPr>
        </p:nvGraphicFramePr>
        <p:xfrm>
          <a:off x="457200" y="1828800"/>
          <a:ext cx="8229600" cy="45259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6" name="Picture 5"/>
          <p:cNvPicPr>
            <a:picLocks noChangeAspect="1"/>
          </p:cNvPicPr>
          <p:nvPr/>
        </p:nvPicPr>
        <p:blipFill>
          <a:blip r:embed="rId13"/>
          <a:stretch>
            <a:fillRect/>
          </a:stretch>
        </p:blipFill>
        <p:spPr>
          <a:xfrm>
            <a:off x="1" y="0"/>
            <a:ext cx="2393668" cy="2419489"/>
          </a:xfrm>
          <a:prstGeom prst="rect">
            <a:avLst/>
          </a:prstGeom>
        </p:spPr>
      </p:pic>
    </p:spTree>
    <p:extLst>
      <p:ext uri="{BB962C8B-B14F-4D97-AF65-F5344CB8AC3E}">
        <p14:creationId xmlns:p14="http://schemas.microsoft.com/office/powerpoint/2010/main" val="24082623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938414256"/>
              </p:ext>
            </p:extLst>
          </p:nvPr>
        </p:nvGraphicFramePr>
        <p:xfrm>
          <a:off x="2326203" y="290966"/>
          <a:ext cx="6400800" cy="167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Content Placeholder 2"/>
          <p:cNvGraphicFramePr>
            <a:graphicFrameLocks noGrp="1"/>
          </p:cNvGraphicFramePr>
          <p:nvPr>
            <p:ph idx="1"/>
            <p:extLst>
              <p:ext uri="{D42A27DB-BD31-4B8C-83A1-F6EECF244321}">
                <p14:modId xmlns:p14="http://schemas.microsoft.com/office/powerpoint/2010/main" val="1911759844"/>
              </p:ext>
            </p:extLst>
          </p:nvPr>
        </p:nvGraphicFramePr>
        <p:xfrm>
          <a:off x="762000" y="2209800"/>
          <a:ext cx="7620000" cy="396239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Picture 5"/>
          <p:cNvPicPr>
            <a:picLocks noChangeAspect="1"/>
          </p:cNvPicPr>
          <p:nvPr/>
        </p:nvPicPr>
        <p:blipFill>
          <a:blip r:embed="rId12"/>
          <a:stretch>
            <a:fillRect/>
          </a:stretch>
        </p:blipFill>
        <p:spPr>
          <a:xfrm>
            <a:off x="1" y="0"/>
            <a:ext cx="2393668" cy="2419489"/>
          </a:xfrm>
          <a:prstGeom prst="rect">
            <a:avLst/>
          </a:prstGeom>
        </p:spPr>
      </p:pic>
    </p:spTree>
    <p:extLst>
      <p:ext uri="{BB962C8B-B14F-4D97-AF65-F5344CB8AC3E}">
        <p14:creationId xmlns:p14="http://schemas.microsoft.com/office/powerpoint/2010/main" val="32869105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68207743"/>
              </p:ext>
            </p:extLst>
          </p:nvPr>
        </p:nvGraphicFramePr>
        <p:xfrm>
          <a:off x="533400" y="838200"/>
          <a:ext cx="8305800" cy="51851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381000" y="0"/>
            <a:ext cx="8305800" cy="1508105"/>
          </a:xfrm>
          <a:prstGeom prst="rect">
            <a:avLst/>
          </a:prstGeom>
          <a:noFill/>
        </p:spPr>
        <p:txBody>
          <a:bodyPr wrap="square" rtlCol="0">
            <a:spAutoFit/>
          </a:bodyPr>
          <a:lstStyle/>
          <a:p>
            <a:pPr algn="ctr" defTabSz="914400"/>
            <a:r>
              <a:rPr lang="en-US" sz="3200" b="1" dirty="0">
                <a:solidFill>
                  <a:srgbClr val="1C3F95"/>
                </a:solidFill>
                <a:latin typeface="Arial"/>
              </a:rPr>
              <a:t>TRUSTWORTHINESS</a:t>
            </a:r>
          </a:p>
          <a:p>
            <a:pPr algn="ctr" defTabSz="914400"/>
            <a:r>
              <a:rPr lang="en-US" sz="2400" dirty="0">
                <a:solidFill>
                  <a:srgbClr val="1C3F95"/>
                </a:solidFill>
                <a:latin typeface="Arial"/>
              </a:rPr>
              <a:t>I will be a better student if I act on the following beliefs:</a:t>
            </a:r>
            <a:r>
              <a:rPr lang="en-US" sz="2400" i="1" dirty="0">
                <a:solidFill>
                  <a:srgbClr val="1C3F95"/>
                </a:solidFill>
                <a:latin typeface="Arial"/>
              </a:rPr>
              <a:t> </a:t>
            </a:r>
            <a:endParaRPr lang="en-US" sz="2400" dirty="0">
              <a:solidFill>
                <a:srgbClr val="1C3F95"/>
              </a:solidFill>
              <a:latin typeface="Arial"/>
            </a:endParaRPr>
          </a:p>
          <a:p>
            <a:pPr defTabSz="914400"/>
            <a:endParaRPr lang="en-US" dirty="0">
              <a:solidFill>
                <a:prstClr val="black"/>
              </a:solidFill>
              <a:latin typeface="Arial"/>
            </a:endParaRPr>
          </a:p>
          <a:p>
            <a:pPr defTabSz="914400"/>
            <a:endParaRPr lang="en-US" dirty="0">
              <a:solidFill>
                <a:prstClr val="black"/>
              </a:solidFill>
              <a:latin typeface="Arial"/>
            </a:endParaRPr>
          </a:p>
        </p:txBody>
      </p:sp>
    </p:spTree>
    <p:extLst>
      <p:ext uri="{BB962C8B-B14F-4D97-AF65-F5344CB8AC3E}">
        <p14:creationId xmlns:p14="http://schemas.microsoft.com/office/powerpoint/2010/main" val="2407096845"/>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518722985"/>
              </p:ext>
            </p:extLst>
          </p:nvPr>
        </p:nvGraphicFramePr>
        <p:xfrm>
          <a:off x="381000" y="992766"/>
          <a:ext cx="8381999" cy="5027033"/>
        </p:xfrm>
        <a:graphic>
          <a:graphicData uri="http://schemas.openxmlformats.org/drawingml/2006/table">
            <a:tbl>
              <a:tblPr firstRow="1" bandRow="1">
                <a:tableStyleId>{1E171933-4619-4E11-9A3F-F7608DF75F80}</a:tableStyleId>
              </a:tblPr>
              <a:tblGrid>
                <a:gridCol w="1295399">
                  <a:extLst>
                    <a:ext uri="{9D8B030D-6E8A-4147-A177-3AD203B41FA5}">
                      <a16:colId xmlns:a16="http://schemas.microsoft.com/office/drawing/2014/main" val="20000"/>
                    </a:ext>
                  </a:extLst>
                </a:gridCol>
                <a:gridCol w="2895601">
                  <a:extLst>
                    <a:ext uri="{9D8B030D-6E8A-4147-A177-3AD203B41FA5}">
                      <a16:colId xmlns:a16="http://schemas.microsoft.com/office/drawing/2014/main" val="20001"/>
                    </a:ext>
                  </a:extLst>
                </a:gridCol>
                <a:gridCol w="4190999">
                  <a:extLst>
                    <a:ext uri="{9D8B030D-6E8A-4147-A177-3AD203B41FA5}">
                      <a16:colId xmlns:a16="http://schemas.microsoft.com/office/drawing/2014/main" val="20002"/>
                    </a:ext>
                  </a:extLst>
                </a:gridCol>
              </a:tblGrid>
              <a:tr h="405476">
                <a:tc>
                  <a:txBody>
                    <a:bodyPr/>
                    <a:lstStyle/>
                    <a:p>
                      <a:endParaRPr lang="en-US" dirty="0">
                        <a:solidFill>
                          <a:srgbClr val="234098"/>
                        </a:solidFil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AD2FF"/>
                    </a:solidFill>
                  </a:tcPr>
                </a:tc>
                <a:tc>
                  <a:txBody>
                    <a:bodyPr/>
                    <a:lstStyle/>
                    <a:p>
                      <a:pPr algn="ctr"/>
                      <a:r>
                        <a:rPr lang="en-US" dirty="0">
                          <a:solidFill>
                            <a:srgbClr val="002060"/>
                          </a:solidFill>
                        </a:rPr>
                        <a:t>Elementary</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AD2FF"/>
                    </a:solidFill>
                  </a:tcPr>
                </a:tc>
                <a:tc>
                  <a:txBody>
                    <a:bodyPr/>
                    <a:lstStyle/>
                    <a:p>
                      <a:pPr algn="ctr"/>
                      <a:r>
                        <a:rPr lang="en-US" dirty="0">
                          <a:solidFill>
                            <a:srgbClr val="002060"/>
                          </a:solidFill>
                        </a:rPr>
                        <a:t>Secondary</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AD2FF"/>
                    </a:solidFill>
                  </a:tcPr>
                </a:tc>
                <a:extLst>
                  <a:ext uri="{0D108BD9-81ED-4DB2-BD59-A6C34878D82A}">
                    <a16:rowId xmlns:a16="http://schemas.microsoft.com/office/drawing/2014/main" val="10000"/>
                  </a:ext>
                </a:extLst>
              </a:tr>
              <a:tr h="1421158">
                <a:tc>
                  <a:txBody>
                    <a:bodyPr/>
                    <a:lstStyle/>
                    <a:p>
                      <a:r>
                        <a:rPr lang="en-US" dirty="0">
                          <a:solidFill>
                            <a:srgbClr val="002060"/>
                          </a:solidFill>
                        </a:rPr>
                        <a:t>Key Questions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lang="en-US" sz="1800" dirty="0">
                          <a:solidFill>
                            <a:srgbClr val="002060"/>
                          </a:solidFill>
                        </a:rPr>
                        <a:t>What is trust?</a:t>
                      </a:r>
                    </a:p>
                    <a:p>
                      <a:r>
                        <a:rPr lang="en-US" sz="1800" dirty="0">
                          <a:solidFill>
                            <a:srgbClr val="002060"/>
                          </a:solidFill>
                        </a:rPr>
                        <a:t>How can I be honest when</a:t>
                      </a:r>
                      <a:r>
                        <a:rPr lang="en-US" sz="1800" baseline="0" dirty="0">
                          <a:solidFill>
                            <a:srgbClr val="002060"/>
                          </a:solidFill>
                        </a:rPr>
                        <a:t> talking with others?</a:t>
                      </a:r>
                      <a:endParaRPr lang="en-US" sz="1800" dirty="0">
                        <a:solidFill>
                          <a:srgbClr val="002060"/>
                        </a:solidFill>
                      </a:endParaRPr>
                    </a:p>
                    <a:p>
                      <a:endParaRPr lang="en-US" dirty="0">
                        <a:solidFill>
                          <a:srgbClr val="002060"/>
                        </a:solidFil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lang="en-US" dirty="0">
                          <a:solidFill>
                            <a:srgbClr val="002060"/>
                          </a:solidFill>
                        </a:rPr>
                        <a:t>Why is it important to have trustworthy</a:t>
                      </a:r>
                      <a:r>
                        <a:rPr lang="en-US" baseline="0" dirty="0">
                          <a:solidFill>
                            <a:srgbClr val="002060"/>
                          </a:solidFill>
                        </a:rPr>
                        <a:t> relationships?</a:t>
                      </a:r>
                    </a:p>
                    <a:p>
                      <a:r>
                        <a:rPr lang="en-US" baseline="0" dirty="0">
                          <a:solidFill>
                            <a:srgbClr val="002060"/>
                          </a:solidFill>
                        </a:rPr>
                        <a:t>What is integrity?</a:t>
                      </a:r>
                    </a:p>
                    <a:p>
                      <a:r>
                        <a:rPr lang="en-US" baseline="0" dirty="0">
                          <a:solidFill>
                            <a:srgbClr val="002060"/>
                          </a:solidFill>
                        </a:rPr>
                        <a:t>What are the key elements of trustworthiness?</a:t>
                      </a:r>
                      <a:endParaRPr lang="en-US" dirty="0">
                        <a:solidFill>
                          <a:srgbClr val="002060"/>
                        </a:solidFil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396518">
                <a:tc>
                  <a:txBody>
                    <a:bodyPr/>
                    <a:lstStyle/>
                    <a:p>
                      <a:r>
                        <a:rPr lang="en-US" dirty="0">
                          <a:solidFill>
                            <a:srgbClr val="002060"/>
                          </a:solidFill>
                        </a:rPr>
                        <a:t>Supporting Questions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AD2FF"/>
                    </a:solidFill>
                  </a:tcPr>
                </a:tc>
                <a:tc>
                  <a:txBody>
                    <a:bodyPr/>
                    <a:lstStyle/>
                    <a:p>
                      <a:r>
                        <a:rPr lang="en-US" sz="1800" dirty="0">
                          <a:solidFill>
                            <a:srgbClr val="002060"/>
                          </a:solidFill>
                        </a:rPr>
                        <a:t>Who</a:t>
                      </a:r>
                      <a:r>
                        <a:rPr lang="en-US" sz="1800" baseline="0" dirty="0">
                          <a:solidFill>
                            <a:srgbClr val="002060"/>
                          </a:solidFill>
                        </a:rPr>
                        <a:t> is important to me?</a:t>
                      </a:r>
                    </a:p>
                    <a:p>
                      <a:r>
                        <a:rPr lang="en-US" sz="1800" baseline="0" dirty="0">
                          <a:solidFill>
                            <a:srgbClr val="002060"/>
                          </a:solidFill>
                        </a:rPr>
                        <a:t>What is right and wrong?</a:t>
                      </a:r>
                    </a:p>
                    <a:p>
                      <a:r>
                        <a:rPr lang="en-US" sz="1800" baseline="0" dirty="0">
                          <a:solidFill>
                            <a:srgbClr val="002060"/>
                          </a:solidFill>
                        </a:rPr>
                        <a:t>Whom do I trust?</a:t>
                      </a:r>
                    </a:p>
                    <a:p>
                      <a:r>
                        <a:rPr lang="en-US" sz="1800" baseline="0" dirty="0">
                          <a:solidFill>
                            <a:srgbClr val="002060"/>
                          </a:solidFill>
                        </a:rPr>
                        <a:t>Should I trust everybody?</a:t>
                      </a:r>
                    </a:p>
                    <a:p>
                      <a:r>
                        <a:rPr lang="en-US" sz="1800" baseline="0" dirty="0">
                          <a:solidFill>
                            <a:srgbClr val="002060"/>
                          </a:solidFill>
                        </a:rPr>
                        <a:t>When I make a mistake, what should I do?</a:t>
                      </a:r>
                      <a:endParaRPr lang="en-US" sz="1800" dirty="0">
                        <a:solidFill>
                          <a:srgbClr val="002060"/>
                        </a:solidFil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AD2FF"/>
                    </a:solidFill>
                  </a:tcPr>
                </a:tc>
                <a:tc>
                  <a:txBody>
                    <a:bodyPr/>
                    <a:lstStyle/>
                    <a:p>
                      <a:r>
                        <a:rPr lang="en-US" sz="1800" dirty="0">
                          <a:solidFill>
                            <a:srgbClr val="002060"/>
                          </a:solidFill>
                        </a:rPr>
                        <a:t>What</a:t>
                      </a:r>
                      <a:r>
                        <a:rPr lang="en-US" sz="1800" baseline="0" dirty="0">
                          <a:solidFill>
                            <a:srgbClr val="002060"/>
                          </a:solidFill>
                        </a:rPr>
                        <a:t> does it mean to trust others?</a:t>
                      </a:r>
                    </a:p>
                    <a:p>
                      <a:r>
                        <a:rPr lang="en-US" sz="1800" baseline="0" dirty="0">
                          <a:solidFill>
                            <a:srgbClr val="002060"/>
                          </a:solidFill>
                        </a:rPr>
                        <a:t>How can I be dependable?</a:t>
                      </a:r>
                    </a:p>
                    <a:p>
                      <a:r>
                        <a:rPr lang="en-US" sz="1800" baseline="0" dirty="0">
                          <a:solidFill>
                            <a:srgbClr val="002060"/>
                          </a:solidFill>
                        </a:rPr>
                        <a:t>Why is it important to be consistent?</a:t>
                      </a:r>
                    </a:p>
                    <a:p>
                      <a:r>
                        <a:rPr lang="en-US" sz="1800" baseline="0" dirty="0">
                          <a:solidFill>
                            <a:srgbClr val="002060"/>
                          </a:solidFill>
                        </a:rPr>
                        <a:t>When trust is broken or absent, what are the results?</a:t>
                      </a:r>
                    </a:p>
                    <a:p>
                      <a:r>
                        <a:rPr lang="en-US" sz="1800" baseline="0" dirty="0">
                          <a:solidFill>
                            <a:srgbClr val="002060"/>
                          </a:solidFill>
                        </a:rPr>
                        <a:t>Can trust be repaired?</a:t>
                      </a:r>
                      <a:endParaRPr lang="en-US" sz="1800" dirty="0">
                        <a:solidFill>
                          <a:srgbClr val="002060"/>
                        </a:solidFil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AD2FF"/>
                    </a:solidFill>
                  </a:tcPr>
                </a:tc>
                <a:extLst>
                  <a:ext uri="{0D108BD9-81ED-4DB2-BD59-A6C34878D82A}">
                    <a16:rowId xmlns:a16="http://schemas.microsoft.com/office/drawing/2014/main" val="10002"/>
                  </a:ext>
                </a:extLst>
              </a:tr>
              <a:tr h="762000">
                <a:tc>
                  <a:txBody>
                    <a:bodyPr/>
                    <a:lstStyle/>
                    <a:p>
                      <a:r>
                        <a:rPr lang="en-US" dirty="0">
                          <a:solidFill>
                            <a:srgbClr val="002060"/>
                          </a:solidFill>
                        </a:rPr>
                        <a:t>Key Concepts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lang="en-US" dirty="0">
                          <a:solidFill>
                            <a:srgbClr val="002060"/>
                          </a:solidFill>
                        </a:rPr>
                        <a:t>Honesty, integrity, promise-keeping,</a:t>
                      </a:r>
                      <a:r>
                        <a:rPr lang="en-US" baseline="0" dirty="0">
                          <a:solidFill>
                            <a:srgbClr val="002060"/>
                          </a:solidFill>
                        </a:rPr>
                        <a:t> loyalty</a:t>
                      </a:r>
                      <a:endParaRPr lang="en-US" dirty="0">
                        <a:solidFill>
                          <a:srgbClr val="002060"/>
                        </a:solidFil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dirty="0">
                        <a:solidFill>
                          <a:schemeClr val="bg1"/>
                        </a:solidFil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4" name="Title 2"/>
          <p:cNvSpPr txBox="1">
            <a:spLocks/>
          </p:cNvSpPr>
          <p:nvPr/>
        </p:nvSpPr>
        <p:spPr>
          <a:xfrm>
            <a:off x="341758" y="255394"/>
            <a:ext cx="8229600" cy="1143000"/>
          </a:xfrm>
          <a:prstGeom prst="rect">
            <a:avLst/>
          </a:prstGeom>
        </p:spPr>
        <p:txBody>
          <a:bodyPr/>
          <a:lstStyle>
            <a:lvl1pPr algn="ctr" rtl="0" eaLnBrk="0" fontAlgn="base" hangingPunct="0">
              <a:spcBef>
                <a:spcPct val="0"/>
              </a:spcBef>
              <a:spcAft>
                <a:spcPct val="0"/>
              </a:spcAft>
              <a:defRPr sz="3200" b="1" kern="1200">
                <a:solidFill>
                  <a:srgbClr val="002060"/>
                </a:solidFill>
                <a:latin typeface="+mj-lt"/>
                <a:ea typeface="+mj-ea"/>
                <a:cs typeface="+mj-cs"/>
              </a:defRPr>
            </a:lvl1pPr>
            <a:lvl2pPr algn="ctr" rtl="0" eaLnBrk="0" fontAlgn="base" hangingPunct="0">
              <a:spcBef>
                <a:spcPct val="0"/>
              </a:spcBef>
              <a:spcAft>
                <a:spcPct val="0"/>
              </a:spcAft>
              <a:defRPr sz="3200" b="1">
                <a:solidFill>
                  <a:srgbClr val="1C3F95"/>
                </a:solidFill>
                <a:latin typeface="Arial" charset="0"/>
              </a:defRPr>
            </a:lvl2pPr>
            <a:lvl3pPr algn="ctr" rtl="0" eaLnBrk="0" fontAlgn="base" hangingPunct="0">
              <a:spcBef>
                <a:spcPct val="0"/>
              </a:spcBef>
              <a:spcAft>
                <a:spcPct val="0"/>
              </a:spcAft>
              <a:defRPr sz="3200" b="1">
                <a:solidFill>
                  <a:srgbClr val="1C3F95"/>
                </a:solidFill>
                <a:latin typeface="Arial" charset="0"/>
              </a:defRPr>
            </a:lvl3pPr>
            <a:lvl4pPr algn="ctr" rtl="0" eaLnBrk="0" fontAlgn="base" hangingPunct="0">
              <a:spcBef>
                <a:spcPct val="0"/>
              </a:spcBef>
              <a:spcAft>
                <a:spcPct val="0"/>
              </a:spcAft>
              <a:defRPr sz="3200" b="1">
                <a:solidFill>
                  <a:srgbClr val="1C3F95"/>
                </a:solidFill>
                <a:latin typeface="Arial" charset="0"/>
              </a:defRPr>
            </a:lvl4pPr>
            <a:lvl5pPr algn="ctr" rtl="0" eaLnBrk="0" fontAlgn="base" hangingPunct="0">
              <a:spcBef>
                <a:spcPct val="0"/>
              </a:spcBef>
              <a:spcAft>
                <a:spcPct val="0"/>
              </a:spcAft>
              <a:defRPr sz="3200" b="1">
                <a:solidFill>
                  <a:srgbClr val="1C3F95"/>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a:lstStyle>
          <a:p>
            <a:pPr defTabSz="914400"/>
            <a:r>
              <a:rPr lang="en-US" dirty="0">
                <a:latin typeface="Arial"/>
              </a:rPr>
              <a:t>TRUSTWORTHINESS</a:t>
            </a:r>
          </a:p>
        </p:txBody>
      </p:sp>
    </p:spTree>
    <p:extLst>
      <p:ext uri="{BB962C8B-B14F-4D97-AF65-F5344CB8AC3E}">
        <p14:creationId xmlns:p14="http://schemas.microsoft.com/office/powerpoint/2010/main" val="185019111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549400" y="1133788"/>
            <a:ext cx="6248400" cy="1098002"/>
          </a:xfrm>
          <a:prstGeom prst="roundRect">
            <a:avLst/>
          </a:prstGeom>
          <a:solidFill>
            <a:srgbClr val="234098"/>
          </a:solidFill>
          <a:ln>
            <a:solidFill>
              <a:srgbClr val="9AD2FF"/>
            </a:solidFill>
          </a:ln>
          <a:effectLst>
            <a:reflection blurRad="6350" stA="50000" endA="275" endPos="400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6800">
              <a:lnSpc>
                <a:spcPct val="90000"/>
              </a:lnSpc>
              <a:spcBef>
                <a:spcPct val="0"/>
              </a:spcBef>
              <a:spcAft>
                <a:spcPct val="35000"/>
              </a:spcAft>
            </a:pPr>
            <a:r>
              <a:rPr lang="en-US" sz="3200" b="1" dirty="0">
                <a:solidFill>
                  <a:prstClr val="white"/>
                </a:solidFill>
                <a:effectLst>
                  <a:outerShdw blurRad="38100" dist="38100" dir="2700000" algn="tl">
                    <a:srgbClr val="000000">
                      <a:alpha val="43137"/>
                    </a:srgbClr>
                  </a:outerShdw>
                </a:effectLst>
                <a:latin typeface="Arial Black"/>
                <a:cs typeface="Arial Black"/>
              </a:rPr>
              <a:t>Video Lesson</a:t>
            </a:r>
          </a:p>
        </p:txBody>
      </p:sp>
      <p:sp>
        <p:nvSpPr>
          <p:cNvPr id="2" name="TextBox 1"/>
          <p:cNvSpPr txBox="1"/>
          <p:nvPr/>
        </p:nvSpPr>
        <p:spPr>
          <a:xfrm>
            <a:off x="1854200" y="3048000"/>
            <a:ext cx="5765800" cy="1560427"/>
          </a:xfrm>
          <a:prstGeom prst="rect">
            <a:avLst/>
          </a:prstGeom>
          <a:noFill/>
        </p:spPr>
        <p:txBody>
          <a:bodyPr wrap="square" rtlCol="0">
            <a:spAutoFit/>
          </a:bodyPr>
          <a:lstStyle/>
          <a:p>
            <a:pPr lvl="0" algn="ctr" defTabSz="1066800">
              <a:lnSpc>
                <a:spcPct val="90000"/>
              </a:lnSpc>
              <a:spcBef>
                <a:spcPct val="0"/>
              </a:spcBef>
              <a:spcAft>
                <a:spcPct val="35000"/>
              </a:spcAft>
            </a:pPr>
            <a:r>
              <a:rPr lang="en-US" sz="3600" dirty="0">
                <a:solidFill>
                  <a:srgbClr val="000000"/>
                </a:solidFill>
                <a:effectLst>
                  <a:outerShdw blurRad="38100" dist="38100" dir="2700000" algn="tl">
                    <a:srgbClr val="000000">
                      <a:alpha val="43137"/>
                    </a:srgbClr>
                  </a:outerShdw>
                </a:effectLst>
                <a:latin typeface="BlairMdITC TT-Medium"/>
                <a:cs typeface="BlairMdITC TT-Medium"/>
              </a:rPr>
              <a:t>The Legend of Bagger Vance</a:t>
            </a:r>
          </a:p>
          <a:p>
            <a:endParaRPr lang="en-US" dirty="0"/>
          </a:p>
        </p:txBody>
      </p:sp>
    </p:spTree>
    <p:extLst>
      <p:ext uri="{BB962C8B-B14F-4D97-AF65-F5344CB8AC3E}">
        <p14:creationId xmlns:p14="http://schemas.microsoft.com/office/powerpoint/2010/main" val="1211160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549400" y="1133788"/>
            <a:ext cx="6248400" cy="1098002"/>
          </a:xfrm>
          <a:prstGeom prst="roundRect">
            <a:avLst/>
          </a:prstGeom>
          <a:solidFill>
            <a:srgbClr val="234098"/>
          </a:solidFill>
          <a:ln>
            <a:solidFill>
              <a:srgbClr val="9AD2FF"/>
            </a:solidFill>
          </a:ln>
          <a:effectLst>
            <a:reflection blurRad="6350" stA="50000" endA="275" endPos="400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6800">
              <a:lnSpc>
                <a:spcPct val="90000"/>
              </a:lnSpc>
              <a:spcBef>
                <a:spcPct val="0"/>
              </a:spcBef>
              <a:spcAft>
                <a:spcPct val="35000"/>
              </a:spcAft>
            </a:pPr>
            <a:r>
              <a:rPr lang="en-US" sz="3200" b="1" dirty="0">
                <a:solidFill>
                  <a:prstClr val="white"/>
                </a:solidFill>
                <a:effectLst>
                  <a:outerShdw blurRad="38100" dist="38100" dir="2700000" algn="tl">
                    <a:srgbClr val="000000">
                      <a:alpha val="43137"/>
                    </a:srgbClr>
                  </a:outerShdw>
                </a:effectLst>
                <a:latin typeface="Arial Black"/>
                <a:cs typeface="Arial Black"/>
              </a:rPr>
              <a:t>Video Lesson</a:t>
            </a:r>
          </a:p>
        </p:txBody>
      </p:sp>
      <p:sp>
        <p:nvSpPr>
          <p:cNvPr id="2" name="TextBox 1"/>
          <p:cNvSpPr txBox="1"/>
          <p:nvPr/>
        </p:nvSpPr>
        <p:spPr>
          <a:xfrm>
            <a:off x="1854200" y="3048000"/>
            <a:ext cx="5765800" cy="1061829"/>
          </a:xfrm>
          <a:prstGeom prst="rect">
            <a:avLst/>
          </a:prstGeom>
          <a:noFill/>
        </p:spPr>
        <p:txBody>
          <a:bodyPr wrap="square" rtlCol="0">
            <a:spAutoFit/>
          </a:bodyPr>
          <a:lstStyle/>
          <a:p>
            <a:pPr lvl="0" algn="ctr" defTabSz="1066800">
              <a:lnSpc>
                <a:spcPct val="90000"/>
              </a:lnSpc>
              <a:spcBef>
                <a:spcPct val="0"/>
              </a:spcBef>
              <a:spcAft>
                <a:spcPct val="35000"/>
              </a:spcAft>
            </a:pPr>
            <a:r>
              <a:rPr lang="en-US" sz="3600" dirty="0">
                <a:solidFill>
                  <a:srgbClr val="000000"/>
                </a:solidFill>
                <a:effectLst>
                  <a:outerShdw blurRad="38100" dist="38100" dir="2700000" algn="tl">
                    <a:srgbClr val="000000">
                      <a:alpha val="43137"/>
                    </a:srgbClr>
                  </a:outerShdw>
                </a:effectLst>
                <a:latin typeface="BlairMdITC TT-Medium"/>
                <a:cs typeface="BlairMdITC TT-Medium"/>
              </a:rPr>
              <a:t>Liar, Liar</a:t>
            </a:r>
          </a:p>
          <a:p>
            <a:endParaRPr lang="en-US" dirty="0"/>
          </a:p>
        </p:txBody>
      </p:sp>
    </p:spTree>
    <p:extLst>
      <p:ext uri="{BB962C8B-B14F-4D97-AF65-F5344CB8AC3E}">
        <p14:creationId xmlns:p14="http://schemas.microsoft.com/office/powerpoint/2010/main" val="121116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12145" y="3329172"/>
            <a:ext cx="7093655" cy="2540179"/>
          </a:xfrm>
          <a:solidFill>
            <a:schemeClr val="accent1"/>
          </a:solidFill>
        </p:spPr>
        <p:style>
          <a:lnRef idx="0">
            <a:schemeClr val="accent4"/>
          </a:lnRef>
          <a:fillRef idx="3">
            <a:schemeClr val="accent4"/>
          </a:fillRef>
          <a:effectRef idx="3">
            <a:schemeClr val="accent4"/>
          </a:effectRef>
          <a:fontRef idx="minor">
            <a:schemeClr val="lt1"/>
          </a:fontRef>
        </p:style>
        <p:txBody>
          <a:bodyPr>
            <a:normAutofit fontScale="90000"/>
          </a:bodyPr>
          <a:lstStyle/>
          <a:p>
            <a:r>
              <a:rPr lang="en-US" sz="3600" dirty="0">
                <a:solidFill>
                  <a:schemeClr val="bg1"/>
                </a:solidFill>
                <a:effectLst>
                  <a:outerShdw blurRad="38100" dist="38100" dir="2700000" algn="tl">
                    <a:srgbClr val="000000">
                      <a:alpha val="43137"/>
                    </a:srgbClr>
                  </a:outerShdw>
                </a:effectLst>
              </a:rPr>
              <a:t>Values are the building blocks of character and shape the nature and quality of our personal and social interactions.</a:t>
            </a:r>
          </a:p>
        </p:txBody>
      </p:sp>
      <p:sp>
        <p:nvSpPr>
          <p:cNvPr id="6" name="Slide Number Placeholder 2"/>
          <p:cNvSpPr>
            <a:spLocks noGrp="1"/>
          </p:cNvSpPr>
          <p:nvPr>
            <p:ph type="sldNum" sz="quarter" idx="12"/>
          </p:nvPr>
        </p:nvSpPr>
        <p:spPr>
          <a:xfrm>
            <a:off x="2743200" y="6492875"/>
            <a:ext cx="5562600" cy="365125"/>
          </a:xfrm>
        </p:spPr>
        <p:txBody>
          <a:bodyPr/>
          <a:lstStyle/>
          <a:p>
            <a:pPr>
              <a:defRPr/>
            </a:pPr>
            <a:fld id="{DF3B4D2E-E3C1-4A78-BC47-B3954B4378CE}" type="slidenum">
              <a:rPr lang="en-US" smtClean="0">
                <a:solidFill>
                  <a:srgbClr val="1C3F95"/>
                </a:solidFill>
              </a:rPr>
              <a:pPr>
                <a:defRPr/>
              </a:pPr>
              <a:t>6</a:t>
            </a:fld>
            <a:endParaRPr lang="en-US" dirty="0">
              <a:solidFill>
                <a:srgbClr val="1C3F95"/>
              </a:solidFill>
            </a:endParaRPr>
          </a:p>
        </p:txBody>
      </p:sp>
      <p:pic>
        <p:nvPicPr>
          <p:cNvPr id="2" name="Picture 1"/>
          <p:cNvPicPr>
            <a:picLocks noChangeAspect="1"/>
          </p:cNvPicPr>
          <p:nvPr/>
        </p:nvPicPr>
        <p:blipFill>
          <a:blip r:embed="rId3"/>
          <a:stretch>
            <a:fillRect/>
          </a:stretch>
        </p:blipFill>
        <p:spPr>
          <a:xfrm>
            <a:off x="346327" y="330630"/>
            <a:ext cx="6079966" cy="2820603"/>
          </a:xfrm>
          <a:prstGeom prst="rect">
            <a:avLst/>
          </a:prstGeom>
        </p:spPr>
      </p:pic>
    </p:spTree>
    <p:extLst>
      <p:ext uri="{BB962C8B-B14F-4D97-AF65-F5344CB8AC3E}">
        <p14:creationId xmlns:p14="http://schemas.microsoft.com/office/powerpoint/2010/main" val="41841124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8"/>
          <p:cNvGrpSpPr>
            <a:grpSpLocks/>
          </p:cNvGrpSpPr>
          <p:nvPr/>
        </p:nvGrpSpPr>
        <p:grpSpPr bwMode="auto">
          <a:xfrm>
            <a:off x="533400" y="1752600"/>
            <a:ext cx="2667000" cy="4191000"/>
            <a:chOff x="480" y="960"/>
            <a:chExt cx="1680" cy="2640"/>
          </a:xfrm>
        </p:grpSpPr>
        <p:sp>
          <p:nvSpPr>
            <p:cNvPr id="284715" name="AutoShape 49"/>
            <p:cNvSpPr>
              <a:spLocks noChangeArrowheads="1"/>
            </p:cNvSpPr>
            <p:nvPr/>
          </p:nvSpPr>
          <p:spPr bwMode="auto">
            <a:xfrm>
              <a:off x="902" y="960"/>
              <a:ext cx="1258" cy="627"/>
            </a:xfrm>
            <a:prstGeom prst="wedgeEllipseCallout">
              <a:avLst>
                <a:gd name="adj1" fmla="val -39718"/>
                <a:gd name="adj2" fmla="val 64106"/>
              </a:avLst>
            </a:prstGeom>
            <a:solidFill>
              <a:srgbClr val="E8D067"/>
            </a:solidFill>
            <a:ln w="9525">
              <a:solidFill>
                <a:schemeClr val="bg1"/>
              </a:solidFill>
              <a:miter lim="800000"/>
              <a:headEnd/>
              <a:tailEnd/>
            </a:ln>
          </p:spPr>
          <p:txBody>
            <a:bodyPr>
              <a:prstTxWarp prst="textNoShape">
                <a:avLst/>
              </a:prstTxWarp>
              <a:spAutoFit/>
            </a:bodyPr>
            <a:lstStyle/>
            <a:p>
              <a:pPr algn="ctr" defTabSz="914400" eaLnBrk="0" fontAlgn="base" hangingPunct="0">
                <a:spcBef>
                  <a:spcPct val="50000"/>
                </a:spcBef>
                <a:spcAft>
                  <a:spcPct val="0"/>
                </a:spcAft>
              </a:pPr>
              <a:r>
                <a:rPr lang="en-US" sz="2000" dirty="0">
                  <a:solidFill>
                    <a:srgbClr val="002060"/>
                  </a:solidFill>
                  <a:latin typeface="Arial"/>
                  <a:cs typeface="Arial" pitchFamily="34" charset="0"/>
                </a:rPr>
                <a:t>Thank you for caring.</a:t>
              </a:r>
            </a:p>
          </p:txBody>
        </p:sp>
        <p:grpSp>
          <p:nvGrpSpPr>
            <p:cNvPr id="3" name="Group 50"/>
            <p:cNvGrpSpPr>
              <a:grpSpLocks noChangeAspect="1"/>
            </p:cNvGrpSpPr>
            <p:nvPr/>
          </p:nvGrpSpPr>
          <p:grpSpPr bwMode="auto">
            <a:xfrm>
              <a:off x="480" y="1671"/>
              <a:ext cx="801" cy="1929"/>
              <a:chOff x="480" y="1527"/>
              <a:chExt cx="801" cy="1929"/>
            </a:xfrm>
          </p:grpSpPr>
          <p:sp>
            <p:nvSpPr>
              <p:cNvPr id="284717" name="AutoShape 51"/>
              <p:cNvSpPr>
                <a:spLocks noChangeAspect="1" noChangeArrowheads="1" noTextEdit="1"/>
              </p:cNvSpPr>
              <p:nvPr/>
            </p:nvSpPr>
            <p:spPr bwMode="auto">
              <a:xfrm>
                <a:off x="480" y="1527"/>
                <a:ext cx="801" cy="1929"/>
              </a:xfrm>
              <a:prstGeom prst="rect">
                <a:avLst/>
              </a:prstGeom>
              <a:noFill/>
              <a:ln w="9525">
                <a:noFill/>
                <a:miter lim="800000"/>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718" name="Freeform 52"/>
              <p:cNvSpPr>
                <a:spLocks/>
              </p:cNvSpPr>
              <p:nvPr/>
            </p:nvSpPr>
            <p:spPr bwMode="auto">
              <a:xfrm>
                <a:off x="479" y="1527"/>
                <a:ext cx="801" cy="1929"/>
              </a:xfrm>
              <a:custGeom>
                <a:avLst/>
                <a:gdLst>
                  <a:gd name="T0" fmla="*/ 35 w 1602"/>
                  <a:gd name="T1" fmla="*/ 241 h 3858"/>
                  <a:gd name="T2" fmla="*/ 42 w 1602"/>
                  <a:gd name="T3" fmla="*/ 240 h 3858"/>
                  <a:gd name="T4" fmla="*/ 47 w 1602"/>
                  <a:gd name="T5" fmla="*/ 236 h 3858"/>
                  <a:gd name="T6" fmla="*/ 49 w 1602"/>
                  <a:gd name="T7" fmla="*/ 230 h 3858"/>
                  <a:gd name="T8" fmla="*/ 50 w 1602"/>
                  <a:gd name="T9" fmla="*/ 229 h 3858"/>
                  <a:gd name="T10" fmla="*/ 47 w 1602"/>
                  <a:gd name="T11" fmla="*/ 178 h 3858"/>
                  <a:gd name="T12" fmla="*/ 48 w 1602"/>
                  <a:gd name="T13" fmla="*/ 150 h 3858"/>
                  <a:gd name="T14" fmla="*/ 52 w 1602"/>
                  <a:gd name="T15" fmla="*/ 169 h 3858"/>
                  <a:gd name="T16" fmla="*/ 58 w 1602"/>
                  <a:gd name="T17" fmla="*/ 216 h 3858"/>
                  <a:gd name="T18" fmla="*/ 63 w 1602"/>
                  <a:gd name="T19" fmla="*/ 238 h 3858"/>
                  <a:gd name="T20" fmla="*/ 72 w 1602"/>
                  <a:gd name="T21" fmla="*/ 240 h 3858"/>
                  <a:gd name="T22" fmla="*/ 84 w 1602"/>
                  <a:gd name="T23" fmla="*/ 240 h 3858"/>
                  <a:gd name="T24" fmla="*/ 86 w 1602"/>
                  <a:gd name="T25" fmla="*/ 238 h 3858"/>
                  <a:gd name="T26" fmla="*/ 77 w 1602"/>
                  <a:gd name="T27" fmla="*/ 231 h 3858"/>
                  <a:gd name="T28" fmla="*/ 74 w 1602"/>
                  <a:gd name="T29" fmla="*/ 181 h 3858"/>
                  <a:gd name="T30" fmla="*/ 74 w 1602"/>
                  <a:gd name="T31" fmla="*/ 143 h 3858"/>
                  <a:gd name="T32" fmla="*/ 83 w 1602"/>
                  <a:gd name="T33" fmla="*/ 143 h 3858"/>
                  <a:gd name="T34" fmla="*/ 87 w 1602"/>
                  <a:gd name="T35" fmla="*/ 128 h 3858"/>
                  <a:gd name="T36" fmla="*/ 85 w 1602"/>
                  <a:gd name="T37" fmla="*/ 108 h 3858"/>
                  <a:gd name="T38" fmla="*/ 86 w 1602"/>
                  <a:gd name="T39" fmla="*/ 107 h 3858"/>
                  <a:gd name="T40" fmla="*/ 94 w 1602"/>
                  <a:gd name="T41" fmla="*/ 105 h 3858"/>
                  <a:gd name="T42" fmla="*/ 100 w 1602"/>
                  <a:gd name="T43" fmla="*/ 98 h 3858"/>
                  <a:gd name="T44" fmla="*/ 98 w 1602"/>
                  <a:gd name="T45" fmla="*/ 88 h 3858"/>
                  <a:gd name="T46" fmla="*/ 96 w 1602"/>
                  <a:gd name="T47" fmla="*/ 82 h 3858"/>
                  <a:gd name="T48" fmla="*/ 94 w 1602"/>
                  <a:gd name="T49" fmla="*/ 79 h 3858"/>
                  <a:gd name="T50" fmla="*/ 91 w 1602"/>
                  <a:gd name="T51" fmla="*/ 66 h 3858"/>
                  <a:gd name="T52" fmla="*/ 85 w 1602"/>
                  <a:gd name="T53" fmla="*/ 56 h 3858"/>
                  <a:gd name="T54" fmla="*/ 78 w 1602"/>
                  <a:gd name="T55" fmla="*/ 50 h 3858"/>
                  <a:gd name="T56" fmla="*/ 65 w 1602"/>
                  <a:gd name="T57" fmla="*/ 42 h 3858"/>
                  <a:gd name="T58" fmla="*/ 61 w 1602"/>
                  <a:gd name="T59" fmla="*/ 34 h 3858"/>
                  <a:gd name="T60" fmla="*/ 64 w 1602"/>
                  <a:gd name="T61" fmla="*/ 25 h 3858"/>
                  <a:gd name="T62" fmla="*/ 64 w 1602"/>
                  <a:gd name="T63" fmla="*/ 16 h 3858"/>
                  <a:gd name="T64" fmla="*/ 61 w 1602"/>
                  <a:gd name="T65" fmla="*/ 13 h 3858"/>
                  <a:gd name="T66" fmla="*/ 56 w 1602"/>
                  <a:gd name="T67" fmla="*/ 4 h 3858"/>
                  <a:gd name="T68" fmla="*/ 51 w 1602"/>
                  <a:gd name="T69" fmla="*/ 1 h 3858"/>
                  <a:gd name="T70" fmla="*/ 45 w 1602"/>
                  <a:gd name="T71" fmla="*/ 2 h 3858"/>
                  <a:gd name="T72" fmla="*/ 41 w 1602"/>
                  <a:gd name="T73" fmla="*/ 6 h 3858"/>
                  <a:gd name="T74" fmla="*/ 37 w 1602"/>
                  <a:gd name="T75" fmla="*/ 12 h 3858"/>
                  <a:gd name="T76" fmla="*/ 34 w 1602"/>
                  <a:gd name="T77" fmla="*/ 13 h 3858"/>
                  <a:gd name="T78" fmla="*/ 33 w 1602"/>
                  <a:gd name="T79" fmla="*/ 18 h 3858"/>
                  <a:gd name="T80" fmla="*/ 35 w 1602"/>
                  <a:gd name="T81" fmla="*/ 25 h 3858"/>
                  <a:gd name="T82" fmla="*/ 38 w 1602"/>
                  <a:gd name="T83" fmla="*/ 43 h 3858"/>
                  <a:gd name="T84" fmla="*/ 24 w 1602"/>
                  <a:gd name="T85" fmla="*/ 49 h 3858"/>
                  <a:gd name="T86" fmla="*/ 13 w 1602"/>
                  <a:gd name="T87" fmla="*/ 58 h 3858"/>
                  <a:gd name="T88" fmla="*/ 6 w 1602"/>
                  <a:gd name="T89" fmla="*/ 70 h 3858"/>
                  <a:gd name="T90" fmla="*/ 0 w 1602"/>
                  <a:gd name="T91" fmla="*/ 91 h 3858"/>
                  <a:gd name="T92" fmla="*/ 7 w 1602"/>
                  <a:gd name="T93" fmla="*/ 113 h 3858"/>
                  <a:gd name="T94" fmla="*/ 10 w 1602"/>
                  <a:gd name="T95" fmla="*/ 126 h 3858"/>
                  <a:gd name="T96" fmla="*/ 7 w 1602"/>
                  <a:gd name="T97" fmla="*/ 139 h 3858"/>
                  <a:gd name="T98" fmla="*/ 12 w 1602"/>
                  <a:gd name="T99" fmla="*/ 142 h 3858"/>
                  <a:gd name="T100" fmla="*/ 18 w 1602"/>
                  <a:gd name="T101" fmla="*/ 145 h 3858"/>
                  <a:gd name="T102" fmla="*/ 24 w 1602"/>
                  <a:gd name="T103" fmla="*/ 174 h 3858"/>
                  <a:gd name="T104" fmla="*/ 31 w 1602"/>
                  <a:gd name="T105" fmla="*/ 211 h 3858"/>
                  <a:gd name="T106" fmla="*/ 26 w 1602"/>
                  <a:gd name="T107" fmla="*/ 241 h 38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02"/>
                  <a:gd name="T163" fmla="*/ 0 h 3858"/>
                  <a:gd name="T164" fmla="*/ 1602 w 1602"/>
                  <a:gd name="T165" fmla="*/ 3858 h 385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02" h="3858">
                    <a:moveTo>
                      <a:pt x="472" y="3858"/>
                    </a:moveTo>
                    <a:lnTo>
                      <a:pt x="493" y="3858"/>
                    </a:lnTo>
                    <a:lnTo>
                      <a:pt x="515" y="3856"/>
                    </a:lnTo>
                    <a:lnTo>
                      <a:pt x="536" y="3853"/>
                    </a:lnTo>
                    <a:lnTo>
                      <a:pt x="557" y="3848"/>
                    </a:lnTo>
                    <a:lnTo>
                      <a:pt x="580" y="3843"/>
                    </a:lnTo>
                    <a:lnTo>
                      <a:pt x="600" y="3838"/>
                    </a:lnTo>
                    <a:lnTo>
                      <a:pt x="620" y="3834"/>
                    </a:lnTo>
                    <a:lnTo>
                      <a:pt x="641" y="3830"/>
                    </a:lnTo>
                    <a:lnTo>
                      <a:pt x="658" y="3827"/>
                    </a:lnTo>
                    <a:lnTo>
                      <a:pt x="668" y="3821"/>
                    </a:lnTo>
                    <a:lnTo>
                      <a:pt x="680" y="3816"/>
                    </a:lnTo>
                    <a:lnTo>
                      <a:pt x="693" y="3814"/>
                    </a:lnTo>
                    <a:lnTo>
                      <a:pt x="718" y="3793"/>
                    </a:lnTo>
                    <a:lnTo>
                      <a:pt x="737" y="3768"/>
                    </a:lnTo>
                    <a:lnTo>
                      <a:pt x="755" y="3740"/>
                    </a:lnTo>
                    <a:lnTo>
                      <a:pt x="773" y="3715"/>
                    </a:lnTo>
                    <a:lnTo>
                      <a:pt x="778" y="3702"/>
                    </a:lnTo>
                    <a:lnTo>
                      <a:pt x="777" y="3691"/>
                    </a:lnTo>
                    <a:lnTo>
                      <a:pt x="772" y="3680"/>
                    </a:lnTo>
                    <a:lnTo>
                      <a:pt x="768" y="3671"/>
                    </a:lnTo>
                    <a:lnTo>
                      <a:pt x="772" y="3658"/>
                    </a:lnTo>
                    <a:lnTo>
                      <a:pt x="778" y="3662"/>
                    </a:lnTo>
                    <a:lnTo>
                      <a:pt x="785" y="3663"/>
                    </a:lnTo>
                    <a:lnTo>
                      <a:pt x="787" y="3655"/>
                    </a:lnTo>
                    <a:lnTo>
                      <a:pt x="785" y="3493"/>
                    </a:lnTo>
                    <a:lnTo>
                      <a:pt x="775" y="3327"/>
                    </a:lnTo>
                    <a:lnTo>
                      <a:pt x="760" y="3161"/>
                    </a:lnTo>
                    <a:lnTo>
                      <a:pt x="751" y="2997"/>
                    </a:lnTo>
                    <a:lnTo>
                      <a:pt x="743" y="2833"/>
                    </a:lnTo>
                    <a:lnTo>
                      <a:pt x="744" y="2671"/>
                    </a:lnTo>
                    <a:lnTo>
                      <a:pt x="755" y="2530"/>
                    </a:lnTo>
                    <a:lnTo>
                      <a:pt x="760" y="2392"/>
                    </a:lnTo>
                    <a:lnTo>
                      <a:pt x="762" y="2388"/>
                    </a:lnTo>
                    <a:lnTo>
                      <a:pt x="766" y="2388"/>
                    </a:lnTo>
                    <a:lnTo>
                      <a:pt x="775" y="2425"/>
                    </a:lnTo>
                    <a:lnTo>
                      <a:pt x="783" y="2463"/>
                    </a:lnTo>
                    <a:lnTo>
                      <a:pt x="792" y="2502"/>
                    </a:lnTo>
                    <a:lnTo>
                      <a:pt x="797" y="2538"/>
                    </a:lnTo>
                    <a:lnTo>
                      <a:pt x="824" y="2691"/>
                    </a:lnTo>
                    <a:lnTo>
                      <a:pt x="850" y="2843"/>
                    </a:lnTo>
                    <a:lnTo>
                      <a:pt x="872" y="2996"/>
                    </a:lnTo>
                    <a:lnTo>
                      <a:pt x="894" y="3146"/>
                    </a:lnTo>
                    <a:lnTo>
                      <a:pt x="911" y="3298"/>
                    </a:lnTo>
                    <a:lnTo>
                      <a:pt x="929" y="3448"/>
                    </a:lnTo>
                    <a:lnTo>
                      <a:pt x="942" y="3600"/>
                    </a:lnTo>
                    <a:lnTo>
                      <a:pt x="950" y="3750"/>
                    </a:lnTo>
                    <a:lnTo>
                      <a:pt x="990" y="3753"/>
                    </a:lnTo>
                    <a:lnTo>
                      <a:pt x="999" y="3796"/>
                    </a:lnTo>
                    <a:lnTo>
                      <a:pt x="1009" y="3808"/>
                    </a:lnTo>
                    <a:lnTo>
                      <a:pt x="1025" y="3818"/>
                    </a:lnTo>
                    <a:lnTo>
                      <a:pt x="1045" y="3821"/>
                    </a:lnTo>
                    <a:lnTo>
                      <a:pt x="1062" y="3827"/>
                    </a:lnTo>
                    <a:lnTo>
                      <a:pt x="1101" y="3830"/>
                    </a:lnTo>
                    <a:lnTo>
                      <a:pt x="1140" y="3834"/>
                    </a:lnTo>
                    <a:lnTo>
                      <a:pt x="1181" y="3838"/>
                    </a:lnTo>
                    <a:lnTo>
                      <a:pt x="1218" y="3839"/>
                    </a:lnTo>
                    <a:lnTo>
                      <a:pt x="1255" y="3839"/>
                    </a:lnTo>
                    <a:lnTo>
                      <a:pt x="1294" y="3836"/>
                    </a:lnTo>
                    <a:lnTo>
                      <a:pt x="1332" y="3828"/>
                    </a:lnTo>
                    <a:lnTo>
                      <a:pt x="1369" y="3816"/>
                    </a:lnTo>
                    <a:lnTo>
                      <a:pt x="1376" y="3810"/>
                    </a:lnTo>
                    <a:lnTo>
                      <a:pt x="1378" y="3803"/>
                    </a:lnTo>
                    <a:lnTo>
                      <a:pt x="1374" y="3798"/>
                    </a:lnTo>
                    <a:lnTo>
                      <a:pt x="1371" y="3793"/>
                    </a:lnTo>
                    <a:lnTo>
                      <a:pt x="1366" y="3777"/>
                    </a:lnTo>
                    <a:lnTo>
                      <a:pt x="1213" y="3711"/>
                    </a:lnTo>
                    <a:lnTo>
                      <a:pt x="1216" y="3703"/>
                    </a:lnTo>
                    <a:lnTo>
                      <a:pt x="1222" y="3700"/>
                    </a:lnTo>
                    <a:lnTo>
                      <a:pt x="1230" y="3695"/>
                    </a:lnTo>
                    <a:lnTo>
                      <a:pt x="1235" y="3690"/>
                    </a:lnTo>
                    <a:lnTo>
                      <a:pt x="1220" y="3495"/>
                    </a:lnTo>
                    <a:lnTo>
                      <a:pt x="1198" y="3302"/>
                    </a:lnTo>
                    <a:lnTo>
                      <a:pt x="1182" y="3104"/>
                    </a:lnTo>
                    <a:lnTo>
                      <a:pt x="1182" y="2894"/>
                    </a:lnTo>
                    <a:lnTo>
                      <a:pt x="1164" y="2744"/>
                    </a:lnTo>
                    <a:lnTo>
                      <a:pt x="1169" y="2592"/>
                    </a:lnTo>
                    <a:lnTo>
                      <a:pt x="1181" y="2441"/>
                    </a:lnTo>
                    <a:lnTo>
                      <a:pt x="1181" y="2287"/>
                    </a:lnTo>
                    <a:lnTo>
                      <a:pt x="1182" y="2285"/>
                    </a:lnTo>
                    <a:lnTo>
                      <a:pt x="1208" y="2282"/>
                    </a:lnTo>
                    <a:lnTo>
                      <a:pt x="1235" y="2280"/>
                    </a:lnTo>
                    <a:lnTo>
                      <a:pt x="1262" y="2280"/>
                    </a:lnTo>
                    <a:lnTo>
                      <a:pt x="1291" y="2278"/>
                    </a:lnTo>
                    <a:lnTo>
                      <a:pt x="1317" y="2278"/>
                    </a:lnTo>
                    <a:lnTo>
                      <a:pt x="1344" y="2274"/>
                    </a:lnTo>
                    <a:lnTo>
                      <a:pt x="1368" y="2265"/>
                    </a:lnTo>
                    <a:lnTo>
                      <a:pt x="1387" y="2252"/>
                    </a:lnTo>
                    <a:lnTo>
                      <a:pt x="1393" y="2144"/>
                    </a:lnTo>
                    <a:lnTo>
                      <a:pt x="1388" y="2037"/>
                    </a:lnTo>
                    <a:lnTo>
                      <a:pt x="1380" y="1931"/>
                    </a:lnTo>
                    <a:lnTo>
                      <a:pt x="1373" y="1824"/>
                    </a:lnTo>
                    <a:lnTo>
                      <a:pt x="1368" y="1789"/>
                    </a:lnTo>
                    <a:lnTo>
                      <a:pt x="1362" y="1758"/>
                    </a:lnTo>
                    <a:lnTo>
                      <a:pt x="1353" y="1728"/>
                    </a:lnTo>
                    <a:lnTo>
                      <a:pt x="1347" y="1696"/>
                    </a:lnTo>
                    <a:lnTo>
                      <a:pt x="1353" y="1693"/>
                    </a:lnTo>
                    <a:lnTo>
                      <a:pt x="1362" y="1693"/>
                    </a:lnTo>
                    <a:lnTo>
                      <a:pt x="1364" y="1695"/>
                    </a:lnTo>
                    <a:lnTo>
                      <a:pt x="1366" y="1698"/>
                    </a:lnTo>
                    <a:lnTo>
                      <a:pt x="1393" y="1698"/>
                    </a:lnTo>
                    <a:lnTo>
                      <a:pt x="1422" y="1696"/>
                    </a:lnTo>
                    <a:lnTo>
                      <a:pt x="1451" y="1693"/>
                    </a:lnTo>
                    <a:lnTo>
                      <a:pt x="1478" y="1683"/>
                    </a:lnTo>
                    <a:lnTo>
                      <a:pt x="1504" y="1671"/>
                    </a:lnTo>
                    <a:lnTo>
                      <a:pt x="1527" y="1656"/>
                    </a:lnTo>
                    <a:lnTo>
                      <a:pt x="1551" y="1638"/>
                    </a:lnTo>
                    <a:lnTo>
                      <a:pt x="1570" y="1619"/>
                    </a:lnTo>
                    <a:lnTo>
                      <a:pt x="1586" y="1591"/>
                    </a:lnTo>
                    <a:lnTo>
                      <a:pt x="1597" y="1564"/>
                    </a:lnTo>
                    <a:lnTo>
                      <a:pt x="1602" y="1533"/>
                    </a:lnTo>
                    <a:lnTo>
                      <a:pt x="1602" y="1503"/>
                    </a:lnTo>
                    <a:lnTo>
                      <a:pt x="1594" y="1468"/>
                    </a:lnTo>
                    <a:lnTo>
                      <a:pt x="1580" y="1435"/>
                    </a:lnTo>
                    <a:lnTo>
                      <a:pt x="1566" y="1406"/>
                    </a:lnTo>
                    <a:lnTo>
                      <a:pt x="1553" y="1378"/>
                    </a:lnTo>
                    <a:lnTo>
                      <a:pt x="1555" y="1360"/>
                    </a:lnTo>
                    <a:lnTo>
                      <a:pt x="1549" y="1340"/>
                    </a:lnTo>
                    <a:lnTo>
                      <a:pt x="1539" y="1323"/>
                    </a:lnTo>
                    <a:lnTo>
                      <a:pt x="1531" y="1309"/>
                    </a:lnTo>
                    <a:lnTo>
                      <a:pt x="1522" y="1302"/>
                    </a:lnTo>
                    <a:lnTo>
                      <a:pt x="1513" y="1296"/>
                    </a:lnTo>
                    <a:lnTo>
                      <a:pt x="1504" y="1290"/>
                    </a:lnTo>
                    <a:lnTo>
                      <a:pt x="1499" y="1282"/>
                    </a:lnTo>
                    <a:lnTo>
                      <a:pt x="1492" y="1262"/>
                    </a:lnTo>
                    <a:lnTo>
                      <a:pt x="1486" y="1239"/>
                    </a:lnTo>
                    <a:lnTo>
                      <a:pt x="1478" y="1219"/>
                    </a:lnTo>
                    <a:lnTo>
                      <a:pt x="1463" y="1204"/>
                    </a:lnTo>
                    <a:lnTo>
                      <a:pt x="1463" y="1127"/>
                    </a:lnTo>
                    <a:lnTo>
                      <a:pt x="1453" y="1050"/>
                    </a:lnTo>
                    <a:lnTo>
                      <a:pt x="1442" y="1006"/>
                    </a:lnTo>
                    <a:lnTo>
                      <a:pt x="1426" y="966"/>
                    </a:lnTo>
                    <a:lnTo>
                      <a:pt x="1407" y="929"/>
                    </a:lnTo>
                    <a:lnTo>
                      <a:pt x="1381" y="897"/>
                    </a:lnTo>
                    <a:lnTo>
                      <a:pt x="1360" y="892"/>
                    </a:lnTo>
                    <a:lnTo>
                      <a:pt x="1346" y="881"/>
                    </a:lnTo>
                    <a:lnTo>
                      <a:pt x="1335" y="864"/>
                    </a:lnTo>
                    <a:lnTo>
                      <a:pt x="1327" y="849"/>
                    </a:lnTo>
                    <a:lnTo>
                      <a:pt x="1283" y="819"/>
                    </a:lnTo>
                    <a:lnTo>
                      <a:pt x="1242" y="789"/>
                    </a:lnTo>
                    <a:lnTo>
                      <a:pt x="1203" y="761"/>
                    </a:lnTo>
                    <a:lnTo>
                      <a:pt x="1164" y="733"/>
                    </a:lnTo>
                    <a:lnTo>
                      <a:pt x="1123" y="705"/>
                    </a:lnTo>
                    <a:lnTo>
                      <a:pt x="1083" y="679"/>
                    </a:lnTo>
                    <a:lnTo>
                      <a:pt x="1036" y="659"/>
                    </a:lnTo>
                    <a:lnTo>
                      <a:pt x="986" y="643"/>
                    </a:lnTo>
                    <a:lnTo>
                      <a:pt x="958" y="643"/>
                    </a:lnTo>
                    <a:lnTo>
                      <a:pt x="949" y="646"/>
                    </a:lnTo>
                    <a:lnTo>
                      <a:pt x="965" y="590"/>
                    </a:lnTo>
                    <a:lnTo>
                      <a:pt x="975" y="529"/>
                    </a:lnTo>
                    <a:lnTo>
                      <a:pt x="981" y="468"/>
                    </a:lnTo>
                    <a:lnTo>
                      <a:pt x="982" y="408"/>
                    </a:lnTo>
                    <a:lnTo>
                      <a:pt x="990" y="405"/>
                    </a:lnTo>
                    <a:lnTo>
                      <a:pt x="1006" y="405"/>
                    </a:lnTo>
                    <a:lnTo>
                      <a:pt x="1013" y="398"/>
                    </a:lnTo>
                    <a:lnTo>
                      <a:pt x="1022" y="365"/>
                    </a:lnTo>
                    <a:lnTo>
                      <a:pt x="1031" y="328"/>
                    </a:lnTo>
                    <a:lnTo>
                      <a:pt x="1033" y="292"/>
                    </a:lnTo>
                    <a:lnTo>
                      <a:pt x="1022" y="257"/>
                    </a:lnTo>
                    <a:lnTo>
                      <a:pt x="1020" y="254"/>
                    </a:lnTo>
                    <a:lnTo>
                      <a:pt x="1018" y="252"/>
                    </a:lnTo>
                    <a:lnTo>
                      <a:pt x="1025" y="222"/>
                    </a:lnTo>
                    <a:lnTo>
                      <a:pt x="1004" y="218"/>
                    </a:lnTo>
                    <a:lnTo>
                      <a:pt x="982" y="210"/>
                    </a:lnTo>
                    <a:lnTo>
                      <a:pt x="965" y="197"/>
                    </a:lnTo>
                    <a:lnTo>
                      <a:pt x="950" y="177"/>
                    </a:lnTo>
                    <a:lnTo>
                      <a:pt x="945" y="143"/>
                    </a:lnTo>
                    <a:lnTo>
                      <a:pt x="929" y="114"/>
                    </a:lnTo>
                    <a:lnTo>
                      <a:pt x="910" y="87"/>
                    </a:lnTo>
                    <a:lnTo>
                      <a:pt x="894" y="59"/>
                    </a:lnTo>
                    <a:lnTo>
                      <a:pt x="874" y="42"/>
                    </a:lnTo>
                    <a:lnTo>
                      <a:pt x="855" y="30"/>
                    </a:lnTo>
                    <a:lnTo>
                      <a:pt x="835" y="17"/>
                    </a:lnTo>
                    <a:lnTo>
                      <a:pt x="816" y="0"/>
                    </a:lnTo>
                    <a:lnTo>
                      <a:pt x="811" y="5"/>
                    </a:lnTo>
                    <a:lnTo>
                      <a:pt x="811" y="17"/>
                    </a:lnTo>
                    <a:lnTo>
                      <a:pt x="782" y="17"/>
                    </a:lnTo>
                    <a:lnTo>
                      <a:pt x="766" y="15"/>
                    </a:lnTo>
                    <a:lnTo>
                      <a:pt x="734" y="15"/>
                    </a:lnTo>
                    <a:lnTo>
                      <a:pt x="718" y="19"/>
                    </a:lnTo>
                    <a:lnTo>
                      <a:pt x="704" y="26"/>
                    </a:lnTo>
                    <a:lnTo>
                      <a:pt x="691" y="35"/>
                    </a:lnTo>
                    <a:lnTo>
                      <a:pt x="675" y="53"/>
                    </a:lnTo>
                    <a:lnTo>
                      <a:pt x="659" y="72"/>
                    </a:lnTo>
                    <a:lnTo>
                      <a:pt x="649" y="90"/>
                    </a:lnTo>
                    <a:lnTo>
                      <a:pt x="641" y="112"/>
                    </a:lnTo>
                    <a:lnTo>
                      <a:pt x="622" y="122"/>
                    </a:lnTo>
                    <a:lnTo>
                      <a:pt x="605" y="137"/>
                    </a:lnTo>
                    <a:lnTo>
                      <a:pt x="593" y="155"/>
                    </a:lnTo>
                    <a:lnTo>
                      <a:pt x="585" y="177"/>
                    </a:lnTo>
                    <a:lnTo>
                      <a:pt x="585" y="184"/>
                    </a:lnTo>
                    <a:lnTo>
                      <a:pt x="583" y="190"/>
                    </a:lnTo>
                    <a:lnTo>
                      <a:pt x="547" y="193"/>
                    </a:lnTo>
                    <a:lnTo>
                      <a:pt x="546" y="208"/>
                    </a:lnTo>
                    <a:lnTo>
                      <a:pt x="531" y="208"/>
                    </a:lnTo>
                    <a:lnTo>
                      <a:pt x="534" y="217"/>
                    </a:lnTo>
                    <a:lnTo>
                      <a:pt x="539" y="226"/>
                    </a:lnTo>
                    <a:lnTo>
                      <a:pt x="527" y="245"/>
                    </a:lnTo>
                    <a:lnTo>
                      <a:pt x="517" y="265"/>
                    </a:lnTo>
                    <a:lnTo>
                      <a:pt x="513" y="288"/>
                    </a:lnTo>
                    <a:lnTo>
                      <a:pt x="518" y="315"/>
                    </a:lnTo>
                    <a:lnTo>
                      <a:pt x="524" y="336"/>
                    </a:lnTo>
                    <a:lnTo>
                      <a:pt x="531" y="356"/>
                    </a:lnTo>
                    <a:lnTo>
                      <a:pt x="539" y="373"/>
                    </a:lnTo>
                    <a:lnTo>
                      <a:pt x="557" y="386"/>
                    </a:lnTo>
                    <a:lnTo>
                      <a:pt x="552" y="458"/>
                    </a:lnTo>
                    <a:lnTo>
                      <a:pt x="561" y="531"/>
                    </a:lnTo>
                    <a:lnTo>
                      <a:pt x="583" y="602"/>
                    </a:lnTo>
                    <a:lnTo>
                      <a:pt x="612" y="666"/>
                    </a:lnTo>
                    <a:lnTo>
                      <a:pt x="597" y="686"/>
                    </a:lnTo>
                    <a:lnTo>
                      <a:pt x="549" y="701"/>
                    </a:lnTo>
                    <a:lnTo>
                      <a:pt x="502" y="719"/>
                    </a:lnTo>
                    <a:lnTo>
                      <a:pt x="457" y="736"/>
                    </a:lnTo>
                    <a:lnTo>
                      <a:pt x="412" y="754"/>
                    </a:lnTo>
                    <a:lnTo>
                      <a:pt x="369" y="774"/>
                    </a:lnTo>
                    <a:lnTo>
                      <a:pt x="330" y="799"/>
                    </a:lnTo>
                    <a:lnTo>
                      <a:pt x="291" y="829"/>
                    </a:lnTo>
                    <a:lnTo>
                      <a:pt x="257" y="862"/>
                    </a:lnTo>
                    <a:lnTo>
                      <a:pt x="221" y="892"/>
                    </a:lnTo>
                    <a:lnTo>
                      <a:pt x="193" y="926"/>
                    </a:lnTo>
                    <a:lnTo>
                      <a:pt x="167" y="962"/>
                    </a:lnTo>
                    <a:lnTo>
                      <a:pt x="147" y="1001"/>
                    </a:lnTo>
                    <a:lnTo>
                      <a:pt x="126" y="1041"/>
                    </a:lnTo>
                    <a:lnTo>
                      <a:pt x="108" y="1082"/>
                    </a:lnTo>
                    <a:lnTo>
                      <a:pt x="86" y="1118"/>
                    </a:lnTo>
                    <a:lnTo>
                      <a:pt x="63" y="1155"/>
                    </a:lnTo>
                    <a:lnTo>
                      <a:pt x="34" y="1222"/>
                    </a:lnTo>
                    <a:lnTo>
                      <a:pt x="13" y="1296"/>
                    </a:lnTo>
                    <a:lnTo>
                      <a:pt x="2" y="1370"/>
                    </a:lnTo>
                    <a:lnTo>
                      <a:pt x="0" y="1445"/>
                    </a:lnTo>
                    <a:lnTo>
                      <a:pt x="45" y="1538"/>
                    </a:lnTo>
                    <a:lnTo>
                      <a:pt x="43" y="1611"/>
                    </a:lnTo>
                    <a:lnTo>
                      <a:pt x="50" y="1683"/>
                    </a:lnTo>
                    <a:lnTo>
                      <a:pt x="68" y="1751"/>
                    </a:lnTo>
                    <a:lnTo>
                      <a:pt x="104" y="1808"/>
                    </a:lnTo>
                    <a:lnTo>
                      <a:pt x="118" y="1816"/>
                    </a:lnTo>
                    <a:lnTo>
                      <a:pt x="114" y="1864"/>
                    </a:lnTo>
                    <a:lnTo>
                      <a:pt x="119" y="1913"/>
                    </a:lnTo>
                    <a:lnTo>
                      <a:pt x="133" y="1961"/>
                    </a:lnTo>
                    <a:lnTo>
                      <a:pt x="147" y="2007"/>
                    </a:lnTo>
                    <a:lnTo>
                      <a:pt x="126" y="2054"/>
                    </a:lnTo>
                    <a:lnTo>
                      <a:pt x="114" y="2104"/>
                    </a:lnTo>
                    <a:lnTo>
                      <a:pt x="104" y="2155"/>
                    </a:lnTo>
                    <a:lnTo>
                      <a:pt x="95" y="2207"/>
                    </a:lnTo>
                    <a:lnTo>
                      <a:pt x="106" y="2220"/>
                    </a:lnTo>
                    <a:lnTo>
                      <a:pt x="121" y="2232"/>
                    </a:lnTo>
                    <a:lnTo>
                      <a:pt x="136" y="2243"/>
                    </a:lnTo>
                    <a:lnTo>
                      <a:pt x="153" y="2250"/>
                    </a:lnTo>
                    <a:lnTo>
                      <a:pt x="170" y="2260"/>
                    </a:lnTo>
                    <a:lnTo>
                      <a:pt x="187" y="2267"/>
                    </a:lnTo>
                    <a:lnTo>
                      <a:pt x="203" y="2278"/>
                    </a:lnTo>
                    <a:lnTo>
                      <a:pt x="220" y="2291"/>
                    </a:lnTo>
                    <a:lnTo>
                      <a:pt x="240" y="2300"/>
                    </a:lnTo>
                    <a:lnTo>
                      <a:pt x="264" y="2305"/>
                    </a:lnTo>
                    <a:lnTo>
                      <a:pt x="286" y="2312"/>
                    </a:lnTo>
                    <a:lnTo>
                      <a:pt x="308" y="2320"/>
                    </a:lnTo>
                    <a:lnTo>
                      <a:pt x="321" y="2437"/>
                    </a:lnTo>
                    <a:lnTo>
                      <a:pt x="339" y="2553"/>
                    </a:lnTo>
                    <a:lnTo>
                      <a:pt x="359" y="2671"/>
                    </a:lnTo>
                    <a:lnTo>
                      <a:pt x="379" y="2784"/>
                    </a:lnTo>
                    <a:lnTo>
                      <a:pt x="403" y="2900"/>
                    </a:lnTo>
                    <a:lnTo>
                      <a:pt x="427" y="3018"/>
                    </a:lnTo>
                    <a:lnTo>
                      <a:pt x="454" y="3134"/>
                    </a:lnTo>
                    <a:lnTo>
                      <a:pt x="478" y="3254"/>
                    </a:lnTo>
                    <a:lnTo>
                      <a:pt x="493" y="3370"/>
                    </a:lnTo>
                    <a:lnTo>
                      <a:pt x="502" y="3487"/>
                    </a:lnTo>
                    <a:lnTo>
                      <a:pt x="505" y="3608"/>
                    </a:lnTo>
                    <a:lnTo>
                      <a:pt x="506" y="3730"/>
                    </a:lnTo>
                    <a:lnTo>
                      <a:pt x="457" y="3753"/>
                    </a:lnTo>
                    <a:lnTo>
                      <a:pt x="413" y="3841"/>
                    </a:lnTo>
                    <a:lnTo>
                      <a:pt x="424" y="3851"/>
                    </a:lnTo>
                    <a:lnTo>
                      <a:pt x="440" y="3854"/>
                    </a:lnTo>
                    <a:lnTo>
                      <a:pt x="457" y="3856"/>
                    </a:lnTo>
                    <a:lnTo>
                      <a:pt x="472" y="3858"/>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719" name="Freeform 53"/>
              <p:cNvSpPr>
                <a:spLocks/>
              </p:cNvSpPr>
              <p:nvPr/>
            </p:nvSpPr>
            <p:spPr bwMode="auto">
              <a:xfrm>
                <a:off x="693" y="3375"/>
                <a:ext cx="163" cy="75"/>
              </a:xfrm>
              <a:custGeom>
                <a:avLst/>
                <a:gdLst>
                  <a:gd name="T0" fmla="*/ 3 w 326"/>
                  <a:gd name="T1" fmla="*/ 10 h 148"/>
                  <a:gd name="T2" fmla="*/ 5 w 326"/>
                  <a:gd name="T3" fmla="*/ 10 h 148"/>
                  <a:gd name="T4" fmla="*/ 6 w 326"/>
                  <a:gd name="T5" fmla="*/ 10 h 148"/>
                  <a:gd name="T6" fmla="*/ 7 w 326"/>
                  <a:gd name="T7" fmla="*/ 9 h 148"/>
                  <a:gd name="T8" fmla="*/ 9 w 326"/>
                  <a:gd name="T9" fmla="*/ 9 h 148"/>
                  <a:gd name="T10" fmla="*/ 10 w 326"/>
                  <a:gd name="T11" fmla="*/ 9 h 148"/>
                  <a:gd name="T12" fmla="*/ 11 w 326"/>
                  <a:gd name="T13" fmla="*/ 9 h 148"/>
                  <a:gd name="T14" fmla="*/ 12 w 326"/>
                  <a:gd name="T15" fmla="*/ 8 h 148"/>
                  <a:gd name="T16" fmla="*/ 13 w 326"/>
                  <a:gd name="T17" fmla="*/ 8 h 148"/>
                  <a:gd name="T18" fmla="*/ 15 w 326"/>
                  <a:gd name="T19" fmla="*/ 8 h 148"/>
                  <a:gd name="T20" fmla="*/ 16 w 326"/>
                  <a:gd name="T21" fmla="*/ 7 h 148"/>
                  <a:gd name="T22" fmla="*/ 17 w 326"/>
                  <a:gd name="T23" fmla="*/ 7 h 148"/>
                  <a:gd name="T24" fmla="*/ 18 w 326"/>
                  <a:gd name="T25" fmla="*/ 6 h 148"/>
                  <a:gd name="T26" fmla="*/ 19 w 326"/>
                  <a:gd name="T27" fmla="*/ 5 h 148"/>
                  <a:gd name="T28" fmla="*/ 19 w 326"/>
                  <a:gd name="T29" fmla="*/ 4 h 148"/>
                  <a:gd name="T30" fmla="*/ 20 w 326"/>
                  <a:gd name="T31" fmla="*/ 2 h 148"/>
                  <a:gd name="T32" fmla="*/ 21 w 326"/>
                  <a:gd name="T33" fmla="*/ 0 h 148"/>
                  <a:gd name="T34" fmla="*/ 19 w 326"/>
                  <a:gd name="T35" fmla="*/ 1 h 148"/>
                  <a:gd name="T36" fmla="*/ 18 w 326"/>
                  <a:gd name="T37" fmla="*/ 1 h 148"/>
                  <a:gd name="T38" fmla="*/ 16 w 326"/>
                  <a:gd name="T39" fmla="*/ 2 h 148"/>
                  <a:gd name="T40" fmla="*/ 14 w 326"/>
                  <a:gd name="T41" fmla="*/ 2 h 148"/>
                  <a:gd name="T42" fmla="*/ 12 w 326"/>
                  <a:gd name="T43" fmla="*/ 3 h 148"/>
                  <a:gd name="T44" fmla="*/ 11 w 326"/>
                  <a:gd name="T45" fmla="*/ 3 h 148"/>
                  <a:gd name="T46" fmla="*/ 9 w 326"/>
                  <a:gd name="T47" fmla="*/ 3 h 148"/>
                  <a:gd name="T48" fmla="*/ 7 w 326"/>
                  <a:gd name="T49" fmla="*/ 3 h 148"/>
                  <a:gd name="T50" fmla="*/ 6 w 326"/>
                  <a:gd name="T51" fmla="*/ 4 h 148"/>
                  <a:gd name="T52" fmla="*/ 5 w 326"/>
                  <a:gd name="T53" fmla="*/ 4 h 148"/>
                  <a:gd name="T54" fmla="*/ 3 w 326"/>
                  <a:gd name="T55" fmla="*/ 4 h 148"/>
                  <a:gd name="T56" fmla="*/ 3 w 326"/>
                  <a:gd name="T57" fmla="*/ 5 h 148"/>
                  <a:gd name="T58" fmla="*/ 2 w 326"/>
                  <a:gd name="T59" fmla="*/ 6 h 148"/>
                  <a:gd name="T60" fmla="*/ 2 w 326"/>
                  <a:gd name="T61" fmla="*/ 7 h 148"/>
                  <a:gd name="T62" fmla="*/ 1 w 326"/>
                  <a:gd name="T63" fmla="*/ 8 h 148"/>
                  <a:gd name="T64" fmla="*/ 0 w 326"/>
                  <a:gd name="T65" fmla="*/ 9 h 148"/>
                  <a:gd name="T66" fmla="*/ 1 w 326"/>
                  <a:gd name="T67" fmla="*/ 9 h 148"/>
                  <a:gd name="T68" fmla="*/ 3 w 326"/>
                  <a:gd name="T69" fmla="*/ 10 h 1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26"/>
                  <a:gd name="T106" fmla="*/ 0 h 148"/>
                  <a:gd name="T107" fmla="*/ 326 w 326"/>
                  <a:gd name="T108" fmla="*/ 148 h 14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26" h="148">
                    <a:moveTo>
                      <a:pt x="49" y="148"/>
                    </a:moveTo>
                    <a:lnTo>
                      <a:pt x="68" y="148"/>
                    </a:lnTo>
                    <a:lnTo>
                      <a:pt x="88" y="146"/>
                    </a:lnTo>
                    <a:lnTo>
                      <a:pt x="109" y="142"/>
                    </a:lnTo>
                    <a:lnTo>
                      <a:pt x="129" y="139"/>
                    </a:lnTo>
                    <a:lnTo>
                      <a:pt x="148" y="133"/>
                    </a:lnTo>
                    <a:lnTo>
                      <a:pt x="170" y="130"/>
                    </a:lnTo>
                    <a:lnTo>
                      <a:pt x="190" y="126"/>
                    </a:lnTo>
                    <a:lnTo>
                      <a:pt x="211" y="123"/>
                    </a:lnTo>
                    <a:lnTo>
                      <a:pt x="229" y="117"/>
                    </a:lnTo>
                    <a:lnTo>
                      <a:pt x="246" y="109"/>
                    </a:lnTo>
                    <a:lnTo>
                      <a:pt x="262" y="102"/>
                    </a:lnTo>
                    <a:lnTo>
                      <a:pt x="275" y="93"/>
                    </a:lnTo>
                    <a:lnTo>
                      <a:pt x="289" y="71"/>
                    </a:lnTo>
                    <a:lnTo>
                      <a:pt x="303" y="51"/>
                    </a:lnTo>
                    <a:lnTo>
                      <a:pt x="317" y="26"/>
                    </a:lnTo>
                    <a:lnTo>
                      <a:pt x="326" y="0"/>
                    </a:lnTo>
                    <a:lnTo>
                      <a:pt x="302" y="8"/>
                    </a:lnTo>
                    <a:lnTo>
                      <a:pt x="275" y="16"/>
                    </a:lnTo>
                    <a:lnTo>
                      <a:pt x="248" y="23"/>
                    </a:lnTo>
                    <a:lnTo>
                      <a:pt x="219" y="31"/>
                    </a:lnTo>
                    <a:lnTo>
                      <a:pt x="192" y="36"/>
                    </a:lnTo>
                    <a:lnTo>
                      <a:pt x="164" y="40"/>
                    </a:lnTo>
                    <a:lnTo>
                      <a:pt x="136" y="43"/>
                    </a:lnTo>
                    <a:lnTo>
                      <a:pt x="107" y="47"/>
                    </a:lnTo>
                    <a:lnTo>
                      <a:pt x="90" y="51"/>
                    </a:lnTo>
                    <a:lnTo>
                      <a:pt x="70" y="53"/>
                    </a:lnTo>
                    <a:lnTo>
                      <a:pt x="51" y="56"/>
                    </a:lnTo>
                    <a:lnTo>
                      <a:pt x="36" y="67"/>
                    </a:lnTo>
                    <a:lnTo>
                      <a:pt x="27" y="86"/>
                    </a:lnTo>
                    <a:lnTo>
                      <a:pt x="19" y="102"/>
                    </a:lnTo>
                    <a:lnTo>
                      <a:pt x="10" y="121"/>
                    </a:lnTo>
                    <a:lnTo>
                      <a:pt x="0" y="139"/>
                    </a:lnTo>
                    <a:lnTo>
                      <a:pt x="5" y="142"/>
                    </a:lnTo>
                    <a:lnTo>
                      <a:pt x="49" y="148"/>
                    </a:lnTo>
                    <a:close/>
                  </a:path>
                </a:pathLst>
              </a:custGeom>
              <a:solidFill>
                <a:srgbClr val="64270B"/>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720" name="Freeform 54"/>
              <p:cNvSpPr>
                <a:spLocks/>
              </p:cNvSpPr>
              <p:nvPr/>
            </p:nvSpPr>
            <p:spPr bwMode="auto">
              <a:xfrm>
                <a:off x="985" y="3386"/>
                <a:ext cx="174" cy="55"/>
              </a:xfrm>
              <a:custGeom>
                <a:avLst/>
                <a:gdLst>
                  <a:gd name="T0" fmla="*/ 11 w 347"/>
                  <a:gd name="T1" fmla="*/ 7 h 109"/>
                  <a:gd name="T2" fmla="*/ 12 w 347"/>
                  <a:gd name="T3" fmla="*/ 7 h 109"/>
                  <a:gd name="T4" fmla="*/ 13 w 347"/>
                  <a:gd name="T5" fmla="*/ 7 h 109"/>
                  <a:gd name="T6" fmla="*/ 14 w 347"/>
                  <a:gd name="T7" fmla="*/ 7 h 109"/>
                  <a:gd name="T8" fmla="*/ 17 w 347"/>
                  <a:gd name="T9" fmla="*/ 7 h 109"/>
                  <a:gd name="T10" fmla="*/ 19 w 347"/>
                  <a:gd name="T11" fmla="*/ 7 h 109"/>
                  <a:gd name="T12" fmla="*/ 20 w 347"/>
                  <a:gd name="T13" fmla="*/ 7 h 109"/>
                  <a:gd name="T14" fmla="*/ 21 w 347"/>
                  <a:gd name="T15" fmla="*/ 6 h 109"/>
                  <a:gd name="T16" fmla="*/ 22 w 347"/>
                  <a:gd name="T17" fmla="*/ 6 h 109"/>
                  <a:gd name="T18" fmla="*/ 22 w 347"/>
                  <a:gd name="T19" fmla="*/ 5 h 109"/>
                  <a:gd name="T20" fmla="*/ 12 w 347"/>
                  <a:gd name="T21" fmla="*/ 0 h 109"/>
                  <a:gd name="T22" fmla="*/ 11 w 347"/>
                  <a:gd name="T23" fmla="*/ 1 h 109"/>
                  <a:gd name="T24" fmla="*/ 9 w 347"/>
                  <a:gd name="T25" fmla="*/ 2 h 109"/>
                  <a:gd name="T26" fmla="*/ 8 w 347"/>
                  <a:gd name="T27" fmla="*/ 2 h 109"/>
                  <a:gd name="T28" fmla="*/ 7 w 347"/>
                  <a:gd name="T29" fmla="*/ 2 h 109"/>
                  <a:gd name="T30" fmla="*/ 5 w 347"/>
                  <a:gd name="T31" fmla="*/ 3 h 109"/>
                  <a:gd name="T32" fmla="*/ 4 w 347"/>
                  <a:gd name="T33" fmla="*/ 3 h 109"/>
                  <a:gd name="T34" fmla="*/ 2 w 347"/>
                  <a:gd name="T35" fmla="*/ 3 h 109"/>
                  <a:gd name="T36" fmla="*/ 1 w 347"/>
                  <a:gd name="T37" fmla="*/ 3 h 109"/>
                  <a:gd name="T38" fmla="*/ 0 w 347"/>
                  <a:gd name="T39" fmla="*/ 4 h 109"/>
                  <a:gd name="T40" fmla="*/ 1 w 347"/>
                  <a:gd name="T41" fmla="*/ 5 h 109"/>
                  <a:gd name="T42" fmla="*/ 2 w 347"/>
                  <a:gd name="T43" fmla="*/ 6 h 109"/>
                  <a:gd name="T44" fmla="*/ 3 w 347"/>
                  <a:gd name="T45" fmla="*/ 6 h 109"/>
                  <a:gd name="T46" fmla="*/ 4 w 347"/>
                  <a:gd name="T47" fmla="*/ 6 h 109"/>
                  <a:gd name="T48" fmla="*/ 5 w 347"/>
                  <a:gd name="T49" fmla="*/ 7 h 109"/>
                  <a:gd name="T50" fmla="*/ 7 w 347"/>
                  <a:gd name="T51" fmla="*/ 7 h 109"/>
                  <a:gd name="T52" fmla="*/ 8 w 347"/>
                  <a:gd name="T53" fmla="*/ 7 h 109"/>
                  <a:gd name="T54" fmla="*/ 10 w 347"/>
                  <a:gd name="T55" fmla="*/ 7 h 109"/>
                  <a:gd name="T56" fmla="*/ 11 w 347"/>
                  <a:gd name="T57" fmla="*/ 7 h 10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7"/>
                  <a:gd name="T88" fmla="*/ 0 h 109"/>
                  <a:gd name="T89" fmla="*/ 347 w 347"/>
                  <a:gd name="T90" fmla="*/ 109 h 10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7" h="109">
                    <a:moveTo>
                      <a:pt x="170" y="109"/>
                    </a:moveTo>
                    <a:lnTo>
                      <a:pt x="184" y="102"/>
                    </a:lnTo>
                    <a:lnTo>
                      <a:pt x="205" y="105"/>
                    </a:lnTo>
                    <a:lnTo>
                      <a:pt x="224" y="109"/>
                    </a:lnTo>
                    <a:lnTo>
                      <a:pt x="267" y="109"/>
                    </a:lnTo>
                    <a:lnTo>
                      <a:pt x="289" y="105"/>
                    </a:lnTo>
                    <a:lnTo>
                      <a:pt x="308" y="102"/>
                    </a:lnTo>
                    <a:lnTo>
                      <a:pt x="328" y="96"/>
                    </a:lnTo>
                    <a:lnTo>
                      <a:pt x="347" y="88"/>
                    </a:lnTo>
                    <a:lnTo>
                      <a:pt x="342" y="72"/>
                    </a:lnTo>
                    <a:lnTo>
                      <a:pt x="187" y="0"/>
                    </a:lnTo>
                    <a:lnTo>
                      <a:pt x="166" y="10"/>
                    </a:lnTo>
                    <a:lnTo>
                      <a:pt x="144" y="19"/>
                    </a:lnTo>
                    <a:lnTo>
                      <a:pt x="121" y="26"/>
                    </a:lnTo>
                    <a:lnTo>
                      <a:pt x="98" y="32"/>
                    </a:lnTo>
                    <a:lnTo>
                      <a:pt x="75" y="37"/>
                    </a:lnTo>
                    <a:lnTo>
                      <a:pt x="50" y="39"/>
                    </a:lnTo>
                    <a:lnTo>
                      <a:pt x="27" y="40"/>
                    </a:lnTo>
                    <a:lnTo>
                      <a:pt x="2" y="43"/>
                    </a:lnTo>
                    <a:lnTo>
                      <a:pt x="0" y="57"/>
                    </a:lnTo>
                    <a:lnTo>
                      <a:pt x="2" y="72"/>
                    </a:lnTo>
                    <a:lnTo>
                      <a:pt x="20" y="85"/>
                    </a:lnTo>
                    <a:lnTo>
                      <a:pt x="38" y="92"/>
                    </a:lnTo>
                    <a:lnTo>
                      <a:pt x="59" y="96"/>
                    </a:lnTo>
                    <a:lnTo>
                      <a:pt x="80" y="100"/>
                    </a:lnTo>
                    <a:lnTo>
                      <a:pt x="104" y="100"/>
                    </a:lnTo>
                    <a:lnTo>
                      <a:pt x="125" y="102"/>
                    </a:lnTo>
                    <a:lnTo>
                      <a:pt x="148" y="103"/>
                    </a:lnTo>
                    <a:lnTo>
                      <a:pt x="170" y="109"/>
                    </a:lnTo>
                    <a:close/>
                  </a:path>
                </a:pathLst>
              </a:custGeom>
              <a:solidFill>
                <a:srgbClr val="64270B"/>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721" name="Freeform 55"/>
              <p:cNvSpPr>
                <a:spLocks/>
              </p:cNvSpPr>
              <p:nvPr/>
            </p:nvSpPr>
            <p:spPr bwMode="auto">
              <a:xfrm>
                <a:off x="642" y="2645"/>
                <a:ext cx="446" cy="753"/>
              </a:xfrm>
              <a:custGeom>
                <a:avLst/>
                <a:gdLst>
                  <a:gd name="T0" fmla="*/ 43 w 892"/>
                  <a:gd name="T1" fmla="*/ 94 h 1508"/>
                  <a:gd name="T2" fmla="*/ 46 w 892"/>
                  <a:gd name="T3" fmla="*/ 94 h 1508"/>
                  <a:gd name="T4" fmla="*/ 49 w 892"/>
                  <a:gd name="T5" fmla="*/ 93 h 1508"/>
                  <a:gd name="T6" fmla="*/ 53 w 892"/>
                  <a:gd name="T7" fmla="*/ 92 h 1508"/>
                  <a:gd name="T8" fmla="*/ 54 w 892"/>
                  <a:gd name="T9" fmla="*/ 91 h 1508"/>
                  <a:gd name="T10" fmla="*/ 56 w 892"/>
                  <a:gd name="T11" fmla="*/ 90 h 1508"/>
                  <a:gd name="T12" fmla="*/ 56 w 892"/>
                  <a:gd name="T13" fmla="*/ 85 h 1508"/>
                  <a:gd name="T14" fmla="*/ 53 w 892"/>
                  <a:gd name="T15" fmla="*/ 55 h 1508"/>
                  <a:gd name="T16" fmla="*/ 52 w 892"/>
                  <a:gd name="T17" fmla="*/ 25 h 1508"/>
                  <a:gd name="T18" fmla="*/ 53 w 892"/>
                  <a:gd name="T19" fmla="*/ 14 h 1508"/>
                  <a:gd name="T20" fmla="*/ 53 w 892"/>
                  <a:gd name="T21" fmla="*/ 3 h 1508"/>
                  <a:gd name="T22" fmla="*/ 29 w 892"/>
                  <a:gd name="T23" fmla="*/ 2 h 1508"/>
                  <a:gd name="T24" fmla="*/ 28 w 892"/>
                  <a:gd name="T25" fmla="*/ 0 h 1508"/>
                  <a:gd name="T26" fmla="*/ 26 w 892"/>
                  <a:gd name="T27" fmla="*/ 1 h 1508"/>
                  <a:gd name="T28" fmla="*/ 23 w 892"/>
                  <a:gd name="T29" fmla="*/ 2 h 1508"/>
                  <a:gd name="T30" fmla="*/ 19 w 892"/>
                  <a:gd name="T31" fmla="*/ 3 h 1508"/>
                  <a:gd name="T32" fmla="*/ 15 w 892"/>
                  <a:gd name="T33" fmla="*/ 4 h 1508"/>
                  <a:gd name="T34" fmla="*/ 11 w 892"/>
                  <a:gd name="T35" fmla="*/ 5 h 1508"/>
                  <a:gd name="T36" fmla="*/ 8 w 892"/>
                  <a:gd name="T37" fmla="*/ 5 h 1508"/>
                  <a:gd name="T38" fmla="*/ 5 w 892"/>
                  <a:gd name="T39" fmla="*/ 6 h 1508"/>
                  <a:gd name="T40" fmla="*/ 2 w 892"/>
                  <a:gd name="T41" fmla="*/ 5 h 1508"/>
                  <a:gd name="T42" fmla="*/ 0 w 892"/>
                  <a:gd name="T43" fmla="*/ 8 h 1508"/>
                  <a:gd name="T44" fmla="*/ 2 w 892"/>
                  <a:gd name="T45" fmla="*/ 15 h 1508"/>
                  <a:gd name="T46" fmla="*/ 4 w 892"/>
                  <a:gd name="T47" fmla="*/ 26 h 1508"/>
                  <a:gd name="T48" fmla="*/ 6 w 892"/>
                  <a:gd name="T49" fmla="*/ 42 h 1508"/>
                  <a:gd name="T50" fmla="*/ 9 w 892"/>
                  <a:gd name="T51" fmla="*/ 54 h 1508"/>
                  <a:gd name="T52" fmla="*/ 11 w 892"/>
                  <a:gd name="T53" fmla="*/ 62 h 1508"/>
                  <a:gd name="T54" fmla="*/ 12 w 892"/>
                  <a:gd name="T55" fmla="*/ 71 h 1508"/>
                  <a:gd name="T56" fmla="*/ 13 w 892"/>
                  <a:gd name="T57" fmla="*/ 81 h 1508"/>
                  <a:gd name="T58" fmla="*/ 12 w 892"/>
                  <a:gd name="T59" fmla="*/ 92 h 1508"/>
                  <a:gd name="T60" fmla="*/ 15 w 892"/>
                  <a:gd name="T61" fmla="*/ 92 h 1508"/>
                  <a:gd name="T62" fmla="*/ 18 w 892"/>
                  <a:gd name="T63" fmla="*/ 92 h 1508"/>
                  <a:gd name="T64" fmla="*/ 21 w 892"/>
                  <a:gd name="T65" fmla="*/ 91 h 1508"/>
                  <a:gd name="T66" fmla="*/ 23 w 892"/>
                  <a:gd name="T67" fmla="*/ 91 h 1508"/>
                  <a:gd name="T68" fmla="*/ 25 w 892"/>
                  <a:gd name="T69" fmla="*/ 90 h 1508"/>
                  <a:gd name="T70" fmla="*/ 27 w 892"/>
                  <a:gd name="T71" fmla="*/ 89 h 1508"/>
                  <a:gd name="T72" fmla="*/ 28 w 892"/>
                  <a:gd name="T73" fmla="*/ 68 h 1508"/>
                  <a:gd name="T74" fmla="*/ 26 w 892"/>
                  <a:gd name="T75" fmla="*/ 47 h 1508"/>
                  <a:gd name="T76" fmla="*/ 26 w 892"/>
                  <a:gd name="T77" fmla="*/ 28 h 1508"/>
                  <a:gd name="T78" fmla="*/ 27 w 892"/>
                  <a:gd name="T79" fmla="*/ 8 h 1508"/>
                  <a:gd name="T80" fmla="*/ 27 w 892"/>
                  <a:gd name="T81" fmla="*/ 5 h 1508"/>
                  <a:gd name="T82" fmla="*/ 30 w 892"/>
                  <a:gd name="T83" fmla="*/ 15 h 1508"/>
                  <a:gd name="T84" fmla="*/ 34 w 892"/>
                  <a:gd name="T85" fmla="*/ 37 h 1508"/>
                  <a:gd name="T86" fmla="*/ 37 w 892"/>
                  <a:gd name="T87" fmla="*/ 59 h 1508"/>
                  <a:gd name="T88" fmla="*/ 39 w 892"/>
                  <a:gd name="T89" fmla="*/ 81 h 1508"/>
                  <a:gd name="T90" fmla="*/ 40 w 892"/>
                  <a:gd name="T91" fmla="*/ 92 h 1508"/>
                  <a:gd name="T92" fmla="*/ 40 w 892"/>
                  <a:gd name="T93" fmla="*/ 93 h 1508"/>
                  <a:gd name="T94" fmla="*/ 41 w 892"/>
                  <a:gd name="T95" fmla="*/ 94 h 15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92"/>
                  <a:gd name="T145" fmla="*/ 0 h 1508"/>
                  <a:gd name="T146" fmla="*/ 892 w 892"/>
                  <a:gd name="T147" fmla="*/ 1508 h 150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92" h="1508">
                    <a:moveTo>
                      <a:pt x="651" y="1505"/>
                    </a:moveTo>
                    <a:lnTo>
                      <a:pt x="678" y="1508"/>
                    </a:lnTo>
                    <a:lnTo>
                      <a:pt x="703" y="1505"/>
                    </a:lnTo>
                    <a:lnTo>
                      <a:pt x="728" y="1505"/>
                    </a:lnTo>
                    <a:lnTo>
                      <a:pt x="757" y="1502"/>
                    </a:lnTo>
                    <a:lnTo>
                      <a:pt x="782" y="1500"/>
                    </a:lnTo>
                    <a:lnTo>
                      <a:pt x="806" y="1493"/>
                    </a:lnTo>
                    <a:lnTo>
                      <a:pt x="833" y="1483"/>
                    </a:lnTo>
                    <a:lnTo>
                      <a:pt x="856" y="1473"/>
                    </a:lnTo>
                    <a:lnTo>
                      <a:pt x="856" y="1468"/>
                    </a:lnTo>
                    <a:lnTo>
                      <a:pt x="860" y="1463"/>
                    </a:lnTo>
                    <a:lnTo>
                      <a:pt x="892" y="1450"/>
                    </a:lnTo>
                    <a:lnTo>
                      <a:pt x="892" y="1408"/>
                    </a:lnTo>
                    <a:lnTo>
                      <a:pt x="890" y="1365"/>
                    </a:lnTo>
                    <a:lnTo>
                      <a:pt x="865" y="1124"/>
                    </a:lnTo>
                    <a:lnTo>
                      <a:pt x="845" y="884"/>
                    </a:lnTo>
                    <a:lnTo>
                      <a:pt x="829" y="643"/>
                    </a:lnTo>
                    <a:lnTo>
                      <a:pt x="821" y="401"/>
                    </a:lnTo>
                    <a:lnTo>
                      <a:pt x="828" y="313"/>
                    </a:lnTo>
                    <a:lnTo>
                      <a:pt x="835" y="225"/>
                    </a:lnTo>
                    <a:lnTo>
                      <a:pt x="838" y="138"/>
                    </a:lnTo>
                    <a:lnTo>
                      <a:pt x="836" y="56"/>
                    </a:lnTo>
                    <a:lnTo>
                      <a:pt x="500" y="47"/>
                    </a:lnTo>
                    <a:lnTo>
                      <a:pt x="464" y="41"/>
                    </a:lnTo>
                    <a:lnTo>
                      <a:pt x="446" y="22"/>
                    </a:lnTo>
                    <a:lnTo>
                      <a:pt x="436" y="4"/>
                    </a:lnTo>
                    <a:lnTo>
                      <a:pt x="436" y="0"/>
                    </a:lnTo>
                    <a:lnTo>
                      <a:pt x="413" y="22"/>
                    </a:lnTo>
                    <a:lnTo>
                      <a:pt x="386" y="37"/>
                    </a:lnTo>
                    <a:lnTo>
                      <a:pt x="358" y="47"/>
                    </a:lnTo>
                    <a:lnTo>
                      <a:pt x="325" y="52"/>
                    </a:lnTo>
                    <a:lnTo>
                      <a:pt x="294" y="57"/>
                    </a:lnTo>
                    <a:lnTo>
                      <a:pt x="262" y="63"/>
                    </a:lnTo>
                    <a:lnTo>
                      <a:pt x="230" y="70"/>
                    </a:lnTo>
                    <a:lnTo>
                      <a:pt x="198" y="85"/>
                    </a:lnTo>
                    <a:lnTo>
                      <a:pt x="172" y="89"/>
                    </a:lnTo>
                    <a:lnTo>
                      <a:pt x="148" y="92"/>
                    </a:lnTo>
                    <a:lnTo>
                      <a:pt x="123" y="94"/>
                    </a:lnTo>
                    <a:lnTo>
                      <a:pt x="98" y="94"/>
                    </a:lnTo>
                    <a:lnTo>
                      <a:pt x="73" y="97"/>
                    </a:lnTo>
                    <a:lnTo>
                      <a:pt x="50" y="94"/>
                    </a:lnTo>
                    <a:lnTo>
                      <a:pt x="25" y="94"/>
                    </a:lnTo>
                    <a:lnTo>
                      <a:pt x="0" y="92"/>
                    </a:lnTo>
                    <a:lnTo>
                      <a:pt x="0" y="142"/>
                    </a:lnTo>
                    <a:lnTo>
                      <a:pt x="7" y="193"/>
                    </a:lnTo>
                    <a:lnTo>
                      <a:pt x="18" y="245"/>
                    </a:lnTo>
                    <a:lnTo>
                      <a:pt x="27" y="298"/>
                    </a:lnTo>
                    <a:lnTo>
                      <a:pt x="50" y="426"/>
                    </a:lnTo>
                    <a:lnTo>
                      <a:pt x="72" y="556"/>
                    </a:lnTo>
                    <a:lnTo>
                      <a:pt x="96" y="687"/>
                    </a:lnTo>
                    <a:lnTo>
                      <a:pt x="128" y="816"/>
                    </a:lnTo>
                    <a:lnTo>
                      <a:pt x="143" y="874"/>
                    </a:lnTo>
                    <a:lnTo>
                      <a:pt x="153" y="937"/>
                    </a:lnTo>
                    <a:lnTo>
                      <a:pt x="164" y="997"/>
                    </a:lnTo>
                    <a:lnTo>
                      <a:pt x="174" y="1057"/>
                    </a:lnTo>
                    <a:lnTo>
                      <a:pt x="185" y="1140"/>
                    </a:lnTo>
                    <a:lnTo>
                      <a:pt x="191" y="1223"/>
                    </a:lnTo>
                    <a:lnTo>
                      <a:pt x="194" y="1307"/>
                    </a:lnTo>
                    <a:lnTo>
                      <a:pt x="194" y="1438"/>
                    </a:lnTo>
                    <a:lnTo>
                      <a:pt x="191" y="1487"/>
                    </a:lnTo>
                    <a:lnTo>
                      <a:pt x="211" y="1488"/>
                    </a:lnTo>
                    <a:lnTo>
                      <a:pt x="235" y="1485"/>
                    </a:lnTo>
                    <a:lnTo>
                      <a:pt x="262" y="1480"/>
                    </a:lnTo>
                    <a:lnTo>
                      <a:pt x="286" y="1476"/>
                    </a:lnTo>
                    <a:lnTo>
                      <a:pt x="305" y="1473"/>
                    </a:lnTo>
                    <a:lnTo>
                      <a:pt x="323" y="1467"/>
                    </a:lnTo>
                    <a:lnTo>
                      <a:pt x="342" y="1463"/>
                    </a:lnTo>
                    <a:lnTo>
                      <a:pt x="359" y="1460"/>
                    </a:lnTo>
                    <a:lnTo>
                      <a:pt x="378" y="1455"/>
                    </a:lnTo>
                    <a:lnTo>
                      <a:pt x="395" y="1448"/>
                    </a:lnTo>
                    <a:lnTo>
                      <a:pt x="413" y="1441"/>
                    </a:lnTo>
                    <a:lnTo>
                      <a:pt x="431" y="1436"/>
                    </a:lnTo>
                    <a:lnTo>
                      <a:pt x="444" y="1268"/>
                    </a:lnTo>
                    <a:lnTo>
                      <a:pt x="436" y="1102"/>
                    </a:lnTo>
                    <a:lnTo>
                      <a:pt x="422" y="934"/>
                    </a:lnTo>
                    <a:lnTo>
                      <a:pt x="413" y="766"/>
                    </a:lnTo>
                    <a:lnTo>
                      <a:pt x="404" y="608"/>
                    </a:lnTo>
                    <a:lnTo>
                      <a:pt x="404" y="450"/>
                    </a:lnTo>
                    <a:lnTo>
                      <a:pt x="413" y="295"/>
                    </a:lnTo>
                    <a:lnTo>
                      <a:pt x="425" y="138"/>
                    </a:lnTo>
                    <a:lnTo>
                      <a:pt x="424" y="120"/>
                    </a:lnTo>
                    <a:lnTo>
                      <a:pt x="425" y="82"/>
                    </a:lnTo>
                    <a:lnTo>
                      <a:pt x="429" y="82"/>
                    </a:lnTo>
                    <a:lnTo>
                      <a:pt x="470" y="255"/>
                    </a:lnTo>
                    <a:lnTo>
                      <a:pt x="505" y="430"/>
                    </a:lnTo>
                    <a:lnTo>
                      <a:pt x="536" y="605"/>
                    </a:lnTo>
                    <a:lnTo>
                      <a:pt x="563" y="779"/>
                    </a:lnTo>
                    <a:lnTo>
                      <a:pt x="585" y="954"/>
                    </a:lnTo>
                    <a:lnTo>
                      <a:pt x="603" y="1129"/>
                    </a:lnTo>
                    <a:lnTo>
                      <a:pt x="621" y="1305"/>
                    </a:lnTo>
                    <a:lnTo>
                      <a:pt x="637" y="1481"/>
                    </a:lnTo>
                    <a:lnTo>
                      <a:pt x="639" y="1487"/>
                    </a:lnTo>
                    <a:lnTo>
                      <a:pt x="641" y="1491"/>
                    </a:lnTo>
                    <a:lnTo>
                      <a:pt x="639" y="1496"/>
                    </a:lnTo>
                    <a:lnTo>
                      <a:pt x="639" y="1502"/>
                    </a:lnTo>
                    <a:lnTo>
                      <a:pt x="651" y="1505"/>
                    </a:lnTo>
                    <a:close/>
                  </a:path>
                </a:pathLst>
              </a:custGeom>
              <a:solidFill>
                <a:srgbClr val="FFC283"/>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722" name="Freeform 56"/>
              <p:cNvSpPr>
                <a:spLocks/>
              </p:cNvSpPr>
              <p:nvPr/>
            </p:nvSpPr>
            <p:spPr bwMode="auto">
              <a:xfrm>
                <a:off x="487" y="1871"/>
                <a:ext cx="368" cy="815"/>
              </a:xfrm>
              <a:custGeom>
                <a:avLst/>
                <a:gdLst>
                  <a:gd name="T0" fmla="*/ 31 w 737"/>
                  <a:gd name="T1" fmla="*/ 101 h 1629"/>
                  <a:gd name="T2" fmla="*/ 40 w 737"/>
                  <a:gd name="T3" fmla="*/ 99 h 1629"/>
                  <a:gd name="T4" fmla="*/ 44 w 737"/>
                  <a:gd name="T5" fmla="*/ 98 h 1629"/>
                  <a:gd name="T6" fmla="*/ 45 w 737"/>
                  <a:gd name="T7" fmla="*/ 90 h 1629"/>
                  <a:gd name="T8" fmla="*/ 41 w 737"/>
                  <a:gd name="T9" fmla="*/ 66 h 1629"/>
                  <a:gd name="T10" fmla="*/ 41 w 737"/>
                  <a:gd name="T11" fmla="*/ 42 h 1629"/>
                  <a:gd name="T12" fmla="*/ 33 w 737"/>
                  <a:gd name="T13" fmla="*/ 29 h 1629"/>
                  <a:gd name="T14" fmla="*/ 34 w 737"/>
                  <a:gd name="T15" fmla="*/ 11 h 1629"/>
                  <a:gd name="T16" fmla="*/ 37 w 737"/>
                  <a:gd name="T17" fmla="*/ 0 h 1629"/>
                  <a:gd name="T18" fmla="*/ 31 w 737"/>
                  <a:gd name="T19" fmla="*/ 3 h 1629"/>
                  <a:gd name="T20" fmla="*/ 22 w 737"/>
                  <a:gd name="T21" fmla="*/ 7 h 1629"/>
                  <a:gd name="T22" fmla="*/ 14 w 737"/>
                  <a:gd name="T23" fmla="*/ 13 h 1629"/>
                  <a:gd name="T24" fmla="*/ 9 w 737"/>
                  <a:gd name="T25" fmla="*/ 19 h 1629"/>
                  <a:gd name="T26" fmla="*/ 4 w 737"/>
                  <a:gd name="T27" fmla="*/ 29 h 1629"/>
                  <a:gd name="T28" fmla="*/ 0 w 737"/>
                  <a:gd name="T29" fmla="*/ 44 h 1629"/>
                  <a:gd name="T30" fmla="*/ 2 w 737"/>
                  <a:gd name="T31" fmla="*/ 52 h 1629"/>
                  <a:gd name="T32" fmla="*/ 3 w 737"/>
                  <a:gd name="T33" fmla="*/ 50 h 1629"/>
                  <a:gd name="T34" fmla="*/ 3 w 737"/>
                  <a:gd name="T35" fmla="*/ 65 h 1629"/>
                  <a:gd name="T36" fmla="*/ 10 w 737"/>
                  <a:gd name="T37" fmla="*/ 62 h 1629"/>
                  <a:gd name="T38" fmla="*/ 15 w 737"/>
                  <a:gd name="T39" fmla="*/ 61 h 1629"/>
                  <a:gd name="T40" fmla="*/ 17 w 737"/>
                  <a:gd name="T41" fmla="*/ 66 h 1629"/>
                  <a:gd name="T42" fmla="*/ 18 w 737"/>
                  <a:gd name="T43" fmla="*/ 62 h 1629"/>
                  <a:gd name="T44" fmla="*/ 7 w 737"/>
                  <a:gd name="T45" fmla="*/ 62 h 1629"/>
                  <a:gd name="T46" fmla="*/ 6 w 737"/>
                  <a:gd name="T47" fmla="*/ 61 h 1629"/>
                  <a:gd name="T48" fmla="*/ 10 w 737"/>
                  <a:gd name="T49" fmla="*/ 57 h 1629"/>
                  <a:gd name="T50" fmla="*/ 13 w 737"/>
                  <a:gd name="T51" fmla="*/ 44 h 1629"/>
                  <a:gd name="T52" fmla="*/ 15 w 737"/>
                  <a:gd name="T53" fmla="*/ 23 h 1629"/>
                  <a:gd name="T54" fmla="*/ 17 w 737"/>
                  <a:gd name="T55" fmla="*/ 18 h 1629"/>
                  <a:gd name="T56" fmla="*/ 17 w 737"/>
                  <a:gd name="T57" fmla="*/ 29 h 1629"/>
                  <a:gd name="T58" fmla="*/ 20 w 737"/>
                  <a:gd name="T59" fmla="*/ 21 h 1629"/>
                  <a:gd name="T60" fmla="*/ 21 w 737"/>
                  <a:gd name="T61" fmla="*/ 22 h 1629"/>
                  <a:gd name="T62" fmla="*/ 32 w 737"/>
                  <a:gd name="T63" fmla="*/ 36 h 1629"/>
                  <a:gd name="T64" fmla="*/ 42 w 737"/>
                  <a:gd name="T65" fmla="*/ 51 h 1629"/>
                  <a:gd name="T66" fmla="*/ 37 w 737"/>
                  <a:gd name="T67" fmla="*/ 44 h 1629"/>
                  <a:gd name="T68" fmla="*/ 31 w 737"/>
                  <a:gd name="T69" fmla="*/ 38 h 1629"/>
                  <a:gd name="T70" fmla="*/ 26 w 737"/>
                  <a:gd name="T71" fmla="*/ 31 h 1629"/>
                  <a:gd name="T72" fmla="*/ 21 w 737"/>
                  <a:gd name="T73" fmla="*/ 25 h 1629"/>
                  <a:gd name="T74" fmla="*/ 14 w 737"/>
                  <a:gd name="T75" fmla="*/ 38 h 1629"/>
                  <a:gd name="T76" fmla="*/ 14 w 737"/>
                  <a:gd name="T77" fmla="*/ 55 h 1629"/>
                  <a:gd name="T78" fmla="*/ 17 w 737"/>
                  <a:gd name="T79" fmla="*/ 59 h 1629"/>
                  <a:gd name="T80" fmla="*/ 19 w 737"/>
                  <a:gd name="T81" fmla="*/ 62 h 1629"/>
                  <a:gd name="T82" fmla="*/ 21 w 737"/>
                  <a:gd name="T83" fmla="*/ 64 h 1629"/>
                  <a:gd name="T84" fmla="*/ 17 w 737"/>
                  <a:gd name="T85" fmla="*/ 67 h 1629"/>
                  <a:gd name="T86" fmla="*/ 12 w 737"/>
                  <a:gd name="T87" fmla="*/ 70 h 1629"/>
                  <a:gd name="T88" fmla="*/ 8 w 737"/>
                  <a:gd name="T89" fmla="*/ 71 h 1629"/>
                  <a:gd name="T90" fmla="*/ 7 w 737"/>
                  <a:gd name="T91" fmla="*/ 72 h 1629"/>
                  <a:gd name="T92" fmla="*/ 8 w 737"/>
                  <a:gd name="T93" fmla="*/ 82 h 1629"/>
                  <a:gd name="T94" fmla="*/ 10 w 737"/>
                  <a:gd name="T95" fmla="*/ 85 h 1629"/>
                  <a:gd name="T96" fmla="*/ 8 w 737"/>
                  <a:gd name="T97" fmla="*/ 84 h 1629"/>
                  <a:gd name="T98" fmla="*/ 6 w 737"/>
                  <a:gd name="T99" fmla="*/ 94 h 1629"/>
                  <a:gd name="T100" fmla="*/ 9 w 737"/>
                  <a:gd name="T101" fmla="*/ 97 h 1629"/>
                  <a:gd name="T102" fmla="*/ 13 w 737"/>
                  <a:gd name="T103" fmla="*/ 100 h 1629"/>
                  <a:gd name="T104" fmla="*/ 18 w 737"/>
                  <a:gd name="T105" fmla="*/ 101 h 1629"/>
                  <a:gd name="T106" fmla="*/ 23 w 737"/>
                  <a:gd name="T107" fmla="*/ 102 h 16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37"/>
                  <a:gd name="T163" fmla="*/ 0 h 1629"/>
                  <a:gd name="T164" fmla="*/ 737 w 737"/>
                  <a:gd name="T165" fmla="*/ 1629 h 162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37" h="1629">
                    <a:moveTo>
                      <a:pt x="376" y="1628"/>
                    </a:moveTo>
                    <a:lnTo>
                      <a:pt x="418" y="1629"/>
                    </a:lnTo>
                    <a:lnTo>
                      <a:pt x="458" y="1623"/>
                    </a:lnTo>
                    <a:lnTo>
                      <a:pt x="497" y="1616"/>
                    </a:lnTo>
                    <a:lnTo>
                      <a:pt x="537" y="1605"/>
                    </a:lnTo>
                    <a:lnTo>
                      <a:pt x="577" y="1594"/>
                    </a:lnTo>
                    <a:lnTo>
                      <a:pt x="615" y="1583"/>
                    </a:lnTo>
                    <a:lnTo>
                      <a:pt x="654" y="1574"/>
                    </a:lnTo>
                    <a:lnTo>
                      <a:pt x="695" y="1571"/>
                    </a:lnTo>
                    <a:lnTo>
                      <a:pt x="702" y="1568"/>
                    </a:lnTo>
                    <a:lnTo>
                      <a:pt x="707" y="1567"/>
                    </a:lnTo>
                    <a:lnTo>
                      <a:pt x="712" y="1563"/>
                    </a:lnTo>
                    <a:lnTo>
                      <a:pt x="718" y="1558"/>
                    </a:lnTo>
                    <a:lnTo>
                      <a:pt x="737" y="1528"/>
                    </a:lnTo>
                    <a:lnTo>
                      <a:pt x="730" y="1483"/>
                    </a:lnTo>
                    <a:lnTo>
                      <a:pt x="722" y="1438"/>
                    </a:lnTo>
                    <a:lnTo>
                      <a:pt x="712" y="1396"/>
                    </a:lnTo>
                    <a:lnTo>
                      <a:pt x="704" y="1350"/>
                    </a:lnTo>
                    <a:lnTo>
                      <a:pt x="679" y="1203"/>
                    </a:lnTo>
                    <a:lnTo>
                      <a:pt x="663" y="1055"/>
                    </a:lnTo>
                    <a:lnTo>
                      <a:pt x="671" y="908"/>
                    </a:lnTo>
                    <a:lnTo>
                      <a:pt x="722" y="764"/>
                    </a:lnTo>
                    <a:lnTo>
                      <a:pt x="696" y="711"/>
                    </a:lnTo>
                    <a:lnTo>
                      <a:pt x="664" y="661"/>
                    </a:lnTo>
                    <a:lnTo>
                      <a:pt x="630" y="611"/>
                    </a:lnTo>
                    <a:lnTo>
                      <a:pt x="596" y="561"/>
                    </a:lnTo>
                    <a:lnTo>
                      <a:pt x="567" y="509"/>
                    </a:lnTo>
                    <a:lnTo>
                      <a:pt x="543" y="455"/>
                    </a:lnTo>
                    <a:lnTo>
                      <a:pt x="533" y="393"/>
                    </a:lnTo>
                    <a:lnTo>
                      <a:pt x="533" y="325"/>
                    </a:lnTo>
                    <a:lnTo>
                      <a:pt x="538" y="243"/>
                    </a:lnTo>
                    <a:lnTo>
                      <a:pt x="554" y="163"/>
                    </a:lnTo>
                    <a:lnTo>
                      <a:pt x="583" y="87"/>
                    </a:lnTo>
                    <a:lnTo>
                      <a:pt x="622" y="24"/>
                    </a:lnTo>
                    <a:lnTo>
                      <a:pt x="608" y="0"/>
                    </a:lnTo>
                    <a:lnTo>
                      <a:pt x="598" y="0"/>
                    </a:lnTo>
                    <a:lnTo>
                      <a:pt x="593" y="3"/>
                    </a:lnTo>
                    <a:lnTo>
                      <a:pt x="590" y="7"/>
                    </a:lnTo>
                    <a:lnTo>
                      <a:pt x="550" y="22"/>
                    </a:lnTo>
                    <a:lnTo>
                      <a:pt x="508" y="37"/>
                    </a:lnTo>
                    <a:lnTo>
                      <a:pt x="467" y="50"/>
                    </a:lnTo>
                    <a:lnTo>
                      <a:pt x="428" y="67"/>
                    </a:lnTo>
                    <a:lnTo>
                      <a:pt x="389" y="84"/>
                    </a:lnTo>
                    <a:lnTo>
                      <a:pt x="353" y="107"/>
                    </a:lnTo>
                    <a:lnTo>
                      <a:pt x="321" y="130"/>
                    </a:lnTo>
                    <a:lnTo>
                      <a:pt x="292" y="162"/>
                    </a:lnTo>
                    <a:lnTo>
                      <a:pt x="262" y="180"/>
                    </a:lnTo>
                    <a:lnTo>
                      <a:pt x="236" y="200"/>
                    </a:lnTo>
                    <a:lnTo>
                      <a:pt x="212" y="222"/>
                    </a:lnTo>
                    <a:lnTo>
                      <a:pt x="189" y="245"/>
                    </a:lnTo>
                    <a:lnTo>
                      <a:pt x="170" y="273"/>
                    </a:lnTo>
                    <a:lnTo>
                      <a:pt x="152" y="300"/>
                    </a:lnTo>
                    <a:lnTo>
                      <a:pt x="136" y="330"/>
                    </a:lnTo>
                    <a:lnTo>
                      <a:pt x="122" y="361"/>
                    </a:lnTo>
                    <a:lnTo>
                      <a:pt x="94" y="407"/>
                    </a:lnTo>
                    <a:lnTo>
                      <a:pt x="65" y="460"/>
                    </a:lnTo>
                    <a:lnTo>
                      <a:pt x="39" y="515"/>
                    </a:lnTo>
                    <a:lnTo>
                      <a:pt x="19" y="576"/>
                    </a:lnTo>
                    <a:lnTo>
                      <a:pt x="4" y="638"/>
                    </a:lnTo>
                    <a:lnTo>
                      <a:pt x="0" y="699"/>
                    </a:lnTo>
                    <a:lnTo>
                      <a:pt x="7" y="759"/>
                    </a:lnTo>
                    <a:lnTo>
                      <a:pt x="27" y="818"/>
                    </a:lnTo>
                    <a:lnTo>
                      <a:pt x="29" y="824"/>
                    </a:lnTo>
                    <a:lnTo>
                      <a:pt x="33" y="827"/>
                    </a:lnTo>
                    <a:lnTo>
                      <a:pt x="38" y="804"/>
                    </a:lnTo>
                    <a:lnTo>
                      <a:pt x="39" y="798"/>
                    </a:lnTo>
                    <a:lnTo>
                      <a:pt x="47" y="794"/>
                    </a:lnTo>
                    <a:lnTo>
                      <a:pt x="53" y="794"/>
                    </a:lnTo>
                    <a:lnTo>
                      <a:pt x="54" y="801"/>
                    </a:lnTo>
                    <a:lnTo>
                      <a:pt x="41" y="877"/>
                    </a:lnTo>
                    <a:lnTo>
                      <a:pt x="41" y="952"/>
                    </a:lnTo>
                    <a:lnTo>
                      <a:pt x="56" y="1025"/>
                    </a:lnTo>
                    <a:lnTo>
                      <a:pt x="87" y="1090"/>
                    </a:lnTo>
                    <a:lnTo>
                      <a:pt x="122" y="1029"/>
                    </a:lnTo>
                    <a:lnTo>
                      <a:pt x="139" y="1004"/>
                    </a:lnTo>
                    <a:lnTo>
                      <a:pt x="161" y="982"/>
                    </a:lnTo>
                    <a:lnTo>
                      <a:pt x="187" y="962"/>
                    </a:lnTo>
                    <a:lnTo>
                      <a:pt x="216" y="954"/>
                    </a:lnTo>
                    <a:lnTo>
                      <a:pt x="238" y="954"/>
                    </a:lnTo>
                    <a:lnTo>
                      <a:pt x="253" y="974"/>
                    </a:lnTo>
                    <a:lnTo>
                      <a:pt x="262" y="1000"/>
                    </a:lnTo>
                    <a:lnTo>
                      <a:pt x="264" y="1027"/>
                    </a:lnTo>
                    <a:lnTo>
                      <a:pt x="272" y="1055"/>
                    </a:lnTo>
                    <a:lnTo>
                      <a:pt x="277" y="1055"/>
                    </a:lnTo>
                    <a:lnTo>
                      <a:pt x="282" y="1049"/>
                    </a:lnTo>
                    <a:lnTo>
                      <a:pt x="287" y="1040"/>
                    </a:lnTo>
                    <a:lnTo>
                      <a:pt x="291" y="1032"/>
                    </a:lnTo>
                    <a:lnTo>
                      <a:pt x="291" y="992"/>
                    </a:lnTo>
                    <a:lnTo>
                      <a:pt x="278" y="957"/>
                    </a:lnTo>
                    <a:lnTo>
                      <a:pt x="250" y="919"/>
                    </a:lnTo>
                    <a:lnTo>
                      <a:pt x="145" y="935"/>
                    </a:lnTo>
                    <a:lnTo>
                      <a:pt x="112" y="979"/>
                    </a:lnTo>
                    <a:lnTo>
                      <a:pt x="109" y="982"/>
                    </a:lnTo>
                    <a:lnTo>
                      <a:pt x="104" y="979"/>
                    </a:lnTo>
                    <a:lnTo>
                      <a:pt x="104" y="977"/>
                    </a:lnTo>
                    <a:lnTo>
                      <a:pt x="100" y="974"/>
                    </a:lnTo>
                    <a:lnTo>
                      <a:pt x="112" y="954"/>
                    </a:lnTo>
                    <a:lnTo>
                      <a:pt x="127" y="934"/>
                    </a:lnTo>
                    <a:lnTo>
                      <a:pt x="145" y="919"/>
                    </a:lnTo>
                    <a:lnTo>
                      <a:pt x="172" y="912"/>
                    </a:lnTo>
                    <a:lnTo>
                      <a:pt x="219" y="912"/>
                    </a:lnTo>
                    <a:lnTo>
                      <a:pt x="238" y="908"/>
                    </a:lnTo>
                    <a:lnTo>
                      <a:pt x="211" y="804"/>
                    </a:lnTo>
                    <a:lnTo>
                      <a:pt x="212" y="691"/>
                    </a:lnTo>
                    <a:lnTo>
                      <a:pt x="236" y="581"/>
                    </a:lnTo>
                    <a:lnTo>
                      <a:pt x="268" y="475"/>
                    </a:lnTo>
                    <a:lnTo>
                      <a:pt x="255" y="423"/>
                    </a:lnTo>
                    <a:lnTo>
                      <a:pt x="253" y="368"/>
                    </a:lnTo>
                    <a:lnTo>
                      <a:pt x="258" y="317"/>
                    </a:lnTo>
                    <a:lnTo>
                      <a:pt x="275" y="268"/>
                    </a:lnTo>
                    <a:lnTo>
                      <a:pt x="280" y="270"/>
                    </a:lnTo>
                    <a:lnTo>
                      <a:pt x="284" y="277"/>
                    </a:lnTo>
                    <a:lnTo>
                      <a:pt x="273" y="319"/>
                    </a:lnTo>
                    <a:lnTo>
                      <a:pt x="268" y="363"/>
                    </a:lnTo>
                    <a:lnTo>
                      <a:pt x="272" y="407"/>
                    </a:lnTo>
                    <a:lnTo>
                      <a:pt x="280" y="453"/>
                    </a:lnTo>
                    <a:lnTo>
                      <a:pt x="340" y="375"/>
                    </a:lnTo>
                    <a:lnTo>
                      <a:pt x="319" y="335"/>
                    </a:lnTo>
                    <a:lnTo>
                      <a:pt x="325" y="328"/>
                    </a:lnTo>
                    <a:lnTo>
                      <a:pt x="331" y="323"/>
                    </a:lnTo>
                    <a:lnTo>
                      <a:pt x="425" y="291"/>
                    </a:lnTo>
                    <a:lnTo>
                      <a:pt x="428" y="293"/>
                    </a:lnTo>
                    <a:lnTo>
                      <a:pt x="430" y="300"/>
                    </a:lnTo>
                    <a:lnTo>
                      <a:pt x="346" y="337"/>
                    </a:lnTo>
                    <a:lnTo>
                      <a:pt x="374" y="401"/>
                    </a:lnTo>
                    <a:lnTo>
                      <a:pt x="413" y="460"/>
                    </a:lnTo>
                    <a:lnTo>
                      <a:pt x="460" y="515"/>
                    </a:lnTo>
                    <a:lnTo>
                      <a:pt x="512" y="568"/>
                    </a:lnTo>
                    <a:lnTo>
                      <a:pt x="561" y="623"/>
                    </a:lnTo>
                    <a:lnTo>
                      <a:pt x="610" y="681"/>
                    </a:lnTo>
                    <a:lnTo>
                      <a:pt x="652" y="741"/>
                    </a:lnTo>
                    <a:lnTo>
                      <a:pt x="679" y="807"/>
                    </a:lnTo>
                    <a:lnTo>
                      <a:pt x="664" y="779"/>
                    </a:lnTo>
                    <a:lnTo>
                      <a:pt x="647" y="752"/>
                    </a:lnTo>
                    <a:lnTo>
                      <a:pt x="627" y="724"/>
                    </a:lnTo>
                    <a:lnTo>
                      <a:pt x="605" y="699"/>
                    </a:lnTo>
                    <a:lnTo>
                      <a:pt x="581" y="675"/>
                    </a:lnTo>
                    <a:lnTo>
                      <a:pt x="556" y="648"/>
                    </a:lnTo>
                    <a:lnTo>
                      <a:pt x="530" y="621"/>
                    </a:lnTo>
                    <a:lnTo>
                      <a:pt x="504" y="596"/>
                    </a:lnTo>
                    <a:lnTo>
                      <a:pt x="481" y="571"/>
                    </a:lnTo>
                    <a:lnTo>
                      <a:pt x="460" y="544"/>
                    </a:lnTo>
                    <a:lnTo>
                      <a:pt x="438" y="519"/>
                    </a:lnTo>
                    <a:lnTo>
                      <a:pt x="419" y="491"/>
                    </a:lnTo>
                    <a:lnTo>
                      <a:pt x="401" y="466"/>
                    </a:lnTo>
                    <a:lnTo>
                      <a:pt x="382" y="440"/>
                    </a:lnTo>
                    <a:lnTo>
                      <a:pt x="365" y="415"/>
                    </a:lnTo>
                    <a:lnTo>
                      <a:pt x="348" y="386"/>
                    </a:lnTo>
                    <a:lnTo>
                      <a:pt x="312" y="433"/>
                    </a:lnTo>
                    <a:lnTo>
                      <a:pt x="282" y="486"/>
                    </a:lnTo>
                    <a:lnTo>
                      <a:pt x="257" y="546"/>
                    </a:lnTo>
                    <a:lnTo>
                      <a:pt x="239" y="607"/>
                    </a:lnTo>
                    <a:lnTo>
                      <a:pt x="226" y="673"/>
                    </a:lnTo>
                    <a:lnTo>
                      <a:pt x="223" y="739"/>
                    </a:lnTo>
                    <a:lnTo>
                      <a:pt x="226" y="804"/>
                    </a:lnTo>
                    <a:lnTo>
                      <a:pt x="238" y="868"/>
                    </a:lnTo>
                    <a:lnTo>
                      <a:pt x="246" y="884"/>
                    </a:lnTo>
                    <a:lnTo>
                      <a:pt x="255" y="901"/>
                    </a:lnTo>
                    <a:lnTo>
                      <a:pt x="265" y="914"/>
                    </a:lnTo>
                    <a:lnTo>
                      <a:pt x="278" y="930"/>
                    </a:lnTo>
                    <a:lnTo>
                      <a:pt x="289" y="939"/>
                    </a:lnTo>
                    <a:lnTo>
                      <a:pt x="297" y="950"/>
                    </a:lnTo>
                    <a:lnTo>
                      <a:pt x="339" y="991"/>
                    </a:lnTo>
                    <a:lnTo>
                      <a:pt x="307" y="977"/>
                    </a:lnTo>
                    <a:lnTo>
                      <a:pt x="311" y="1007"/>
                    </a:lnTo>
                    <a:lnTo>
                      <a:pt x="339" y="1004"/>
                    </a:lnTo>
                    <a:lnTo>
                      <a:pt x="343" y="1006"/>
                    </a:lnTo>
                    <a:lnTo>
                      <a:pt x="345" y="1009"/>
                    </a:lnTo>
                    <a:lnTo>
                      <a:pt x="326" y="1022"/>
                    </a:lnTo>
                    <a:lnTo>
                      <a:pt x="309" y="1032"/>
                    </a:lnTo>
                    <a:lnTo>
                      <a:pt x="294" y="1049"/>
                    </a:lnTo>
                    <a:lnTo>
                      <a:pt x="286" y="1069"/>
                    </a:lnTo>
                    <a:lnTo>
                      <a:pt x="287" y="1110"/>
                    </a:lnTo>
                    <a:lnTo>
                      <a:pt x="252" y="1110"/>
                    </a:lnTo>
                    <a:lnTo>
                      <a:pt x="234" y="1108"/>
                    </a:lnTo>
                    <a:lnTo>
                      <a:pt x="199" y="1108"/>
                    </a:lnTo>
                    <a:lnTo>
                      <a:pt x="179" y="1112"/>
                    </a:lnTo>
                    <a:lnTo>
                      <a:pt x="161" y="1115"/>
                    </a:lnTo>
                    <a:lnTo>
                      <a:pt x="143" y="1122"/>
                    </a:lnTo>
                    <a:lnTo>
                      <a:pt x="139" y="1127"/>
                    </a:lnTo>
                    <a:lnTo>
                      <a:pt x="139" y="1132"/>
                    </a:lnTo>
                    <a:lnTo>
                      <a:pt x="136" y="1135"/>
                    </a:lnTo>
                    <a:lnTo>
                      <a:pt x="127" y="1135"/>
                    </a:lnTo>
                    <a:lnTo>
                      <a:pt x="122" y="1140"/>
                    </a:lnTo>
                    <a:lnTo>
                      <a:pt x="116" y="1180"/>
                    </a:lnTo>
                    <a:lnTo>
                      <a:pt x="120" y="1218"/>
                    </a:lnTo>
                    <a:lnTo>
                      <a:pt x="129" y="1258"/>
                    </a:lnTo>
                    <a:lnTo>
                      <a:pt x="139" y="1297"/>
                    </a:lnTo>
                    <a:lnTo>
                      <a:pt x="152" y="1305"/>
                    </a:lnTo>
                    <a:lnTo>
                      <a:pt x="150" y="1323"/>
                    </a:lnTo>
                    <a:lnTo>
                      <a:pt x="156" y="1335"/>
                    </a:lnTo>
                    <a:lnTo>
                      <a:pt x="166" y="1350"/>
                    </a:lnTo>
                    <a:lnTo>
                      <a:pt x="173" y="1365"/>
                    </a:lnTo>
                    <a:lnTo>
                      <a:pt x="172" y="1368"/>
                    </a:lnTo>
                    <a:lnTo>
                      <a:pt x="168" y="1372"/>
                    </a:lnTo>
                    <a:lnTo>
                      <a:pt x="138" y="1337"/>
                    </a:lnTo>
                    <a:lnTo>
                      <a:pt x="122" y="1376"/>
                    </a:lnTo>
                    <a:lnTo>
                      <a:pt x="107" y="1416"/>
                    </a:lnTo>
                    <a:lnTo>
                      <a:pt x="100" y="1460"/>
                    </a:lnTo>
                    <a:lnTo>
                      <a:pt x="99" y="1503"/>
                    </a:lnTo>
                    <a:lnTo>
                      <a:pt x="107" y="1521"/>
                    </a:lnTo>
                    <a:lnTo>
                      <a:pt x="120" y="1533"/>
                    </a:lnTo>
                    <a:lnTo>
                      <a:pt x="134" y="1543"/>
                    </a:lnTo>
                    <a:lnTo>
                      <a:pt x="152" y="1552"/>
                    </a:lnTo>
                    <a:lnTo>
                      <a:pt x="168" y="1560"/>
                    </a:lnTo>
                    <a:lnTo>
                      <a:pt x="184" y="1567"/>
                    </a:lnTo>
                    <a:lnTo>
                      <a:pt x="202" y="1576"/>
                    </a:lnTo>
                    <a:lnTo>
                      <a:pt x="216" y="1589"/>
                    </a:lnTo>
                    <a:lnTo>
                      <a:pt x="236" y="1598"/>
                    </a:lnTo>
                    <a:lnTo>
                      <a:pt x="255" y="1603"/>
                    </a:lnTo>
                    <a:lnTo>
                      <a:pt x="275" y="1611"/>
                    </a:lnTo>
                    <a:lnTo>
                      <a:pt x="294" y="1614"/>
                    </a:lnTo>
                    <a:lnTo>
                      <a:pt x="316" y="1620"/>
                    </a:lnTo>
                    <a:lnTo>
                      <a:pt x="335" y="1621"/>
                    </a:lnTo>
                    <a:lnTo>
                      <a:pt x="357" y="1626"/>
                    </a:lnTo>
                    <a:lnTo>
                      <a:pt x="376" y="1628"/>
                    </a:lnTo>
                    <a:close/>
                  </a:path>
                </a:pathLst>
              </a:custGeom>
              <a:solidFill>
                <a:srgbClr val="640404"/>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723" name="Freeform 57"/>
              <p:cNvSpPr>
                <a:spLocks/>
              </p:cNvSpPr>
              <p:nvPr/>
            </p:nvSpPr>
            <p:spPr bwMode="auto">
              <a:xfrm>
                <a:off x="825" y="1854"/>
                <a:ext cx="447" cy="810"/>
              </a:xfrm>
              <a:custGeom>
                <a:avLst/>
                <a:gdLst>
                  <a:gd name="T0" fmla="*/ 44 w 894"/>
                  <a:gd name="T1" fmla="*/ 87 h 1620"/>
                  <a:gd name="T2" fmla="*/ 42 w 894"/>
                  <a:gd name="T3" fmla="*/ 70 h 1620"/>
                  <a:gd name="T4" fmla="*/ 39 w 894"/>
                  <a:gd name="T5" fmla="*/ 66 h 1620"/>
                  <a:gd name="T6" fmla="*/ 33 w 894"/>
                  <a:gd name="T7" fmla="*/ 66 h 1620"/>
                  <a:gd name="T8" fmla="*/ 28 w 894"/>
                  <a:gd name="T9" fmla="*/ 64 h 1620"/>
                  <a:gd name="T10" fmla="*/ 26 w 894"/>
                  <a:gd name="T11" fmla="*/ 61 h 1620"/>
                  <a:gd name="T12" fmla="*/ 27 w 894"/>
                  <a:gd name="T13" fmla="*/ 58 h 1620"/>
                  <a:gd name="T14" fmla="*/ 28 w 894"/>
                  <a:gd name="T15" fmla="*/ 57 h 1620"/>
                  <a:gd name="T16" fmla="*/ 23 w 894"/>
                  <a:gd name="T17" fmla="*/ 55 h 1620"/>
                  <a:gd name="T18" fmla="*/ 16 w 894"/>
                  <a:gd name="T19" fmla="*/ 56 h 1620"/>
                  <a:gd name="T20" fmla="*/ 11 w 894"/>
                  <a:gd name="T21" fmla="*/ 60 h 1620"/>
                  <a:gd name="T22" fmla="*/ 10 w 894"/>
                  <a:gd name="T23" fmla="*/ 58 h 1620"/>
                  <a:gd name="T24" fmla="*/ 16 w 894"/>
                  <a:gd name="T25" fmla="*/ 52 h 1620"/>
                  <a:gd name="T26" fmla="*/ 20 w 894"/>
                  <a:gd name="T27" fmla="*/ 50 h 1620"/>
                  <a:gd name="T28" fmla="*/ 26 w 894"/>
                  <a:gd name="T29" fmla="*/ 44 h 1620"/>
                  <a:gd name="T30" fmla="*/ 32 w 894"/>
                  <a:gd name="T31" fmla="*/ 44 h 1620"/>
                  <a:gd name="T32" fmla="*/ 35 w 894"/>
                  <a:gd name="T33" fmla="*/ 45 h 1620"/>
                  <a:gd name="T34" fmla="*/ 39 w 894"/>
                  <a:gd name="T35" fmla="*/ 48 h 1620"/>
                  <a:gd name="T36" fmla="*/ 44 w 894"/>
                  <a:gd name="T37" fmla="*/ 45 h 1620"/>
                  <a:gd name="T38" fmla="*/ 48 w 894"/>
                  <a:gd name="T39" fmla="*/ 46 h 1620"/>
                  <a:gd name="T40" fmla="*/ 52 w 894"/>
                  <a:gd name="T41" fmla="*/ 48 h 1620"/>
                  <a:gd name="T42" fmla="*/ 53 w 894"/>
                  <a:gd name="T43" fmla="*/ 50 h 1620"/>
                  <a:gd name="T44" fmla="*/ 50 w 894"/>
                  <a:gd name="T45" fmla="*/ 47 h 1620"/>
                  <a:gd name="T46" fmla="*/ 44 w 894"/>
                  <a:gd name="T47" fmla="*/ 46 h 1620"/>
                  <a:gd name="T48" fmla="*/ 41 w 894"/>
                  <a:gd name="T49" fmla="*/ 47 h 1620"/>
                  <a:gd name="T50" fmla="*/ 44 w 894"/>
                  <a:gd name="T51" fmla="*/ 51 h 1620"/>
                  <a:gd name="T52" fmla="*/ 45 w 894"/>
                  <a:gd name="T53" fmla="*/ 62 h 1620"/>
                  <a:gd name="T54" fmla="*/ 48 w 894"/>
                  <a:gd name="T55" fmla="*/ 64 h 1620"/>
                  <a:gd name="T56" fmla="*/ 53 w 894"/>
                  <a:gd name="T57" fmla="*/ 61 h 1620"/>
                  <a:gd name="T58" fmla="*/ 56 w 894"/>
                  <a:gd name="T59" fmla="*/ 53 h 1620"/>
                  <a:gd name="T60" fmla="*/ 54 w 894"/>
                  <a:gd name="T61" fmla="*/ 48 h 1620"/>
                  <a:gd name="T62" fmla="*/ 53 w 894"/>
                  <a:gd name="T63" fmla="*/ 45 h 1620"/>
                  <a:gd name="T64" fmla="*/ 52 w 894"/>
                  <a:gd name="T65" fmla="*/ 41 h 1620"/>
                  <a:gd name="T66" fmla="*/ 51 w 894"/>
                  <a:gd name="T67" fmla="*/ 43 h 1620"/>
                  <a:gd name="T68" fmla="*/ 47 w 894"/>
                  <a:gd name="T69" fmla="*/ 35 h 1620"/>
                  <a:gd name="T70" fmla="*/ 47 w 894"/>
                  <a:gd name="T71" fmla="*/ 35 h 1620"/>
                  <a:gd name="T72" fmla="*/ 48 w 894"/>
                  <a:gd name="T73" fmla="*/ 26 h 1620"/>
                  <a:gd name="T74" fmla="*/ 45 w 894"/>
                  <a:gd name="T75" fmla="*/ 19 h 1620"/>
                  <a:gd name="T76" fmla="*/ 43 w 894"/>
                  <a:gd name="T77" fmla="*/ 16 h 1620"/>
                  <a:gd name="T78" fmla="*/ 35 w 894"/>
                  <a:gd name="T79" fmla="*/ 10 h 1620"/>
                  <a:gd name="T80" fmla="*/ 25 w 894"/>
                  <a:gd name="T81" fmla="*/ 3 h 1620"/>
                  <a:gd name="T82" fmla="*/ 18 w 894"/>
                  <a:gd name="T83" fmla="*/ 0 h 1620"/>
                  <a:gd name="T84" fmla="*/ 14 w 894"/>
                  <a:gd name="T85" fmla="*/ 3 h 1620"/>
                  <a:gd name="T86" fmla="*/ 16 w 894"/>
                  <a:gd name="T87" fmla="*/ 18 h 1620"/>
                  <a:gd name="T88" fmla="*/ 9 w 894"/>
                  <a:gd name="T89" fmla="*/ 39 h 1620"/>
                  <a:gd name="T90" fmla="*/ 8 w 894"/>
                  <a:gd name="T91" fmla="*/ 44 h 1620"/>
                  <a:gd name="T92" fmla="*/ 13 w 894"/>
                  <a:gd name="T93" fmla="*/ 39 h 1620"/>
                  <a:gd name="T94" fmla="*/ 20 w 894"/>
                  <a:gd name="T95" fmla="*/ 31 h 1620"/>
                  <a:gd name="T96" fmla="*/ 25 w 894"/>
                  <a:gd name="T97" fmla="*/ 23 h 1620"/>
                  <a:gd name="T98" fmla="*/ 19 w 894"/>
                  <a:gd name="T99" fmla="*/ 16 h 1620"/>
                  <a:gd name="T100" fmla="*/ 29 w 894"/>
                  <a:gd name="T101" fmla="*/ 15 h 1620"/>
                  <a:gd name="T102" fmla="*/ 21 w 894"/>
                  <a:gd name="T103" fmla="*/ 16 h 1620"/>
                  <a:gd name="T104" fmla="*/ 28 w 894"/>
                  <a:gd name="T105" fmla="*/ 20 h 1620"/>
                  <a:gd name="T106" fmla="*/ 19 w 894"/>
                  <a:gd name="T107" fmla="*/ 33 h 1620"/>
                  <a:gd name="T108" fmla="*/ 8 w 894"/>
                  <a:gd name="T109" fmla="*/ 45 h 1620"/>
                  <a:gd name="T110" fmla="*/ 2 w 894"/>
                  <a:gd name="T111" fmla="*/ 56 h 1620"/>
                  <a:gd name="T112" fmla="*/ 0 w 894"/>
                  <a:gd name="T113" fmla="*/ 69 h 1620"/>
                  <a:gd name="T114" fmla="*/ 7 w 894"/>
                  <a:gd name="T115" fmla="*/ 100 h 1620"/>
                  <a:gd name="T116" fmla="*/ 10 w 894"/>
                  <a:gd name="T117" fmla="*/ 101 h 1620"/>
                  <a:gd name="T118" fmla="*/ 19 w 894"/>
                  <a:gd name="T119" fmla="*/ 101 h 162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94"/>
                  <a:gd name="T181" fmla="*/ 0 h 1620"/>
                  <a:gd name="T182" fmla="*/ 894 w 894"/>
                  <a:gd name="T183" fmla="*/ 1620 h 162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94" h="1620">
                    <a:moveTo>
                      <a:pt x="356" y="1620"/>
                    </a:moveTo>
                    <a:lnTo>
                      <a:pt x="678" y="1602"/>
                    </a:lnTo>
                    <a:lnTo>
                      <a:pt x="694" y="1497"/>
                    </a:lnTo>
                    <a:lnTo>
                      <a:pt x="689" y="1388"/>
                    </a:lnTo>
                    <a:lnTo>
                      <a:pt x="680" y="1279"/>
                    </a:lnTo>
                    <a:lnTo>
                      <a:pt x="673" y="1170"/>
                    </a:lnTo>
                    <a:lnTo>
                      <a:pt x="667" y="1139"/>
                    </a:lnTo>
                    <a:lnTo>
                      <a:pt x="660" y="1108"/>
                    </a:lnTo>
                    <a:lnTo>
                      <a:pt x="651" y="1077"/>
                    </a:lnTo>
                    <a:lnTo>
                      <a:pt x="643" y="1047"/>
                    </a:lnTo>
                    <a:lnTo>
                      <a:pt x="624" y="1049"/>
                    </a:lnTo>
                    <a:lnTo>
                      <a:pt x="609" y="1049"/>
                    </a:lnTo>
                    <a:lnTo>
                      <a:pt x="589" y="1047"/>
                    </a:lnTo>
                    <a:lnTo>
                      <a:pt x="571" y="1044"/>
                    </a:lnTo>
                    <a:lnTo>
                      <a:pt x="546" y="1047"/>
                    </a:lnTo>
                    <a:lnTo>
                      <a:pt x="525" y="1047"/>
                    </a:lnTo>
                    <a:lnTo>
                      <a:pt x="504" y="1042"/>
                    </a:lnTo>
                    <a:lnTo>
                      <a:pt x="486" y="1035"/>
                    </a:lnTo>
                    <a:lnTo>
                      <a:pt x="468" y="1024"/>
                    </a:lnTo>
                    <a:lnTo>
                      <a:pt x="449" y="1012"/>
                    </a:lnTo>
                    <a:lnTo>
                      <a:pt x="430" y="1002"/>
                    </a:lnTo>
                    <a:lnTo>
                      <a:pt x="411" y="992"/>
                    </a:lnTo>
                    <a:lnTo>
                      <a:pt x="411" y="987"/>
                    </a:lnTo>
                    <a:lnTo>
                      <a:pt x="415" y="979"/>
                    </a:lnTo>
                    <a:lnTo>
                      <a:pt x="407" y="965"/>
                    </a:lnTo>
                    <a:lnTo>
                      <a:pt x="402" y="947"/>
                    </a:lnTo>
                    <a:lnTo>
                      <a:pt x="411" y="934"/>
                    </a:lnTo>
                    <a:lnTo>
                      <a:pt x="425" y="929"/>
                    </a:lnTo>
                    <a:lnTo>
                      <a:pt x="441" y="921"/>
                    </a:lnTo>
                    <a:lnTo>
                      <a:pt x="454" y="914"/>
                    </a:lnTo>
                    <a:lnTo>
                      <a:pt x="449" y="906"/>
                    </a:lnTo>
                    <a:lnTo>
                      <a:pt x="441" y="903"/>
                    </a:lnTo>
                    <a:lnTo>
                      <a:pt x="430" y="879"/>
                    </a:lnTo>
                    <a:lnTo>
                      <a:pt x="405" y="877"/>
                    </a:lnTo>
                    <a:lnTo>
                      <a:pt x="383" y="875"/>
                    </a:lnTo>
                    <a:lnTo>
                      <a:pt x="358" y="871"/>
                    </a:lnTo>
                    <a:lnTo>
                      <a:pt x="310" y="871"/>
                    </a:lnTo>
                    <a:lnTo>
                      <a:pt x="286" y="875"/>
                    </a:lnTo>
                    <a:lnTo>
                      <a:pt x="264" y="882"/>
                    </a:lnTo>
                    <a:lnTo>
                      <a:pt x="245" y="895"/>
                    </a:lnTo>
                    <a:lnTo>
                      <a:pt x="225" y="912"/>
                    </a:lnTo>
                    <a:lnTo>
                      <a:pt x="203" y="930"/>
                    </a:lnTo>
                    <a:lnTo>
                      <a:pt x="183" y="947"/>
                    </a:lnTo>
                    <a:lnTo>
                      <a:pt x="162" y="959"/>
                    </a:lnTo>
                    <a:lnTo>
                      <a:pt x="145" y="952"/>
                    </a:lnTo>
                    <a:lnTo>
                      <a:pt x="142" y="949"/>
                    </a:lnTo>
                    <a:lnTo>
                      <a:pt x="139" y="943"/>
                    </a:lnTo>
                    <a:lnTo>
                      <a:pt x="153" y="916"/>
                    </a:lnTo>
                    <a:lnTo>
                      <a:pt x="178" y="888"/>
                    </a:lnTo>
                    <a:lnTo>
                      <a:pt x="203" y="862"/>
                    </a:lnTo>
                    <a:lnTo>
                      <a:pt x="225" y="839"/>
                    </a:lnTo>
                    <a:lnTo>
                      <a:pt x="247" y="826"/>
                    </a:lnTo>
                    <a:lnTo>
                      <a:pt x="272" y="819"/>
                    </a:lnTo>
                    <a:lnTo>
                      <a:pt x="295" y="816"/>
                    </a:lnTo>
                    <a:lnTo>
                      <a:pt x="322" y="813"/>
                    </a:lnTo>
                    <a:lnTo>
                      <a:pt x="315" y="787"/>
                    </a:lnTo>
                    <a:lnTo>
                      <a:pt x="322" y="759"/>
                    </a:lnTo>
                    <a:lnTo>
                      <a:pt x="365" y="767"/>
                    </a:lnTo>
                    <a:lnTo>
                      <a:pt x="388" y="696"/>
                    </a:lnTo>
                    <a:lnTo>
                      <a:pt x="405" y="690"/>
                    </a:lnTo>
                    <a:lnTo>
                      <a:pt x="425" y="686"/>
                    </a:lnTo>
                    <a:lnTo>
                      <a:pt x="463" y="686"/>
                    </a:lnTo>
                    <a:lnTo>
                      <a:pt x="482" y="688"/>
                    </a:lnTo>
                    <a:lnTo>
                      <a:pt x="502" y="693"/>
                    </a:lnTo>
                    <a:lnTo>
                      <a:pt x="519" y="697"/>
                    </a:lnTo>
                    <a:lnTo>
                      <a:pt x="538" y="703"/>
                    </a:lnTo>
                    <a:lnTo>
                      <a:pt x="546" y="706"/>
                    </a:lnTo>
                    <a:lnTo>
                      <a:pt x="551" y="716"/>
                    </a:lnTo>
                    <a:lnTo>
                      <a:pt x="553" y="732"/>
                    </a:lnTo>
                    <a:lnTo>
                      <a:pt x="551" y="749"/>
                    </a:lnTo>
                    <a:lnTo>
                      <a:pt x="602" y="771"/>
                    </a:lnTo>
                    <a:lnTo>
                      <a:pt x="614" y="754"/>
                    </a:lnTo>
                    <a:lnTo>
                      <a:pt x="628" y="739"/>
                    </a:lnTo>
                    <a:lnTo>
                      <a:pt x="646" y="726"/>
                    </a:lnTo>
                    <a:lnTo>
                      <a:pt x="669" y="719"/>
                    </a:lnTo>
                    <a:lnTo>
                      <a:pt x="689" y="717"/>
                    </a:lnTo>
                    <a:lnTo>
                      <a:pt x="706" y="716"/>
                    </a:lnTo>
                    <a:lnTo>
                      <a:pt x="726" y="716"/>
                    </a:lnTo>
                    <a:lnTo>
                      <a:pt x="743" y="719"/>
                    </a:lnTo>
                    <a:lnTo>
                      <a:pt x="763" y="723"/>
                    </a:lnTo>
                    <a:lnTo>
                      <a:pt x="781" y="731"/>
                    </a:lnTo>
                    <a:lnTo>
                      <a:pt x="795" y="738"/>
                    </a:lnTo>
                    <a:lnTo>
                      <a:pt x="809" y="749"/>
                    </a:lnTo>
                    <a:lnTo>
                      <a:pt x="822" y="759"/>
                    </a:lnTo>
                    <a:lnTo>
                      <a:pt x="829" y="771"/>
                    </a:lnTo>
                    <a:lnTo>
                      <a:pt x="835" y="781"/>
                    </a:lnTo>
                    <a:lnTo>
                      <a:pt x="840" y="794"/>
                    </a:lnTo>
                    <a:lnTo>
                      <a:pt x="840" y="796"/>
                    </a:lnTo>
                    <a:lnTo>
                      <a:pt x="835" y="799"/>
                    </a:lnTo>
                    <a:lnTo>
                      <a:pt x="822" y="781"/>
                    </a:lnTo>
                    <a:lnTo>
                      <a:pt x="806" y="765"/>
                    </a:lnTo>
                    <a:lnTo>
                      <a:pt x="787" y="752"/>
                    </a:lnTo>
                    <a:lnTo>
                      <a:pt x="765" y="741"/>
                    </a:lnTo>
                    <a:lnTo>
                      <a:pt x="742" y="734"/>
                    </a:lnTo>
                    <a:lnTo>
                      <a:pt x="717" y="732"/>
                    </a:lnTo>
                    <a:lnTo>
                      <a:pt x="694" y="732"/>
                    </a:lnTo>
                    <a:lnTo>
                      <a:pt x="669" y="736"/>
                    </a:lnTo>
                    <a:lnTo>
                      <a:pt x="658" y="741"/>
                    </a:lnTo>
                    <a:lnTo>
                      <a:pt x="649" y="745"/>
                    </a:lnTo>
                    <a:lnTo>
                      <a:pt x="643" y="751"/>
                    </a:lnTo>
                    <a:lnTo>
                      <a:pt x="636" y="756"/>
                    </a:lnTo>
                    <a:lnTo>
                      <a:pt x="656" y="765"/>
                    </a:lnTo>
                    <a:lnTo>
                      <a:pt x="675" y="783"/>
                    </a:lnTo>
                    <a:lnTo>
                      <a:pt x="689" y="806"/>
                    </a:lnTo>
                    <a:lnTo>
                      <a:pt x="699" y="826"/>
                    </a:lnTo>
                    <a:lnTo>
                      <a:pt x="709" y="879"/>
                    </a:lnTo>
                    <a:lnTo>
                      <a:pt x="712" y="934"/>
                    </a:lnTo>
                    <a:lnTo>
                      <a:pt x="706" y="985"/>
                    </a:lnTo>
                    <a:lnTo>
                      <a:pt x="687" y="1031"/>
                    </a:lnTo>
                    <a:lnTo>
                      <a:pt x="712" y="1031"/>
                    </a:lnTo>
                    <a:lnTo>
                      <a:pt x="736" y="1029"/>
                    </a:lnTo>
                    <a:lnTo>
                      <a:pt x="762" y="1022"/>
                    </a:lnTo>
                    <a:lnTo>
                      <a:pt x="787" y="1012"/>
                    </a:lnTo>
                    <a:lnTo>
                      <a:pt x="808" y="1004"/>
                    </a:lnTo>
                    <a:lnTo>
                      <a:pt x="829" y="991"/>
                    </a:lnTo>
                    <a:lnTo>
                      <a:pt x="848" y="976"/>
                    </a:lnTo>
                    <a:lnTo>
                      <a:pt x="867" y="959"/>
                    </a:lnTo>
                    <a:lnTo>
                      <a:pt x="882" y="923"/>
                    </a:lnTo>
                    <a:lnTo>
                      <a:pt x="894" y="882"/>
                    </a:lnTo>
                    <a:lnTo>
                      <a:pt x="894" y="842"/>
                    </a:lnTo>
                    <a:lnTo>
                      <a:pt x="882" y="799"/>
                    </a:lnTo>
                    <a:lnTo>
                      <a:pt x="875" y="786"/>
                    </a:lnTo>
                    <a:lnTo>
                      <a:pt x="869" y="771"/>
                    </a:lnTo>
                    <a:lnTo>
                      <a:pt x="864" y="757"/>
                    </a:lnTo>
                    <a:lnTo>
                      <a:pt x="855" y="746"/>
                    </a:lnTo>
                    <a:lnTo>
                      <a:pt x="847" y="738"/>
                    </a:lnTo>
                    <a:lnTo>
                      <a:pt x="836" y="732"/>
                    </a:lnTo>
                    <a:lnTo>
                      <a:pt x="848" y="710"/>
                    </a:lnTo>
                    <a:lnTo>
                      <a:pt x="845" y="696"/>
                    </a:lnTo>
                    <a:lnTo>
                      <a:pt x="840" y="683"/>
                    </a:lnTo>
                    <a:lnTo>
                      <a:pt x="831" y="669"/>
                    </a:lnTo>
                    <a:lnTo>
                      <a:pt x="821" y="656"/>
                    </a:lnTo>
                    <a:lnTo>
                      <a:pt x="826" y="703"/>
                    </a:lnTo>
                    <a:lnTo>
                      <a:pt x="824" y="704"/>
                    </a:lnTo>
                    <a:lnTo>
                      <a:pt x="821" y="704"/>
                    </a:lnTo>
                    <a:lnTo>
                      <a:pt x="803" y="675"/>
                    </a:lnTo>
                    <a:lnTo>
                      <a:pt x="794" y="638"/>
                    </a:lnTo>
                    <a:lnTo>
                      <a:pt x="785" y="600"/>
                    </a:lnTo>
                    <a:lnTo>
                      <a:pt x="769" y="567"/>
                    </a:lnTo>
                    <a:lnTo>
                      <a:pt x="742" y="560"/>
                    </a:lnTo>
                    <a:lnTo>
                      <a:pt x="740" y="556"/>
                    </a:lnTo>
                    <a:lnTo>
                      <a:pt x="738" y="553"/>
                    </a:lnTo>
                    <a:lnTo>
                      <a:pt x="742" y="550"/>
                    </a:lnTo>
                    <a:lnTo>
                      <a:pt x="743" y="546"/>
                    </a:lnTo>
                    <a:lnTo>
                      <a:pt x="756" y="544"/>
                    </a:lnTo>
                    <a:lnTo>
                      <a:pt x="760" y="503"/>
                    </a:lnTo>
                    <a:lnTo>
                      <a:pt x="760" y="458"/>
                    </a:lnTo>
                    <a:lnTo>
                      <a:pt x="753" y="415"/>
                    </a:lnTo>
                    <a:lnTo>
                      <a:pt x="743" y="372"/>
                    </a:lnTo>
                    <a:lnTo>
                      <a:pt x="736" y="347"/>
                    </a:lnTo>
                    <a:lnTo>
                      <a:pt x="724" y="321"/>
                    </a:lnTo>
                    <a:lnTo>
                      <a:pt x="712" y="295"/>
                    </a:lnTo>
                    <a:lnTo>
                      <a:pt x="699" y="272"/>
                    </a:lnTo>
                    <a:lnTo>
                      <a:pt x="692" y="265"/>
                    </a:lnTo>
                    <a:lnTo>
                      <a:pt x="682" y="255"/>
                    </a:lnTo>
                    <a:lnTo>
                      <a:pt x="678" y="253"/>
                    </a:lnTo>
                    <a:lnTo>
                      <a:pt x="649" y="243"/>
                    </a:lnTo>
                    <a:lnTo>
                      <a:pt x="624" y="200"/>
                    </a:lnTo>
                    <a:lnTo>
                      <a:pt x="585" y="172"/>
                    </a:lnTo>
                    <a:lnTo>
                      <a:pt x="546" y="145"/>
                    </a:lnTo>
                    <a:lnTo>
                      <a:pt x="509" y="117"/>
                    </a:lnTo>
                    <a:lnTo>
                      <a:pt x="471" y="90"/>
                    </a:lnTo>
                    <a:lnTo>
                      <a:pt x="432" y="64"/>
                    </a:lnTo>
                    <a:lnTo>
                      <a:pt x="392" y="42"/>
                    </a:lnTo>
                    <a:lnTo>
                      <a:pt x="349" y="20"/>
                    </a:lnTo>
                    <a:lnTo>
                      <a:pt x="303" y="2"/>
                    </a:lnTo>
                    <a:lnTo>
                      <a:pt x="288" y="0"/>
                    </a:lnTo>
                    <a:lnTo>
                      <a:pt x="274" y="0"/>
                    </a:lnTo>
                    <a:lnTo>
                      <a:pt x="262" y="4"/>
                    </a:lnTo>
                    <a:lnTo>
                      <a:pt x="247" y="7"/>
                    </a:lnTo>
                    <a:lnTo>
                      <a:pt x="233" y="25"/>
                    </a:lnTo>
                    <a:lnTo>
                      <a:pt x="226" y="47"/>
                    </a:lnTo>
                    <a:lnTo>
                      <a:pt x="226" y="75"/>
                    </a:lnTo>
                    <a:lnTo>
                      <a:pt x="230" y="99"/>
                    </a:lnTo>
                    <a:lnTo>
                      <a:pt x="247" y="190"/>
                    </a:lnTo>
                    <a:lnTo>
                      <a:pt x="245" y="280"/>
                    </a:lnTo>
                    <a:lnTo>
                      <a:pt x="230" y="366"/>
                    </a:lnTo>
                    <a:lnTo>
                      <a:pt x="203" y="451"/>
                    </a:lnTo>
                    <a:lnTo>
                      <a:pt x="167" y="532"/>
                    </a:lnTo>
                    <a:lnTo>
                      <a:pt x="132" y="611"/>
                    </a:lnTo>
                    <a:lnTo>
                      <a:pt x="94" y="686"/>
                    </a:lnTo>
                    <a:lnTo>
                      <a:pt x="62" y="761"/>
                    </a:lnTo>
                    <a:lnTo>
                      <a:pt x="81" y="739"/>
                    </a:lnTo>
                    <a:lnTo>
                      <a:pt x="120" y="699"/>
                    </a:lnTo>
                    <a:lnTo>
                      <a:pt x="140" y="679"/>
                    </a:lnTo>
                    <a:lnTo>
                      <a:pt x="162" y="661"/>
                    </a:lnTo>
                    <a:lnTo>
                      <a:pt x="183" y="640"/>
                    </a:lnTo>
                    <a:lnTo>
                      <a:pt x="203" y="620"/>
                    </a:lnTo>
                    <a:lnTo>
                      <a:pt x="225" y="596"/>
                    </a:lnTo>
                    <a:lnTo>
                      <a:pt x="254" y="565"/>
                    </a:lnTo>
                    <a:lnTo>
                      <a:pt x="281" y="530"/>
                    </a:lnTo>
                    <a:lnTo>
                      <a:pt x="305" y="495"/>
                    </a:lnTo>
                    <a:lnTo>
                      <a:pt x="327" y="460"/>
                    </a:lnTo>
                    <a:lnTo>
                      <a:pt x="351" y="423"/>
                    </a:lnTo>
                    <a:lnTo>
                      <a:pt x="371" y="390"/>
                    </a:lnTo>
                    <a:lnTo>
                      <a:pt x="395" y="354"/>
                    </a:lnTo>
                    <a:lnTo>
                      <a:pt x="418" y="317"/>
                    </a:lnTo>
                    <a:lnTo>
                      <a:pt x="303" y="264"/>
                    </a:lnTo>
                    <a:lnTo>
                      <a:pt x="295" y="258"/>
                    </a:lnTo>
                    <a:lnTo>
                      <a:pt x="291" y="250"/>
                    </a:lnTo>
                    <a:lnTo>
                      <a:pt x="291" y="245"/>
                    </a:lnTo>
                    <a:lnTo>
                      <a:pt x="295" y="242"/>
                    </a:lnTo>
                    <a:lnTo>
                      <a:pt x="447" y="229"/>
                    </a:lnTo>
                    <a:lnTo>
                      <a:pt x="452" y="235"/>
                    </a:lnTo>
                    <a:lnTo>
                      <a:pt x="449" y="240"/>
                    </a:lnTo>
                    <a:lnTo>
                      <a:pt x="441" y="247"/>
                    </a:lnTo>
                    <a:lnTo>
                      <a:pt x="337" y="253"/>
                    </a:lnTo>
                    <a:lnTo>
                      <a:pt x="332" y="255"/>
                    </a:lnTo>
                    <a:lnTo>
                      <a:pt x="332" y="258"/>
                    </a:lnTo>
                    <a:lnTo>
                      <a:pt x="437" y="303"/>
                    </a:lnTo>
                    <a:lnTo>
                      <a:pt x="441" y="308"/>
                    </a:lnTo>
                    <a:lnTo>
                      <a:pt x="441" y="313"/>
                    </a:lnTo>
                    <a:lnTo>
                      <a:pt x="410" y="366"/>
                    </a:lnTo>
                    <a:lnTo>
                      <a:pt x="374" y="418"/>
                    </a:lnTo>
                    <a:lnTo>
                      <a:pt x="340" y="471"/>
                    </a:lnTo>
                    <a:lnTo>
                      <a:pt x="303" y="523"/>
                    </a:lnTo>
                    <a:lnTo>
                      <a:pt x="264" y="573"/>
                    </a:lnTo>
                    <a:lnTo>
                      <a:pt x="219" y="621"/>
                    </a:lnTo>
                    <a:lnTo>
                      <a:pt x="172" y="669"/>
                    </a:lnTo>
                    <a:lnTo>
                      <a:pt x="121" y="714"/>
                    </a:lnTo>
                    <a:lnTo>
                      <a:pt x="92" y="752"/>
                    </a:lnTo>
                    <a:lnTo>
                      <a:pt x="66" y="792"/>
                    </a:lnTo>
                    <a:lnTo>
                      <a:pt x="45" y="839"/>
                    </a:lnTo>
                    <a:lnTo>
                      <a:pt x="27" y="888"/>
                    </a:lnTo>
                    <a:lnTo>
                      <a:pt x="13" y="937"/>
                    </a:lnTo>
                    <a:lnTo>
                      <a:pt x="4" y="989"/>
                    </a:lnTo>
                    <a:lnTo>
                      <a:pt x="0" y="1041"/>
                    </a:lnTo>
                    <a:lnTo>
                      <a:pt x="0" y="1092"/>
                    </a:lnTo>
                    <a:lnTo>
                      <a:pt x="16" y="1222"/>
                    </a:lnTo>
                    <a:lnTo>
                      <a:pt x="35" y="1350"/>
                    </a:lnTo>
                    <a:lnTo>
                      <a:pt x="62" y="1478"/>
                    </a:lnTo>
                    <a:lnTo>
                      <a:pt x="105" y="1598"/>
                    </a:lnTo>
                    <a:lnTo>
                      <a:pt x="108" y="1602"/>
                    </a:lnTo>
                    <a:lnTo>
                      <a:pt x="114" y="1602"/>
                    </a:lnTo>
                    <a:lnTo>
                      <a:pt x="118" y="1600"/>
                    </a:lnTo>
                    <a:lnTo>
                      <a:pt x="145" y="1606"/>
                    </a:lnTo>
                    <a:lnTo>
                      <a:pt x="174" y="1611"/>
                    </a:lnTo>
                    <a:lnTo>
                      <a:pt x="205" y="1613"/>
                    </a:lnTo>
                    <a:lnTo>
                      <a:pt x="235" y="1615"/>
                    </a:lnTo>
                    <a:lnTo>
                      <a:pt x="295" y="1615"/>
                    </a:lnTo>
                    <a:lnTo>
                      <a:pt x="325" y="1616"/>
                    </a:lnTo>
                    <a:lnTo>
                      <a:pt x="356" y="1620"/>
                    </a:lnTo>
                    <a:close/>
                  </a:path>
                </a:pathLst>
              </a:custGeom>
              <a:solidFill>
                <a:srgbClr val="640404"/>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724" name="Freeform 58"/>
              <p:cNvSpPr>
                <a:spLocks/>
              </p:cNvSpPr>
              <p:nvPr/>
            </p:nvSpPr>
            <p:spPr bwMode="auto">
              <a:xfrm>
                <a:off x="839" y="2439"/>
                <a:ext cx="25" cy="30"/>
              </a:xfrm>
              <a:custGeom>
                <a:avLst/>
                <a:gdLst>
                  <a:gd name="T0" fmla="*/ 3 w 51"/>
                  <a:gd name="T1" fmla="*/ 2 h 61"/>
                  <a:gd name="T2" fmla="*/ 3 w 51"/>
                  <a:gd name="T3" fmla="*/ 1 h 61"/>
                  <a:gd name="T4" fmla="*/ 2 w 51"/>
                  <a:gd name="T5" fmla="*/ 0 h 61"/>
                  <a:gd name="T6" fmla="*/ 1 w 51"/>
                  <a:gd name="T7" fmla="*/ 0 h 61"/>
                  <a:gd name="T8" fmla="*/ 0 w 51"/>
                  <a:gd name="T9" fmla="*/ 0 h 61"/>
                  <a:gd name="T10" fmla="*/ 0 w 51"/>
                  <a:gd name="T11" fmla="*/ 1 h 61"/>
                  <a:gd name="T12" fmla="*/ 0 w 51"/>
                  <a:gd name="T13" fmla="*/ 2 h 61"/>
                  <a:gd name="T14" fmla="*/ 0 w 51"/>
                  <a:gd name="T15" fmla="*/ 3 h 61"/>
                  <a:gd name="T16" fmla="*/ 1 w 51"/>
                  <a:gd name="T17" fmla="*/ 3 h 61"/>
                  <a:gd name="T18" fmla="*/ 1 w 51"/>
                  <a:gd name="T19" fmla="*/ 3 h 61"/>
                  <a:gd name="T20" fmla="*/ 1 w 51"/>
                  <a:gd name="T21" fmla="*/ 3 h 61"/>
                  <a:gd name="T22" fmla="*/ 2 w 51"/>
                  <a:gd name="T23" fmla="*/ 3 h 61"/>
                  <a:gd name="T24" fmla="*/ 2 w 51"/>
                  <a:gd name="T25" fmla="*/ 3 h 61"/>
                  <a:gd name="T26" fmla="*/ 3 w 51"/>
                  <a:gd name="T27" fmla="*/ 2 h 6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1"/>
                  <a:gd name="T43" fmla="*/ 0 h 61"/>
                  <a:gd name="T44" fmla="*/ 51 w 51"/>
                  <a:gd name="T45" fmla="*/ 61 h 6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1" h="61">
                    <a:moveTo>
                      <a:pt x="51" y="37"/>
                    </a:moveTo>
                    <a:lnTo>
                      <a:pt x="51" y="19"/>
                    </a:lnTo>
                    <a:lnTo>
                      <a:pt x="41" y="0"/>
                    </a:lnTo>
                    <a:lnTo>
                      <a:pt x="18" y="0"/>
                    </a:lnTo>
                    <a:lnTo>
                      <a:pt x="13" y="5"/>
                    </a:lnTo>
                    <a:lnTo>
                      <a:pt x="2" y="20"/>
                    </a:lnTo>
                    <a:lnTo>
                      <a:pt x="0" y="43"/>
                    </a:lnTo>
                    <a:lnTo>
                      <a:pt x="7" y="54"/>
                    </a:lnTo>
                    <a:lnTo>
                      <a:pt x="20" y="61"/>
                    </a:lnTo>
                    <a:lnTo>
                      <a:pt x="24" y="59"/>
                    </a:lnTo>
                    <a:lnTo>
                      <a:pt x="27" y="57"/>
                    </a:lnTo>
                    <a:lnTo>
                      <a:pt x="32" y="54"/>
                    </a:lnTo>
                    <a:lnTo>
                      <a:pt x="39" y="49"/>
                    </a:lnTo>
                    <a:lnTo>
                      <a:pt x="51" y="37"/>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725" name="Freeform 59"/>
              <p:cNvSpPr>
                <a:spLocks/>
              </p:cNvSpPr>
              <p:nvPr/>
            </p:nvSpPr>
            <p:spPr bwMode="auto">
              <a:xfrm>
                <a:off x="537" y="2357"/>
                <a:ext cx="86" cy="71"/>
              </a:xfrm>
              <a:custGeom>
                <a:avLst/>
                <a:gdLst>
                  <a:gd name="T0" fmla="*/ 0 w 173"/>
                  <a:gd name="T1" fmla="*/ 9 h 142"/>
                  <a:gd name="T2" fmla="*/ 1 w 173"/>
                  <a:gd name="T3" fmla="*/ 9 h 142"/>
                  <a:gd name="T4" fmla="*/ 3 w 173"/>
                  <a:gd name="T5" fmla="*/ 9 h 142"/>
                  <a:gd name="T6" fmla="*/ 4 w 173"/>
                  <a:gd name="T7" fmla="*/ 8 h 142"/>
                  <a:gd name="T8" fmla="*/ 5 w 173"/>
                  <a:gd name="T9" fmla="*/ 8 h 142"/>
                  <a:gd name="T10" fmla="*/ 6 w 173"/>
                  <a:gd name="T11" fmla="*/ 8 h 142"/>
                  <a:gd name="T12" fmla="*/ 9 w 173"/>
                  <a:gd name="T13" fmla="*/ 8 h 142"/>
                  <a:gd name="T14" fmla="*/ 10 w 173"/>
                  <a:gd name="T15" fmla="*/ 8 h 142"/>
                  <a:gd name="T16" fmla="*/ 10 w 173"/>
                  <a:gd name="T17" fmla="*/ 8 h 142"/>
                  <a:gd name="T18" fmla="*/ 10 w 173"/>
                  <a:gd name="T19" fmla="*/ 7 h 142"/>
                  <a:gd name="T20" fmla="*/ 10 w 173"/>
                  <a:gd name="T21" fmla="*/ 7 h 142"/>
                  <a:gd name="T22" fmla="*/ 10 w 173"/>
                  <a:gd name="T23" fmla="*/ 7 h 142"/>
                  <a:gd name="T24" fmla="*/ 9 w 173"/>
                  <a:gd name="T25" fmla="*/ 7 h 142"/>
                  <a:gd name="T26" fmla="*/ 9 w 173"/>
                  <a:gd name="T27" fmla="*/ 6 h 142"/>
                  <a:gd name="T28" fmla="*/ 8 w 173"/>
                  <a:gd name="T29" fmla="*/ 1 h 142"/>
                  <a:gd name="T30" fmla="*/ 7 w 173"/>
                  <a:gd name="T31" fmla="*/ 0 h 142"/>
                  <a:gd name="T32" fmla="*/ 6 w 173"/>
                  <a:gd name="T33" fmla="*/ 1 h 142"/>
                  <a:gd name="T34" fmla="*/ 5 w 173"/>
                  <a:gd name="T35" fmla="*/ 1 h 142"/>
                  <a:gd name="T36" fmla="*/ 4 w 173"/>
                  <a:gd name="T37" fmla="*/ 1 h 142"/>
                  <a:gd name="T38" fmla="*/ 3 w 173"/>
                  <a:gd name="T39" fmla="*/ 3 h 142"/>
                  <a:gd name="T40" fmla="*/ 1 w 173"/>
                  <a:gd name="T41" fmla="*/ 5 h 142"/>
                  <a:gd name="T42" fmla="*/ 0 w 173"/>
                  <a:gd name="T43" fmla="*/ 7 h 142"/>
                  <a:gd name="T44" fmla="*/ 0 w 173"/>
                  <a:gd name="T45" fmla="*/ 9 h 142"/>
                  <a:gd name="T46" fmla="*/ 0 w 173"/>
                  <a:gd name="T47" fmla="*/ 9 h 1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3"/>
                  <a:gd name="T73" fmla="*/ 0 h 142"/>
                  <a:gd name="T74" fmla="*/ 173 w 173"/>
                  <a:gd name="T75" fmla="*/ 142 h 1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3" h="142">
                    <a:moveTo>
                      <a:pt x="11" y="142"/>
                    </a:moveTo>
                    <a:lnTo>
                      <a:pt x="31" y="137"/>
                    </a:lnTo>
                    <a:lnTo>
                      <a:pt x="52" y="133"/>
                    </a:lnTo>
                    <a:lnTo>
                      <a:pt x="72" y="128"/>
                    </a:lnTo>
                    <a:lnTo>
                      <a:pt x="91" y="124"/>
                    </a:lnTo>
                    <a:lnTo>
                      <a:pt x="111" y="121"/>
                    </a:lnTo>
                    <a:lnTo>
                      <a:pt x="152" y="121"/>
                    </a:lnTo>
                    <a:lnTo>
                      <a:pt x="172" y="124"/>
                    </a:lnTo>
                    <a:lnTo>
                      <a:pt x="173" y="116"/>
                    </a:lnTo>
                    <a:lnTo>
                      <a:pt x="172" y="109"/>
                    </a:lnTo>
                    <a:lnTo>
                      <a:pt x="168" y="106"/>
                    </a:lnTo>
                    <a:lnTo>
                      <a:pt x="165" y="108"/>
                    </a:lnTo>
                    <a:lnTo>
                      <a:pt x="158" y="102"/>
                    </a:lnTo>
                    <a:lnTo>
                      <a:pt x="153" y="93"/>
                    </a:lnTo>
                    <a:lnTo>
                      <a:pt x="136" y="3"/>
                    </a:lnTo>
                    <a:lnTo>
                      <a:pt x="119" y="0"/>
                    </a:lnTo>
                    <a:lnTo>
                      <a:pt x="104" y="1"/>
                    </a:lnTo>
                    <a:lnTo>
                      <a:pt x="87" y="8"/>
                    </a:lnTo>
                    <a:lnTo>
                      <a:pt x="73" y="18"/>
                    </a:lnTo>
                    <a:lnTo>
                      <a:pt x="48" y="43"/>
                    </a:lnTo>
                    <a:lnTo>
                      <a:pt x="27" y="71"/>
                    </a:lnTo>
                    <a:lnTo>
                      <a:pt x="11" y="104"/>
                    </a:lnTo>
                    <a:lnTo>
                      <a:pt x="0" y="139"/>
                    </a:lnTo>
                    <a:lnTo>
                      <a:pt x="11" y="142"/>
                    </a:lnTo>
                    <a:close/>
                  </a:path>
                </a:pathLst>
              </a:custGeom>
              <a:solidFill>
                <a:srgbClr val="C08B60"/>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726" name="Freeform 60"/>
              <p:cNvSpPr>
                <a:spLocks/>
              </p:cNvSpPr>
              <p:nvPr/>
            </p:nvSpPr>
            <p:spPr bwMode="auto">
              <a:xfrm>
                <a:off x="1035" y="2243"/>
                <a:ext cx="115" cy="127"/>
              </a:xfrm>
              <a:custGeom>
                <a:avLst/>
                <a:gdLst>
                  <a:gd name="T0" fmla="*/ 8 w 231"/>
                  <a:gd name="T1" fmla="*/ 16 h 253"/>
                  <a:gd name="T2" fmla="*/ 10 w 231"/>
                  <a:gd name="T3" fmla="*/ 15 h 253"/>
                  <a:gd name="T4" fmla="*/ 12 w 231"/>
                  <a:gd name="T5" fmla="*/ 11 h 253"/>
                  <a:gd name="T6" fmla="*/ 14 w 231"/>
                  <a:gd name="T7" fmla="*/ 5 h 253"/>
                  <a:gd name="T8" fmla="*/ 13 w 231"/>
                  <a:gd name="T9" fmla="*/ 2 h 253"/>
                  <a:gd name="T10" fmla="*/ 12 w 231"/>
                  <a:gd name="T11" fmla="*/ 2 h 253"/>
                  <a:gd name="T12" fmla="*/ 10 w 231"/>
                  <a:gd name="T13" fmla="*/ 1 h 253"/>
                  <a:gd name="T14" fmla="*/ 8 w 231"/>
                  <a:gd name="T15" fmla="*/ 1 h 253"/>
                  <a:gd name="T16" fmla="*/ 6 w 231"/>
                  <a:gd name="T17" fmla="*/ 0 h 253"/>
                  <a:gd name="T18" fmla="*/ 4 w 231"/>
                  <a:gd name="T19" fmla="*/ 1 h 253"/>
                  <a:gd name="T20" fmla="*/ 2 w 231"/>
                  <a:gd name="T21" fmla="*/ 2 h 253"/>
                  <a:gd name="T22" fmla="*/ 3 w 231"/>
                  <a:gd name="T23" fmla="*/ 3 h 253"/>
                  <a:gd name="T24" fmla="*/ 7 w 231"/>
                  <a:gd name="T25" fmla="*/ 3 h 253"/>
                  <a:gd name="T26" fmla="*/ 9 w 231"/>
                  <a:gd name="T27" fmla="*/ 3 h 253"/>
                  <a:gd name="T28" fmla="*/ 12 w 231"/>
                  <a:gd name="T29" fmla="*/ 4 h 253"/>
                  <a:gd name="T30" fmla="*/ 13 w 231"/>
                  <a:gd name="T31" fmla="*/ 4 h 253"/>
                  <a:gd name="T32" fmla="*/ 13 w 231"/>
                  <a:gd name="T33" fmla="*/ 5 h 253"/>
                  <a:gd name="T34" fmla="*/ 2 w 231"/>
                  <a:gd name="T35" fmla="*/ 6 h 253"/>
                  <a:gd name="T36" fmla="*/ 1 w 231"/>
                  <a:gd name="T37" fmla="*/ 7 h 253"/>
                  <a:gd name="T38" fmla="*/ 2 w 231"/>
                  <a:gd name="T39" fmla="*/ 7 h 253"/>
                  <a:gd name="T40" fmla="*/ 4 w 231"/>
                  <a:gd name="T41" fmla="*/ 8 h 253"/>
                  <a:gd name="T42" fmla="*/ 6 w 231"/>
                  <a:gd name="T43" fmla="*/ 8 h 253"/>
                  <a:gd name="T44" fmla="*/ 9 w 231"/>
                  <a:gd name="T45" fmla="*/ 8 h 253"/>
                  <a:gd name="T46" fmla="*/ 11 w 231"/>
                  <a:gd name="T47" fmla="*/ 8 h 253"/>
                  <a:gd name="T48" fmla="*/ 11 w 231"/>
                  <a:gd name="T49" fmla="*/ 9 h 253"/>
                  <a:gd name="T50" fmla="*/ 3 w 231"/>
                  <a:gd name="T51" fmla="*/ 9 h 253"/>
                  <a:gd name="T52" fmla="*/ 1 w 231"/>
                  <a:gd name="T53" fmla="*/ 10 h 253"/>
                  <a:gd name="T54" fmla="*/ 0 w 231"/>
                  <a:gd name="T55" fmla="*/ 12 h 253"/>
                  <a:gd name="T56" fmla="*/ 2 w 231"/>
                  <a:gd name="T57" fmla="*/ 13 h 253"/>
                  <a:gd name="T58" fmla="*/ 3 w 231"/>
                  <a:gd name="T59" fmla="*/ 13 h 253"/>
                  <a:gd name="T60" fmla="*/ 8 w 231"/>
                  <a:gd name="T61" fmla="*/ 13 h 253"/>
                  <a:gd name="T62" fmla="*/ 8 w 231"/>
                  <a:gd name="T63" fmla="*/ 14 h 253"/>
                  <a:gd name="T64" fmla="*/ 6 w 231"/>
                  <a:gd name="T65" fmla="*/ 16 h 2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1"/>
                  <a:gd name="T100" fmla="*/ 0 h 253"/>
                  <a:gd name="T101" fmla="*/ 231 w 231"/>
                  <a:gd name="T102" fmla="*/ 253 h 2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1" h="253">
                    <a:moveTo>
                      <a:pt x="111" y="253"/>
                    </a:moveTo>
                    <a:lnTo>
                      <a:pt x="131" y="253"/>
                    </a:lnTo>
                    <a:lnTo>
                      <a:pt x="151" y="246"/>
                    </a:lnTo>
                    <a:lnTo>
                      <a:pt x="167" y="233"/>
                    </a:lnTo>
                    <a:lnTo>
                      <a:pt x="180" y="214"/>
                    </a:lnTo>
                    <a:lnTo>
                      <a:pt x="206" y="174"/>
                    </a:lnTo>
                    <a:lnTo>
                      <a:pt x="224" y="126"/>
                    </a:lnTo>
                    <a:lnTo>
                      <a:pt x="231" y="75"/>
                    </a:lnTo>
                    <a:lnTo>
                      <a:pt x="221" y="26"/>
                    </a:lnTo>
                    <a:lnTo>
                      <a:pt x="218" y="21"/>
                    </a:lnTo>
                    <a:lnTo>
                      <a:pt x="218" y="20"/>
                    </a:lnTo>
                    <a:lnTo>
                      <a:pt x="201" y="18"/>
                    </a:lnTo>
                    <a:lnTo>
                      <a:pt x="185" y="14"/>
                    </a:lnTo>
                    <a:lnTo>
                      <a:pt x="169" y="11"/>
                    </a:lnTo>
                    <a:lnTo>
                      <a:pt x="153" y="9"/>
                    </a:lnTo>
                    <a:lnTo>
                      <a:pt x="137" y="1"/>
                    </a:lnTo>
                    <a:lnTo>
                      <a:pt x="121" y="0"/>
                    </a:lnTo>
                    <a:lnTo>
                      <a:pt x="105" y="0"/>
                    </a:lnTo>
                    <a:lnTo>
                      <a:pt x="89" y="1"/>
                    </a:lnTo>
                    <a:lnTo>
                      <a:pt x="73" y="8"/>
                    </a:lnTo>
                    <a:lnTo>
                      <a:pt x="56" y="14"/>
                    </a:lnTo>
                    <a:lnTo>
                      <a:pt x="44" y="20"/>
                    </a:lnTo>
                    <a:lnTo>
                      <a:pt x="32" y="29"/>
                    </a:lnTo>
                    <a:lnTo>
                      <a:pt x="51" y="35"/>
                    </a:lnTo>
                    <a:lnTo>
                      <a:pt x="71" y="38"/>
                    </a:lnTo>
                    <a:lnTo>
                      <a:pt x="112" y="38"/>
                    </a:lnTo>
                    <a:lnTo>
                      <a:pt x="133" y="40"/>
                    </a:lnTo>
                    <a:lnTo>
                      <a:pt x="155" y="41"/>
                    </a:lnTo>
                    <a:lnTo>
                      <a:pt x="177" y="48"/>
                    </a:lnTo>
                    <a:lnTo>
                      <a:pt x="196" y="58"/>
                    </a:lnTo>
                    <a:lnTo>
                      <a:pt x="216" y="58"/>
                    </a:lnTo>
                    <a:lnTo>
                      <a:pt x="221" y="64"/>
                    </a:lnTo>
                    <a:lnTo>
                      <a:pt x="221" y="68"/>
                    </a:lnTo>
                    <a:lnTo>
                      <a:pt x="218" y="71"/>
                    </a:lnTo>
                    <a:lnTo>
                      <a:pt x="169" y="69"/>
                    </a:lnTo>
                    <a:lnTo>
                      <a:pt x="34" y="93"/>
                    </a:lnTo>
                    <a:lnTo>
                      <a:pt x="32" y="97"/>
                    </a:lnTo>
                    <a:lnTo>
                      <a:pt x="31" y="101"/>
                    </a:lnTo>
                    <a:lnTo>
                      <a:pt x="31" y="106"/>
                    </a:lnTo>
                    <a:lnTo>
                      <a:pt x="34" y="110"/>
                    </a:lnTo>
                    <a:lnTo>
                      <a:pt x="51" y="119"/>
                    </a:lnTo>
                    <a:lnTo>
                      <a:pt x="70" y="123"/>
                    </a:lnTo>
                    <a:lnTo>
                      <a:pt x="89" y="125"/>
                    </a:lnTo>
                    <a:lnTo>
                      <a:pt x="109" y="126"/>
                    </a:lnTo>
                    <a:lnTo>
                      <a:pt x="128" y="126"/>
                    </a:lnTo>
                    <a:lnTo>
                      <a:pt x="150" y="125"/>
                    </a:lnTo>
                    <a:lnTo>
                      <a:pt x="169" y="125"/>
                    </a:lnTo>
                    <a:lnTo>
                      <a:pt x="189" y="126"/>
                    </a:lnTo>
                    <a:lnTo>
                      <a:pt x="189" y="136"/>
                    </a:lnTo>
                    <a:lnTo>
                      <a:pt x="185" y="139"/>
                    </a:lnTo>
                    <a:lnTo>
                      <a:pt x="160" y="141"/>
                    </a:lnTo>
                    <a:lnTo>
                      <a:pt x="62" y="141"/>
                    </a:lnTo>
                    <a:lnTo>
                      <a:pt x="39" y="146"/>
                    </a:lnTo>
                    <a:lnTo>
                      <a:pt x="17" y="158"/>
                    </a:lnTo>
                    <a:lnTo>
                      <a:pt x="0" y="173"/>
                    </a:lnTo>
                    <a:lnTo>
                      <a:pt x="5" y="186"/>
                    </a:lnTo>
                    <a:lnTo>
                      <a:pt x="17" y="192"/>
                    </a:lnTo>
                    <a:lnTo>
                      <a:pt x="34" y="198"/>
                    </a:lnTo>
                    <a:lnTo>
                      <a:pt x="48" y="199"/>
                    </a:lnTo>
                    <a:lnTo>
                      <a:pt x="62" y="201"/>
                    </a:lnTo>
                    <a:lnTo>
                      <a:pt x="137" y="201"/>
                    </a:lnTo>
                    <a:lnTo>
                      <a:pt x="141" y="204"/>
                    </a:lnTo>
                    <a:lnTo>
                      <a:pt x="141" y="211"/>
                    </a:lnTo>
                    <a:lnTo>
                      <a:pt x="137" y="214"/>
                    </a:lnTo>
                    <a:lnTo>
                      <a:pt x="39" y="218"/>
                    </a:lnTo>
                    <a:lnTo>
                      <a:pt x="111" y="253"/>
                    </a:lnTo>
                    <a:close/>
                  </a:path>
                </a:pathLst>
              </a:custGeom>
              <a:solidFill>
                <a:srgbClr val="C08B60"/>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727" name="Freeform 61"/>
              <p:cNvSpPr>
                <a:spLocks/>
              </p:cNvSpPr>
              <p:nvPr/>
            </p:nvSpPr>
            <p:spPr bwMode="auto">
              <a:xfrm>
                <a:off x="1121" y="2242"/>
                <a:ext cx="51" cy="128"/>
              </a:xfrm>
              <a:custGeom>
                <a:avLst/>
                <a:gdLst>
                  <a:gd name="T0" fmla="*/ 1 w 102"/>
                  <a:gd name="T1" fmla="*/ 16 h 255"/>
                  <a:gd name="T2" fmla="*/ 4 w 102"/>
                  <a:gd name="T3" fmla="*/ 16 h 255"/>
                  <a:gd name="T4" fmla="*/ 6 w 102"/>
                  <a:gd name="T5" fmla="*/ 15 h 255"/>
                  <a:gd name="T6" fmla="*/ 7 w 102"/>
                  <a:gd name="T7" fmla="*/ 12 h 255"/>
                  <a:gd name="T8" fmla="*/ 7 w 102"/>
                  <a:gd name="T9" fmla="*/ 9 h 255"/>
                  <a:gd name="T10" fmla="*/ 7 w 102"/>
                  <a:gd name="T11" fmla="*/ 5 h 255"/>
                  <a:gd name="T12" fmla="*/ 5 w 102"/>
                  <a:gd name="T13" fmla="*/ 2 h 255"/>
                  <a:gd name="T14" fmla="*/ 5 w 102"/>
                  <a:gd name="T15" fmla="*/ 2 h 255"/>
                  <a:gd name="T16" fmla="*/ 5 w 102"/>
                  <a:gd name="T17" fmla="*/ 1 h 255"/>
                  <a:gd name="T18" fmla="*/ 4 w 102"/>
                  <a:gd name="T19" fmla="*/ 1 h 255"/>
                  <a:gd name="T20" fmla="*/ 4 w 102"/>
                  <a:gd name="T21" fmla="*/ 0 h 255"/>
                  <a:gd name="T22" fmla="*/ 5 w 102"/>
                  <a:gd name="T23" fmla="*/ 4 h 255"/>
                  <a:gd name="T24" fmla="*/ 5 w 102"/>
                  <a:gd name="T25" fmla="*/ 8 h 255"/>
                  <a:gd name="T26" fmla="*/ 4 w 102"/>
                  <a:gd name="T27" fmla="*/ 11 h 255"/>
                  <a:gd name="T28" fmla="*/ 2 w 102"/>
                  <a:gd name="T29" fmla="*/ 14 h 255"/>
                  <a:gd name="T30" fmla="*/ 2 w 102"/>
                  <a:gd name="T31" fmla="*/ 15 h 255"/>
                  <a:gd name="T32" fmla="*/ 1 w 102"/>
                  <a:gd name="T33" fmla="*/ 15 h 255"/>
                  <a:gd name="T34" fmla="*/ 1 w 102"/>
                  <a:gd name="T35" fmla="*/ 16 h 255"/>
                  <a:gd name="T36" fmla="*/ 0 w 102"/>
                  <a:gd name="T37" fmla="*/ 16 h 255"/>
                  <a:gd name="T38" fmla="*/ 0 w 102"/>
                  <a:gd name="T39" fmla="*/ 16 h 255"/>
                  <a:gd name="T40" fmla="*/ 1 w 102"/>
                  <a:gd name="T41" fmla="*/ 16 h 2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
                  <a:gd name="T64" fmla="*/ 0 h 255"/>
                  <a:gd name="T65" fmla="*/ 102 w 102"/>
                  <a:gd name="T66" fmla="*/ 255 h 25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 h="255">
                    <a:moveTo>
                      <a:pt x="5" y="255"/>
                    </a:moveTo>
                    <a:lnTo>
                      <a:pt x="63" y="250"/>
                    </a:lnTo>
                    <a:lnTo>
                      <a:pt x="88" y="233"/>
                    </a:lnTo>
                    <a:lnTo>
                      <a:pt x="100" y="181"/>
                    </a:lnTo>
                    <a:lnTo>
                      <a:pt x="102" y="130"/>
                    </a:lnTo>
                    <a:lnTo>
                      <a:pt x="97" y="77"/>
                    </a:lnTo>
                    <a:lnTo>
                      <a:pt x="79" y="28"/>
                    </a:lnTo>
                    <a:lnTo>
                      <a:pt x="71" y="20"/>
                    </a:lnTo>
                    <a:lnTo>
                      <a:pt x="66" y="11"/>
                    </a:lnTo>
                    <a:lnTo>
                      <a:pt x="59" y="5"/>
                    </a:lnTo>
                    <a:lnTo>
                      <a:pt x="52" y="0"/>
                    </a:lnTo>
                    <a:lnTo>
                      <a:pt x="71" y="53"/>
                    </a:lnTo>
                    <a:lnTo>
                      <a:pt x="71" y="113"/>
                    </a:lnTo>
                    <a:lnTo>
                      <a:pt x="52" y="171"/>
                    </a:lnTo>
                    <a:lnTo>
                      <a:pt x="25" y="216"/>
                    </a:lnTo>
                    <a:lnTo>
                      <a:pt x="17" y="226"/>
                    </a:lnTo>
                    <a:lnTo>
                      <a:pt x="10" y="235"/>
                    </a:lnTo>
                    <a:lnTo>
                      <a:pt x="5" y="244"/>
                    </a:lnTo>
                    <a:lnTo>
                      <a:pt x="0" y="253"/>
                    </a:lnTo>
                    <a:lnTo>
                      <a:pt x="0" y="255"/>
                    </a:lnTo>
                    <a:lnTo>
                      <a:pt x="5" y="255"/>
                    </a:lnTo>
                    <a:close/>
                  </a:path>
                </a:pathLst>
              </a:custGeom>
              <a:solidFill>
                <a:srgbClr val="FFFFC2"/>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728" name="Freeform 62"/>
              <p:cNvSpPr>
                <a:spLocks/>
              </p:cNvSpPr>
              <p:nvPr/>
            </p:nvSpPr>
            <p:spPr bwMode="auto">
              <a:xfrm>
                <a:off x="907" y="2314"/>
                <a:ext cx="9" cy="5"/>
              </a:xfrm>
              <a:custGeom>
                <a:avLst/>
                <a:gdLst>
                  <a:gd name="T0" fmla="*/ 1 w 17"/>
                  <a:gd name="T1" fmla="*/ 0 h 11"/>
                  <a:gd name="T2" fmla="*/ 2 w 17"/>
                  <a:gd name="T3" fmla="*/ 0 h 11"/>
                  <a:gd name="T4" fmla="*/ 2 w 17"/>
                  <a:gd name="T5" fmla="*/ 0 h 11"/>
                  <a:gd name="T6" fmla="*/ 1 w 17"/>
                  <a:gd name="T7" fmla="*/ 0 h 11"/>
                  <a:gd name="T8" fmla="*/ 1 w 17"/>
                  <a:gd name="T9" fmla="*/ 0 h 11"/>
                  <a:gd name="T10" fmla="*/ 0 w 17"/>
                  <a:gd name="T11" fmla="*/ 0 h 11"/>
                  <a:gd name="T12" fmla="*/ 0 w 17"/>
                  <a:gd name="T13" fmla="*/ 0 h 11"/>
                  <a:gd name="T14" fmla="*/ 1 w 17"/>
                  <a:gd name="T15" fmla="*/ 0 h 11"/>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1"/>
                  <a:gd name="T26" fmla="*/ 17 w 17"/>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1">
                    <a:moveTo>
                      <a:pt x="2" y="11"/>
                    </a:moveTo>
                    <a:lnTo>
                      <a:pt x="17" y="5"/>
                    </a:lnTo>
                    <a:lnTo>
                      <a:pt x="17" y="0"/>
                    </a:lnTo>
                    <a:lnTo>
                      <a:pt x="10" y="0"/>
                    </a:lnTo>
                    <a:lnTo>
                      <a:pt x="2" y="2"/>
                    </a:lnTo>
                    <a:lnTo>
                      <a:pt x="0" y="5"/>
                    </a:lnTo>
                    <a:lnTo>
                      <a:pt x="0" y="11"/>
                    </a:lnTo>
                    <a:lnTo>
                      <a:pt x="2" y="11"/>
                    </a:lnTo>
                    <a:close/>
                  </a:path>
                </a:pathLst>
              </a:custGeom>
              <a:solidFill>
                <a:srgbClr val="FFFFFF"/>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729" name="Freeform 63"/>
              <p:cNvSpPr>
                <a:spLocks/>
              </p:cNvSpPr>
              <p:nvPr/>
            </p:nvSpPr>
            <p:spPr bwMode="auto">
              <a:xfrm>
                <a:off x="918" y="2211"/>
                <a:ext cx="175" cy="99"/>
              </a:xfrm>
              <a:custGeom>
                <a:avLst/>
                <a:gdLst>
                  <a:gd name="T0" fmla="*/ 1 w 351"/>
                  <a:gd name="T1" fmla="*/ 13 h 198"/>
                  <a:gd name="T2" fmla="*/ 2 w 351"/>
                  <a:gd name="T3" fmla="*/ 11 h 198"/>
                  <a:gd name="T4" fmla="*/ 3 w 351"/>
                  <a:gd name="T5" fmla="*/ 11 h 198"/>
                  <a:gd name="T6" fmla="*/ 5 w 351"/>
                  <a:gd name="T7" fmla="*/ 10 h 198"/>
                  <a:gd name="T8" fmla="*/ 6 w 351"/>
                  <a:gd name="T9" fmla="*/ 10 h 198"/>
                  <a:gd name="T10" fmla="*/ 8 w 351"/>
                  <a:gd name="T11" fmla="*/ 9 h 198"/>
                  <a:gd name="T12" fmla="*/ 12 w 351"/>
                  <a:gd name="T13" fmla="*/ 9 h 198"/>
                  <a:gd name="T14" fmla="*/ 14 w 351"/>
                  <a:gd name="T15" fmla="*/ 10 h 198"/>
                  <a:gd name="T16" fmla="*/ 12 w 351"/>
                  <a:gd name="T17" fmla="*/ 7 h 198"/>
                  <a:gd name="T18" fmla="*/ 13 w 351"/>
                  <a:gd name="T19" fmla="*/ 7 h 198"/>
                  <a:gd name="T20" fmla="*/ 13 w 351"/>
                  <a:gd name="T21" fmla="*/ 7 h 198"/>
                  <a:gd name="T22" fmla="*/ 14 w 351"/>
                  <a:gd name="T23" fmla="*/ 8 h 198"/>
                  <a:gd name="T24" fmla="*/ 16 w 351"/>
                  <a:gd name="T25" fmla="*/ 9 h 198"/>
                  <a:gd name="T26" fmla="*/ 17 w 351"/>
                  <a:gd name="T27" fmla="*/ 9 h 198"/>
                  <a:gd name="T28" fmla="*/ 19 w 351"/>
                  <a:gd name="T29" fmla="*/ 9 h 198"/>
                  <a:gd name="T30" fmla="*/ 19 w 351"/>
                  <a:gd name="T31" fmla="*/ 8 h 198"/>
                  <a:gd name="T32" fmla="*/ 20 w 351"/>
                  <a:gd name="T33" fmla="*/ 8 h 198"/>
                  <a:gd name="T34" fmla="*/ 15 w 351"/>
                  <a:gd name="T35" fmla="*/ 7 h 198"/>
                  <a:gd name="T36" fmla="*/ 15 w 351"/>
                  <a:gd name="T37" fmla="*/ 6 h 198"/>
                  <a:gd name="T38" fmla="*/ 16 w 351"/>
                  <a:gd name="T39" fmla="*/ 5 h 198"/>
                  <a:gd name="T40" fmla="*/ 21 w 351"/>
                  <a:gd name="T41" fmla="*/ 2 h 198"/>
                  <a:gd name="T42" fmla="*/ 21 w 351"/>
                  <a:gd name="T43" fmla="*/ 1 h 198"/>
                  <a:gd name="T44" fmla="*/ 18 w 351"/>
                  <a:gd name="T45" fmla="*/ 1 h 198"/>
                  <a:gd name="T46" fmla="*/ 16 w 351"/>
                  <a:gd name="T47" fmla="*/ 1 h 198"/>
                  <a:gd name="T48" fmla="*/ 15 w 351"/>
                  <a:gd name="T49" fmla="*/ 1 h 198"/>
                  <a:gd name="T50" fmla="*/ 14 w 351"/>
                  <a:gd name="T51" fmla="*/ 1 h 198"/>
                  <a:gd name="T52" fmla="*/ 14 w 351"/>
                  <a:gd name="T53" fmla="*/ 0 h 198"/>
                  <a:gd name="T54" fmla="*/ 13 w 351"/>
                  <a:gd name="T55" fmla="*/ 0 h 198"/>
                  <a:gd name="T56" fmla="*/ 13 w 351"/>
                  <a:gd name="T57" fmla="*/ 2 h 198"/>
                  <a:gd name="T58" fmla="*/ 12 w 351"/>
                  <a:gd name="T59" fmla="*/ 3 h 198"/>
                  <a:gd name="T60" fmla="*/ 12 w 351"/>
                  <a:gd name="T61" fmla="*/ 5 h 198"/>
                  <a:gd name="T62" fmla="*/ 12 w 351"/>
                  <a:gd name="T63" fmla="*/ 6 h 198"/>
                  <a:gd name="T64" fmla="*/ 12 w 351"/>
                  <a:gd name="T65" fmla="*/ 7 h 198"/>
                  <a:gd name="T66" fmla="*/ 12 w 351"/>
                  <a:gd name="T67" fmla="*/ 7 h 198"/>
                  <a:gd name="T68" fmla="*/ 11 w 351"/>
                  <a:gd name="T69" fmla="*/ 7 h 198"/>
                  <a:gd name="T70" fmla="*/ 7 w 351"/>
                  <a:gd name="T71" fmla="*/ 7 h 198"/>
                  <a:gd name="T72" fmla="*/ 6 w 351"/>
                  <a:gd name="T73" fmla="*/ 7 h 198"/>
                  <a:gd name="T74" fmla="*/ 5 w 351"/>
                  <a:gd name="T75" fmla="*/ 8 h 198"/>
                  <a:gd name="T76" fmla="*/ 4 w 351"/>
                  <a:gd name="T77" fmla="*/ 8 h 198"/>
                  <a:gd name="T78" fmla="*/ 3 w 351"/>
                  <a:gd name="T79" fmla="*/ 9 h 198"/>
                  <a:gd name="T80" fmla="*/ 0 w 351"/>
                  <a:gd name="T81" fmla="*/ 11 h 198"/>
                  <a:gd name="T82" fmla="*/ 0 w 351"/>
                  <a:gd name="T83" fmla="*/ 12 h 198"/>
                  <a:gd name="T84" fmla="*/ 0 w 351"/>
                  <a:gd name="T85" fmla="*/ 12 h 198"/>
                  <a:gd name="T86" fmla="*/ 0 w 351"/>
                  <a:gd name="T87" fmla="*/ 13 h 198"/>
                  <a:gd name="T88" fmla="*/ 0 w 351"/>
                  <a:gd name="T89" fmla="*/ 13 h 198"/>
                  <a:gd name="T90" fmla="*/ 1 w 351"/>
                  <a:gd name="T91" fmla="*/ 13 h 1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51"/>
                  <a:gd name="T139" fmla="*/ 0 h 198"/>
                  <a:gd name="T140" fmla="*/ 351 w 351"/>
                  <a:gd name="T141" fmla="*/ 198 h 19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51" h="198">
                    <a:moveTo>
                      <a:pt x="16" y="196"/>
                    </a:moveTo>
                    <a:lnTo>
                      <a:pt x="35" y="175"/>
                    </a:lnTo>
                    <a:lnTo>
                      <a:pt x="60" y="161"/>
                    </a:lnTo>
                    <a:lnTo>
                      <a:pt x="84" y="152"/>
                    </a:lnTo>
                    <a:lnTo>
                      <a:pt x="110" y="147"/>
                    </a:lnTo>
                    <a:lnTo>
                      <a:pt x="140" y="143"/>
                    </a:lnTo>
                    <a:lnTo>
                      <a:pt x="198" y="143"/>
                    </a:lnTo>
                    <a:lnTo>
                      <a:pt x="226" y="145"/>
                    </a:lnTo>
                    <a:lnTo>
                      <a:pt x="207" y="115"/>
                    </a:lnTo>
                    <a:lnTo>
                      <a:pt x="208" y="112"/>
                    </a:lnTo>
                    <a:lnTo>
                      <a:pt x="212" y="108"/>
                    </a:lnTo>
                    <a:lnTo>
                      <a:pt x="233" y="120"/>
                    </a:lnTo>
                    <a:lnTo>
                      <a:pt x="258" y="130"/>
                    </a:lnTo>
                    <a:lnTo>
                      <a:pt x="285" y="133"/>
                    </a:lnTo>
                    <a:lnTo>
                      <a:pt x="313" y="132"/>
                    </a:lnTo>
                    <a:lnTo>
                      <a:pt x="317" y="128"/>
                    </a:lnTo>
                    <a:lnTo>
                      <a:pt x="320" y="122"/>
                    </a:lnTo>
                    <a:lnTo>
                      <a:pt x="252" y="105"/>
                    </a:lnTo>
                    <a:lnTo>
                      <a:pt x="251" y="92"/>
                    </a:lnTo>
                    <a:lnTo>
                      <a:pt x="256" y="77"/>
                    </a:lnTo>
                    <a:lnTo>
                      <a:pt x="351" y="32"/>
                    </a:lnTo>
                    <a:lnTo>
                      <a:pt x="351" y="14"/>
                    </a:lnTo>
                    <a:lnTo>
                      <a:pt x="288" y="14"/>
                    </a:lnTo>
                    <a:lnTo>
                      <a:pt x="271" y="10"/>
                    </a:lnTo>
                    <a:lnTo>
                      <a:pt x="254" y="9"/>
                    </a:lnTo>
                    <a:lnTo>
                      <a:pt x="239" y="5"/>
                    </a:lnTo>
                    <a:lnTo>
                      <a:pt x="225" y="0"/>
                    </a:lnTo>
                    <a:lnTo>
                      <a:pt x="217" y="0"/>
                    </a:lnTo>
                    <a:lnTo>
                      <a:pt x="208" y="18"/>
                    </a:lnTo>
                    <a:lnTo>
                      <a:pt x="201" y="42"/>
                    </a:lnTo>
                    <a:lnTo>
                      <a:pt x="198" y="65"/>
                    </a:lnTo>
                    <a:lnTo>
                      <a:pt x="200" y="90"/>
                    </a:lnTo>
                    <a:lnTo>
                      <a:pt x="205" y="100"/>
                    </a:lnTo>
                    <a:lnTo>
                      <a:pt x="205" y="110"/>
                    </a:lnTo>
                    <a:lnTo>
                      <a:pt x="185" y="112"/>
                    </a:lnTo>
                    <a:lnTo>
                      <a:pt x="127" y="112"/>
                    </a:lnTo>
                    <a:lnTo>
                      <a:pt x="105" y="115"/>
                    </a:lnTo>
                    <a:lnTo>
                      <a:pt x="87" y="119"/>
                    </a:lnTo>
                    <a:lnTo>
                      <a:pt x="67" y="125"/>
                    </a:lnTo>
                    <a:lnTo>
                      <a:pt x="50" y="135"/>
                    </a:lnTo>
                    <a:lnTo>
                      <a:pt x="13" y="174"/>
                    </a:lnTo>
                    <a:lnTo>
                      <a:pt x="0" y="185"/>
                    </a:lnTo>
                    <a:lnTo>
                      <a:pt x="8" y="190"/>
                    </a:lnTo>
                    <a:lnTo>
                      <a:pt x="13" y="198"/>
                    </a:lnTo>
                    <a:lnTo>
                      <a:pt x="14" y="196"/>
                    </a:lnTo>
                    <a:lnTo>
                      <a:pt x="16" y="196"/>
                    </a:lnTo>
                    <a:close/>
                  </a:path>
                </a:pathLst>
              </a:custGeom>
              <a:solidFill>
                <a:srgbClr val="FFFFFF"/>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730" name="Freeform 64"/>
              <p:cNvSpPr>
                <a:spLocks/>
              </p:cNvSpPr>
              <p:nvPr/>
            </p:nvSpPr>
            <p:spPr bwMode="auto">
              <a:xfrm>
                <a:off x="859" y="2272"/>
                <a:ext cx="24" cy="29"/>
              </a:xfrm>
              <a:custGeom>
                <a:avLst/>
                <a:gdLst>
                  <a:gd name="T0" fmla="*/ 2 w 49"/>
                  <a:gd name="T1" fmla="*/ 3 h 59"/>
                  <a:gd name="T2" fmla="*/ 2 w 49"/>
                  <a:gd name="T3" fmla="*/ 3 h 59"/>
                  <a:gd name="T4" fmla="*/ 3 w 49"/>
                  <a:gd name="T5" fmla="*/ 2 h 59"/>
                  <a:gd name="T6" fmla="*/ 2 w 49"/>
                  <a:gd name="T7" fmla="*/ 0 h 59"/>
                  <a:gd name="T8" fmla="*/ 2 w 49"/>
                  <a:gd name="T9" fmla="*/ 0 h 59"/>
                  <a:gd name="T10" fmla="*/ 2 w 49"/>
                  <a:gd name="T11" fmla="*/ 0 h 59"/>
                  <a:gd name="T12" fmla="*/ 1 w 49"/>
                  <a:gd name="T13" fmla="*/ 0 h 59"/>
                  <a:gd name="T14" fmla="*/ 0 w 49"/>
                  <a:gd name="T15" fmla="*/ 0 h 59"/>
                  <a:gd name="T16" fmla="*/ 0 w 49"/>
                  <a:gd name="T17" fmla="*/ 0 h 59"/>
                  <a:gd name="T18" fmla="*/ 0 w 49"/>
                  <a:gd name="T19" fmla="*/ 1 h 59"/>
                  <a:gd name="T20" fmla="*/ 0 w 49"/>
                  <a:gd name="T21" fmla="*/ 3 h 59"/>
                  <a:gd name="T22" fmla="*/ 1 w 49"/>
                  <a:gd name="T23" fmla="*/ 3 h 59"/>
                  <a:gd name="T24" fmla="*/ 2 w 49"/>
                  <a:gd name="T25" fmla="*/ 3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
                  <a:gd name="T40" fmla="*/ 0 h 59"/>
                  <a:gd name="T41" fmla="*/ 49 w 49"/>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 h="59">
                    <a:moveTo>
                      <a:pt x="32" y="59"/>
                    </a:moveTo>
                    <a:lnTo>
                      <a:pt x="39" y="52"/>
                    </a:lnTo>
                    <a:lnTo>
                      <a:pt x="49" y="35"/>
                    </a:lnTo>
                    <a:lnTo>
                      <a:pt x="47" y="13"/>
                    </a:lnTo>
                    <a:lnTo>
                      <a:pt x="41" y="6"/>
                    </a:lnTo>
                    <a:lnTo>
                      <a:pt x="32" y="0"/>
                    </a:lnTo>
                    <a:lnTo>
                      <a:pt x="19" y="0"/>
                    </a:lnTo>
                    <a:lnTo>
                      <a:pt x="14" y="6"/>
                    </a:lnTo>
                    <a:lnTo>
                      <a:pt x="8" y="8"/>
                    </a:lnTo>
                    <a:lnTo>
                      <a:pt x="0" y="26"/>
                    </a:lnTo>
                    <a:lnTo>
                      <a:pt x="8" y="48"/>
                    </a:lnTo>
                    <a:lnTo>
                      <a:pt x="17" y="59"/>
                    </a:lnTo>
                    <a:lnTo>
                      <a:pt x="32" y="59"/>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731" name="Freeform 65"/>
              <p:cNvSpPr>
                <a:spLocks/>
              </p:cNvSpPr>
              <p:nvPr/>
            </p:nvSpPr>
            <p:spPr bwMode="auto">
              <a:xfrm>
                <a:off x="864" y="2277"/>
                <a:ext cx="14" cy="21"/>
              </a:xfrm>
              <a:custGeom>
                <a:avLst/>
                <a:gdLst>
                  <a:gd name="T0" fmla="*/ 2 w 27"/>
                  <a:gd name="T1" fmla="*/ 3 h 42"/>
                  <a:gd name="T2" fmla="*/ 2 w 27"/>
                  <a:gd name="T3" fmla="*/ 3 h 42"/>
                  <a:gd name="T4" fmla="*/ 2 w 27"/>
                  <a:gd name="T5" fmla="*/ 1 h 42"/>
                  <a:gd name="T6" fmla="*/ 2 w 27"/>
                  <a:gd name="T7" fmla="*/ 1 h 42"/>
                  <a:gd name="T8" fmla="*/ 2 w 27"/>
                  <a:gd name="T9" fmla="*/ 0 h 42"/>
                  <a:gd name="T10" fmla="*/ 1 w 27"/>
                  <a:gd name="T11" fmla="*/ 0 h 42"/>
                  <a:gd name="T12" fmla="*/ 0 w 27"/>
                  <a:gd name="T13" fmla="*/ 2 h 42"/>
                  <a:gd name="T14" fmla="*/ 1 w 27"/>
                  <a:gd name="T15" fmla="*/ 2 h 42"/>
                  <a:gd name="T16" fmla="*/ 1 w 27"/>
                  <a:gd name="T17" fmla="*/ 3 h 42"/>
                  <a:gd name="T18" fmla="*/ 1 w 27"/>
                  <a:gd name="T19" fmla="*/ 3 h 42"/>
                  <a:gd name="T20" fmla="*/ 2 w 27"/>
                  <a:gd name="T21" fmla="*/ 3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
                  <a:gd name="T34" fmla="*/ 0 h 42"/>
                  <a:gd name="T35" fmla="*/ 27 w 27"/>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 h="42">
                    <a:moveTo>
                      <a:pt x="17" y="40"/>
                    </a:moveTo>
                    <a:lnTo>
                      <a:pt x="26" y="33"/>
                    </a:lnTo>
                    <a:lnTo>
                      <a:pt x="27" y="16"/>
                    </a:lnTo>
                    <a:lnTo>
                      <a:pt x="24" y="7"/>
                    </a:lnTo>
                    <a:lnTo>
                      <a:pt x="20" y="0"/>
                    </a:lnTo>
                    <a:lnTo>
                      <a:pt x="8" y="0"/>
                    </a:lnTo>
                    <a:lnTo>
                      <a:pt x="0" y="18"/>
                    </a:lnTo>
                    <a:lnTo>
                      <a:pt x="2" y="25"/>
                    </a:lnTo>
                    <a:lnTo>
                      <a:pt x="5" y="38"/>
                    </a:lnTo>
                    <a:lnTo>
                      <a:pt x="12" y="42"/>
                    </a:lnTo>
                    <a:lnTo>
                      <a:pt x="17" y="40"/>
                    </a:lnTo>
                    <a:close/>
                  </a:path>
                </a:pathLst>
              </a:custGeom>
              <a:solidFill>
                <a:srgbClr val="F3D706"/>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732" name="Freeform 66"/>
              <p:cNvSpPr>
                <a:spLocks/>
              </p:cNvSpPr>
              <p:nvPr/>
            </p:nvSpPr>
            <p:spPr bwMode="auto">
              <a:xfrm>
                <a:off x="1084" y="2271"/>
                <a:ext cx="21" cy="6"/>
              </a:xfrm>
              <a:custGeom>
                <a:avLst/>
                <a:gdLst>
                  <a:gd name="T0" fmla="*/ 0 w 44"/>
                  <a:gd name="T1" fmla="*/ 0 h 13"/>
                  <a:gd name="T2" fmla="*/ 2 w 44"/>
                  <a:gd name="T3" fmla="*/ 0 h 13"/>
                  <a:gd name="T4" fmla="*/ 0 w 44"/>
                  <a:gd name="T5" fmla="*/ 0 h 13"/>
                  <a:gd name="T6" fmla="*/ 0 w 44"/>
                  <a:gd name="T7" fmla="*/ 0 h 13"/>
                  <a:gd name="T8" fmla="*/ 0 w 44"/>
                  <a:gd name="T9" fmla="*/ 0 h 13"/>
                  <a:gd name="T10" fmla="*/ 0 w 44"/>
                  <a:gd name="T11" fmla="*/ 0 h 13"/>
                  <a:gd name="T12" fmla="*/ 0 60000 65536"/>
                  <a:gd name="T13" fmla="*/ 0 60000 65536"/>
                  <a:gd name="T14" fmla="*/ 0 60000 65536"/>
                  <a:gd name="T15" fmla="*/ 0 60000 65536"/>
                  <a:gd name="T16" fmla="*/ 0 60000 65536"/>
                  <a:gd name="T17" fmla="*/ 0 60000 65536"/>
                  <a:gd name="T18" fmla="*/ 0 w 44"/>
                  <a:gd name="T19" fmla="*/ 0 h 13"/>
                  <a:gd name="T20" fmla="*/ 44 w 44"/>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44" h="13">
                    <a:moveTo>
                      <a:pt x="2" y="13"/>
                    </a:moveTo>
                    <a:lnTo>
                      <a:pt x="44" y="6"/>
                    </a:lnTo>
                    <a:lnTo>
                      <a:pt x="10" y="0"/>
                    </a:lnTo>
                    <a:lnTo>
                      <a:pt x="5" y="6"/>
                    </a:lnTo>
                    <a:lnTo>
                      <a:pt x="0" y="13"/>
                    </a:lnTo>
                    <a:lnTo>
                      <a:pt x="2" y="13"/>
                    </a:lnTo>
                    <a:close/>
                  </a:path>
                </a:pathLst>
              </a:custGeom>
              <a:solidFill>
                <a:srgbClr val="FFFFFF"/>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733" name="Freeform 67"/>
              <p:cNvSpPr>
                <a:spLocks/>
              </p:cNvSpPr>
              <p:nvPr/>
            </p:nvSpPr>
            <p:spPr bwMode="auto">
              <a:xfrm>
                <a:off x="991" y="2241"/>
                <a:ext cx="17" cy="20"/>
              </a:xfrm>
              <a:custGeom>
                <a:avLst/>
                <a:gdLst>
                  <a:gd name="T0" fmla="*/ 0 w 35"/>
                  <a:gd name="T1" fmla="*/ 3 h 39"/>
                  <a:gd name="T2" fmla="*/ 2 w 35"/>
                  <a:gd name="T3" fmla="*/ 3 h 39"/>
                  <a:gd name="T4" fmla="*/ 2 w 35"/>
                  <a:gd name="T5" fmla="*/ 2 h 39"/>
                  <a:gd name="T6" fmla="*/ 1 w 35"/>
                  <a:gd name="T7" fmla="*/ 1 h 39"/>
                  <a:gd name="T8" fmla="*/ 0 w 35"/>
                  <a:gd name="T9" fmla="*/ 0 h 39"/>
                  <a:gd name="T10" fmla="*/ 0 w 35"/>
                  <a:gd name="T11" fmla="*/ 1 h 39"/>
                  <a:gd name="T12" fmla="*/ 0 w 35"/>
                  <a:gd name="T13" fmla="*/ 1 h 39"/>
                  <a:gd name="T14" fmla="*/ 0 w 35"/>
                  <a:gd name="T15" fmla="*/ 3 h 39"/>
                  <a:gd name="T16" fmla="*/ 0 w 35"/>
                  <a:gd name="T17" fmla="*/ 3 h 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39"/>
                  <a:gd name="T29" fmla="*/ 35 w 35"/>
                  <a:gd name="T30" fmla="*/ 39 h 3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39">
                    <a:moveTo>
                      <a:pt x="13" y="39"/>
                    </a:moveTo>
                    <a:lnTo>
                      <a:pt x="35" y="39"/>
                    </a:lnTo>
                    <a:lnTo>
                      <a:pt x="35" y="24"/>
                    </a:lnTo>
                    <a:lnTo>
                      <a:pt x="30" y="9"/>
                    </a:lnTo>
                    <a:lnTo>
                      <a:pt x="6" y="0"/>
                    </a:lnTo>
                    <a:lnTo>
                      <a:pt x="3" y="2"/>
                    </a:lnTo>
                    <a:lnTo>
                      <a:pt x="0" y="4"/>
                    </a:lnTo>
                    <a:lnTo>
                      <a:pt x="9" y="39"/>
                    </a:lnTo>
                    <a:lnTo>
                      <a:pt x="13" y="39"/>
                    </a:lnTo>
                    <a:close/>
                  </a:path>
                </a:pathLst>
              </a:custGeom>
              <a:solidFill>
                <a:srgbClr val="C08B60"/>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734" name="Freeform 68"/>
              <p:cNvSpPr>
                <a:spLocks/>
              </p:cNvSpPr>
              <p:nvPr/>
            </p:nvSpPr>
            <p:spPr bwMode="auto">
              <a:xfrm>
                <a:off x="827" y="1985"/>
                <a:ext cx="43" cy="242"/>
              </a:xfrm>
              <a:custGeom>
                <a:avLst/>
                <a:gdLst>
                  <a:gd name="T0" fmla="*/ 2 w 87"/>
                  <a:gd name="T1" fmla="*/ 31 h 484"/>
                  <a:gd name="T2" fmla="*/ 4 w 87"/>
                  <a:gd name="T3" fmla="*/ 24 h 484"/>
                  <a:gd name="T4" fmla="*/ 5 w 87"/>
                  <a:gd name="T5" fmla="*/ 16 h 484"/>
                  <a:gd name="T6" fmla="*/ 5 w 87"/>
                  <a:gd name="T7" fmla="*/ 9 h 484"/>
                  <a:gd name="T8" fmla="*/ 4 w 87"/>
                  <a:gd name="T9" fmla="*/ 2 h 484"/>
                  <a:gd name="T10" fmla="*/ 4 w 87"/>
                  <a:gd name="T11" fmla="*/ 1 h 484"/>
                  <a:gd name="T12" fmla="*/ 4 w 87"/>
                  <a:gd name="T13" fmla="*/ 1 h 484"/>
                  <a:gd name="T14" fmla="*/ 4 w 87"/>
                  <a:gd name="T15" fmla="*/ 0 h 484"/>
                  <a:gd name="T16" fmla="*/ 3 w 87"/>
                  <a:gd name="T17" fmla="*/ 1 h 484"/>
                  <a:gd name="T18" fmla="*/ 3 w 87"/>
                  <a:gd name="T19" fmla="*/ 1 h 484"/>
                  <a:gd name="T20" fmla="*/ 3 w 87"/>
                  <a:gd name="T21" fmla="*/ 1 h 484"/>
                  <a:gd name="T22" fmla="*/ 0 w 87"/>
                  <a:gd name="T23" fmla="*/ 6 h 484"/>
                  <a:gd name="T24" fmla="*/ 0 w 87"/>
                  <a:gd name="T25" fmla="*/ 12 h 484"/>
                  <a:gd name="T26" fmla="*/ 0 w 87"/>
                  <a:gd name="T27" fmla="*/ 19 h 484"/>
                  <a:gd name="T28" fmla="*/ 0 w 87"/>
                  <a:gd name="T29" fmla="*/ 25 h 484"/>
                  <a:gd name="T30" fmla="*/ 0 w 87"/>
                  <a:gd name="T31" fmla="*/ 25 h 484"/>
                  <a:gd name="T32" fmla="*/ 0 w 87"/>
                  <a:gd name="T33" fmla="*/ 25 h 484"/>
                  <a:gd name="T34" fmla="*/ 0 w 87"/>
                  <a:gd name="T35" fmla="*/ 26 h 484"/>
                  <a:gd name="T36" fmla="*/ 0 w 87"/>
                  <a:gd name="T37" fmla="*/ 27 h 484"/>
                  <a:gd name="T38" fmla="*/ 1 w 87"/>
                  <a:gd name="T39" fmla="*/ 28 h 484"/>
                  <a:gd name="T40" fmla="*/ 1 w 87"/>
                  <a:gd name="T41" fmla="*/ 29 h 484"/>
                  <a:gd name="T42" fmla="*/ 2 w 87"/>
                  <a:gd name="T43" fmla="*/ 30 h 484"/>
                  <a:gd name="T44" fmla="*/ 2 w 87"/>
                  <a:gd name="T45" fmla="*/ 31 h 484"/>
                  <a:gd name="T46" fmla="*/ 2 w 87"/>
                  <a:gd name="T47" fmla="*/ 31 h 484"/>
                  <a:gd name="T48" fmla="*/ 2 w 87"/>
                  <a:gd name="T49" fmla="*/ 31 h 48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7"/>
                  <a:gd name="T76" fmla="*/ 0 h 484"/>
                  <a:gd name="T77" fmla="*/ 87 w 87"/>
                  <a:gd name="T78" fmla="*/ 484 h 48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7" h="484">
                    <a:moveTo>
                      <a:pt x="46" y="483"/>
                    </a:moveTo>
                    <a:lnTo>
                      <a:pt x="78" y="371"/>
                    </a:lnTo>
                    <a:lnTo>
                      <a:pt x="87" y="256"/>
                    </a:lnTo>
                    <a:lnTo>
                      <a:pt x="83" y="138"/>
                    </a:lnTo>
                    <a:lnTo>
                      <a:pt x="77" y="23"/>
                    </a:lnTo>
                    <a:lnTo>
                      <a:pt x="73" y="11"/>
                    </a:lnTo>
                    <a:lnTo>
                      <a:pt x="68" y="3"/>
                    </a:lnTo>
                    <a:lnTo>
                      <a:pt x="65" y="0"/>
                    </a:lnTo>
                    <a:lnTo>
                      <a:pt x="60" y="2"/>
                    </a:lnTo>
                    <a:lnTo>
                      <a:pt x="55" y="3"/>
                    </a:lnTo>
                    <a:lnTo>
                      <a:pt x="49" y="6"/>
                    </a:lnTo>
                    <a:lnTo>
                      <a:pt x="15" y="96"/>
                    </a:lnTo>
                    <a:lnTo>
                      <a:pt x="2" y="191"/>
                    </a:lnTo>
                    <a:lnTo>
                      <a:pt x="0" y="292"/>
                    </a:lnTo>
                    <a:lnTo>
                      <a:pt x="3" y="386"/>
                    </a:lnTo>
                    <a:lnTo>
                      <a:pt x="7" y="393"/>
                    </a:lnTo>
                    <a:lnTo>
                      <a:pt x="9" y="399"/>
                    </a:lnTo>
                    <a:lnTo>
                      <a:pt x="3" y="414"/>
                    </a:lnTo>
                    <a:lnTo>
                      <a:pt x="9" y="431"/>
                    </a:lnTo>
                    <a:lnTo>
                      <a:pt x="17" y="444"/>
                    </a:lnTo>
                    <a:lnTo>
                      <a:pt x="26" y="459"/>
                    </a:lnTo>
                    <a:lnTo>
                      <a:pt x="37" y="472"/>
                    </a:lnTo>
                    <a:lnTo>
                      <a:pt x="44" y="484"/>
                    </a:lnTo>
                    <a:lnTo>
                      <a:pt x="46" y="484"/>
                    </a:lnTo>
                    <a:lnTo>
                      <a:pt x="46" y="483"/>
                    </a:lnTo>
                    <a:close/>
                  </a:path>
                </a:pathLst>
              </a:custGeom>
              <a:solidFill>
                <a:srgbClr val="C21340"/>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735" name="Freeform 69"/>
              <p:cNvSpPr>
                <a:spLocks/>
              </p:cNvSpPr>
              <p:nvPr/>
            </p:nvSpPr>
            <p:spPr bwMode="auto">
              <a:xfrm>
                <a:off x="541" y="2168"/>
                <a:ext cx="46" cy="54"/>
              </a:xfrm>
              <a:custGeom>
                <a:avLst/>
                <a:gdLst>
                  <a:gd name="T0" fmla="*/ 5 w 93"/>
                  <a:gd name="T1" fmla="*/ 7 h 107"/>
                  <a:gd name="T2" fmla="*/ 5 w 93"/>
                  <a:gd name="T3" fmla="*/ 7 h 107"/>
                  <a:gd name="T4" fmla="*/ 5 w 93"/>
                  <a:gd name="T5" fmla="*/ 7 h 107"/>
                  <a:gd name="T6" fmla="*/ 3 w 93"/>
                  <a:gd name="T7" fmla="*/ 3 h 107"/>
                  <a:gd name="T8" fmla="*/ 3 w 93"/>
                  <a:gd name="T9" fmla="*/ 0 h 107"/>
                  <a:gd name="T10" fmla="*/ 3 w 93"/>
                  <a:gd name="T11" fmla="*/ 2 h 107"/>
                  <a:gd name="T12" fmla="*/ 3 w 93"/>
                  <a:gd name="T13" fmla="*/ 3 h 107"/>
                  <a:gd name="T14" fmla="*/ 3 w 93"/>
                  <a:gd name="T15" fmla="*/ 4 h 107"/>
                  <a:gd name="T16" fmla="*/ 3 w 93"/>
                  <a:gd name="T17" fmla="*/ 4 h 107"/>
                  <a:gd name="T18" fmla="*/ 3 w 93"/>
                  <a:gd name="T19" fmla="*/ 5 h 107"/>
                  <a:gd name="T20" fmla="*/ 0 w 93"/>
                  <a:gd name="T21" fmla="*/ 5 h 107"/>
                  <a:gd name="T22" fmla="*/ 0 w 93"/>
                  <a:gd name="T23" fmla="*/ 5 h 107"/>
                  <a:gd name="T24" fmla="*/ 0 w 93"/>
                  <a:gd name="T25" fmla="*/ 6 h 107"/>
                  <a:gd name="T26" fmla="*/ 3 w 93"/>
                  <a:gd name="T27" fmla="*/ 6 h 107"/>
                  <a:gd name="T28" fmla="*/ 5 w 93"/>
                  <a:gd name="T29" fmla="*/ 7 h 107"/>
                  <a:gd name="T30" fmla="*/ 5 w 93"/>
                  <a:gd name="T31" fmla="*/ 7 h 1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3"/>
                  <a:gd name="T49" fmla="*/ 0 h 107"/>
                  <a:gd name="T50" fmla="*/ 93 w 93"/>
                  <a:gd name="T51" fmla="*/ 107 h 10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3" h="107">
                    <a:moveTo>
                      <a:pt x="90" y="105"/>
                    </a:moveTo>
                    <a:lnTo>
                      <a:pt x="93" y="103"/>
                    </a:lnTo>
                    <a:lnTo>
                      <a:pt x="93" y="99"/>
                    </a:lnTo>
                    <a:lnTo>
                      <a:pt x="63" y="40"/>
                    </a:lnTo>
                    <a:lnTo>
                      <a:pt x="63" y="0"/>
                    </a:lnTo>
                    <a:lnTo>
                      <a:pt x="52" y="21"/>
                    </a:lnTo>
                    <a:lnTo>
                      <a:pt x="54" y="47"/>
                    </a:lnTo>
                    <a:lnTo>
                      <a:pt x="57" y="57"/>
                    </a:lnTo>
                    <a:lnTo>
                      <a:pt x="63" y="64"/>
                    </a:lnTo>
                    <a:lnTo>
                      <a:pt x="63" y="70"/>
                    </a:lnTo>
                    <a:lnTo>
                      <a:pt x="3" y="74"/>
                    </a:lnTo>
                    <a:lnTo>
                      <a:pt x="0" y="75"/>
                    </a:lnTo>
                    <a:lnTo>
                      <a:pt x="2" y="82"/>
                    </a:lnTo>
                    <a:lnTo>
                      <a:pt x="56" y="81"/>
                    </a:lnTo>
                    <a:lnTo>
                      <a:pt x="88" y="107"/>
                    </a:lnTo>
                    <a:lnTo>
                      <a:pt x="90" y="105"/>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736" name="Freeform 70"/>
              <p:cNvSpPr>
                <a:spLocks/>
              </p:cNvSpPr>
              <p:nvPr/>
            </p:nvSpPr>
            <p:spPr bwMode="auto">
              <a:xfrm>
                <a:off x="1133" y="2013"/>
                <a:ext cx="27" cy="200"/>
              </a:xfrm>
              <a:custGeom>
                <a:avLst/>
                <a:gdLst>
                  <a:gd name="T0" fmla="*/ 0 w 55"/>
                  <a:gd name="T1" fmla="*/ 25 h 402"/>
                  <a:gd name="T2" fmla="*/ 2 w 55"/>
                  <a:gd name="T3" fmla="*/ 19 h 402"/>
                  <a:gd name="T4" fmla="*/ 3 w 55"/>
                  <a:gd name="T5" fmla="*/ 13 h 402"/>
                  <a:gd name="T6" fmla="*/ 3 w 55"/>
                  <a:gd name="T7" fmla="*/ 7 h 402"/>
                  <a:gd name="T8" fmla="*/ 1 w 55"/>
                  <a:gd name="T9" fmla="*/ 1 h 402"/>
                  <a:gd name="T10" fmla="*/ 1 w 55"/>
                  <a:gd name="T11" fmla="*/ 0 h 402"/>
                  <a:gd name="T12" fmla="*/ 0 w 55"/>
                  <a:gd name="T13" fmla="*/ 0 h 402"/>
                  <a:gd name="T14" fmla="*/ 0 w 55"/>
                  <a:gd name="T15" fmla="*/ 0 h 402"/>
                  <a:gd name="T16" fmla="*/ 0 w 55"/>
                  <a:gd name="T17" fmla="*/ 0 h 402"/>
                  <a:gd name="T18" fmla="*/ 2 w 55"/>
                  <a:gd name="T19" fmla="*/ 4 h 402"/>
                  <a:gd name="T20" fmla="*/ 2 w 55"/>
                  <a:gd name="T21" fmla="*/ 9 h 402"/>
                  <a:gd name="T22" fmla="*/ 2 w 55"/>
                  <a:gd name="T23" fmla="*/ 14 h 402"/>
                  <a:gd name="T24" fmla="*/ 1 w 55"/>
                  <a:gd name="T25" fmla="*/ 19 h 402"/>
                  <a:gd name="T26" fmla="*/ 1 w 55"/>
                  <a:gd name="T27" fmla="*/ 20 h 402"/>
                  <a:gd name="T28" fmla="*/ 0 w 55"/>
                  <a:gd name="T29" fmla="*/ 22 h 402"/>
                  <a:gd name="T30" fmla="*/ 0 w 55"/>
                  <a:gd name="T31" fmla="*/ 23 h 402"/>
                  <a:gd name="T32" fmla="*/ 0 w 55"/>
                  <a:gd name="T33" fmla="*/ 25 h 402"/>
                  <a:gd name="T34" fmla="*/ 0 w 55"/>
                  <a:gd name="T35" fmla="*/ 25 h 4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5"/>
                  <a:gd name="T55" fmla="*/ 0 h 402"/>
                  <a:gd name="T56" fmla="*/ 55 w 55"/>
                  <a:gd name="T57" fmla="*/ 402 h 4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5" h="402">
                    <a:moveTo>
                      <a:pt x="1" y="402"/>
                    </a:moveTo>
                    <a:lnTo>
                      <a:pt x="35" y="311"/>
                    </a:lnTo>
                    <a:lnTo>
                      <a:pt x="55" y="215"/>
                    </a:lnTo>
                    <a:lnTo>
                      <a:pt x="53" y="118"/>
                    </a:lnTo>
                    <a:lnTo>
                      <a:pt x="28" y="24"/>
                    </a:lnTo>
                    <a:lnTo>
                      <a:pt x="22" y="11"/>
                    </a:lnTo>
                    <a:lnTo>
                      <a:pt x="15" y="0"/>
                    </a:lnTo>
                    <a:lnTo>
                      <a:pt x="7" y="0"/>
                    </a:lnTo>
                    <a:lnTo>
                      <a:pt x="5" y="4"/>
                    </a:lnTo>
                    <a:lnTo>
                      <a:pt x="37" y="73"/>
                    </a:lnTo>
                    <a:lnTo>
                      <a:pt x="46" y="151"/>
                    </a:lnTo>
                    <a:lnTo>
                      <a:pt x="42" y="229"/>
                    </a:lnTo>
                    <a:lnTo>
                      <a:pt x="28" y="307"/>
                    </a:lnTo>
                    <a:lnTo>
                      <a:pt x="22" y="331"/>
                    </a:lnTo>
                    <a:lnTo>
                      <a:pt x="12" y="356"/>
                    </a:lnTo>
                    <a:lnTo>
                      <a:pt x="5" y="379"/>
                    </a:lnTo>
                    <a:lnTo>
                      <a:pt x="0" y="402"/>
                    </a:lnTo>
                    <a:lnTo>
                      <a:pt x="1" y="402"/>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737" name="Freeform 71"/>
              <p:cNvSpPr>
                <a:spLocks/>
              </p:cNvSpPr>
              <p:nvPr/>
            </p:nvSpPr>
            <p:spPr bwMode="auto">
              <a:xfrm>
                <a:off x="760" y="1891"/>
                <a:ext cx="92" cy="296"/>
              </a:xfrm>
              <a:custGeom>
                <a:avLst/>
                <a:gdLst>
                  <a:gd name="T0" fmla="*/ 7 w 185"/>
                  <a:gd name="T1" fmla="*/ 37 h 591"/>
                  <a:gd name="T2" fmla="*/ 7 w 185"/>
                  <a:gd name="T3" fmla="*/ 31 h 591"/>
                  <a:gd name="T4" fmla="*/ 7 w 185"/>
                  <a:gd name="T5" fmla="*/ 24 h 591"/>
                  <a:gd name="T6" fmla="*/ 8 w 185"/>
                  <a:gd name="T7" fmla="*/ 18 h 591"/>
                  <a:gd name="T8" fmla="*/ 10 w 185"/>
                  <a:gd name="T9" fmla="*/ 12 h 591"/>
                  <a:gd name="T10" fmla="*/ 9 w 185"/>
                  <a:gd name="T11" fmla="*/ 11 h 591"/>
                  <a:gd name="T12" fmla="*/ 8 w 185"/>
                  <a:gd name="T13" fmla="*/ 10 h 591"/>
                  <a:gd name="T14" fmla="*/ 8 w 185"/>
                  <a:gd name="T15" fmla="*/ 9 h 591"/>
                  <a:gd name="T16" fmla="*/ 3 w 185"/>
                  <a:gd name="T17" fmla="*/ 15 h 591"/>
                  <a:gd name="T18" fmla="*/ 3 w 185"/>
                  <a:gd name="T19" fmla="*/ 15 h 591"/>
                  <a:gd name="T20" fmla="*/ 3 w 185"/>
                  <a:gd name="T21" fmla="*/ 14 h 591"/>
                  <a:gd name="T22" fmla="*/ 4 w 185"/>
                  <a:gd name="T23" fmla="*/ 13 h 591"/>
                  <a:gd name="T24" fmla="*/ 5 w 185"/>
                  <a:gd name="T25" fmla="*/ 12 h 591"/>
                  <a:gd name="T26" fmla="*/ 6 w 185"/>
                  <a:gd name="T27" fmla="*/ 10 h 591"/>
                  <a:gd name="T28" fmla="*/ 7 w 185"/>
                  <a:gd name="T29" fmla="*/ 9 h 591"/>
                  <a:gd name="T30" fmla="*/ 8 w 185"/>
                  <a:gd name="T31" fmla="*/ 8 h 591"/>
                  <a:gd name="T32" fmla="*/ 9 w 185"/>
                  <a:gd name="T33" fmla="*/ 6 h 591"/>
                  <a:gd name="T34" fmla="*/ 10 w 185"/>
                  <a:gd name="T35" fmla="*/ 5 h 591"/>
                  <a:gd name="T36" fmla="*/ 11 w 185"/>
                  <a:gd name="T37" fmla="*/ 3 h 591"/>
                  <a:gd name="T38" fmla="*/ 10 w 185"/>
                  <a:gd name="T39" fmla="*/ 3 h 591"/>
                  <a:gd name="T40" fmla="*/ 9 w 185"/>
                  <a:gd name="T41" fmla="*/ 3 h 591"/>
                  <a:gd name="T42" fmla="*/ 8 w 185"/>
                  <a:gd name="T43" fmla="*/ 3 h 591"/>
                  <a:gd name="T44" fmla="*/ 7 w 185"/>
                  <a:gd name="T45" fmla="*/ 2 h 591"/>
                  <a:gd name="T46" fmla="*/ 6 w 185"/>
                  <a:gd name="T47" fmla="*/ 2 h 591"/>
                  <a:gd name="T48" fmla="*/ 6 w 185"/>
                  <a:gd name="T49" fmla="*/ 1 h 591"/>
                  <a:gd name="T50" fmla="*/ 6 w 185"/>
                  <a:gd name="T51" fmla="*/ 1 h 591"/>
                  <a:gd name="T52" fmla="*/ 5 w 185"/>
                  <a:gd name="T53" fmla="*/ 0 h 591"/>
                  <a:gd name="T54" fmla="*/ 3 w 185"/>
                  <a:gd name="T55" fmla="*/ 3 h 591"/>
                  <a:gd name="T56" fmla="*/ 2 w 185"/>
                  <a:gd name="T57" fmla="*/ 5 h 591"/>
                  <a:gd name="T58" fmla="*/ 1 w 185"/>
                  <a:gd name="T59" fmla="*/ 8 h 591"/>
                  <a:gd name="T60" fmla="*/ 0 w 185"/>
                  <a:gd name="T61" fmla="*/ 11 h 591"/>
                  <a:gd name="T62" fmla="*/ 0 w 185"/>
                  <a:gd name="T63" fmla="*/ 15 h 591"/>
                  <a:gd name="T64" fmla="*/ 0 w 185"/>
                  <a:gd name="T65" fmla="*/ 18 h 591"/>
                  <a:gd name="T66" fmla="*/ 0 w 185"/>
                  <a:gd name="T67" fmla="*/ 22 h 591"/>
                  <a:gd name="T68" fmla="*/ 0 w 185"/>
                  <a:gd name="T69" fmla="*/ 25 h 591"/>
                  <a:gd name="T70" fmla="*/ 1 w 185"/>
                  <a:gd name="T71" fmla="*/ 29 h 591"/>
                  <a:gd name="T72" fmla="*/ 3 w 185"/>
                  <a:gd name="T73" fmla="*/ 32 h 591"/>
                  <a:gd name="T74" fmla="*/ 5 w 185"/>
                  <a:gd name="T75" fmla="*/ 35 h 591"/>
                  <a:gd name="T76" fmla="*/ 7 w 185"/>
                  <a:gd name="T77" fmla="*/ 37 h 591"/>
                  <a:gd name="T78" fmla="*/ 7 w 185"/>
                  <a:gd name="T79" fmla="*/ 37 h 591"/>
                  <a:gd name="T80" fmla="*/ 7 w 185"/>
                  <a:gd name="T81" fmla="*/ 37 h 59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5"/>
                  <a:gd name="T124" fmla="*/ 0 h 591"/>
                  <a:gd name="T125" fmla="*/ 185 w 185"/>
                  <a:gd name="T126" fmla="*/ 591 h 59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5" h="591">
                    <a:moveTo>
                      <a:pt x="121" y="589"/>
                    </a:moveTo>
                    <a:lnTo>
                      <a:pt x="117" y="488"/>
                    </a:lnTo>
                    <a:lnTo>
                      <a:pt x="121" y="383"/>
                    </a:lnTo>
                    <a:lnTo>
                      <a:pt x="136" y="281"/>
                    </a:lnTo>
                    <a:lnTo>
                      <a:pt x="168" y="183"/>
                    </a:lnTo>
                    <a:lnTo>
                      <a:pt x="149" y="165"/>
                    </a:lnTo>
                    <a:lnTo>
                      <a:pt x="143" y="154"/>
                    </a:lnTo>
                    <a:lnTo>
                      <a:pt x="137" y="142"/>
                    </a:lnTo>
                    <a:lnTo>
                      <a:pt x="61" y="228"/>
                    </a:lnTo>
                    <a:lnTo>
                      <a:pt x="58" y="225"/>
                    </a:lnTo>
                    <a:lnTo>
                      <a:pt x="53" y="220"/>
                    </a:lnTo>
                    <a:lnTo>
                      <a:pt x="70" y="200"/>
                    </a:lnTo>
                    <a:lnTo>
                      <a:pt x="87" y="180"/>
                    </a:lnTo>
                    <a:lnTo>
                      <a:pt x="105" y="160"/>
                    </a:lnTo>
                    <a:lnTo>
                      <a:pt x="124" y="138"/>
                    </a:lnTo>
                    <a:lnTo>
                      <a:pt x="143" y="115"/>
                    </a:lnTo>
                    <a:lnTo>
                      <a:pt x="158" y="93"/>
                    </a:lnTo>
                    <a:lnTo>
                      <a:pt x="173" y="70"/>
                    </a:lnTo>
                    <a:lnTo>
                      <a:pt x="185" y="44"/>
                    </a:lnTo>
                    <a:lnTo>
                      <a:pt x="169" y="45"/>
                    </a:lnTo>
                    <a:lnTo>
                      <a:pt x="151" y="44"/>
                    </a:lnTo>
                    <a:lnTo>
                      <a:pt x="134" y="39"/>
                    </a:lnTo>
                    <a:lnTo>
                      <a:pt x="121" y="32"/>
                    </a:lnTo>
                    <a:lnTo>
                      <a:pt x="110" y="24"/>
                    </a:lnTo>
                    <a:lnTo>
                      <a:pt x="102" y="15"/>
                    </a:lnTo>
                    <a:lnTo>
                      <a:pt x="97" y="7"/>
                    </a:lnTo>
                    <a:lnTo>
                      <a:pt x="87" y="0"/>
                    </a:lnTo>
                    <a:lnTo>
                      <a:pt x="59" y="33"/>
                    </a:lnTo>
                    <a:lnTo>
                      <a:pt x="39" y="73"/>
                    </a:lnTo>
                    <a:lnTo>
                      <a:pt x="24" y="120"/>
                    </a:lnTo>
                    <a:lnTo>
                      <a:pt x="9" y="167"/>
                    </a:lnTo>
                    <a:lnTo>
                      <a:pt x="2" y="225"/>
                    </a:lnTo>
                    <a:lnTo>
                      <a:pt x="0" y="285"/>
                    </a:lnTo>
                    <a:lnTo>
                      <a:pt x="3" y="343"/>
                    </a:lnTo>
                    <a:lnTo>
                      <a:pt x="14" y="398"/>
                    </a:lnTo>
                    <a:lnTo>
                      <a:pt x="30" y="453"/>
                    </a:lnTo>
                    <a:lnTo>
                      <a:pt x="53" y="503"/>
                    </a:lnTo>
                    <a:lnTo>
                      <a:pt x="83" y="551"/>
                    </a:lnTo>
                    <a:lnTo>
                      <a:pt x="119" y="591"/>
                    </a:lnTo>
                    <a:lnTo>
                      <a:pt x="119" y="589"/>
                    </a:lnTo>
                    <a:lnTo>
                      <a:pt x="121" y="589"/>
                    </a:lnTo>
                    <a:close/>
                  </a:path>
                </a:pathLst>
              </a:custGeom>
              <a:solidFill>
                <a:srgbClr val="FFFFC2"/>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738" name="Freeform 72"/>
              <p:cNvSpPr>
                <a:spLocks/>
              </p:cNvSpPr>
              <p:nvPr/>
            </p:nvSpPr>
            <p:spPr bwMode="auto">
              <a:xfrm>
                <a:off x="864" y="1883"/>
                <a:ext cx="78" cy="288"/>
              </a:xfrm>
              <a:custGeom>
                <a:avLst/>
                <a:gdLst>
                  <a:gd name="T0" fmla="*/ 2 w 156"/>
                  <a:gd name="T1" fmla="*/ 36 h 574"/>
                  <a:gd name="T2" fmla="*/ 3 w 156"/>
                  <a:gd name="T3" fmla="*/ 34 h 574"/>
                  <a:gd name="T4" fmla="*/ 5 w 156"/>
                  <a:gd name="T5" fmla="*/ 32 h 574"/>
                  <a:gd name="T6" fmla="*/ 5 w 156"/>
                  <a:gd name="T7" fmla="*/ 30 h 574"/>
                  <a:gd name="T8" fmla="*/ 7 w 156"/>
                  <a:gd name="T9" fmla="*/ 27 h 574"/>
                  <a:gd name="T10" fmla="*/ 7 w 156"/>
                  <a:gd name="T11" fmla="*/ 24 h 574"/>
                  <a:gd name="T12" fmla="*/ 8 w 156"/>
                  <a:gd name="T13" fmla="*/ 22 h 574"/>
                  <a:gd name="T14" fmla="*/ 9 w 156"/>
                  <a:gd name="T15" fmla="*/ 19 h 574"/>
                  <a:gd name="T16" fmla="*/ 10 w 156"/>
                  <a:gd name="T17" fmla="*/ 16 h 574"/>
                  <a:gd name="T18" fmla="*/ 10 w 156"/>
                  <a:gd name="T19" fmla="*/ 12 h 574"/>
                  <a:gd name="T20" fmla="*/ 10 w 156"/>
                  <a:gd name="T21" fmla="*/ 8 h 574"/>
                  <a:gd name="T22" fmla="*/ 9 w 156"/>
                  <a:gd name="T23" fmla="*/ 4 h 574"/>
                  <a:gd name="T24" fmla="*/ 8 w 156"/>
                  <a:gd name="T25" fmla="*/ 0 h 574"/>
                  <a:gd name="T26" fmla="*/ 7 w 156"/>
                  <a:gd name="T27" fmla="*/ 1 h 574"/>
                  <a:gd name="T28" fmla="*/ 6 w 156"/>
                  <a:gd name="T29" fmla="*/ 1 h 574"/>
                  <a:gd name="T30" fmla="*/ 5 w 156"/>
                  <a:gd name="T31" fmla="*/ 2 h 574"/>
                  <a:gd name="T32" fmla="*/ 4 w 156"/>
                  <a:gd name="T33" fmla="*/ 2 h 574"/>
                  <a:gd name="T34" fmla="*/ 3 w 156"/>
                  <a:gd name="T35" fmla="*/ 3 h 574"/>
                  <a:gd name="T36" fmla="*/ 2 w 156"/>
                  <a:gd name="T37" fmla="*/ 3 h 574"/>
                  <a:gd name="T38" fmla="*/ 2 w 156"/>
                  <a:gd name="T39" fmla="*/ 4 h 574"/>
                  <a:gd name="T40" fmla="*/ 0 w 156"/>
                  <a:gd name="T41" fmla="*/ 4 h 574"/>
                  <a:gd name="T42" fmla="*/ 1 w 156"/>
                  <a:gd name="T43" fmla="*/ 4 h 574"/>
                  <a:gd name="T44" fmla="*/ 1 w 156"/>
                  <a:gd name="T45" fmla="*/ 4 h 574"/>
                  <a:gd name="T46" fmla="*/ 2 w 156"/>
                  <a:gd name="T47" fmla="*/ 6 h 574"/>
                  <a:gd name="T48" fmla="*/ 2 w 156"/>
                  <a:gd name="T49" fmla="*/ 7 h 574"/>
                  <a:gd name="T50" fmla="*/ 3 w 156"/>
                  <a:gd name="T51" fmla="*/ 9 h 574"/>
                  <a:gd name="T52" fmla="*/ 4 w 156"/>
                  <a:gd name="T53" fmla="*/ 10 h 574"/>
                  <a:gd name="T54" fmla="*/ 5 w 156"/>
                  <a:gd name="T55" fmla="*/ 11 h 574"/>
                  <a:gd name="T56" fmla="*/ 6 w 156"/>
                  <a:gd name="T57" fmla="*/ 12 h 574"/>
                  <a:gd name="T58" fmla="*/ 8 w 156"/>
                  <a:gd name="T59" fmla="*/ 15 h 574"/>
                  <a:gd name="T60" fmla="*/ 8 w 156"/>
                  <a:gd name="T61" fmla="*/ 15 h 574"/>
                  <a:gd name="T62" fmla="*/ 8 w 156"/>
                  <a:gd name="T63" fmla="*/ 15 h 574"/>
                  <a:gd name="T64" fmla="*/ 6 w 156"/>
                  <a:gd name="T65" fmla="*/ 14 h 574"/>
                  <a:gd name="T66" fmla="*/ 5 w 156"/>
                  <a:gd name="T67" fmla="*/ 13 h 574"/>
                  <a:gd name="T68" fmla="*/ 3 w 156"/>
                  <a:gd name="T69" fmla="*/ 11 h 574"/>
                  <a:gd name="T70" fmla="*/ 3 w 156"/>
                  <a:gd name="T71" fmla="*/ 9 h 574"/>
                  <a:gd name="T72" fmla="*/ 2 w 156"/>
                  <a:gd name="T73" fmla="*/ 10 h 574"/>
                  <a:gd name="T74" fmla="*/ 2 w 156"/>
                  <a:gd name="T75" fmla="*/ 11 h 574"/>
                  <a:gd name="T76" fmla="*/ 2 w 156"/>
                  <a:gd name="T77" fmla="*/ 12 h 574"/>
                  <a:gd name="T78" fmla="*/ 1 w 156"/>
                  <a:gd name="T79" fmla="*/ 13 h 574"/>
                  <a:gd name="T80" fmla="*/ 2 w 156"/>
                  <a:gd name="T81" fmla="*/ 19 h 574"/>
                  <a:gd name="T82" fmla="*/ 2 w 156"/>
                  <a:gd name="T83" fmla="*/ 30 h 574"/>
                  <a:gd name="T84" fmla="*/ 2 w 156"/>
                  <a:gd name="T85" fmla="*/ 36 h 574"/>
                  <a:gd name="T86" fmla="*/ 2 w 156"/>
                  <a:gd name="T87" fmla="*/ 37 h 574"/>
                  <a:gd name="T88" fmla="*/ 2 w 156"/>
                  <a:gd name="T89" fmla="*/ 36 h 57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6"/>
                  <a:gd name="T136" fmla="*/ 0 h 574"/>
                  <a:gd name="T137" fmla="*/ 156 w 156"/>
                  <a:gd name="T138" fmla="*/ 574 h 57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6" h="574">
                    <a:moveTo>
                      <a:pt x="26" y="572"/>
                    </a:moveTo>
                    <a:lnTo>
                      <a:pt x="44" y="539"/>
                    </a:lnTo>
                    <a:lnTo>
                      <a:pt x="65" y="504"/>
                    </a:lnTo>
                    <a:lnTo>
                      <a:pt x="83" y="466"/>
                    </a:lnTo>
                    <a:lnTo>
                      <a:pt x="100" y="425"/>
                    </a:lnTo>
                    <a:lnTo>
                      <a:pt x="115" y="383"/>
                    </a:lnTo>
                    <a:lnTo>
                      <a:pt x="127" y="341"/>
                    </a:lnTo>
                    <a:lnTo>
                      <a:pt x="140" y="299"/>
                    </a:lnTo>
                    <a:lnTo>
                      <a:pt x="146" y="253"/>
                    </a:lnTo>
                    <a:lnTo>
                      <a:pt x="156" y="184"/>
                    </a:lnTo>
                    <a:lnTo>
                      <a:pt x="151" y="123"/>
                    </a:lnTo>
                    <a:lnTo>
                      <a:pt x="136" y="60"/>
                    </a:lnTo>
                    <a:lnTo>
                      <a:pt x="117" y="0"/>
                    </a:lnTo>
                    <a:lnTo>
                      <a:pt x="104" y="6"/>
                    </a:lnTo>
                    <a:lnTo>
                      <a:pt x="90" y="16"/>
                    </a:lnTo>
                    <a:lnTo>
                      <a:pt x="76" y="21"/>
                    </a:lnTo>
                    <a:lnTo>
                      <a:pt x="61" y="31"/>
                    </a:lnTo>
                    <a:lnTo>
                      <a:pt x="47" y="38"/>
                    </a:lnTo>
                    <a:lnTo>
                      <a:pt x="31" y="45"/>
                    </a:lnTo>
                    <a:lnTo>
                      <a:pt x="17" y="49"/>
                    </a:lnTo>
                    <a:lnTo>
                      <a:pt x="0" y="55"/>
                    </a:lnTo>
                    <a:lnTo>
                      <a:pt x="5" y="56"/>
                    </a:lnTo>
                    <a:lnTo>
                      <a:pt x="8" y="60"/>
                    </a:lnTo>
                    <a:lnTo>
                      <a:pt x="17" y="86"/>
                    </a:lnTo>
                    <a:lnTo>
                      <a:pt x="29" y="108"/>
                    </a:lnTo>
                    <a:lnTo>
                      <a:pt x="41" y="129"/>
                    </a:lnTo>
                    <a:lnTo>
                      <a:pt x="56" y="149"/>
                    </a:lnTo>
                    <a:lnTo>
                      <a:pt x="71" y="170"/>
                    </a:lnTo>
                    <a:lnTo>
                      <a:pt x="88" y="191"/>
                    </a:lnTo>
                    <a:lnTo>
                      <a:pt x="127" y="231"/>
                    </a:lnTo>
                    <a:lnTo>
                      <a:pt x="126" y="234"/>
                    </a:lnTo>
                    <a:lnTo>
                      <a:pt x="122" y="239"/>
                    </a:lnTo>
                    <a:lnTo>
                      <a:pt x="95" y="221"/>
                    </a:lnTo>
                    <a:lnTo>
                      <a:pt x="71" y="198"/>
                    </a:lnTo>
                    <a:lnTo>
                      <a:pt x="51" y="173"/>
                    </a:lnTo>
                    <a:lnTo>
                      <a:pt x="34" y="144"/>
                    </a:lnTo>
                    <a:lnTo>
                      <a:pt x="27" y="156"/>
                    </a:lnTo>
                    <a:lnTo>
                      <a:pt x="24" y="170"/>
                    </a:lnTo>
                    <a:lnTo>
                      <a:pt x="19" y="183"/>
                    </a:lnTo>
                    <a:lnTo>
                      <a:pt x="12" y="198"/>
                    </a:lnTo>
                    <a:lnTo>
                      <a:pt x="22" y="291"/>
                    </a:lnTo>
                    <a:lnTo>
                      <a:pt x="22" y="473"/>
                    </a:lnTo>
                    <a:lnTo>
                      <a:pt x="26" y="565"/>
                    </a:lnTo>
                    <a:lnTo>
                      <a:pt x="22" y="574"/>
                    </a:lnTo>
                    <a:lnTo>
                      <a:pt x="26" y="572"/>
                    </a:lnTo>
                    <a:close/>
                  </a:path>
                </a:pathLst>
              </a:custGeom>
              <a:solidFill>
                <a:srgbClr val="FFFFC2"/>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739" name="Freeform 73"/>
              <p:cNvSpPr>
                <a:spLocks/>
              </p:cNvSpPr>
              <p:nvPr/>
            </p:nvSpPr>
            <p:spPr bwMode="auto">
              <a:xfrm>
                <a:off x="1025" y="2028"/>
                <a:ext cx="95" cy="108"/>
              </a:xfrm>
              <a:custGeom>
                <a:avLst/>
                <a:gdLst>
                  <a:gd name="T0" fmla="*/ 11 w 190"/>
                  <a:gd name="T1" fmla="*/ 14 h 216"/>
                  <a:gd name="T2" fmla="*/ 11 w 190"/>
                  <a:gd name="T3" fmla="*/ 14 h 216"/>
                  <a:gd name="T4" fmla="*/ 12 w 190"/>
                  <a:gd name="T5" fmla="*/ 14 h 216"/>
                  <a:gd name="T6" fmla="*/ 12 w 190"/>
                  <a:gd name="T7" fmla="*/ 14 h 216"/>
                  <a:gd name="T8" fmla="*/ 12 w 190"/>
                  <a:gd name="T9" fmla="*/ 14 h 216"/>
                  <a:gd name="T10" fmla="*/ 12 w 190"/>
                  <a:gd name="T11" fmla="*/ 8 h 216"/>
                  <a:gd name="T12" fmla="*/ 9 w 190"/>
                  <a:gd name="T13" fmla="*/ 8 h 216"/>
                  <a:gd name="T14" fmla="*/ 9 w 190"/>
                  <a:gd name="T15" fmla="*/ 6 h 216"/>
                  <a:gd name="T16" fmla="*/ 9 w 190"/>
                  <a:gd name="T17" fmla="*/ 4 h 216"/>
                  <a:gd name="T18" fmla="*/ 9 w 190"/>
                  <a:gd name="T19" fmla="*/ 2 h 216"/>
                  <a:gd name="T20" fmla="*/ 7 w 190"/>
                  <a:gd name="T21" fmla="*/ 1 h 216"/>
                  <a:gd name="T22" fmla="*/ 7 w 190"/>
                  <a:gd name="T23" fmla="*/ 1 h 216"/>
                  <a:gd name="T24" fmla="*/ 7 w 190"/>
                  <a:gd name="T25" fmla="*/ 0 h 216"/>
                  <a:gd name="T26" fmla="*/ 6 w 190"/>
                  <a:gd name="T27" fmla="*/ 2 h 216"/>
                  <a:gd name="T28" fmla="*/ 5 w 190"/>
                  <a:gd name="T29" fmla="*/ 4 h 216"/>
                  <a:gd name="T30" fmla="*/ 5 w 190"/>
                  <a:gd name="T31" fmla="*/ 6 h 216"/>
                  <a:gd name="T32" fmla="*/ 5 w 190"/>
                  <a:gd name="T33" fmla="*/ 8 h 216"/>
                  <a:gd name="T34" fmla="*/ 4 w 190"/>
                  <a:gd name="T35" fmla="*/ 8 h 216"/>
                  <a:gd name="T36" fmla="*/ 3 w 190"/>
                  <a:gd name="T37" fmla="*/ 8 h 216"/>
                  <a:gd name="T38" fmla="*/ 2 w 190"/>
                  <a:gd name="T39" fmla="*/ 8 h 216"/>
                  <a:gd name="T40" fmla="*/ 1 w 190"/>
                  <a:gd name="T41" fmla="*/ 8 h 216"/>
                  <a:gd name="T42" fmla="*/ 0 w 190"/>
                  <a:gd name="T43" fmla="*/ 12 h 216"/>
                  <a:gd name="T44" fmla="*/ 2 w 190"/>
                  <a:gd name="T45" fmla="*/ 13 h 216"/>
                  <a:gd name="T46" fmla="*/ 6 w 190"/>
                  <a:gd name="T47" fmla="*/ 13 h 216"/>
                  <a:gd name="T48" fmla="*/ 7 w 190"/>
                  <a:gd name="T49" fmla="*/ 13 h 216"/>
                  <a:gd name="T50" fmla="*/ 9 w 190"/>
                  <a:gd name="T51" fmla="*/ 13 h 216"/>
                  <a:gd name="T52" fmla="*/ 10 w 190"/>
                  <a:gd name="T53" fmla="*/ 13 h 216"/>
                  <a:gd name="T54" fmla="*/ 11 w 190"/>
                  <a:gd name="T55" fmla="*/ 14 h 21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90"/>
                  <a:gd name="T85" fmla="*/ 0 h 216"/>
                  <a:gd name="T86" fmla="*/ 190 w 190"/>
                  <a:gd name="T87" fmla="*/ 216 h 21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90" h="216">
                    <a:moveTo>
                      <a:pt x="171" y="216"/>
                    </a:moveTo>
                    <a:lnTo>
                      <a:pt x="173" y="216"/>
                    </a:lnTo>
                    <a:lnTo>
                      <a:pt x="177" y="213"/>
                    </a:lnTo>
                    <a:lnTo>
                      <a:pt x="178" y="213"/>
                    </a:lnTo>
                    <a:lnTo>
                      <a:pt x="180" y="209"/>
                    </a:lnTo>
                    <a:lnTo>
                      <a:pt x="190" y="117"/>
                    </a:lnTo>
                    <a:lnTo>
                      <a:pt x="144" y="117"/>
                    </a:lnTo>
                    <a:lnTo>
                      <a:pt x="139" y="89"/>
                    </a:lnTo>
                    <a:lnTo>
                      <a:pt x="136" y="58"/>
                    </a:lnTo>
                    <a:lnTo>
                      <a:pt x="131" y="29"/>
                    </a:lnTo>
                    <a:lnTo>
                      <a:pt x="112" y="3"/>
                    </a:lnTo>
                    <a:lnTo>
                      <a:pt x="109" y="1"/>
                    </a:lnTo>
                    <a:lnTo>
                      <a:pt x="104" y="0"/>
                    </a:lnTo>
                    <a:lnTo>
                      <a:pt x="88" y="23"/>
                    </a:lnTo>
                    <a:lnTo>
                      <a:pt x="78" y="53"/>
                    </a:lnTo>
                    <a:lnTo>
                      <a:pt x="73" y="84"/>
                    </a:lnTo>
                    <a:lnTo>
                      <a:pt x="75" y="116"/>
                    </a:lnTo>
                    <a:lnTo>
                      <a:pt x="59" y="121"/>
                    </a:lnTo>
                    <a:lnTo>
                      <a:pt x="41" y="121"/>
                    </a:lnTo>
                    <a:lnTo>
                      <a:pt x="22" y="117"/>
                    </a:lnTo>
                    <a:lnTo>
                      <a:pt x="2" y="116"/>
                    </a:lnTo>
                    <a:lnTo>
                      <a:pt x="0" y="192"/>
                    </a:lnTo>
                    <a:lnTo>
                      <a:pt x="20" y="194"/>
                    </a:lnTo>
                    <a:lnTo>
                      <a:pt x="86" y="194"/>
                    </a:lnTo>
                    <a:lnTo>
                      <a:pt x="107" y="196"/>
                    </a:lnTo>
                    <a:lnTo>
                      <a:pt x="129" y="199"/>
                    </a:lnTo>
                    <a:lnTo>
                      <a:pt x="151" y="206"/>
                    </a:lnTo>
                    <a:lnTo>
                      <a:pt x="171" y="216"/>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740" name="Freeform 74"/>
              <p:cNvSpPr>
                <a:spLocks/>
              </p:cNvSpPr>
              <p:nvPr/>
            </p:nvSpPr>
            <p:spPr bwMode="auto">
              <a:xfrm>
                <a:off x="1030" y="2091"/>
                <a:ext cx="84" cy="35"/>
              </a:xfrm>
              <a:custGeom>
                <a:avLst/>
                <a:gdLst>
                  <a:gd name="T0" fmla="*/ 10 w 167"/>
                  <a:gd name="T1" fmla="*/ 4 h 71"/>
                  <a:gd name="T2" fmla="*/ 10 w 167"/>
                  <a:gd name="T3" fmla="*/ 4 h 71"/>
                  <a:gd name="T4" fmla="*/ 10 w 167"/>
                  <a:gd name="T5" fmla="*/ 4 h 71"/>
                  <a:gd name="T6" fmla="*/ 11 w 167"/>
                  <a:gd name="T7" fmla="*/ 0 h 71"/>
                  <a:gd name="T8" fmla="*/ 9 w 167"/>
                  <a:gd name="T9" fmla="*/ 0 h 71"/>
                  <a:gd name="T10" fmla="*/ 8 w 167"/>
                  <a:gd name="T11" fmla="*/ 0 h 71"/>
                  <a:gd name="T12" fmla="*/ 8 w 167"/>
                  <a:gd name="T13" fmla="*/ 0 h 71"/>
                  <a:gd name="T14" fmla="*/ 8 w 167"/>
                  <a:gd name="T15" fmla="*/ 0 h 71"/>
                  <a:gd name="T16" fmla="*/ 7 w 167"/>
                  <a:gd name="T17" fmla="*/ 0 h 71"/>
                  <a:gd name="T18" fmla="*/ 1 w 167"/>
                  <a:gd name="T19" fmla="*/ 0 h 71"/>
                  <a:gd name="T20" fmla="*/ 0 w 167"/>
                  <a:gd name="T21" fmla="*/ 3 h 71"/>
                  <a:gd name="T22" fmla="*/ 2 w 167"/>
                  <a:gd name="T23" fmla="*/ 3 h 71"/>
                  <a:gd name="T24" fmla="*/ 3 w 167"/>
                  <a:gd name="T25" fmla="*/ 3 h 71"/>
                  <a:gd name="T26" fmla="*/ 4 w 167"/>
                  <a:gd name="T27" fmla="*/ 3 h 71"/>
                  <a:gd name="T28" fmla="*/ 6 w 167"/>
                  <a:gd name="T29" fmla="*/ 3 h 71"/>
                  <a:gd name="T30" fmla="*/ 8 w 167"/>
                  <a:gd name="T31" fmla="*/ 3 h 71"/>
                  <a:gd name="T32" fmla="*/ 9 w 167"/>
                  <a:gd name="T33" fmla="*/ 4 h 71"/>
                  <a:gd name="T34" fmla="*/ 10 w 167"/>
                  <a:gd name="T35" fmla="*/ 4 h 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7"/>
                  <a:gd name="T55" fmla="*/ 0 h 71"/>
                  <a:gd name="T56" fmla="*/ 167 w 167"/>
                  <a:gd name="T57" fmla="*/ 71 h 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7" h="71">
                    <a:moveTo>
                      <a:pt x="151" y="71"/>
                    </a:moveTo>
                    <a:lnTo>
                      <a:pt x="153" y="71"/>
                    </a:lnTo>
                    <a:lnTo>
                      <a:pt x="156" y="68"/>
                    </a:lnTo>
                    <a:lnTo>
                      <a:pt x="167" y="4"/>
                    </a:lnTo>
                    <a:lnTo>
                      <a:pt x="133" y="0"/>
                    </a:lnTo>
                    <a:lnTo>
                      <a:pt x="128" y="4"/>
                    </a:lnTo>
                    <a:lnTo>
                      <a:pt x="122" y="10"/>
                    </a:lnTo>
                    <a:lnTo>
                      <a:pt x="117" y="8"/>
                    </a:lnTo>
                    <a:lnTo>
                      <a:pt x="112" y="2"/>
                    </a:lnTo>
                    <a:lnTo>
                      <a:pt x="7" y="2"/>
                    </a:lnTo>
                    <a:lnTo>
                      <a:pt x="0" y="50"/>
                    </a:lnTo>
                    <a:lnTo>
                      <a:pt x="17" y="55"/>
                    </a:lnTo>
                    <a:lnTo>
                      <a:pt x="35" y="55"/>
                    </a:lnTo>
                    <a:lnTo>
                      <a:pt x="54" y="57"/>
                    </a:lnTo>
                    <a:lnTo>
                      <a:pt x="94" y="57"/>
                    </a:lnTo>
                    <a:lnTo>
                      <a:pt x="114" y="59"/>
                    </a:lnTo>
                    <a:lnTo>
                      <a:pt x="133" y="65"/>
                    </a:lnTo>
                    <a:lnTo>
                      <a:pt x="151" y="71"/>
                    </a:lnTo>
                    <a:close/>
                  </a:path>
                </a:pathLst>
              </a:custGeom>
              <a:solidFill>
                <a:srgbClr val="C21340"/>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741" name="Freeform 75"/>
              <p:cNvSpPr>
                <a:spLocks/>
              </p:cNvSpPr>
              <p:nvPr/>
            </p:nvSpPr>
            <p:spPr bwMode="auto">
              <a:xfrm>
                <a:off x="1068" y="2037"/>
                <a:ext cx="21" cy="49"/>
              </a:xfrm>
              <a:custGeom>
                <a:avLst/>
                <a:gdLst>
                  <a:gd name="T0" fmla="*/ 0 w 43"/>
                  <a:gd name="T1" fmla="*/ 7 h 98"/>
                  <a:gd name="T2" fmla="*/ 2 w 43"/>
                  <a:gd name="T3" fmla="*/ 7 h 98"/>
                  <a:gd name="T4" fmla="*/ 2 w 43"/>
                  <a:gd name="T5" fmla="*/ 6 h 98"/>
                  <a:gd name="T6" fmla="*/ 2 w 43"/>
                  <a:gd name="T7" fmla="*/ 5 h 98"/>
                  <a:gd name="T8" fmla="*/ 2 w 43"/>
                  <a:gd name="T9" fmla="*/ 3 h 98"/>
                  <a:gd name="T10" fmla="*/ 1 w 43"/>
                  <a:gd name="T11" fmla="*/ 2 h 98"/>
                  <a:gd name="T12" fmla="*/ 1 w 43"/>
                  <a:gd name="T13" fmla="*/ 0 h 98"/>
                  <a:gd name="T14" fmla="*/ 0 w 43"/>
                  <a:gd name="T15" fmla="*/ 1 h 98"/>
                  <a:gd name="T16" fmla="*/ 0 w 43"/>
                  <a:gd name="T17" fmla="*/ 3 h 98"/>
                  <a:gd name="T18" fmla="*/ 0 w 43"/>
                  <a:gd name="T19" fmla="*/ 6 h 98"/>
                  <a:gd name="T20" fmla="*/ 0 w 43"/>
                  <a:gd name="T21" fmla="*/ 7 h 98"/>
                  <a:gd name="T22" fmla="*/ 0 w 43"/>
                  <a:gd name="T23" fmla="*/ 7 h 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98"/>
                  <a:gd name="T38" fmla="*/ 43 w 43"/>
                  <a:gd name="T39" fmla="*/ 98 h 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98">
                    <a:moveTo>
                      <a:pt x="5" y="98"/>
                    </a:moveTo>
                    <a:lnTo>
                      <a:pt x="36" y="98"/>
                    </a:lnTo>
                    <a:lnTo>
                      <a:pt x="41" y="92"/>
                    </a:lnTo>
                    <a:lnTo>
                      <a:pt x="43" y="67"/>
                    </a:lnTo>
                    <a:lnTo>
                      <a:pt x="41" y="44"/>
                    </a:lnTo>
                    <a:lnTo>
                      <a:pt x="31" y="19"/>
                    </a:lnTo>
                    <a:lnTo>
                      <a:pt x="21" y="0"/>
                    </a:lnTo>
                    <a:lnTo>
                      <a:pt x="7" y="15"/>
                    </a:lnTo>
                    <a:lnTo>
                      <a:pt x="0" y="34"/>
                    </a:lnTo>
                    <a:lnTo>
                      <a:pt x="0" y="89"/>
                    </a:lnTo>
                    <a:lnTo>
                      <a:pt x="4" y="98"/>
                    </a:lnTo>
                    <a:lnTo>
                      <a:pt x="5" y="98"/>
                    </a:lnTo>
                    <a:close/>
                  </a:path>
                </a:pathLst>
              </a:custGeom>
              <a:solidFill>
                <a:srgbClr val="C21340"/>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742" name="Freeform 76"/>
              <p:cNvSpPr>
                <a:spLocks/>
              </p:cNvSpPr>
              <p:nvPr/>
            </p:nvSpPr>
            <p:spPr bwMode="auto">
              <a:xfrm>
                <a:off x="674" y="1971"/>
                <a:ext cx="30" cy="24"/>
              </a:xfrm>
              <a:custGeom>
                <a:avLst/>
                <a:gdLst>
                  <a:gd name="T0" fmla="*/ 3 w 61"/>
                  <a:gd name="T1" fmla="*/ 3 h 47"/>
                  <a:gd name="T2" fmla="*/ 2 w 61"/>
                  <a:gd name="T3" fmla="*/ 2 h 47"/>
                  <a:gd name="T4" fmla="*/ 1 w 61"/>
                  <a:gd name="T5" fmla="*/ 1 h 47"/>
                  <a:gd name="T6" fmla="*/ 0 w 61"/>
                  <a:gd name="T7" fmla="*/ 1 h 47"/>
                  <a:gd name="T8" fmla="*/ 0 w 61"/>
                  <a:gd name="T9" fmla="*/ 0 h 47"/>
                  <a:gd name="T10" fmla="*/ 0 w 61"/>
                  <a:gd name="T11" fmla="*/ 1 h 47"/>
                  <a:gd name="T12" fmla="*/ 0 w 61"/>
                  <a:gd name="T13" fmla="*/ 2 h 47"/>
                  <a:gd name="T14" fmla="*/ 1 w 61"/>
                  <a:gd name="T15" fmla="*/ 2 h 47"/>
                  <a:gd name="T16" fmla="*/ 2 w 61"/>
                  <a:gd name="T17" fmla="*/ 3 h 47"/>
                  <a:gd name="T18" fmla="*/ 3 w 61"/>
                  <a:gd name="T19" fmla="*/ 3 h 47"/>
                  <a:gd name="T20" fmla="*/ 3 w 61"/>
                  <a:gd name="T21" fmla="*/ 3 h 47"/>
                  <a:gd name="T22" fmla="*/ 3 w 61"/>
                  <a:gd name="T23" fmla="*/ 3 h 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1"/>
                  <a:gd name="T37" fmla="*/ 0 h 47"/>
                  <a:gd name="T38" fmla="*/ 61 w 61"/>
                  <a:gd name="T39" fmla="*/ 47 h 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1" h="47">
                    <a:moveTo>
                      <a:pt x="61" y="40"/>
                    </a:moveTo>
                    <a:lnTo>
                      <a:pt x="47" y="20"/>
                    </a:lnTo>
                    <a:lnTo>
                      <a:pt x="29" y="8"/>
                    </a:lnTo>
                    <a:lnTo>
                      <a:pt x="11" y="3"/>
                    </a:lnTo>
                    <a:lnTo>
                      <a:pt x="0" y="0"/>
                    </a:lnTo>
                    <a:lnTo>
                      <a:pt x="0" y="7"/>
                    </a:lnTo>
                    <a:lnTo>
                      <a:pt x="13" y="18"/>
                    </a:lnTo>
                    <a:lnTo>
                      <a:pt x="29" y="23"/>
                    </a:lnTo>
                    <a:lnTo>
                      <a:pt x="45" y="33"/>
                    </a:lnTo>
                    <a:lnTo>
                      <a:pt x="58" y="47"/>
                    </a:lnTo>
                    <a:lnTo>
                      <a:pt x="59" y="43"/>
                    </a:lnTo>
                    <a:lnTo>
                      <a:pt x="61" y="4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743" name="Freeform 77"/>
              <p:cNvSpPr>
                <a:spLocks/>
              </p:cNvSpPr>
              <p:nvPr/>
            </p:nvSpPr>
            <p:spPr bwMode="auto">
              <a:xfrm>
                <a:off x="836" y="1919"/>
                <a:ext cx="37" cy="60"/>
              </a:xfrm>
              <a:custGeom>
                <a:avLst/>
                <a:gdLst>
                  <a:gd name="T0" fmla="*/ 2 w 75"/>
                  <a:gd name="T1" fmla="*/ 8 h 120"/>
                  <a:gd name="T2" fmla="*/ 3 w 75"/>
                  <a:gd name="T3" fmla="*/ 7 h 120"/>
                  <a:gd name="T4" fmla="*/ 4 w 75"/>
                  <a:gd name="T5" fmla="*/ 6 h 120"/>
                  <a:gd name="T6" fmla="*/ 4 w 75"/>
                  <a:gd name="T7" fmla="*/ 4 h 120"/>
                  <a:gd name="T8" fmla="*/ 3 w 75"/>
                  <a:gd name="T9" fmla="*/ 1 h 120"/>
                  <a:gd name="T10" fmla="*/ 3 w 75"/>
                  <a:gd name="T11" fmla="*/ 0 h 120"/>
                  <a:gd name="T12" fmla="*/ 3 w 75"/>
                  <a:gd name="T13" fmla="*/ 0 h 120"/>
                  <a:gd name="T14" fmla="*/ 0 w 75"/>
                  <a:gd name="T15" fmla="*/ 5 h 120"/>
                  <a:gd name="T16" fmla="*/ 0 w 75"/>
                  <a:gd name="T17" fmla="*/ 6 h 120"/>
                  <a:gd name="T18" fmla="*/ 0 w 75"/>
                  <a:gd name="T19" fmla="*/ 7 h 120"/>
                  <a:gd name="T20" fmla="*/ 1 w 75"/>
                  <a:gd name="T21" fmla="*/ 7 h 120"/>
                  <a:gd name="T22" fmla="*/ 1 w 75"/>
                  <a:gd name="T23" fmla="*/ 8 h 120"/>
                  <a:gd name="T24" fmla="*/ 2 w 75"/>
                  <a:gd name="T25" fmla="*/ 8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5"/>
                  <a:gd name="T40" fmla="*/ 0 h 120"/>
                  <a:gd name="T41" fmla="*/ 75 w 75"/>
                  <a:gd name="T42" fmla="*/ 120 h 1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5" h="120">
                    <a:moveTo>
                      <a:pt x="34" y="117"/>
                    </a:moveTo>
                    <a:lnTo>
                      <a:pt x="61" y="112"/>
                    </a:lnTo>
                    <a:lnTo>
                      <a:pt x="71" y="85"/>
                    </a:lnTo>
                    <a:lnTo>
                      <a:pt x="75" y="52"/>
                    </a:lnTo>
                    <a:lnTo>
                      <a:pt x="51" y="2"/>
                    </a:lnTo>
                    <a:lnTo>
                      <a:pt x="51" y="0"/>
                    </a:lnTo>
                    <a:lnTo>
                      <a:pt x="48" y="0"/>
                    </a:lnTo>
                    <a:lnTo>
                      <a:pt x="0" y="68"/>
                    </a:lnTo>
                    <a:lnTo>
                      <a:pt x="4" y="83"/>
                    </a:lnTo>
                    <a:lnTo>
                      <a:pt x="9" y="97"/>
                    </a:lnTo>
                    <a:lnTo>
                      <a:pt x="18" y="108"/>
                    </a:lnTo>
                    <a:lnTo>
                      <a:pt x="31" y="120"/>
                    </a:lnTo>
                    <a:lnTo>
                      <a:pt x="34" y="117"/>
                    </a:lnTo>
                    <a:close/>
                  </a:path>
                </a:pathLst>
              </a:custGeom>
              <a:solidFill>
                <a:srgbClr val="C21340"/>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744" name="Freeform 78"/>
              <p:cNvSpPr>
                <a:spLocks/>
              </p:cNvSpPr>
              <p:nvPr/>
            </p:nvSpPr>
            <p:spPr bwMode="auto">
              <a:xfrm>
                <a:off x="743" y="1539"/>
                <a:ext cx="222" cy="364"/>
              </a:xfrm>
              <a:custGeom>
                <a:avLst/>
                <a:gdLst>
                  <a:gd name="T0" fmla="*/ 19 w 443"/>
                  <a:gd name="T1" fmla="*/ 45 h 727"/>
                  <a:gd name="T2" fmla="*/ 23 w 443"/>
                  <a:gd name="T3" fmla="*/ 42 h 727"/>
                  <a:gd name="T4" fmla="*/ 26 w 443"/>
                  <a:gd name="T5" fmla="*/ 39 h 727"/>
                  <a:gd name="T6" fmla="*/ 28 w 443"/>
                  <a:gd name="T7" fmla="*/ 19 h 727"/>
                  <a:gd name="T8" fmla="*/ 27 w 443"/>
                  <a:gd name="T9" fmla="*/ 12 h 727"/>
                  <a:gd name="T10" fmla="*/ 24 w 443"/>
                  <a:gd name="T11" fmla="*/ 14 h 727"/>
                  <a:gd name="T12" fmla="*/ 21 w 443"/>
                  <a:gd name="T13" fmla="*/ 16 h 727"/>
                  <a:gd name="T14" fmla="*/ 18 w 443"/>
                  <a:gd name="T15" fmla="*/ 15 h 727"/>
                  <a:gd name="T16" fmla="*/ 16 w 443"/>
                  <a:gd name="T17" fmla="*/ 12 h 727"/>
                  <a:gd name="T18" fmla="*/ 17 w 443"/>
                  <a:gd name="T19" fmla="*/ 11 h 727"/>
                  <a:gd name="T20" fmla="*/ 19 w 443"/>
                  <a:gd name="T21" fmla="*/ 14 h 727"/>
                  <a:gd name="T22" fmla="*/ 23 w 443"/>
                  <a:gd name="T23" fmla="*/ 14 h 727"/>
                  <a:gd name="T24" fmla="*/ 26 w 443"/>
                  <a:gd name="T25" fmla="*/ 11 h 727"/>
                  <a:gd name="T26" fmla="*/ 26 w 443"/>
                  <a:gd name="T27" fmla="*/ 8 h 727"/>
                  <a:gd name="T28" fmla="*/ 24 w 443"/>
                  <a:gd name="T29" fmla="*/ 6 h 727"/>
                  <a:gd name="T30" fmla="*/ 20 w 443"/>
                  <a:gd name="T31" fmla="*/ 6 h 727"/>
                  <a:gd name="T32" fmla="*/ 18 w 443"/>
                  <a:gd name="T33" fmla="*/ 8 h 727"/>
                  <a:gd name="T34" fmla="*/ 17 w 443"/>
                  <a:gd name="T35" fmla="*/ 8 h 727"/>
                  <a:gd name="T36" fmla="*/ 19 w 443"/>
                  <a:gd name="T37" fmla="*/ 6 h 727"/>
                  <a:gd name="T38" fmla="*/ 22 w 443"/>
                  <a:gd name="T39" fmla="*/ 4 h 727"/>
                  <a:gd name="T40" fmla="*/ 22 w 443"/>
                  <a:gd name="T41" fmla="*/ 2 h 727"/>
                  <a:gd name="T42" fmla="*/ 19 w 443"/>
                  <a:gd name="T43" fmla="*/ 1 h 727"/>
                  <a:gd name="T44" fmla="*/ 17 w 443"/>
                  <a:gd name="T45" fmla="*/ 1 h 727"/>
                  <a:gd name="T46" fmla="*/ 14 w 443"/>
                  <a:gd name="T47" fmla="*/ 0 h 727"/>
                  <a:gd name="T48" fmla="*/ 11 w 443"/>
                  <a:gd name="T49" fmla="*/ 2 h 727"/>
                  <a:gd name="T50" fmla="*/ 9 w 443"/>
                  <a:gd name="T51" fmla="*/ 4 h 727"/>
                  <a:gd name="T52" fmla="*/ 11 w 443"/>
                  <a:gd name="T53" fmla="*/ 6 h 727"/>
                  <a:gd name="T54" fmla="*/ 13 w 443"/>
                  <a:gd name="T55" fmla="*/ 8 h 727"/>
                  <a:gd name="T56" fmla="*/ 13 w 443"/>
                  <a:gd name="T57" fmla="*/ 9 h 727"/>
                  <a:gd name="T58" fmla="*/ 9 w 443"/>
                  <a:gd name="T59" fmla="*/ 7 h 727"/>
                  <a:gd name="T60" fmla="*/ 6 w 443"/>
                  <a:gd name="T61" fmla="*/ 8 h 727"/>
                  <a:gd name="T62" fmla="*/ 5 w 443"/>
                  <a:gd name="T63" fmla="*/ 11 h 727"/>
                  <a:gd name="T64" fmla="*/ 6 w 443"/>
                  <a:gd name="T65" fmla="*/ 14 h 727"/>
                  <a:gd name="T66" fmla="*/ 8 w 443"/>
                  <a:gd name="T67" fmla="*/ 14 h 727"/>
                  <a:gd name="T68" fmla="*/ 9 w 443"/>
                  <a:gd name="T69" fmla="*/ 14 h 727"/>
                  <a:gd name="T70" fmla="*/ 8 w 443"/>
                  <a:gd name="T71" fmla="*/ 15 h 727"/>
                  <a:gd name="T72" fmla="*/ 6 w 443"/>
                  <a:gd name="T73" fmla="*/ 15 h 727"/>
                  <a:gd name="T74" fmla="*/ 4 w 443"/>
                  <a:gd name="T75" fmla="*/ 16 h 727"/>
                  <a:gd name="T76" fmla="*/ 2 w 443"/>
                  <a:gd name="T77" fmla="*/ 14 h 727"/>
                  <a:gd name="T78" fmla="*/ 1 w 443"/>
                  <a:gd name="T79" fmla="*/ 18 h 727"/>
                  <a:gd name="T80" fmla="*/ 2 w 443"/>
                  <a:gd name="T81" fmla="*/ 21 h 727"/>
                  <a:gd name="T82" fmla="*/ 3 w 443"/>
                  <a:gd name="T83" fmla="*/ 18 h 727"/>
                  <a:gd name="T84" fmla="*/ 4 w 443"/>
                  <a:gd name="T85" fmla="*/ 18 h 727"/>
                  <a:gd name="T86" fmla="*/ 3 w 443"/>
                  <a:gd name="T87" fmla="*/ 23 h 727"/>
                  <a:gd name="T88" fmla="*/ 4 w 443"/>
                  <a:gd name="T89" fmla="*/ 35 h 727"/>
                  <a:gd name="T90" fmla="*/ 8 w 443"/>
                  <a:gd name="T91" fmla="*/ 42 h 727"/>
                  <a:gd name="T92" fmla="*/ 11 w 443"/>
                  <a:gd name="T93" fmla="*/ 44 h 727"/>
                  <a:gd name="T94" fmla="*/ 14 w 443"/>
                  <a:gd name="T95" fmla="*/ 46 h 727"/>
                  <a:gd name="T96" fmla="*/ 16 w 443"/>
                  <a:gd name="T97" fmla="*/ 46 h 7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3"/>
                  <a:gd name="T148" fmla="*/ 0 h 727"/>
                  <a:gd name="T149" fmla="*/ 443 w 443"/>
                  <a:gd name="T150" fmla="*/ 727 h 7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3" h="727">
                    <a:moveTo>
                      <a:pt x="246" y="727"/>
                    </a:moveTo>
                    <a:lnTo>
                      <a:pt x="270" y="720"/>
                    </a:lnTo>
                    <a:lnTo>
                      <a:pt x="294" y="710"/>
                    </a:lnTo>
                    <a:lnTo>
                      <a:pt x="317" y="700"/>
                    </a:lnTo>
                    <a:lnTo>
                      <a:pt x="338" y="687"/>
                    </a:lnTo>
                    <a:lnTo>
                      <a:pt x="357" y="672"/>
                    </a:lnTo>
                    <a:lnTo>
                      <a:pt x="374" y="655"/>
                    </a:lnTo>
                    <a:lnTo>
                      <a:pt x="392" y="637"/>
                    </a:lnTo>
                    <a:lnTo>
                      <a:pt x="406" y="615"/>
                    </a:lnTo>
                    <a:lnTo>
                      <a:pt x="433" y="509"/>
                    </a:lnTo>
                    <a:lnTo>
                      <a:pt x="443" y="400"/>
                    </a:lnTo>
                    <a:lnTo>
                      <a:pt x="442" y="292"/>
                    </a:lnTo>
                    <a:lnTo>
                      <a:pt x="433" y="186"/>
                    </a:lnTo>
                    <a:lnTo>
                      <a:pt x="429" y="180"/>
                    </a:lnTo>
                    <a:lnTo>
                      <a:pt x="428" y="178"/>
                    </a:lnTo>
                    <a:lnTo>
                      <a:pt x="418" y="191"/>
                    </a:lnTo>
                    <a:lnTo>
                      <a:pt x="395" y="215"/>
                    </a:lnTo>
                    <a:lnTo>
                      <a:pt x="383" y="224"/>
                    </a:lnTo>
                    <a:lnTo>
                      <a:pt x="367" y="233"/>
                    </a:lnTo>
                    <a:lnTo>
                      <a:pt x="353" y="239"/>
                    </a:lnTo>
                    <a:lnTo>
                      <a:pt x="335" y="242"/>
                    </a:lnTo>
                    <a:lnTo>
                      <a:pt x="317" y="244"/>
                    </a:lnTo>
                    <a:lnTo>
                      <a:pt x="294" y="237"/>
                    </a:lnTo>
                    <a:lnTo>
                      <a:pt x="274" y="226"/>
                    </a:lnTo>
                    <a:lnTo>
                      <a:pt x="258" y="209"/>
                    </a:lnTo>
                    <a:lnTo>
                      <a:pt x="250" y="187"/>
                    </a:lnTo>
                    <a:lnTo>
                      <a:pt x="248" y="184"/>
                    </a:lnTo>
                    <a:lnTo>
                      <a:pt x="248" y="178"/>
                    </a:lnTo>
                    <a:lnTo>
                      <a:pt x="255" y="168"/>
                    </a:lnTo>
                    <a:lnTo>
                      <a:pt x="263" y="161"/>
                    </a:lnTo>
                    <a:lnTo>
                      <a:pt x="265" y="187"/>
                    </a:lnTo>
                    <a:lnTo>
                      <a:pt x="282" y="211"/>
                    </a:lnTo>
                    <a:lnTo>
                      <a:pt x="299" y="224"/>
                    </a:lnTo>
                    <a:lnTo>
                      <a:pt x="321" y="230"/>
                    </a:lnTo>
                    <a:lnTo>
                      <a:pt x="342" y="228"/>
                    </a:lnTo>
                    <a:lnTo>
                      <a:pt x="365" y="221"/>
                    </a:lnTo>
                    <a:lnTo>
                      <a:pt x="381" y="208"/>
                    </a:lnTo>
                    <a:lnTo>
                      <a:pt x="395" y="193"/>
                    </a:lnTo>
                    <a:lnTo>
                      <a:pt x="406" y="176"/>
                    </a:lnTo>
                    <a:lnTo>
                      <a:pt x="411" y="156"/>
                    </a:lnTo>
                    <a:lnTo>
                      <a:pt x="411" y="138"/>
                    </a:lnTo>
                    <a:lnTo>
                      <a:pt x="406" y="121"/>
                    </a:lnTo>
                    <a:lnTo>
                      <a:pt x="397" y="106"/>
                    </a:lnTo>
                    <a:lnTo>
                      <a:pt x="386" y="96"/>
                    </a:lnTo>
                    <a:lnTo>
                      <a:pt x="370" y="85"/>
                    </a:lnTo>
                    <a:lnTo>
                      <a:pt x="353" y="79"/>
                    </a:lnTo>
                    <a:lnTo>
                      <a:pt x="333" y="79"/>
                    </a:lnTo>
                    <a:lnTo>
                      <a:pt x="314" y="85"/>
                    </a:lnTo>
                    <a:lnTo>
                      <a:pt x="297" y="94"/>
                    </a:lnTo>
                    <a:lnTo>
                      <a:pt x="285" y="105"/>
                    </a:lnTo>
                    <a:lnTo>
                      <a:pt x="274" y="119"/>
                    </a:lnTo>
                    <a:lnTo>
                      <a:pt x="263" y="131"/>
                    </a:lnTo>
                    <a:lnTo>
                      <a:pt x="258" y="131"/>
                    </a:lnTo>
                    <a:lnTo>
                      <a:pt x="260" y="116"/>
                    </a:lnTo>
                    <a:lnTo>
                      <a:pt x="269" y="103"/>
                    </a:lnTo>
                    <a:lnTo>
                      <a:pt x="278" y="93"/>
                    </a:lnTo>
                    <a:lnTo>
                      <a:pt x="289" y="83"/>
                    </a:lnTo>
                    <a:lnTo>
                      <a:pt x="308" y="73"/>
                    </a:lnTo>
                    <a:lnTo>
                      <a:pt x="328" y="66"/>
                    </a:lnTo>
                    <a:lnTo>
                      <a:pt x="347" y="64"/>
                    </a:lnTo>
                    <a:lnTo>
                      <a:pt x="367" y="64"/>
                    </a:lnTo>
                    <a:lnTo>
                      <a:pt x="357" y="44"/>
                    </a:lnTo>
                    <a:lnTo>
                      <a:pt x="338" y="28"/>
                    </a:lnTo>
                    <a:lnTo>
                      <a:pt x="317" y="13"/>
                    </a:lnTo>
                    <a:lnTo>
                      <a:pt x="296" y="0"/>
                    </a:lnTo>
                    <a:lnTo>
                      <a:pt x="292" y="6"/>
                    </a:lnTo>
                    <a:lnTo>
                      <a:pt x="290" y="11"/>
                    </a:lnTo>
                    <a:lnTo>
                      <a:pt x="278" y="11"/>
                    </a:lnTo>
                    <a:lnTo>
                      <a:pt x="263" y="8"/>
                    </a:lnTo>
                    <a:lnTo>
                      <a:pt x="248" y="4"/>
                    </a:lnTo>
                    <a:lnTo>
                      <a:pt x="233" y="2"/>
                    </a:lnTo>
                    <a:lnTo>
                      <a:pt x="217" y="0"/>
                    </a:lnTo>
                    <a:lnTo>
                      <a:pt x="202" y="2"/>
                    </a:lnTo>
                    <a:lnTo>
                      <a:pt x="187" y="8"/>
                    </a:lnTo>
                    <a:lnTo>
                      <a:pt x="175" y="18"/>
                    </a:lnTo>
                    <a:lnTo>
                      <a:pt x="157" y="33"/>
                    </a:lnTo>
                    <a:lnTo>
                      <a:pt x="144" y="48"/>
                    </a:lnTo>
                    <a:lnTo>
                      <a:pt x="134" y="64"/>
                    </a:lnTo>
                    <a:lnTo>
                      <a:pt x="127" y="81"/>
                    </a:lnTo>
                    <a:lnTo>
                      <a:pt x="148" y="88"/>
                    </a:lnTo>
                    <a:lnTo>
                      <a:pt x="170" y="94"/>
                    </a:lnTo>
                    <a:lnTo>
                      <a:pt x="191" y="103"/>
                    </a:lnTo>
                    <a:lnTo>
                      <a:pt x="205" y="119"/>
                    </a:lnTo>
                    <a:lnTo>
                      <a:pt x="207" y="125"/>
                    </a:lnTo>
                    <a:lnTo>
                      <a:pt x="207" y="126"/>
                    </a:lnTo>
                    <a:lnTo>
                      <a:pt x="202" y="131"/>
                    </a:lnTo>
                    <a:lnTo>
                      <a:pt x="194" y="129"/>
                    </a:lnTo>
                    <a:lnTo>
                      <a:pt x="180" y="114"/>
                    </a:lnTo>
                    <a:lnTo>
                      <a:pt x="162" y="103"/>
                    </a:lnTo>
                    <a:lnTo>
                      <a:pt x="139" y="98"/>
                    </a:lnTo>
                    <a:lnTo>
                      <a:pt x="114" y="98"/>
                    </a:lnTo>
                    <a:lnTo>
                      <a:pt x="98" y="108"/>
                    </a:lnTo>
                    <a:lnTo>
                      <a:pt x="85" y="121"/>
                    </a:lnTo>
                    <a:lnTo>
                      <a:pt x="75" y="138"/>
                    </a:lnTo>
                    <a:lnTo>
                      <a:pt x="70" y="156"/>
                    </a:lnTo>
                    <a:lnTo>
                      <a:pt x="70" y="175"/>
                    </a:lnTo>
                    <a:lnTo>
                      <a:pt x="73" y="189"/>
                    </a:lnTo>
                    <a:lnTo>
                      <a:pt x="82" y="204"/>
                    </a:lnTo>
                    <a:lnTo>
                      <a:pt x="95" y="215"/>
                    </a:lnTo>
                    <a:lnTo>
                      <a:pt x="105" y="219"/>
                    </a:lnTo>
                    <a:lnTo>
                      <a:pt x="114" y="221"/>
                    </a:lnTo>
                    <a:lnTo>
                      <a:pt x="124" y="221"/>
                    </a:lnTo>
                    <a:lnTo>
                      <a:pt x="136" y="219"/>
                    </a:lnTo>
                    <a:lnTo>
                      <a:pt x="136" y="221"/>
                    </a:lnTo>
                    <a:lnTo>
                      <a:pt x="138" y="224"/>
                    </a:lnTo>
                    <a:lnTo>
                      <a:pt x="132" y="230"/>
                    </a:lnTo>
                    <a:lnTo>
                      <a:pt x="124" y="233"/>
                    </a:lnTo>
                    <a:lnTo>
                      <a:pt x="114" y="237"/>
                    </a:lnTo>
                    <a:lnTo>
                      <a:pt x="105" y="237"/>
                    </a:lnTo>
                    <a:lnTo>
                      <a:pt x="93" y="233"/>
                    </a:lnTo>
                    <a:lnTo>
                      <a:pt x="82" y="226"/>
                    </a:lnTo>
                    <a:lnTo>
                      <a:pt x="73" y="221"/>
                    </a:lnTo>
                    <a:lnTo>
                      <a:pt x="64" y="211"/>
                    </a:lnTo>
                    <a:lnTo>
                      <a:pt x="61" y="248"/>
                    </a:lnTo>
                    <a:lnTo>
                      <a:pt x="58" y="250"/>
                    </a:lnTo>
                    <a:lnTo>
                      <a:pt x="34" y="216"/>
                    </a:lnTo>
                    <a:lnTo>
                      <a:pt x="25" y="215"/>
                    </a:lnTo>
                    <a:lnTo>
                      <a:pt x="15" y="219"/>
                    </a:lnTo>
                    <a:lnTo>
                      <a:pt x="0" y="251"/>
                    </a:lnTo>
                    <a:lnTo>
                      <a:pt x="2" y="283"/>
                    </a:lnTo>
                    <a:lnTo>
                      <a:pt x="7" y="299"/>
                    </a:lnTo>
                    <a:lnTo>
                      <a:pt x="10" y="316"/>
                    </a:lnTo>
                    <a:lnTo>
                      <a:pt x="17" y="329"/>
                    </a:lnTo>
                    <a:lnTo>
                      <a:pt x="25" y="341"/>
                    </a:lnTo>
                    <a:lnTo>
                      <a:pt x="30" y="341"/>
                    </a:lnTo>
                    <a:lnTo>
                      <a:pt x="43" y="286"/>
                    </a:lnTo>
                    <a:lnTo>
                      <a:pt x="46" y="284"/>
                    </a:lnTo>
                    <a:lnTo>
                      <a:pt x="50" y="283"/>
                    </a:lnTo>
                    <a:lnTo>
                      <a:pt x="54" y="284"/>
                    </a:lnTo>
                    <a:lnTo>
                      <a:pt x="58" y="291"/>
                    </a:lnTo>
                    <a:lnTo>
                      <a:pt x="48" y="321"/>
                    </a:lnTo>
                    <a:lnTo>
                      <a:pt x="43" y="354"/>
                    </a:lnTo>
                    <a:lnTo>
                      <a:pt x="39" y="421"/>
                    </a:lnTo>
                    <a:lnTo>
                      <a:pt x="44" y="484"/>
                    </a:lnTo>
                    <a:lnTo>
                      <a:pt x="59" y="545"/>
                    </a:lnTo>
                    <a:lnTo>
                      <a:pt x="85" y="602"/>
                    </a:lnTo>
                    <a:lnTo>
                      <a:pt x="104" y="644"/>
                    </a:lnTo>
                    <a:lnTo>
                      <a:pt x="117" y="657"/>
                    </a:lnTo>
                    <a:lnTo>
                      <a:pt x="132" y="672"/>
                    </a:lnTo>
                    <a:lnTo>
                      <a:pt x="146" y="684"/>
                    </a:lnTo>
                    <a:lnTo>
                      <a:pt x="162" y="695"/>
                    </a:lnTo>
                    <a:lnTo>
                      <a:pt x="177" y="707"/>
                    </a:lnTo>
                    <a:lnTo>
                      <a:pt x="196" y="714"/>
                    </a:lnTo>
                    <a:lnTo>
                      <a:pt x="216" y="722"/>
                    </a:lnTo>
                    <a:lnTo>
                      <a:pt x="236" y="725"/>
                    </a:lnTo>
                    <a:lnTo>
                      <a:pt x="243" y="725"/>
                    </a:lnTo>
                    <a:lnTo>
                      <a:pt x="246" y="727"/>
                    </a:lnTo>
                    <a:close/>
                  </a:path>
                </a:pathLst>
              </a:custGeom>
              <a:solidFill>
                <a:srgbClr val="C08B60"/>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745" name="Freeform 79"/>
              <p:cNvSpPr>
                <a:spLocks/>
              </p:cNvSpPr>
              <p:nvPr/>
            </p:nvSpPr>
            <p:spPr bwMode="auto">
              <a:xfrm>
                <a:off x="842" y="1869"/>
                <a:ext cx="59" cy="21"/>
              </a:xfrm>
              <a:custGeom>
                <a:avLst/>
                <a:gdLst>
                  <a:gd name="T0" fmla="*/ 3 w 120"/>
                  <a:gd name="T1" fmla="*/ 2 h 43"/>
                  <a:gd name="T2" fmla="*/ 4 w 120"/>
                  <a:gd name="T3" fmla="*/ 2 h 43"/>
                  <a:gd name="T4" fmla="*/ 5 w 120"/>
                  <a:gd name="T5" fmla="*/ 2 h 43"/>
                  <a:gd name="T6" fmla="*/ 5 w 120"/>
                  <a:gd name="T7" fmla="*/ 1 h 43"/>
                  <a:gd name="T8" fmla="*/ 6 w 120"/>
                  <a:gd name="T9" fmla="*/ 0 h 43"/>
                  <a:gd name="T10" fmla="*/ 7 w 120"/>
                  <a:gd name="T11" fmla="*/ 0 h 43"/>
                  <a:gd name="T12" fmla="*/ 7 w 120"/>
                  <a:gd name="T13" fmla="*/ 0 h 43"/>
                  <a:gd name="T14" fmla="*/ 6 w 120"/>
                  <a:gd name="T15" fmla="*/ 0 h 43"/>
                  <a:gd name="T16" fmla="*/ 4 w 120"/>
                  <a:gd name="T17" fmla="*/ 1 h 43"/>
                  <a:gd name="T18" fmla="*/ 3 w 120"/>
                  <a:gd name="T19" fmla="*/ 1 h 43"/>
                  <a:gd name="T20" fmla="*/ 1 w 120"/>
                  <a:gd name="T21" fmla="*/ 1 h 43"/>
                  <a:gd name="T22" fmla="*/ 0 w 120"/>
                  <a:gd name="T23" fmla="*/ 1 h 43"/>
                  <a:gd name="T24" fmla="*/ 0 w 120"/>
                  <a:gd name="T25" fmla="*/ 0 h 43"/>
                  <a:gd name="T26" fmla="*/ 0 w 120"/>
                  <a:gd name="T27" fmla="*/ 1 h 43"/>
                  <a:gd name="T28" fmla="*/ 0 w 120"/>
                  <a:gd name="T29" fmla="*/ 1 h 43"/>
                  <a:gd name="T30" fmla="*/ 3 w 120"/>
                  <a:gd name="T31" fmla="*/ 2 h 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0"/>
                  <a:gd name="T49" fmla="*/ 0 h 43"/>
                  <a:gd name="T50" fmla="*/ 120 w 120"/>
                  <a:gd name="T51" fmla="*/ 43 h 4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0" h="43">
                    <a:moveTo>
                      <a:pt x="48" y="43"/>
                    </a:moveTo>
                    <a:lnTo>
                      <a:pt x="65" y="38"/>
                    </a:lnTo>
                    <a:lnTo>
                      <a:pt x="81" y="33"/>
                    </a:lnTo>
                    <a:lnTo>
                      <a:pt x="95" y="26"/>
                    </a:lnTo>
                    <a:lnTo>
                      <a:pt x="107" y="15"/>
                    </a:lnTo>
                    <a:lnTo>
                      <a:pt x="114" y="6"/>
                    </a:lnTo>
                    <a:lnTo>
                      <a:pt x="120" y="0"/>
                    </a:lnTo>
                    <a:lnTo>
                      <a:pt x="99" y="15"/>
                    </a:lnTo>
                    <a:lnTo>
                      <a:pt x="75" y="26"/>
                    </a:lnTo>
                    <a:lnTo>
                      <a:pt x="51" y="30"/>
                    </a:lnTo>
                    <a:lnTo>
                      <a:pt x="26" y="26"/>
                    </a:lnTo>
                    <a:lnTo>
                      <a:pt x="15" y="18"/>
                    </a:lnTo>
                    <a:lnTo>
                      <a:pt x="6" y="15"/>
                    </a:lnTo>
                    <a:lnTo>
                      <a:pt x="2" y="16"/>
                    </a:lnTo>
                    <a:lnTo>
                      <a:pt x="0" y="22"/>
                    </a:lnTo>
                    <a:lnTo>
                      <a:pt x="48" y="43"/>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746" name="Freeform 80"/>
              <p:cNvSpPr>
                <a:spLocks/>
              </p:cNvSpPr>
              <p:nvPr/>
            </p:nvSpPr>
            <p:spPr bwMode="auto">
              <a:xfrm>
                <a:off x="839" y="1818"/>
                <a:ext cx="61" cy="18"/>
              </a:xfrm>
              <a:custGeom>
                <a:avLst/>
                <a:gdLst>
                  <a:gd name="T0" fmla="*/ 4 w 122"/>
                  <a:gd name="T1" fmla="*/ 3 h 35"/>
                  <a:gd name="T2" fmla="*/ 5 w 122"/>
                  <a:gd name="T3" fmla="*/ 2 h 35"/>
                  <a:gd name="T4" fmla="*/ 6 w 122"/>
                  <a:gd name="T5" fmla="*/ 2 h 35"/>
                  <a:gd name="T6" fmla="*/ 7 w 122"/>
                  <a:gd name="T7" fmla="*/ 2 h 35"/>
                  <a:gd name="T8" fmla="*/ 8 w 122"/>
                  <a:gd name="T9" fmla="*/ 1 h 35"/>
                  <a:gd name="T10" fmla="*/ 8 w 122"/>
                  <a:gd name="T11" fmla="*/ 1 h 35"/>
                  <a:gd name="T12" fmla="*/ 8 w 122"/>
                  <a:gd name="T13" fmla="*/ 0 h 35"/>
                  <a:gd name="T14" fmla="*/ 8 w 122"/>
                  <a:gd name="T15" fmla="*/ 1 h 35"/>
                  <a:gd name="T16" fmla="*/ 7 w 122"/>
                  <a:gd name="T17" fmla="*/ 1 h 35"/>
                  <a:gd name="T18" fmla="*/ 6 w 122"/>
                  <a:gd name="T19" fmla="*/ 2 h 35"/>
                  <a:gd name="T20" fmla="*/ 5 w 122"/>
                  <a:gd name="T21" fmla="*/ 2 h 35"/>
                  <a:gd name="T22" fmla="*/ 4 w 122"/>
                  <a:gd name="T23" fmla="*/ 2 h 35"/>
                  <a:gd name="T24" fmla="*/ 3 w 122"/>
                  <a:gd name="T25" fmla="*/ 2 h 35"/>
                  <a:gd name="T26" fmla="*/ 2 w 122"/>
                  <a:gd name="T27" fmla="*/ 2 h 35"/>
                  <a:gd name="T28" fmla="*/ 2 w 122"/>
                  <a:gd name="T29" fmla="*/ 1 h 35"/>
                  <a:gd name="T30" fmla="*/ 1 w 122"/>
                  <a:gd name="T31" fmla="*/ 1 h 35"/>
                  <a:gd name="T32" fmla="*/ 1 w 122"/>
                  <a:gd name="T33" fmla="*/ 1 h 35"/>
                  <a:gd name="T34" fmla="*/ 0 w 122"/>
                  <a:gd name="T35" fmla="*/ 1 h 35"/>
                  <a:gd name="T36" fmla="*/ 1 w 122"/>
                  <a:gd name="T37" fmla="*/ 2 h 35"/>
                  <a:gd name="T38" fmla="*/ 2 w 122"/>
                  <a:gd name="T39" fmla="*/ 2 h 35"/>
                  <a:gd name="T40" fmla="*/ 3 w 122"/>
                  <a:gd name="T41" fmla="*/ 2 h 35"/>
                  <a:gd name="T42" fmla="*/ 4 w 122"/>
                  <a:gd name="T43" fmla="*/ 3 h 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2"/>
                  <a:gd name="T67" fmla="*/ 0 h 35"/>
                  <a:gd name="T68" fmla="*/ 122 w 122"/>
                  <a:gd name="T69" fmla="*/ 35 h 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2" h="35">
                    <a:moveTo>
                      <a:pt x="51" y="35"/>
                    </a:moveTo>
                    <a:lnTo>
                      <a:pt x="68" y="32"/>
                    </a:lnTo>
                    <a:lnTo>
                      <a:pt x="88" y="28"/>
                    </a:lnTo>
                    <a:lnTo>
                      <a:pt x="104" y="19"/>
                    </a:lnTo>
                    <a:lnTo>
                      <a:pt x="117" y="8"/>
                    </a:lnTo>
                    <a:lnTo>
                      <a:pt x="122" y="3"/>
                    </a:lnTo>
                    <a:lnTo>
                      <a:pt x="122" y="0"/>
                    </a:lnTo>
                    <a:lnTo>
                      <a:pt x="116" y="1"/>
                    </a:lnTo>
                    <a:lnTo>
                      <a:pt x="104" y="10"/>
                    </a:lnTo>
                    <a:lnTo>
                      <a:pt x="90" y="18"/>
                    </a:lnTo>
                    <a:lnTo>
                      <a:pt x="73" y="23"/>
                    </a:lnTo>
                    <a:lnTo>
                      <a:pt x="56" y="27"/>
                    </a:lnTo>
                    <a:lnTo>
                      <a:pt x="41" y="23"/>
                    </a:lnTo>
                    <a:lnTo>
                      <a:pt x="29" y="18"/>
                    </a:lnTo>
                    <a:lnTo>
                      <a:pt x="17" y="10"/>
                    </a:lnTo>
                    <a:lnTo>
                      <a:pt x="2" y="7"/>
                    </a:lnTo>
                    <a:lnTo>
                      <a:pt x="2" y="8"/>
                    </a:lnTo>
                    <a:lnTo>
                      <a:pt x="0" y="10"/>
                    </a:lnTo>
                    <a:lnTo>
                      <a:pt x="10" y="19"/>
                    </a:lnTo>
                    <a:lnTo>
                      <a:pt x="22" y="27"/>
                    </a:lnTo>
                    <a:lnTo>
                      <a:pt x="36" y="28"/>
                    </a:lnTo>
                    <a:lnTo>
                      <a:pt x="51" y="35"/>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747" name="Freeform 81"/>
              <p:cNvSpPr>
                <a:spLocks/>
              </p:cNvSpPr>
              <p:nvPr/>
            </p:nvSpPr>
            <p:spPr bwMode="auto">
              <a:xfrm>
                <a:off x="791" y="1764"/>
                <a:ext cx="137" cy="43"/>
              </a:xfrm>
              <a:custGeom>
                <a:avLst/>
                <a:gdLst>
                  <a:gd name="T0" fmla="*/ 7 w 273"/>
                  <a:gd name="T1" fmla="*/ 6 h 86"/>
                  <a:gd name="T2" fmla="*/ 8 w 273"/>
                  <a:gd name="T3" fmla="*/ 6 h 86"/>
                  <a:gd name="T4" fmla="*/ 10 w 273"/>
                  <a:gd name="T5" fmla="*/ 6 h 86"/>
                  <a:gd name="T6" fmla="*/ 11 w 273"/>
                  <a:gd name="T7" fmla="*/ 6 h 86"/>
                  <a:gd name="T8" fmla="*/ 12 w 273"/>
                  <a:gd name="T9" fmla="*/ 5 h 86"/>
                  <a:gd name="T10" fmla="*/ 13 w 273"/>
                  <a:gd name="T11" fmla="*/ 5 h 86"/>
                  <a:gd name="T12" fmla="*/ 14 w 273"/>
                  <a:gd name="T13" fmla="*/ 4 h 86"/>
                  <a:gd name="T14" fmla="*/ 15 w 273"/>
                  <a:gd name="T15" fmla="*/ 4 h 86"/>
                  <a:gd name="T16" fmla="*/ 16 w 273"/>
                  <a:gd name="T17" fmla="*/ 3 h 86"/>
                  <a:gd name="T18" fmla="*/ 16 w 273"/>
                  <a:gd name="T19" fmla="*/ 3 h 86"/>
                  <a:gd name="T20" fmla="*/ 17 w 273"/>
                  <a:gd name="T21" fmla="*/ 3 h 86"/>
                  <a:gd name="T22" fmla="*/ 17 w 273"/>
                  <a:gd name="T23" fmla="*/ 3 h 86"/>
                  <a:gd name="T24" fmla="*/ 17 w 273"/>
                  <a:gd name="T25" fmla="*/ 3 h 86"/>
                  <a:gd name="T26" fmla="*/ 17 w 273"/>
                  <a:gd name="T27" fmla="*/ 2 h 86"/>
                  <a:gd name="T28" fmla="*/ 18 w 273"/>
                  <a:gd name="T29" fmla="*/ 1 h 86"/>
                  <a:gd name="T30" fmla="*/ 16 w 273"/>
                  <a:gd name="T31" fmla="*/ 1 h 86"/>
                  <a:gd name="T32" fmla="*/ 16 w 273"/>
                  <a:gd name="T33" fmla="*/ 1 h 86"/>
                  <a:gd name="T34" fmla="*/ 16 w 273"/>
                  <a:gd name="T35" fmla="*/ 1 h 86"/>
                  <a:gd name="T36" fmla="*/ 16 w 273"/>
                  <a:gd name="T37" fmla="*/ 1 h 86"/>
                  <a:gd name="T38" fmla="*/ 15 w 273"/>
                  <a:gd name="T39" fmla="*/ 1 h 86"/>
                  <a:gd name="T40" fmla="*/ 16 w 273"/>
                  <a:gd name="T41" fmla="*/ 1 h 86"/>
                  <a:gd name="T42" fmla="*/ 16 w 273"/>
                  <a:gd name="T43" fmla="*/ 2 h 86"/>
                  <a:gd name="T44" fmla="*/ 15 w 273"/>
                  <a:gd name="T45" fmla="*/ 3 h 86"/>
                  <a:gd name="T46" fmla="*/ 15 w 273"/>
                  <a:gd name="T47" fmla="*/ 3 h 86"/>
                  <a:gd name="T48" fmla="*/ 13 w 273"/>
                  <a:gd name="T49" fmla="*/ 4 h 86"/>
                  <a:gd name="T50" fmla="*/ 12 w 273"/>
                  <a:gd name="T51" fmla="*/ 5 h 86"/>
                  <a:gd name="T52" fmla="*/ 11 w 273"/>
                  <a:gd name="T53" fmla="*/ 5 h 86"/>
                  <a:gd name="T54" fmla="*/ 10 w 273"/>
                  <a:gd name="T55" fmla="*/ 5 h 86"/>
                  <a:gd name="T56" fmla="*/ 7 w 273"/>
                  <a:gd name="T57" fmla="*/ 5 h 86"/>
                  <a:gd name="T58" fmla="*/ 6 w 273"/>
                  <a:gd name="T59" fmla="*/ 5 h 86"/>
                  <a:gd name="T60" fmla="*/ 4 w 273"/>
                  <a:gd name="T61" fmla="*/ 4 h 86"/>
                  <a:gd name="T62" fmla="*/ 3 w 273"/>
                  <a:gd name="T63" fmla="*/ 3 h 86"/>
                  <a:gd name="T64" fmla="*/ 2 w 273"/>
                  <a:gd name="T65" fmla="*/ 2 h 86"/>
                  <a:gd name="T66" fmla="*/ 2 w 273"/>
                  <a:gd name="T67" fmla="*/ 1 h 86"/>
                  <a:gd name="T68" fmla="*/ 3 w 273"/>
                  <a:gd name="T69" fmla="*/ 1 h 86"/>
                  <a:gd name="T70" fmla="*/ 3 w 273"/>
                  <a:gd name="T71" fmla="*/ 1 h 86"/>
                  <a:gd name="T72" fmla="*/ 3 w 273"/>
                  <a:gd name="T73" fmla="*/ 0 h 86"/>
                  <a:gd name="T74" fmla="*/ 1 w 273"/>
                  <a:gd name="T75" fmla="*/ 1 h 86"/>
                  <a:gd name="T76" fmla="*/ 0 w 273"/>
                  <a:gd name="T77" fmla="*/ 2 h 86"/>
                  <a:gd name="T78" fmla="*/ 0 w 273"/>
                  <a:gd name="T79" fmla="*/ 3 h 86"/>
                  <a:gd name="T80" fmla="*/ 1 w 273"/>
                  <a:gd name="T81" fmla="*/ 3 h 86"/>
                  <a:gd name="T82" fmla="*/ 1 w 273"/>
                  <a:gd name="T83" fmla="*/ 2 h 86"/>
                  <a:gd name="T84" fmla="*/ 3 w 273"/>
                  <a:gd name="T85" fmla="*/ 3 h 86"/>
                  <a:gd name="T86" fmla="*/ 4 w 273"/>
                  <a:gd name="T87" fmla="*/ 4 h 86"/>
                  <a:gd name="T88" fmla="*/ 5 w 273"/>
                  <a:gd name="T89" fmla="*/ 5 h 86"/>
                  <a:gd name="T90" fmla="*/ 7 w 273"/>
                  <a:gd name="T91" fmla="*/ 6 h 86"/>
                  <a:gd name="T92" fmla="*/ 7 w 273"/>
                  <a:gd name="T93" fmla="*/ 6 h 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73"/>
                  <a:gd name="T142" fmla="*/ 0 h 86"/>
                  <a:gd name="T143" fmla="*/ 273 w 273"/>
                  <a:gd name="T144" fmla="*/ 86 h 8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73" h="86">
                    <a:moveTo>
                      <a:pt x="105" y="82"/>
                    </a:moveTo>
                    <a:lnTo>
                      <a:pt x="124" y="86"/>
                    </a:lnTo>
                    <a:lnTo>
                      <a:pt x="146" y="84"/>
                    </a:lnTo>
                    <a:lnTo>
                      <a:pt x="165" y="82"/>
                    </a:lnTo>
                    <a:lnTo>
                      <a:pt x="185" y="79"/>
                    </a:lnTo>
                    <a:lnTo>
                      <a:pt x="202" y="74"/>
                    </a:lnTo>
                    <a:lnTo>
                      <a:pt x="220" y="64"/>
                    </a:lnTo>
                    <a:lnTo>
                      <a:pt x="238" y="54"/>
                    </a:lnTo>
                    <a:lnTo>
                      <a:pt x="252" y="40"/>
                    </a:lnTo>
                    <a:lnTo>
                      <a:pt x="256" y="42"/>
                    </a:lnTo>
                    <a:lnTo>
                      <a:pt x="258" y="46"/>
                    </a:lnTo>
                    <a:lnTo>
                      <a:pt x="263" y="46"/>
                    </a:lnTo>
                    <a:lnTo>
                      <a:pt x="268" y="44"/>
                    </a:lnTo>
                    <a:lnTo>
                      <a:pt x="272" y="27"/>
                    </a:lnTo>
                    <a:lnTo>
                      <a:pt x="273" y="9"/>
                    </a:lnTo>
                    <a:lnTo>
                      <a:pt x="252" y="4"/>
                    </a:lnTo>
                    <a:lnTo>
                      <a:pt x="246" y="4"/>
                    </a:lnTo>
                    <a:lnTo>
                      <a:pt x="241" y="7"/>
                    </a:lnTo>
                    <a:lnTo>
                      <a:pt x="241" y="9"/>
                    </a:lnTo>
                    <a:lnTo>
                      <a:pt x="239" y="12"/>
                    </a:lnTo>
                    <a:lnTo>
                      <a:pt x="243" y="16"/>
                    </a:lnTo>
                    <a:lnTo>
                      <a:pt x="250" y="22"/>
                    </a:lnTo>
                    <a:lnTo>
                      <a:pt x="238" y="39"/>
                    </a:lnTo>
                    <a:lnTo>
                      <a:pt x="226" y="49"/>
                    </a:lnTo>
                    <a:lnTo>
                      <a:pt x="207" y="61"/>
                    </a:lnTo>
                    <a:lnTo>
                      <a:pt x="190" y="66"/>
                    </a:lnTo>
                    <a:lnTo>
                      <a:pt x="172" y="72"/>
                    </a:lnTo>
                    <a:lnTo>
                      <a:pt x="151" y="74"/>
                    </a:lnTo>
                    <a:lnTo>
                      <a:pt x="112" y="74"/>
                    </a:lnTo>
                    <a:lnTo>
                      <a:pt x="83" y="67"/>
                    </a:lnTo>
                    <a:lnTo>
                      <a:pt x="60" y="57"/>
                    </a:lnTo>
                    <a:lnTo>
                      <a:pt x="42" y="42"/>
                    </a:lnTo>
                    <a:lnTo>
                      <a:pt x="30" y="22"/>
                    </a:lnTo>
                    <a:lnTo>
                      <a:pt x="27" y="16"/>
                    </a:lnTo>
                    <a:lnTo>
                      <a:pt x="35" y="4"/>
                    </a:lnTo>
                    <a:lnTo>
                      <a:pt x="34" y="2"/>
                    </a:lnTo>
                    <a:lnTo>
                      <a:pt x="34" y="0"/>
                    </a:lnTo>
                    <a:lnTo>
                      <a:pt x="3" y="9"/>
                    </a:lnTo>
                    <a:lnTo>
                      <a:pt x="0" y="26"/>
                    </a:lnTo>
                    <a:lnTo>
                      <a:pt x="0" y="42"/>
                    </a:lnTo>
                    <a:lnTo>
                      <a:pt x="8" y="42"/>
                    </a:lnTo>
                    <a:lnTo>
                      <a:pt x="15" y="32"/>
                    </a:lnTo>
                    <a:lnTo>
                      <a:pt x="34" y="49"/>
                    </a:lnTo>
                    <a:lnTo>
                      <a:pt x="51" y="62"/>
                    </a:lnTo>
                    <a:lnTo>
                      <a:pt x="74" y="74"/>
                    </a:lnTo>
                    <a:lnTo>
                      <a:pt x="97" y="82"/>
                    </a:lnTo>
                    <a:lnTo>
                      <a:pt x="105" y="82"/>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748" name="Freeform 82"/>
              <p:cNvSpPr>
                <a:spLocks/>
              </p:cNvSpPr>
              <p:nvPr/>
            </p:nvSpPr>
            <p:spPr bwMode="auto">
              <a:xfrm>
                <a:off x="812" y="1619"/>
                <a:ext cx="77" cy="103"/>
              </a:xfrm>
              <a:custGeom>
                <a:avLst/>
                <a:gdLst>
                  <a:gd name="T0" fmla="*/ 4 w 153"/>
                  <a:gd name="T1" fmla="*/ 12 h 207"/>
                  <a:gd name="T2" fmla="*/ 5 w 153"/>
                  <a:gd name="T3" fmla="*/ 12 h 207"/>
                  <a:gd name="T4" fmla="*/ 7 w 153"/>
                  <a:gd name="T5" fmla="*/ 12 h 207"/>
                  <a:gd name="T6" fmla="*/ 8 w 153"/>
                  <a:gd name="T7" fmla="*/ 12 h 207"/>
                  <a:gd name="T8" fmla="*/ 9 w 153"/>
                  <a:gd name="T9" fmla="*/ 11 h 207"/>
                  <a:gd name="T10" fmla="*/ 10 w 153"/>
                  <a:gd name="T11" fmla="*/ 7 h 207"/>
                  <a:gd name="T12" fmla="*/ 9 w 153"/>
                  <a:gd name="T13" fmla="*/ 9 h 207"/>
                  <a:gd name="T14" fmla="*/ 8 w 153"/>
                  <a:gd name="T15" fmla="*/ 10 h 207"/>
                  <a:gd name="T16" fmla="*/ 6 w 153"/>
                  <a:gd name="T17" fmla="*/ 12 h 207"/>
                  <a:gd name="T18" fmla="*/ 4 w 153"/>
                  <a:gd name="T19" fmla="*/ 12 h 207"/>
                  <a:gd name="T20" fmla="*/ 3 w 153"/>
                  <a:gd name="T21" fmla="*/ 12 h 207"/>
                  <a:gd name="T22" fmla="*/ 2 w 153"/>
                  <a:gd name="T23" fmla="*/ 11 h 207"/>
                  <a:gd name="T24" fmla="*/ 2 w 153"/>
                  <a:gd name="T25" fmla="*/ 10 h 207"/>
                  <a:gd name="T26" fmla="*/ 1 w 153"/>
                  <a:gd name="T27" fmla="*/ 9 h 207"/>
                  <a:gd name="T28" fmla="*/ 1 w 153"/>
                  <a:gd name="T29" fmla="*/ 7 h 207"/>
                  <a:gd name="T30" fmla="*/ 2 w 153"/>
                  <a:gd name="T31" fmla="*/ 4 h 207"/>
                  <a:gd name="T32" fmla="*/ 3 w 153"/>
                  <a:gd name="T33" fmla="*/ 2 h 207"/>
                  <a:gd name="T34" fmla="*/ 4 w 153"/>
                  <a:gd name="T35" fmla="*/ 0 h 207"/>
                  <a:gd name="T36" fmla="*/ 4 w 153"/>
                  <a:gd name="T37" fmla="*/ 0 h 207"/>
                  <a:gd name="T38" fmla="*/ 4 w 153"/>
                  <a:gd name="T39" fmla="*/ 0 h 207"/>
                  <a:gd name="T40" fmla="*/ 3 w 153"/>
                  <a:gd name="T41" fmla="*/ 1 h 207"/>
                  <a:gd name="T42" fmla="*/ 2 w 153"/>
                  <a:gd name="T43" fmla="*/ 3 h 207"/>
                  <a:gd name="T44" fmla="*/ 2 w 153"/>
                  <a:gd name="T45" fmla="*/ 4 h 207"/>
                  <a:gd name="T46" fmla="*/ 1 w 153"/>
                  <a:gd name="T47" fmla="*/ 6 h 207"/>
                  <a:gd name="T48" fmla="*/ 0 w 153"/>
                  <a:gd name="T49" fmla="*/ 9 h 207"/>
                  <a:gd name="T50" fmla="*/ 1 w 153"/>
                  <a:gd name="T51" fmla="*/ 11 h 207"/>
                  <a:gd name="T52" fmla="*/ 2 w 153"/>
                  <a:gd name="T53" fmla="*/ 12 h 207"/>
                  <a:gd name="T54" fmla="*/ 3 w 153"/>
                  <a:gd name="T55" fmla="*/ 12 h 207"/>
                  <a:gd name="T56" fmla="*/ 3 w 153"/>
                  <a:gd name="T57" fmla="*/ 12 h 207"/>
                  <a:gd name="T58" fmla="*/ 4 w 153"/>
                  <a:gd name="T59" fmla="*/ 12 h 2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53"/>
                  <a:gd name="T91" fmla="*/ 0 h 207"/>
                  <a:gd name="T92" fmla="*/ 153 w 153"/>
                  <a:gd name="T93" fmla="*/ 207 h 2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53" h="207">
                    <a:moveTo>
                      <a:pt x="58" y="207"/>
                    </a:moveTo>
                    <a:lnTo>
                      <a:pt x="80" y="205"/>
                    </a:lnTo>
                    <a:lnTo>
                      <a:pt x="97" y="199"/>
                    </a:lnTo>
                    <a:lnTo>
                      <a:pt x="116" y="193"/>
                    </a:lnTo>
                    <a:lnTo>
                      <a:pt x="130" y="181"/>
                    </a:lnTo>
                    <a:lnTo>
                      <a:pt x="153" y="126"/>
                    </a:lnTo>
                    <a:lnTo>
                      <a:pt x="138" y="149"/>
                    </a:lnTo>
                    <a:lnTo>
                      <a:pt x="117" y="174"/>
                    </a:lnTo>
                    <a:lnTo>
                      <a:pt x="92" y="194"/>
                    </a:lnTo>
                    <a:lnTo>
                      <a:pt x="58" y="198"/>
                    </a:lnTo>
                    <a:lnTo>
                      <a:pt x="41" y="193"/>
                    </a:lnTo>
                    <a:lnTo>
                      <a:pt x="27" y="184"/>
                    </a:lnTo>
                    <a:lnTo>
                      <a:pt x="18" y="172"/>
                    </a:lnTo>
                    <a:lnTo>
                      <a:pt x="12" y="156"/>
                    </a:lnTo>
                    <a:lnTo>
                      <a:pt x="12" y="112"/>
                    </a:lnTo>
                    <a:lnTo>
                      <a:pt x="29" y="77"/>
                    </a:lnTo>
                    <a:lnTo>
                      <a:pt x="48" y="42"/>
                    </a:lnTo>
                    <a:lnTo>
                      <a:pt x="58" y="1"/>
                    </a:lnTo>
                    <a:lnTo>
                      <a:pt x="57" y="0"/>
                    </a:lnTo>
                    <a:lnTo>
                      <a:pt x="53" y="0"/>
                    </a:lnTo>
                    <a:lnTo>
                      <a:pt x="44" y="29"/>
                    </a:lnTo>
                    <a:lnTo>
                      <a:pt x="32" y="55"/>
                    </a:lnTo>
                    <a:lnTo>
                      <a:pt x="18" y="79"/>
                    </a:lnTo>
                    <a:lnTo>
                      <a:pt x="2" y="103"/>
                    </a:lnTo>
                    <a:lnTo>
                      <a:pt x="0" y="147"/>
                    </a:lnTo>
                    <a:lnTo>
                      <a:pt x="12" y="186"/>
                    </a:lnTo>
                    <a:lnTo>
                      <a:pt x="23" y="194"/>
                    </a:lnTo>
                    <a:lnTo>
                      <a:pt x="36" y="202"/>
                    </a:lnTo>
                    <a:lnTo>
                      <a:pt x="46" y="204"/>
                    </a:lnTo>
                    <a:lnTo>
                      <a:pt x="58" y="207"/>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749" name="Freeform 83"/>
              <p:cNvSpPr>
                <a:spLocks/>
              </p:cNvSpPr>
              <p:nvPr/>
            </p:nvSpPr>
            <p:spPr bwMode="auto">
              <a:xfrm>
                <a:off x="973" y="1659"/>
                <a:ext cx="17" cy="63"/>
              </a:xfrm>
              <a:custGeom>
                <a:avLst/>
                <a:gdLst>
                  <a:gd name="T0" fmla="*/ 1 w 34"/>
                  <a:gd name="T1" fmla="*/ 8 h 126"/>
                  <a:gd name="T2" fmla="*/ 1 w 34"/>
                  <a:gd name="T3" fmla="*/ 8 h 126"/>
                  <a:gd name="T4" fmla="*/ 2 w 34"/>
                  <a:gd name="T5" fmla="*/ 7 h 126"/>
                  <a:gd name="T6" fmla="*/ 2 w 34"/>
                  <a:gd name="T7" fmla="*/ 5 h 126"/>
                  <a:gd name="T8" fmla="*/ 3 w 34"/>
                  <a:gd name="T9" fmla="*/ 3 h 126"/>
                  <a:gd name="T10" fmla="*/ 2 w 34"/>
                  <a:gd name="T11" fmla="*/ 1 h 126"/>
                  <a:gd name="T12" fmla="*/ 2 w 34"/>
                  <a:gd name="T13" fmla="*/ 0 h 126"/>
                  <a:gd name="T14" fmla="*/ 0 w 34"/>
                  <a:gd name="T15" fmla="*/ 0 h 126"/>
                  <a:gd name="T16" fmla="*/ 1 w 34"/>
                  <a:gd name="T17" fmla="*/ 8 h 126"/>
                  <a:gd name="T18" fmla="*/ 1 w 34"/>
                  <a:gd name="T19" fmla="*/ 8 h 1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126"/>
                  <a:gd name="T32" fmla="*/ 34 w 34"/>
                  <a:gd name="T33" fmla="*/ 126 h 1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126">
                    <a:moveTo>
                      <a:pt x="8" y="126"/>
                    </a:moveTo>
                    <a:lnTo>
                      <a:pt x="17" y="126"/>
                    </a:lnTo>
                    <a:lnTo>
                      <a:pt x="25" y="98"/>
                    </a:lnTo>
                    <a:lnTo>
                      <a:pt x="32" y="68"/>
                    </a:lnTo>
                    <a:lnTo>
                      <a:pt x="34" y="38"/>
                    </a:lnTo>
                    <a:lnTo>
                      <a:pt x="27" y="7"/>
                    </a:lnTo>
                    <a:lnTo>
                      <a:pt x="27" y="0"/>
                    </a:lnTo>
                    <a:lnTo>
                      <a:pt x="0" y="0"/>
                    </a:lnTo>
                    <a:lnTo>
                      <a:pt x="3" y="126"/>
                    </a:lnTo>
                    <a:lnTo>
                      <a:pt x="8" y="126"/>
                    </a:lnTo>
                    <a:close/>
                  </a:path>
                </a:pathLst>
              </a:custGeom>
              <a:solidFill>
                <a:srgbClr val="C08B60"/>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750" name="Freeform 84"/>
              <p:cNvSpPr>
                <a:spLocks/>
              </p:cNvSpPr>
              <p:nvPr/>
            </p:nvSpPr>
            <p:spPr bwMode="auto">
              <a:xfrm>
                <a:off x="815" y="1622"/>
                <a:ext cx="13" cy="14"/>
              </a:xfrm>
              <a:custGeom>
                <a:avLst/>
                <a:gdLst>
                  <a:gd name="T0" fmla="*/ 0 w 27"/>
                  <a:gd name="T1" fmla="*/ 2 h 27"/>
                  <a:gd name="T2" fmla="*/ 0 w 27"/>
                  <a:gd name="T3" fmla="*/ 2 h 27"/>
                  <a:gd name="T4" fmla="*/ 1 w 27"/>
                  <a:gd name="T5" fmla="*/ 2 h 27"/>
                  <a:gd name="T6" fmla="*/ 1 w 27"/>
                  <a:gd name="T7" fmla="*/ 1 h 27"/>
                  <a:gd name="T8" fmla="*/ 1 w 27"/>
                  <a:gd name="T9" fmla="*/ 0 h 27"/>
                  <a:gd name="T10" fmla="*/ 0 w 27"/>
                  <a:gd name="T11" fmla="*/ 1 h 27"/>
                  <a:gd name="T12" fmla="*/ 0 w 27"/>
                  <a:gd name="T13" fmla="*/ 1 h 27"/>
                  <a:gd name="T14" fmla="*/ 0 w 27"/>
                  <a:gd name="T15" fmla="*/ 1 h 27"/>
                  <a:gd name="T16" fmla="*/ 0 w 27"/>
                  <a:gd name="T17" fmla="*/ 1 h 27"/>
                  <a:gd name="T18" fmla="*/ 0 w 27"/>
                  <a:gd name="T19" fmla="*/ 2 h 27"/>
                  <a:gd name="T20" fmla="*/ 0 w 27"/>
                  <a:gd name="T21" fmla="*/ 2 h 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
                  <a:gd name="T34" fmla="*/ 0 h 27"/>
                  <a:gd name="T35" fmla="*/ 27 w 27"/>
                  <a:gd name="T36" fmla="*/ 27 h 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 h="27">
                    <a:moveTo>
                      <a:pt x="6" y="27"/>
                    </a:moveTo>
                    <a:lnTo>
                      <a:pt x="13" y="27"/>
                    </a:lnTo>
                    <a:lnTo>
                      <a:pt x="20" y="21"/>
                    </a:lnTo>
                    <a:lnTo>
                      <a:pt x="27" y="12"/>
                    </a:lnTo>
                    <a:lnTo>
                      <a:pt x="22" y="0"/>
                    </a:lnTo>
                    <a:lnTo>
                      <a:pt x="13" y="2"/>
                    </a:lnTo>
                    <a:lnTo>
                      <a:pt x="4" y="5"/>
                    </a:lnTo>
                    <a:lnTo>
                      <a:pt x="0" y="10"/>
                    </a:lnTo>
                    <a:lnTo>
                      <a:pt x="0" y="12"/>
                    </a:lnTo>
                    <a:lnTo>
                      <a:pt x="4" y="25"/>
                    </a:lnTo>
                    <a:lnTo>
                      <a:pt x="6" y="27"/>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751" name="Freeform 85"/>
              <p:cNvSpPr>
                <a:spLocks/>
              </p:cNvSpPr>
              <p:nvPr/>
            </p:nvSpPr>
            <p:spPr bwMode="auto">
              <a:xfrm>
                <a:off x="891" y="1617"/>
                <a:ext cx="11" cy="15"/>
              </a:xfrm>
              <a:custGeom>
                <a:avLst/>
                <a:gdLst>
                  <a:gd name="T0" fmla="*/ 0 w 23"/>
                  <a:gd name="T1" fmla="*/ 1 h 31"/>
                  <a:gd name="T2" fmla="*/ 0 w 23"/>
                  <a:gd name="T3" fmla="*/ 1 h 31"/>
                  <a:gd name="T4" fmla="*/ 1 w 23"/>
                  <a:gd name="T5" fmla="*/ 1 h 31"/>
                  <a:gd name="T6" fmla="*/ 1 w 23"/>
                  <a:gd name="T7" fmla="*/ 1 h 31"/>
                  <a:gd name="T8" fmla="*/ 1 w 23"/>
                  <a:gd name="T9" fmla="*/ 0 h 31"/>
                  <a:gd name="T10" fmla="*/ 0 w 23"/>
                  <a:gd name="T11" fmla="*/ 0 h 31"/>
                  <a:gd name="T12" fmla="*/ 0 w 23"/>
                  <a:gd name="T13" fmla="*/ 0 h 31"/>
                  <a:gd name="T14" fmla="*/ 0 w 23"/>
                  <a:gd name="T15" fmla="*/ 0 h 31"/>
                  <a:gd name="T16" fmla="*/ 0 w 23"/>
                  <a:gd name="T17" fmla="*/ 1 h 31"/>
                  <a:gd name="T18" fmla="*/ 0 w 23"/>
                  <a:gd name="T19" fmla="*/ 1 h 31"/>
                  <a:gd name="T20" fmla="*/ 0 w 23"/>
                  <a:gd name="T21" fmla="*/ 1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31"/>
                  <a:gd name="T35" fmla="*/ 23 w 23"/>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31">
                    <a:moveTo>
                      <a:pt x="8" y="31"/>
                    </a:moveTo>
                    <a:lnTo>
                      <a:pt x="13" y="31"/>
                    </a:lnTo>
                    <a:lnTo>
                      <a:pt x="18" y="30"/>
                    </a:lnTo>
                    <a:lnTo>
                      <a:pt x="23" y="17"/>
                    </a:lnTo>
                    <a:lnTo>
                      <a:pt x="21" y="4"/>
                    </a:lnTo>
                    <a:lnTo>
                      <a:pt x="13" y="0"/>
                    </a:lnTo>
                    <a:lnTo>
                      <a:pt x="8" y="0"/>
                    </a:lnTo>
                    <a:lnTo>
                      <a:pt x="3" y="10"/>
                    </a:lnTo>
                    <a:lnTo>
                      <a:pt x="0" y="20"/>
                    </a:lnTo>
                    <a:lnTo>
                      <a:pt x="3" y="31"/>
                    </a:lnTo>
                    <a:lnTo>
                      <a:pt x="8" y="31"/>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752" name="Freeform 86"/>
              <p:cNvSpPr>
                <a:spLocks/>
              </p:cNvSpPr>
              <p:nvPr/>
            </p:nvSpPr>
            <p:spPr bwMode="auto">
              <a:xfrm>
                <a:off x="857" y="1613"/>
                <a:ext cx="13" cy="7"/>
              </a:xfrm>
              <a:custGeom>
                <a:avLst/>
                <a:gdLst>
                  <a:gd name="T0" fmla="*/ 1 w 27"/>
                  <a:gd name="T1" fmla="*/ 1 h 12"/>
                  <a:gd name="T2" fmla="*/ 1 w 27"/>
                  <a:gd name="T3" fmla="*/ 1 h 12"/>
                  <a:gd name="T4" fmla="*/ 1 w 27"/>
                  <a:gd name="T5" fmla="*/ 1 h 12"/>
                  <a:gd name="T6" fmla="*/ 1 w 27"/>
                  <a:gd name="T7" fmla="*/ 1 h 12"/>
                  <a:gd name="T8" fmla="*/ 1 w 27"/>
                  <a:gd name="T9" fmla="*/ 0 h 12"/>
                  <a:gd name="T10" fmla="*/ 0 w 27"/>
                  <a:gd name="T11" fmla="*/ 0 h 12"/>
                  <a:gd name="T12" fmla="*/ 0 w 27"/>
                  <a:gd name="T13" fmla="*/ 1 h 12"/>
                  <a:gd name="T14" fmla="*/ 0 w 27"/>
                  <a:gd name="T15" fmla="*/ 1 h 12"/>
                  <a:gd name="T16" fmla="*/ 0 w 27"/>
                  <a:gd name="T17" fmla="*/ 1 h 12"/>
                  <a:gd name="T18" fmla="*/ 0 w 27"/>
                  <a:gd name="T19" fmla="*/ 1 h 12"/>
                  <a:gd name="T20" fmla="*/ 1 w 27"/>
                  <a:gd name="T21" fmla="*/ 1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
                  <a:gd name="T34" fmla="*/ 0 h 12"/>
                  <a:gd name="T35" fmla="*/ 27 w 27"/>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 h="12">
                    <a:moveTo>
                      <a:pt x="23" y="12"/>
                    </a:moveTo>
                    <a:lnTo>
                      <a:pt x="27" y="12"/>
                    </a:lnTo>
                    <a:lnTo>
                      <a:pt x="27" y="9"/>
                    </a:lnTo>
                    <a:lnTo>
                      <a:pt x="23" y="4"/>
                    </a:lnTo>
                    <a:lnTo>
                      <a:pt x="20" y="0"/>
                    </a:lnTo>
                    <a:lnTo>
                      <a:pt x="13" y="0"/>
                    </a:lnTo>
                    <a:lnTo>
                      <a:pt x="5" y="4"/>
                    </a:lnTo>
                    <a:lnTo>
                      <a:pt x="0" y="7"/>
                    </a:lnTo>
                    <a:lnTo>
                      <a:pt x="5" y="9"/>
                    </a:lnTo>
                    <a:lnTo>
                      <a:pt x="15" y="9"/>
                    </a:lnTo>
                    <a:lnTo>
                      <a:pt x="23" y="12"/>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753" name="Freeform 87"/>
              <p:cNvSpPr>
                <a:spLocks/>
              </p:cNvSpPr>
              <p:nvPr/>
            </p:nvSpPr>
            <p:spPr bwMode="auto">
              <a:xfrm>
                <a:off x="842" y="2442"/>
                <a:ext cx="19" cy="23"/>
              </a:xfrm>
              <a:custGeom>
                <a:avLst/>
                <a:gdLst>
                  <a:gd name="T0" fmla="*/ 2 w 39"/>
                  <a:gd name="T1" fmla="*/ 2 h 47"/>
                  <a:gd name="T2" fmla="*/ 1 w 39"/>
                  <a:gd name="T3" fmla="*/ 2 h 47"/>
                  <a:gd name="T4" fmla="*/ 1 w 39"/>
                  <a:gd name="T5" fmla="*/ 2 h 47"/>
                  <a:gd name="T6" fmla="*/ 0 w 39"/>
                  <a:gd name="T7" fmla="*/ 2 h 47"/>
                  <a:gd name="T8" fmla="*/ 0 w 39"/>
                  <a:gd name="T9" fmla="*/ 1 h 47"/>
                  <a:gd name="T10" fmla="*/ 1 w 39"/>
                  <a:gd name="T11" fmla="*/ 0 h 47"/>
                  <a:gd name="T12" fmla="*/ 1 w 39"/>
                  <a:gd name="T13" fmla="*/ 0 h 47"/>
                  <a:gd name="T14" fmla="*/ 1 w 39"/>
                  <a:gd name="T15" fmla="*/ 0 h 47"/>
                  <a:gd name="T16" fmla="*/ 2 w 39"/>
                  <a:gd name="T17" fmla="*/ 0 h 47"/>
                  <a:gd name="T18" fmla="*/ 2 w 39"/>
                  <a:gd name="T19" fmla="*/ 2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
                  <a:gd name="T31" fmla="*/ 0 h 47"/>
                  <a:gd name="T32" fmla="*/ 39 w 39"/>
                  <a:gd name="T33" fmla="*/ 47 h 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 h="47">
                    <a:moveTo>
                      <a:pt x="33" y="38"/>
                    </a:moveTo>
                    <a:lnTo>
                      <a:pt x="29" y="44"/>
                    </a:lnTo>
                    <a:lnTo>
                      <a:pt x="17" y="47"/>
                    </a:lnTo>
                    <a:lnTo>
                      <a:pt x="8" y="40"/>
                    </a:lnTo>
                    <a:lnTo>
                      <a:pt x="0" y="25"/>
                    </a:lnTo>
                    <a:lnTo>
                      <a:pt x="17" y="3"/>
                    </a:lnTo>
                    <a:lnTo>
                      <a:pt x="24" y="0"/>
                    </a:lnTo>
                    <a:lnTo>
                      <a:pt x="31" y="3"/>
                    </a:lnTo>
                    <a:lnTo>
                      <a:pt x="39" y="14"/>
                    </a:lnTo>
                    <a:lnTo>
                      <a:pt x="33" y="38"/>
                    </a:lnTo>
                    <a:close/>
                  </a:path>
                </a:pathLst>
              </a:custGeom>
              <a:solidFill>
                <a:srgbClr val="F3D706"/>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grpSp>
      </p:grpSp>
      <p:grpSp>
        <p:nvGrpSpPr>
          <p:cNvPr id="4" name="Group 129"/>
          <p:cNvGrpSpPr>
            <a:grpSpLocks/>
          </p:cNvGrpSpPr>
          <p:nvPr/>
        </p:nvGrpSpPr>
        <p:grpSpPr bwMode="auto">
          <a:xfrm>
            <a:off x="6324600" y="1695450"/>
            <a:ext cx="2609850" cy="4781550"/>
            <a:chOff x="3984" y="876"/>
            <a:chExt cx="1644" cy="3012"/>
          </a:xfrm>
        </p:grpSpPr>
        <p:sp>
          <p:nvSpPr>
            <p:cNvPr id="284679" name="AutoShape 88"/>
            <p:cNvSpPr>
              <a:spLocks noChangeArrowheads="1"/>
            </p:cNvSpPr>
            <p:nvPr/>
          </p:nvSpPr>
          <p:spPr bwMode="auto">
            <a:xfrm>
              <a:off x="3984" y="876"/>
              <a:ext cx="1644" cy="900"/>
            </a:xfrm>
            <a:prstGeom prst="wedgeEllipseCallout">
              <a:avLst>
                <a:gd name="adj1" fmla="val 745"/>
                <a:gd name="adj2" fmla="val 72273"/>
              </a:avLst>
            </a:prstGeom>
            <a:solidFill>
              <a:srgbClr val="E8D067"/>
            </a:solidFill>
            <a:ln w="9525">
              <a:solidFill>
                <a:schemeClr val="bg1"/>
              </a:solidFill>
              <a:miter lim="800000"/>
              <a:headEnd/>
              <a:tailEnd/>
            </a:ln>
          </p:spPr>
          <p:txBody>
            <a:bodyPr>
              <a:prstTxWarp prst="textNoShape">
                <a:avLst/>
              </a:prstTxWarp>
              <a:spAutoFit/>
            </a:bodyPr>
            <a:lstStyle/>
            <a:p>
              <a:pPr algn="ctr" defTabSz="914400" eaLnBrk="0" fontAlgn="base" hangingPunct="0">
                <a:spcBef>
                  <a:spcPct val="50000"/>
                </a:spcBef>
                <a:spcAft>
                  <a:spcPct val="0"/>
                </a:spcAft>
              </a:pPr>
              <a:r>
                <a:rPr lang="en-US" sz="2000" dirty="0">
                  <a:solidFill>
                    <a:srgbClr val="002060"/>
                  </a:solidFill>
                  <a:latin typeface="Arial"/>
                  <a:cs typeface="Arial" pitchFamily="34" charset="0"/>
                </a:rPr>
                <a:t>So, what else have you lied to me about?!</a:t>
              </a:r>
            </a:p>
          </p:txBody>
        </p:sp>
        <p:grpSp>
          <p:nvGrpSpPr>
            <p:cNvPr id="5" name="Group 89"/>
            <p:cNvGrpSpPr>
              <a:grpSpLocks noChangeAspect="1"/>
            </p:cNvGrpSpPr>
            <p:nvPr/>
          </p:nvGrpSpPr>
          <p:grpSpPr bwMode="auto">
            <a:xfrm>
              <a:off x="4128" y="2026"/>
              <a:ext cx="1034" cy="1862"/>
              <a:chOff x="4128" y="1920"/>
              <a:chExt cx="1034" cy="1862"/>
            </a:xfrm>
          </p:grpSpPr>
          <p:sp>
            <p:nvSpPr>
              <p:cNvPr id="284681" name="AutoShape 90"/>
              <p:cNvSpPr>
                <a:spLocks noChangeAspect="1" noChangeArrowheads="1" noTextEdit="1"/>
              </p:cNvSpPr>
              <p:nvPr/>
            </p:nvSpPr>
            <p:spPr bwMode="auto">
              <a:xfrm>
                <a:off x="4128" y="1920"/>
                <a:ext cx="1034" cy="1862"/>
              </a:xfrm>
              <a:prstGeom prst="rect">
                <a:avLst/>
              </a:prstGeom>
              <a:noFill/>
              <a:ln w="9525">
                <a:noFill/>
                <a:miter lim="800000"/>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682" name="Freeform 91"/>
              <p:cNvSpPr>
                <a:spLocks/>
              </p:cNvSpPr>
              <p:nvPr/>
            </p:nvSpPr>
            <p:spPr bwMode="auto">
              <a:xfrm>
                <a:off x="4127" y="1921"/>
                <a:ext cx="1034" cy="1862"/>
              </a:xfrm>
              <a:custGeom>
                <a:avLst/>
                <a:gdLst>
                  <a:gd name="T0" fmla="*/ 79 w 2068"/>
                  <a:gd name="T1" fmla="*/ 4 h 3724"/>
                  <a:gd name="T2" fmla="*/ 83 w 2068"/>
                  <a:gd name="T3" fmla="*/ 6 h 3724"/>
                  <a:gd name="T4" fmla="*/ 84 w 2068"/>
                  <a:gd name="T5" fmla="*/ 8 h 3724"/>
                  <a:gd name="T6" fmla="*/ 92 w 2068"/>
                  <a:gd name="T7" fmla="*/ 12 h 3724"/>
                  <a:gd name="T8" fmla="*/ 98 w 2068"/>
                  <a:gd name="T9" fmla="*/ 20 h 3724"/>
                  <a:gd name="T10" fmla="*/ 101 w 2068"/>
                  <a:gd name="T11" fmla="*/ 29 h 3724"/>
                  <a:gd name="T12" fmla="*/ 108 w 2068"/>
                  <a:gd name="T13" fmla="*/ 47 h 3724"/>
                  <a:gd name="T14" fmla="*/ 115 w 2068"/>
                  <a:gd name="T15" fmla="*/ 75 h 3724"/>
                  <a:gd name="T16" fmla="*/ 115 w 2068"/>
                  <a:gd name="T17" fmla="*/ 124 h 3724"/>
                  <a:gd name="T18" fmla="*/ 114 w 2068"/>
                  <a:gd name="T19" fmla="*/ 149 h 3724"/>
                  <a:gd name="T20" fmla="*/ 111 w 2068"/>
                  <a:gd name="T21" fmla="*/ 157 h 3724"/>
                  <a:gd name="T22" fmla="*/ 107 w 2068"/>
                  <a:gd name="T23" fmla="*/ 185 h 3724"/>
                  <a:gd name="T24" fmla="*/ 103 w 2068"/>
                  <a:gd name="T25" fmla="*/ 206 h 3724"/>
                  <a:gd name="T26" fmla="*/ 104 w 2068"/>
                  <a:gd name="T27" fmla="*/ 221 h 3724"/>
                  <a:gd name="T28" fmla="*/ 101 w 2068"/>
                  <a:gd name="T29" fmla="*/ 232 h 3724"/>
                  <a:gd name="T30" fmla="*/ 95 w 2068"/>
                  <a:gd name="T31" fmla="*/ 232 h 3724"/>
                  <a:gd name="T32" fmla="*/ 87 w 2068"/>
                  <a:gd name="T33" fmla="*/ 232 h 3724"/>
                  <a:gd name="T34" fmla="*/ 81 w 2068"/>
                  <a:gd name="T35" fmla="*/ 232 h 3724"/>
                  <a:gd name="T36" fmla="*/ 78 w 2068"/>
                  <a:gd name="T37" fmla="*/ 227 h 3724"/>
                  <a:gd name="T38" fmla="*/ 73 w 2068"/>
                  <a:gd name="T39" fmla="*/ 223 h 3724"/>
                  <a:gd name="T40" fmla="*/ 74 w 2068"/>
                  <a:gd name="T41" fmla="*/ 210 h 3724"/>
                  <a:gd name="T42" fmla="*/ 82 w 2068"/>
                  <a:gd name="T43" fmla="*/ 206 h 3724"/>
                  <a:gd name="T44" fmla="*/ 85 w 2068"/>
                  <a:gd name="T45" fmla="*/ 200 h 3724"/>
                  <a:gd name="T46" fmla="*/ 37 w 2068"/>
                  <a:gd name="T47" fmla="*/ 198 h 3724"/>
                  <a:gd name="T48" fmla="*/ 42 w 2068"/>
                  <a:gd name="T49" fmla="*/ 206 h 3724"/>
                  <a:gd name="T50" fmla="*/ 50 w 2068"/>
                  <a:gd name="T51" fmla="*/ 207 h 3724"/>
                  <a:gd name="T52" fmla="*/ 52 w 2068"/>
                  <a:gd name="T53" fmla="*/ 214 h 3724"/>
                  <a:gd name="T54" fmla="*/ 50 w 2068"/>
                  <a:gd name="T55" fmla="*/ 223 h 3724"/>
                  <a:gd name="T56" fmla="*/ 47 w 2068"/>
                  <a:gd name="T57" fmla="*/ 229 h 3724"/>
                  <a:gd name="T58" fmla="*/ 42 w 2068"/>
                  <a:gd name="T59" fmla="*/ 230 h 3724"/>
                  <a:gd name="T60" fmla="*/ 36 w 2068"/>
                  <a:gd name="T61" fmla="*/ 231 h 3724"/>
                  <a:gd name="T62" fmla="*/ 31 w 2068"/>
                  <a:gd name="T63" fmla="*/ 233 h 3724"/>
                  <a:gd name="T64" fmla="*/ 25 w 2068"/>
                  <a:gd name="T65" fmla="*/ 232 h 3724"/>
                  <a:gd name="T66" fmla="*/ 18 w 2068"/>
                  <a:gd name="T67" fmla="*/ 230 h 3724"/>
                  <a:gd name="T68" fmla="*/ 19 w 2068"/>
                  <a:gd name="T69" fmla="*/ 218 h 3724"/>
                  <a:gd name="T70" fmla="*/ 20 w 2068"/>
                  <a:gd name="T71" fmla="*/ 209 h 3724"/>
                  <a:gd name="T72" fmla="*/ 15 w 2068"/>
                  <a:gd name="T73" fmla="*/ 184 h 3724"/>
                  <a:gd name="T74" fmla="*/ 10 w 2068"/>
                  <a:gd name="T75" fmla="*/ 162 h 3724"/>
                  <a:gd name="T76" fmla="*/ 10 w 2068"/>
                  <a:gd name="T77" fmla="*/ 156 h 3724"/>
                  <a:gd name="T78" fmla="*/ 9 w 2068"/>
                  <a:gd name="T79" fmla="*/ 150 h 3724"/>
                  <a:gd name="T80" fmla="*/ 12 w 2068"/>
                  <a:gd name="T81" fmla="*/ 143 h 3724"/>
                  <a:gd name="T82" fmla="*/ 10 w 2068"/>
                  <a:gd name="T83" fmla="*/ 116 h 3724"/>
                  <a:gd name="T84" fmla="*/ 17 w 2068"/>
                  <a:gd name="T85" fmla="*/ 73 h 3724"/>
                  <a:gd name="T86" fmla="*/ 29 w 2068"/>
                  <a:gd name="T87" fmla="*/ 45 h 3724"/>
                  <a:gd name="T88" fmla="*/ 31 w 2068"/>
                  <a:gd name="T89" fmla="*/ 42 h 3724"/>
                  <a:gd name="T90" fmla="*/ 30 w 2068"/>
                  <a:gd name="T91" fmla="*/ 40 h 3724"/>
                  <a:gd name="T92" fmla="*/ 29 w 2068"/>
                  <a:gd name="T93" fmla="*/ 37 h 3724"/>
                  <a:gd name="T94" fmla="*/ 28 w 2068"/>
                  <a:gd name="T95" fmla="*/ 33 h 3724"/>
                  <a:gd name="T96" fmla="*/ 31 w 2068"/>
                  <a:gd name="T97" fmla="*/ 27 h 3724"/>
                  <a:gd name="T98" fmla="*/ 37 w 2068"/>
                  <a:gd name="T99" fmla="*/ 20 h 3724"/>
                  <a:gd name="T100" fmla="*/ 35 w 2068"/>
                  <a:gd name="T101" fmla="*/ 19 h 3724"/>
                  <a:gd name="T102" fmla="*/ 41 w 2068"/>
                  <a:gd name="T103" fmla="*/ 11 h 3724"/>
                  <a:gd name="T104" fmla="*/ 46 w 2068"/>
                  <a:gd name="T105" fmla="*/ 7 h 3724"/>
                  <a:gd name="T106" fmla="*/ 52 w 2068"/>
                  <a:gd name="T107" fmla="*/ 4 h 3724"/>
                  <a:gd name="T108" fmla="*/ 53 w 2068"/>
                  <a:gd name="T109" fmla="*/ 3 h 3724"/>
                  <a:gd name="T110" fmla="*/ 62 w 2068"/>
                  <a:gd name="T111" fmla="*/ 2 h 3724"/>
                  <a:gd name="T112" fmla="*/ 66 w 2068"/>
                  <a:gd name="T113" fmla="*/ 5 h 3724"/>
                  <a:gd name="T114" fmla="*/ 68 w 2068"/>
                  <a:gd name="T115" fmla="*/ 3 h 3724"/>
                  <a:gd name="T116" fmla="*/ 70 w 2068"/>
                  <a:gd name="T117" fmla="*/ 4 h 3724"/>
                  <a:gd name="T118" fmla="*/ 75 w 2068"/>
                  <a:gd name="T119" fmla="*/ 1 h 372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068"/>
                  <a:gd name="T181" fmla="*/ 0 h 3724"/>
                  <a:gd name="T182" fmla="*/ 2068 w 2068"/>
                  <a:gd name="T183" fmla="*/ 3724 h 372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068" h="3724">
                    <a:moveTo>
                      <a:pt x="1227" y="16"/>
                    </a:moveTo>
                    <a:lnTo>
                      <a:pt x="1207" y="40"/>
                    </a:lnTo>
                    <a:lnTo>
                      <a:pt x="1186" y="64"/>
                    </a:lnTo>
                    <a:lnTo>
                      <a:pt x="1177" y="76"/>
                    </a:lnTo>
                    <a:lnTo>
                      <a:pt x="1169" y="88"/>
                    </a:lnTo>
                    <a:lnTo>
                      <a:pt x="1161" y="101"/>
                    </a:lnTo>
                    <a:lnTo>
                      <a:pt x="1154" y="115"/>
                    </a:lnTo>
                    <a:lnTo>
                      <a:pt x="1159" y="112"/>
                    </a:lnTo>
                    <a:lnTo>
                      <a:pt x="1164" y="110"/>
                    </a:lnTo>
                    <a:lnTo>
                      <a:pt x="1174" y="105"/>
                    </a:lnTo>
                    <a:lnTo>
                      <a:pt x="1184" y="99"/>
                    </a:lnTo>
                    <a:lnTo>
                      <a:pt x="1195" y="92"/>
                    </a:lnTo>
                    <a:lnTo>
                      <a:pt x="1204" y="85"/>
                    </a:lnTo>
                    <a:lnTo>
                      <a:pt x="1214" y="78"/>
                    </a:lnTo>
                    <a:lnTo>
                      <a:pt x="1223" y="71"/>
                    </a:lnTo>
                    <a:lnTo>
                      <a:pt x="1233" y="65"/>
                    </a:lnTo>
                    <a:lnTo>
                      <a:pt x="1252" y="54"/>
                    </a:lnTo>
                    <a:lnTo>
                      <a:pt x="1262" y="49"/>
                    </a:lnTo>
                    <a:lnTo>
                      <a:pt x="1271" y="44"/>
                    </a:lnTo>
                    <a:lnTo>
                      <a:pt x="1281" y="40"/>
                    </a:lnTo>
                    <a:lnTo>
                      <a:pt x="1292" y="36"/>
                    </a:lnTo>
                    <a:lnTo>
                      <a:pt x="1296" y="35"/>
                    </a:lnTo>
                    <a:lnTo>
                      <a:pt x="1301" y="35"/>
                    </a:lnTo>
                    <a:lnTo>
                      <a:pt x="1307" y="35"/>
                    </a:lnTo>
                    <a:lnTo>
                      <a:pt x="1312" y="35"/>
                    </a:lnTo>
                    <a:lnTo>
                      <a:pt x="1312" y="41"/>
                    </a:lnTo>
                    <a:lnTo>
                      <a:pt x="1255" y="85"/>
                    </a:lnTo>
                    <a:lnTo>
                      <a:pt x="1266" y="86"/>
                    </a:lnTo>
                    <a:lnTo>
                      <a:pt x="1276" y="85"/>
                    </a:lnTo>
                    <a:lnTo>
                      <a:pt x="1288" y="85"/>
                    </a:lnTo>
                    <a:lnTo>
                      <a:pt x="1298" y="85"/>
                    </a:lnTo>
                    <a:lnTo>
                      <a:pt x="1308" y="85"/>
                    </a:lnTo>
                    <a:lnTo>
                      <a:pt x="1319" y="86"/>
                    </a:lnTo>
                    <a:lnTo>
                      <a:pt x="1324" y="87"/>
                    </a:lnTo>
                    <a:lnTo>
                      <a:pt x="1330" y="89"/>
                    </a:lnTo>
                    <a:lnTo>
                      <a:pt x="1335" y="90"/>
                    </a:lnTo>
                    <a:lnTo>
                      <a:pt x="1340" y="93"/>
                    </a:lnTo>
                    <a:lnTo>
                      <a:pt x="1338" y="97"/>
                    </a:lnTo>
                    <a:lnTo>
                      <a:pt x="1335" y="100"/>
                    </a:lnTo>
                    <a:lnTo>
                      <a:pt x="1332" y="103"/>
                    </a:lnTo>
                    <a:lnTo>
                      <a:pt x="1328" y="106"/>
                    </a:lnTo>
                    <a:lnTo>
                      <a:pt x="1319" y="110"/>
                    </a:lnTo>
                    <a:lnTo>
                      <a:pt x="1312" y="115"/>
                    </a:lnTo>
                    <a:lnTo>
                      <a:pt x="1314" y="117"/>
                    </a:lnTo>
                    <a:lnTo>
                      <a:pt x="1316" y="119"/>
                    </a:lnTo>
                    <a:lnTo>
                      <a:pt x="1318" y="121"/>
                    </a:lnTo>
                    <a:lnTo>
                      <a:pt x="1321" y="122"/>
                    </a:lnTo>
                    <a:lnTo>
                      <a:pt x="1324" y="123"/>
                    </a:lnTo>
                    <a:lnTo>
                      <a:pt x="1328" y="123"/>
                    </a:lnTo>
                    <a:lnTo>
                      <a:pt x="1334" y="123"/>
                    </a:lnTo>
                    <a:lnTo>
                      <a:pt x="1342" y="123"/>
                    </a:lnTo>
                    <a:lnTo>
                      <a:pt x="1349" y="123"/>
                    </a:lnTo>
                    <a:lnTo>
                      <a:pt x="1355" y="124"/>
                    </a:lnTo>
                    <a:lnTo>
                      <a:pt x="1359" y="125"/>
                    </a:lnTo>
                    <a:lnTo>
                      <a:pt x="1362" y="126"/>
                    </a:lnTo>
                    <a:lnTo>
                      <a:pt x="1377" y="129"/>
                    </a:lnTo>
                    <a:lnTo>
                      <a:pt x="1392" y="134"/>
                    </a:lnTo>
                    <a:lnTo>
                      <a:pt x="1405" y="139"/>
                    </a:lnTo>
                    <a:lnTo>
                      <a:pt x="1420" y="145"/>
                    </a:lnTo>
                    <a:lnTo>
                      <a:pt x="1447" y="157"/>
                    </a:lnTo>
                    <a:lnTo>
                      <a:pt x="1476" y="169"/>
                    </a:lnTo>
                    <a:lnTo>
                      <a:pt x="1477" y="172"/>
                    </a:lnTo>
                    <a:lnTo>
                      <a:pt x="1478" y="174"/>
                    </a:lnTo>
                    <a:lnTo>
                      <a:pt x="1478" y="176"/>
                    </a:lnTo>
                    <a:lnTo>
                      <a:pt x="1478" y="177"/>
                    </a:lnTo>
                    <a:lnTo>
                      <a:pt x="1476" y="179"/>
                    </a:lnTo>
                    <a:lnTo>
                      <a:pt x="1474" y="181"/>
                    </a:lnTo>
                    <a:lnTo>
                      <a:pt x="1470" y="182"/>
                    </a:lnTo>
                    <a:lnTo>
                      <a:pt x="1467" y="184"/>
                    </a:lnTo>
                    <a:lnTo>
                      <a:pt x="1463" y="185"/>
                    </a:lnTo>
                    <a:lnTo>
                      <a:pt x="1459" y="188"/>
                    </a:lnTo>
                    <a:lnTo>
                      <a:pt x="1478" y="202"/>
                    </a:lnTo>
                    <a:lnTo>
                      <a:pt x="1495" y="218"/>
                    </a:lnTo>
                    <a:lnTo>
                      <a:pt x="1513" y="233"/>
                    </a:lnTo>
                    <a:lnTo>
                      <a:pt x="1530" y="248"/>
                    </a:lnTo>
                    <a:lnTo>
                      <a:pt x="1530" y="262"/>
                    </a:lnTo>
                    <a:lnTo>
                      <a:pt x="1528" y="262"/>
                    </a:lnTo>
                    <a:lnTo>
                      <a:pt x="1529" y="267"/>
                    </a:lnTo>
                    <a:lnTo>
                      <a:pt x="1531" y="271"/>
                    </a:lnTo>
                    <a:lnTo>
                      <a:pt x="1535" y="281"/>
                    </a:lnTo>
                    <a:lnTo>
                      <a:pt x="1541" y="290"/>
                    </a:lnTo>
                    <a:lnTo>
                      <a:pt x="1548" y="300"/>
                    </a:lnTo>
                    <a:lnTo>
                      <a:pt x="1556" y="309"/>
                    </a:lnTo>
                    <a:lnTo>
                      <a:pt x="1562" y="318"/>
                    </a:lnTo>
                    <a:lnTo>
                      <a:pt x="1569" y="328"/>
                    </a:lnTo>
                    <a:lnTo>
                      <a:pt x="1574" y="338"/>
                    </a:lnTo>
                    <a:lnTo>
                      <a:pt x="1576" y="345"/>
                    </a:lnTo>
                    <a:lnTo>
                      <a:pt x="1578" y="350"/>
                    </a:lnTo>
                    <a:lnTo>
                      <a:pt x="1580" y="356"/>
                    </a:lnTo>
                    <a:lnTo>
                      <a:pt x="1580" y="359"/>
                    </a:lnTo>
                    <a:lnTo>
                      <a:pt x="1580" y="362"/>
                    </a:lnTo>
                    <a:lnTo>
                      <a:pt x="1569" y="362"/>
                    </a:lnTo>
                    <a:lnTo>
                      <a:pt x="1573" y="375"/>
                    </a:lnTo>
                    <a:lnTo>
                      <a:pt x="1575" y="381"/>
                    </a:lnTo>
                    <a:lnTo>
                      <a:pt x="1578" y="389"/>
                    </a:lnTo>
                    <a:lnTo>
                      <a:pt x="1581" y="396"/>
                    </a:lnTo>
                    <a:lnTo>
                      <a:pt x="1585" y="402"/>
                    </a:lnTo>
                    <a:lnTo>
                      <a:pt x="1589" y="408"/>
                    </a:lnTo>
                    <a:lnTo>
                      <a:pt x="1593" y="414"/>
                    </a:lnTo>
                    <a:lnTo>
                      <a:pt x="1600" y="433"/>
                    </a:lnTo>
                    <a:lnTo>
                      <a:pt x="1606" y="451"/>
                    </a:lnTo>
                    <a:lnTo>
                      <a:pt x="1612" y="469"/>
                    </a:lnTo>
                    <a:lnTo>
                      <a:pt x="1614" y="479"/>
                    </a:lnTo>
                    <a:lnTo>
                      <a:pt x="1615" y="489"/>
                    </a:lnTo>
                    <a:lnTo>
                      <a:pt x="1608" y="494"/>
                    </a:lnTo>
                    <a:lnTo>
                      <a:pt x="1631" y="590"/>
                    </a:lnTo>
                    <a:lnTo>
                      <a:pt x="1623" y="597"/>
                    </a:lnTo>
                    <a:lnTo>
                      <a:pt x="1633" y="606"/>
                    </a:lnTo>
                    <a:lnTo>
                      <a:pt x="1643" y="616"/>
                    </a:lnTo>
                    <a:lnTo>
                      <a:pt x="1651" y="626"/>
                    </a:lnTo>
                    <a:lnTo>
                      <a:pt x="1659" y="635"/>
                    </a:lnTo>
                    <a:lnTo>
                      <a:pt x="1667" y="645"/>
                    </a:lnTo>
                    <a:lnTo>
                      <a:pt x="1675" y="655"/>
                    </a:lnTo>
                    <a:lnTo>
                      <a:pt x="1682" y="666"/>
                    </a:lnTo>
                    <a:lnTo>
                      <a:pt x="1690" y="677"/>
                    </a:lnTo>
                    <a:lnTo>
                      <a:pt x="1703" y="698"/>
                    </a:lnTo>
                    <a:lnTo>
                      <a:pt x="1714" y="721"/>
                    </a:lnTo>
                    <a:lnTo>
                      <a:pt x="1725" y="743"/>
                    </a:lnTo>
                    <a:lnTo>
                      <a:pt x="1736" y="767"/>
                    </a:lnTo>
                    <a:lnTo>
                      <a:pt x="1745" y="790"/>
                    </a:lnTo>
                    <a:lnTo>
                      <a:pt x="1753" y="815"/>
                    </a:lnTo>
                    <a:lnTo>
                      <a:pt x="1761" y="840"/>
                    </a:lnTo>
                    <a:lnTo>
                      <a:pt x="1768" y="864"/>
                    </a:lnTo>
                    <a:lnTo>
                      <a:pt x="1782" y="913"/>
                    </a:lnTo>
                    <a:lnTo>
                      <a:pt x="1789" y="938"/>
                    </a:lnTo>
                    <a:lnTo>
                      <a:pt x="1795" y="962"/>
                    </a:lnTo>
                    <a:lnTo>
                      <a:pt x="1802" y="989"/>
                    </a:lnTo>
                    <a:lnTo>
                      <a:pt x="1809" y="1015"/>
                    </a:lnTo>
                    <a:lnTo>
                      <a:pt x="1816" y="1042"/>
                    </a:lnTo>
                    <a:lnTo>
                      <a:pt x="1821" y="1068"/>
                    </a:lnTo>
                    <a:lnTo>
                      <a:pt x="1827" y="1094"/>
                    </a:lnTo>
                    <a:lnTo>
                      <a:pt x="1832" y="1121"/>
                    </a:lnTo>
                    <a:lnTo>
                      <a:pt x="1836" y="1147"/>
                    </a:lnTo>
                    <a:lnTo>
                      <a:pt x="1839" y="1173"/>
                    </a:lnTo>
                    <a:lnTo>
                      <a:pt x="1843" y="1199"/>
                    </a:lnTo>
                    <a:lnTo>
                      <a:pt x="1845" y="1225"/>
                    </a:lnTo>
                    <a:lnTo>
                      <a:pt x="1850" y="1277"/>
                    </a:lnTo>
                    <a:lnTo>
                      <a:pt x="1853" y="1330"/>
                    </a:lnTo>
                    <a:lnTo>
                      <a:pt x="1854" y="1382"/>
                    </a:lnTo>
                    <a:lnTo>
                      <a:pt x="1855" y="1436"/>
                    </a:lnTo>
                    <a:lnTo>
                      <a:pt x="1855" y="1489"/>
                    </a:lnTo>
                    <a:lnTo>
                      <a:pt x="1855" y="1543"/>
                    </a:lnTo>
                    <a:lnTo>
                      <a:pt x="1854" y="1597"/>
                    </a:lnTo>
                    <a:lnTo>
                      <a:pt x="1852" y="1652"/>
                    </a:lnTo>
                    <a:lnTo>
                      <a:pt x="1851" y="1709"/>
                    </a:lnTo>
                    <a:lnTo>
                      <a:pt x="1850" y="1765"/>
                    </a:lnTo>
                    <a:lnTo>
                      <a:pt x="1849" y="1822"/>
                    </a:lnTo>
                    <a:lnTo>
                      <a:pt x="1849" y="1853"/>
                    </a:lnTo>
                    <a:lnTo>
                      <a:pt x="1847" y="1883"/>
                    </a:lnTo>
                    <a:lnTo>
                      <a:pt x="1845" y="1913"/>
                    </a:lnTo>
                    <a:lnTo>
                      <a:pt x="1843" y="1943"/>
                    </a:lnTo>
                    <a:lnTo>
                      <a:pt x="1839" y="1972"/>
                    </a:lnTo>
                    <a:lnTo>
                      <a:pt x="1836" y="2002"/>
                    </a:lnTo>
                    <a:lnTo>
                      <a:pt x="1828" y="2061"/>
                    </a:lnTo>
                    <a:lnTo>
                      <a:pt x="1819" y="2119"/>
                    </a:lnTo>
                    <a:lnTo>
                      <a:pt x="1810" y="2177"/>
                    </a:lnTo>
                    <a:lnTo>
                      <a:pt x="1802" y="2236"/>
                    </a:lnTo>
                    <a:lnTo>
                      <a:pt x="1795" y="2295"/>
                    </a:lnTo>
                    <a:lnTo>
                      <a:pt x="1799" y="2299"/>
                    </a:lnTo>
                    <a:lnTo>
                      <a:pt x="1802" y="2302"/>
                    </a:lnTo>
                    <a:lnTo>
                      <a:pt x="1805" y="2306"/>
                    </a:lnTo>
                    <a:lnTo>
                      <a:pt x="1808" y="2309"/>
                    </a:lnTo>
                    <a:lnTo>
                      <a:pt x="1812" y="2317"/>
                    </a:lnTo>
                    <a:lnTo>
                      <a:pt x="1815" y="2325"/>
                    </a:lnTo>
                    <a:lnTo>
                      <a:pt x="1816" y="2334"/>
                    </a:lnTo>
                    <a:lnTo>
                      <a:pt x="1817" y="2344"/>
                    </a:lnTo>
                    <a:lnTo>
                      <a:pt x="1817" y="2353"/>
                    </a:lnTo>
                    <a:lnTo>
                      <a:pt x="1817" y="2362"/>
                    </a:lnTo>
                    <a:lnTo>
                      <a:pt x="1814" y="2381"/>
                    </a:lnTo>
                    <a:lnTo>
                      <a:pt x="1813" y="2401"/>
                    </a:lnTo>
                    <a:lnTo>
                      <a:pt x="1812" y="2409"/>
                    </a:lnTo>
                    <a:lnTo>
                      <a:pt x="1813" y="2418"/>
                    </a:lnTo>
                    <a:lnTo>
                      <a:pt x="1814" y="2427"/>
                    </a:lnTo>
                    <a:lnTo>
                      <a:pt x="1816" y="2436"/>
                    </a:lnTo>
                    <a:lnTo>
                      <a:pt x="1812" y="2440"/>
                    </a:lnTo>
                    <a:lnTo>
                      <a:pt x="1808" y="2444"/>
                    </a:lnTo>
                    <a:lnTo>
                      <a:pt x="1805" y="2448"/>
                    </a:lnTo>
                    <a:lnTo>
                      <a:pt x="1803" y="2453"/>
                    </a:lnTo>
                    <a:lnTo>
                      <a:pt x="1799" y="2463"/>
                    </a:lnTo>
                    <a:lnTo>
                      <a:pt x="1796" y="2473"/>
                    </a:lnTo>
                    <a:lnTo>
                      <a:pt x="1793" y="2483"/>
                    </a:lnTo>
                    <a:lnTo>
                      <a:pt x="1791" y="2488"/>
                    </a:lnTo>
                    <a:lnTo>
                      <a:pt x="1789" y="2492"/>
                    </a:lnTo>
                    <a:lnTo>
                      <a:pt x="1786" y="2496"/>
                    </a:lnTo>
                    <a:lnTo>
                      <a:pt x="1782" y="2499"/>
                    </a:lnTo>
                    <a:lnTo>
                      <a:pt x="1776" y="2501"/>
                    </a:lnTo>
                    <a:lnTo>
                      <a:pt x="1771" y="2504"/>
                    </a:lnTo>
                    <a:lnTo>
                      <a:pt x="1772" y="2533"/>
                    </a:lnTo>
                    <a:lnTo>
                      <a:pt x="1773" y="2562"/>
                    </a:lnTo>
                    <a:lnTo>
                      <a:pt x="1772" y="2591"/>
                    </a:lnTo>
                    <a:lnTo>
                      <a:pt x="1771" y="2620"/>
                    </a:lnTo>
                    <a:lnTo>
                      <a:pt x="1769" y="2648"/>
                    </a:lnTo>
                    <a:lnTo>
                      <a:pt x="1766" y="2677"/>
                    </a:lnTo>
                    <a:lnTo>
                      <a:pt x="1762" y="2706"/>
                    </a:lnTo>
                    <a:lnTo>
                      <a:pt x="1758" y="2733"/>
                    </a:lnTo>
                    <a:lnTo>
                      <a:pt x="1753" y="2761"/>
                    </a:lnTo>
                    <a:lnTo>
                      <a:pt x="1748" y="2788"/>
                    </a:lnTo>
                    <a:lnTo>
                      <a:pt x="1742" y="2816"/>
                    </a:lnTo>
                    <a:lnTo>
                      <a:pt x="1735" y="2844"/>
                    </a:lnTo>
                    <a:lnTo>
                      <a:pt x="1727" y="2870"/>
                    </a:lnTo>
                    <a:lnTo>
                      <a:pt x="1720" y="2897"/>
                    </a:lnTo>
                    <a:lnTo>
                      <a:pt x="1711" y="2923"/>
                    </a:lnTo>
                    <a:lnTo>
                      <a:pt x="1703" y="2949"/>
                    </a:lnTo>
                    <a:lnTo>
                      <a:pt x="2068" y="2952"/>
                    </a:lnTo>
                    <a:lnTo>
                      <a:pt x="2068" y="2993"/>
                    </a:lnTo>
                    <a:lnTo>
                      <a:pt x="1694" y="2995"/>
                    </a:lnTo>
                    <a:lnTo>
                      <a:pt x="1688" y="3011"/>
                    </a:lnTo>
                    <a:lnTo>
                      <a:pt x="1682" y="3029"/>
                    </a:lnTo>
                    <a:lnTo>
                      <a:pt x="1673" y="3062"/>
                    </a:lnTo>
                    <a:lnTo>
                      <a:pt x="1664" y="3096"/>
                    </a:lnTo>
                    <a:lnTo>
                      <a:pt x="1649" y="3166"/>
                    </a:lnTo>
                    <a:lnTo>
                      <a:pt x="1639" y="3200"/>
                    </a:lnTo>
                    <a:lnTo>
                      <a:pt x="1631" y="3234"/>
                    </a:lnTo>
                    <a:lnTo>
                      <a:pt x="1626" y="3251"/>
                    </a:lnTo>
                    <a:lnTo>
                      <a:pt x="1621" y="3268"/>
                    </a:lnTo>
                    <a:lnTo>
                      <a:pt x="1623" y="3274"/>
                    </a:lnTo>
                    <a:lnTo>
                      <a:pt x="1626" y="3279"/>
                    </a:lnTo>
                    <a:lnTo>
                      <a:pt x="1629" y="3284"/>
                    </a:lnTo>
                    <a:lnTo>
                      <a:pt x="1633" y="3288"/>
                    </a:lnTo>
                    <a:lnTo>
                      <a:pt x="1637" y="3291"/>
                    </a:lnTo>
                    <a:lnTo>
                      <a:pt x="1643" y="3294"/>
                    </a:lnTo>
                    <a:lnTo>
                      <a:pt x="1662" y="3303"/>
                    </a:lnTo>
                    <a:lnTo>
                      <a:pt x="1667" y="3305"/>
                    </a:lnTo>
                    <a:lnTo>
                      <a:pt x="1671" y="3308"/>
                    </a:lnTo>
                    <a:lnTo>
                      <a:pt x="1675" y="3311"/>
                    </a:lnTo>
                    <a:lnTo>
                      <a:pt x="1679" y="3315"/>
                    </a:lnTo>
                    <a:lnTo>
                      <a:pt x="1681" y="3320"/>
                    </a:lnTo>
                    <a:lnTo>
                      <a:pt x="1683" y="3326"/>
                    </a:lnTo>
                    <a:lnTo>
                      <a:pt x="1683" y="3346"/>
                    </a:lnTo>
                    <a:lnTo>
                      <a:pt x="1682" y="3366"/>
                    </a:lnTo>
                    <a:lnTo>
                      <a:pt x="1680" y="3387"/>
                    </a:lnTo>
                    <a:lnTo>
                      <a:pt x="1677" y="3406"/>
                    </a:lnTo>
                    <a:lnTo>
                      <a:pt x="1674" y="3426"/>
                    </a:lnTo>
                    <a:lnTo>
                      <a:pt x="1670" y="3446"/>
                    </a:lnTo>
                    <a:lnTo>
                      <a:pt x="1663" y="3486"/>
                    </a:lnTo>
                    <a:lnTo>
                      <a:pt x="1660" y="3506"/>
                    </a:lnTo>
                    <a:lnTo>
                      <a:pt x="1658" y="3527"/>
                    </a:lnTo>
                    <a:lnTo>
                      <a:pt x="1656" y="3547"/>
                    </a:lnTo>
                    <a:lnTo>
                      <a:pt x="1655" y="3568"/>
                    </a:lnTo>
                    <a:lnTo>
                      <a:pt x="1655" y="3587"/>
                    </a:lnTo>
                    <a:lnTo>
                      <a:pt x="1656" y="3608"/>
                    </a:lnTo>
                    <a:lnTo>
                      <a:pt x="1658" y="3619"/>
                    </a:lnTo>
                    <a:lnTo>
                      <a:pt x="1659" y="3629"/>
                    </a:lnTo>
                    <a:lnTo>
                      <a:pt x="1662" y="3639"/>
                    </a:lnTo>
                    <a:lnTo>
                      <a:pt x="1664" y="3650"/>
                    </a:lnTo>
                    <a:lnTo>
                      <a:pt x="1663" y="3659"/>
                    </a:lnTo>
                    <a:lnTo>
                      <a:pt x="1660" y="3666"/>
                    </a:lnTo>
                    <a:lnTo>
                      <a:pt x="1657" y="3673"/>
                    </a:lnTo>
                    <a:lnTo>
                      <a:pt x="1652" y="3679"/>
                    </a:lnTo>
                    <a:lnTo>
                      <a:pt x="1647" y="3685"/>
                    </a:lnTo>
                    <a:lnTo>
                      <a:pt x="1640" y="3689"/>
                    </a:lnTo>
                    <a:lnTo>
                      <a:pt x="1633" y="3693"/>
                    </a:lnTo>
                    <a:lnTo>
                      <a:pt x="1625" y="3696"/>
                    </a:lnTo>
                    <a:lnTo>
                      <a:pt x="1619" y="3697"/>
                    </a:lnTo>
                    <a:lnTo>
                      <a:pt x="1613" y="3698"/>
                    </a:lnTo>
                    <a:lnTo>
                      <a:pt x="1607" y="3697"/>
                    </a:lnTo>
                    <a:lnTo>
                      <a:pt x="1601" y="3696"/>
                    </a:lnTo>
                    <a:lnTo>
                      <a:pt x="1589" y="3693"/>
                    </a:lnTo>
                    <a:lnTo>
                      <a:pt x="1578" y="3689"/>
                    </a:lnTo>
                    <a:lnTo>
                      <a:pt x="1572" y="3687"/>
                    </a:lnTo>
                    <a:lnTo>
                      <a:pt x="1567" y="3686"/>
                    </a:lnTo>
                    <a:lnTo>
                      <a:pt x="1562" y="3686"/>
                    </a:lnTo>
                    <a:lnTo>
                      <a:pt x="1557" y="3686"/>
                    </a:lnTo>
                    <a:lnTo>
                      <a:pt x="1551" y="3687"/>
                    </a:lnTo>
                    <a:lnTo>
                      <a:pt x="1546" y="3690"/>
                    </a:lnTo>
                    <a:lnTo>
                      <a:pt x="1541" y="3694"/>
                    </a:lnTo>
                    <a:lnTo>
                      <a:pt x="1538" y="3696"/>
                    </a:lnTo>
                    <a:lnTo>
                      <a:pt x="1536" y="3699"/>
                    </a:lnTo>
                    <a:lnTo>
                      <a:pt x="1528" y="3702"/>
                    </a:lnTo>
                    <a:lnTo>
                      <a:pt x="1521" y="3703"/>
                    </a:lnTo>
                    <a:lnTo>
                      <a:pt x="1514" y="3703"/>
                    </a:lnTo>
                    <a:lnTo>
                      <a:pt x="1506" y="3703"/>
                    </a:lnTo>
                    <a:lnTo>
                      <a:pt x="1491" y="3702"/>
                    </a:lnTo>
                    <a:lnTo>
                      <a:pt x="1477" y="3701"/>
                    </a:lnTo>
                    <a:lnTo>
                      <a:pt x="1464" y="3701"/>
                    </a:lnTo>
                    <a:lnTo>
                      <a:pt x="1456" y="3702"/>
                    </a:lnTo>
                    <a:lnTo>
                      <a:pt x="1449" y="3702"/>
                    </a:lnTo>
                    <a:lnTo>
                      <a:pt x="1443" y="3704"/>
                    </a:lnTo>
                    <a:lnTo>
                      <a:pt x="1437" y="3706"/>
                    </a:lnTo>
                    <a:lnTo>
                      <a:pt x="1430" y="3710"/>
                    </a:lnTo>
                    <a:lnTo>
                      <a:pt x="1425" y="3714"/>
                    </a:lnTo>
                    <a:lnTo>
                      <a:pt x="1419" y="3715"/>
                    </a:lnTo>
                    <a:lnTo>
                      <a:pt x="1413" y="3715"/>
                    </a:lnTo>
                    <a:lnTo>
                      <a:pt x="1409" y="3714"/>
                    </a:lnTo>
                    <a:lnTo>
                      <a:pt x="1404" y="3713"/>
                    </a:lnTo>
                    <a:lnTo>
                      <a:pt x="1400" y="3710"/>
                    </a:lnTo>
                    <a:lnTo>
                      <a:pt x="1396" y="3708"/>
                    </a:lnTo>
                    <a:lnTo>
                      <a:pt x="1388" y="3702"/>
                    </a:lnTo>
                    <a:lnTo>
                      <a:pt x="1380" y="3695"/>
                    </a:lnTo>
                    <a:lnTo>
                      <a:pt x="1376" y="3693"/>
                    </a:lnTo>
                    <a:lnTo>
                      <a:pt x="1371" y="3691"/>
                    </a:lnTo>
                    <a:lnTo>
                      <a:pt x="1367" y="3690"/>
                    </a:lnTo>
                    <a:lnTo>
                      <a:pt x="1363" y="3690"/>
                    </a:lnTo>
                    <a:lnTo>
                      <a:pt x="1358" y="3691"/>
                    </a:lnTo>
                    <a:lnTo>
                      <a:pt x="1355" y="3692"/>
                    </a:lnTo>
                    <a:lnTo>
                      <a:pt x="1352" y="3694"/>
                    </a:lnTo>
                    <a:lnTo>
                      <a:pt x="1344" y="3696"/>
                    </a:lnTo>
                    <a:lnTo>
                      <a:pt x="1334" y="3701"/>
                    </a:lnTo>
                    <a:lnTo>
                      <a:pt x="1324" y="3704"/>
                    </a:lnTo>
                    <a:lnTo>
                      <a:pt x="1315" y="3706"/>
                    </a:lnTo>
                    <a:lnTo>
                      <a:pt x="1305" y="3708"/>
                    </a:lnTo>
                    <a:lnTo>
                      <a:pt x="1301" y="3708"/>
                    </a:lnTo>
                    <a:lnTo>
                      <a:pt x="1296" y="3708"/>
                    </a:lnTo>
                    <a:lnTo>
                      <a:pt x="1291" y="3707"/>
                    </a:lnTo>
                    <a:lnTo>
                      <a:pt x="1286" y="3706"/>
                    </a:lnTo>
                    <a:lnTo>
                      <a:pt x="1281" y="3705"/>
                    </a:lnTo>
                    <a:lnTo>
                      <a:pt x="1276" y="3702"/>
                    </a:lnTo>
                    <a:lnTo>
                      <a:pt x="1270" y="3697"/>
                    </a:lnTo>
                    <a:lnTo>
                      <a:pt x="1264" y="3692"/>
                    </a:lnTo>
                    <a:lnTo>
                      <a:pt x="1256" y="3688"/>
                    </a:lnTo>
                    <a:lnTo>
                      <a:pt x="1250" y="3683"/>
                    </a:lnTo>
                    <a:lnTo>
                      <a:pt x="1244" y="3677"/>
                    </a:lnTo>
                    <a:lnTo>
                      <a:pt x="1241" y="3674"/>
                    </a:lnTo>
                    <a:lnTo>
                      <a:pt x="1239" y="3670"/>
                    </a:lnTo>
                    <a:lnTo>
                      <a:pt x="1236" y="3667"/>
                    </a:lnTo>
                    <a:lnTo>
                      <a:pt x="1235" y="3663"/>
                    </a:lnTo>
                    <a:lnTo>
                      <a:pt x="1235" y="3658"/>
                    </a:lnTo>
                    <a:lnTo>
                      <a:pt x="1235" y="3653"/>
                    </a:lnTo>
                    <a:lnTo>
                      <a:pt x="1234" y="3649"/>
                    </a:lnTo>
                    <a:lnTo>
                      <a:pt x="1234" y="3644"/>
                    </a:lnTo>
                    <a:lnTo>
                      <a:pt x="1234" y="3636"/>
                    </a:lnTo>
                    <a:lnTo>
                      <a:pt x="1236" y="3627"/>
                    </a:lnTo>
                    <a:lnTo>
                      <a:pt x="1239" y="3619"/>
                    </a:lnTo>
                    <a:lnTo>
                      <a:pt x="1241" y="3610"/>
                    </a:lnTo>
                    <a:lnTo>
                      <a:pt x="1243" y="3600"/>
                    </a:lnTo>
                    <a:lnTo>
                      <a:pt x="1244" y="3591"/>
                    </a:lnTo>
                    <a:lnTo>
                      <a:pt x="1244" y="3587"/>
                    </a:lnTo>
                    <a:lnTo>
                      <a:pt x="1244" y="3582"/>
                    </a:lnTo>
                    <a:lnTo>
                      <a:pt x="1233" y="3581"/>
                    </a:lnTo>
                    <a:lnTo>
                      <a:pt x="1210" y="3580"/>
                    </a:lnTo>
                    <a:lnTo>
                      <a:pt x="1205" y="3579"/>
                    </a:lnTo>
                    <a:lnTo>
                      <a:pt x="1200" y="3578"/>
                    </a:lnTo>
                    <a:lnTo>
                      <a:pt x="1194" y="3577"/>
                    </a:lnTo>
                    <a:lnTo>
                      <a:pt x="1188" y="3575"/>
                    </a:lnTo>
                    <a:lnTo>
                      <a:pt x="1184" y="3572"/>
                    </a:lnTo>
                    <a:lnTo>
                      <a:pt x="1180" y="3569"/>
                    </a:lnTo>
                    <a:lnTo>
                      <a:pt x="1176" y="3565"/>
                    </a:lnTo>
                    <a:lnTo>
                      <a:pt x="1173" y="3559"/>
                    </a:lnTo>
                    <a:lnTo>
                      <a:pt x="1170" y="3553"/>
                    </a:lnTo>
                    <a:lnTo>
                      <a:pt x="1168" y="3546"/>
                    </a:lnTo>
                    <a:lnTo>
                      <a:pt x="1178" y="3501"/>
                    </a:lnTo>
                    <a:lnTo>
                      <a:pt x="1182" y="3480"/>
                    </a:lnTo>
                    <a:lnTo>
                      <a:pt x="1184" y="3468"/>
                    </a:lnTo>
                    <a:lnTo>
                      <a:pt x="1185" y="3457"/>
                    </a:lnTo>
                    <a:lnTo>
                      <a:pt x="1186" y="3446"/>
                    </a:lnTo>
                    <a:lnTo>
                      <a:pt x="1186" y="3435"/>
                    </a:lnTo>
                    <a:lnTo>
                      <a:pt x="1186" y="3423"/>
                    </a:lnTo>
                    <a:lnTo>
                      <a:pt x="1185" y="3413"/>
                    </a:lnTo>
                    <a:lnTo>
                      <a:pt x="1183" y="3402"/>
                    </a:lnTo>
                    <a:lnTo>
                      <a:pt x="1181" y="3391"/>
                    </a:lnTo>
                    <a:lnTo>
                      <a:pt x="1177" y="3380"/>
                    </a:lnTo>
                    <a:lnTo>
                      <a:pt x="1173" y="3369"/>
                    </a:lnTo>
                    <a:lnTo>
                      <a:pt x="1172" y="3363"/>
                    </a:lnTo>
                    <a:lnTo>
                      <a:pt x="1172" y="3357"/>
                    </a:lnTo>
                    <a:lnTo>
                      <a:pt x="1173" y="3351"/>
                    </a:lnTo>
                    <a:lnTo>
                      <a:pt x="1175" y="3346"/>
                    </a:lnTo>
                    <a:lnTo>
                      <a:pt x="1178" y="3341"/>
                    </a:lnTo>
                    <a:lnTo>
                      <a:pt x="1181" y="3335"/>
                    </a:lnTo>
                    <a:lnTo>
                      <a:pt x="1185" y="3331"/>
                    </a:lnTo>
                    <a:lnTo>
                      <a:pt x="1189" y="3327"/>
                    </a:lnTo>
                    <a:lnTo>
                      <a:pt x="1200" y="3320"/>
                    </a:lnTo>
                    <a:lnTo>
                      <a:pt x="1210" y="3313"/>
                    </a:lnTo>
                    <a:lnTo>
                      <a:pt x="1221" y="3306"/>
                    </a:lnTo>
                    <a:lnTo>
                      <a:pt x="1225" y="3302"/>
                    </a:lnTo>
                    <a:lnTo>
                      <a:pt x="1230" y="3299"/>
                    </a:lnTo>
                    <a:lnTo>
                      <a:pt x="1238" y="3297"/>
                    </a:lnTo>
                    <a:lnTo>
                      <a:pt x="1247" y="3296"/>
                    </a:lnTo>
                    <a:lnTo>
                      <a:pt x="1256" y="3296"/>
                    </a:lnTo>
                    <a:lnTo>
                      <a:pt x="1265" y="3296"/>
                    </a:lnTo>
                    <a:lnTo>
                      <a:pt x="1285" y="3296"/>
                    </a:lnTo>
                    <a:lnTo>
                      <a:pt x="1295" y="3296"/>
                    </a:lnTo>
                    <a:lnTo>
                      <a:pt x="1304" y="3296"/>
                    </a:lnTo>
                    <a:lnTo>
                      <a:pt x="1313" y="3295"/>
                    </a:lnTo>
                    <a:lnTo>
                      <a:pt x="1321" y="3293"/>
                    </a:lnTo>
                    <a:lnTo>
                      <a:pt x="1330" y="3289"/>
                    </a:lnTo>
                    <a:lnTo>
                      <a:pt x="1333" y="3287"/>
                    </a:lnTo>
                    <a:lnTo>
                      <a:pt x="1337" y="3285"/>
                    </a:lnTo>
                    <a:lnTo>
                      <a:pt x="1340" y="3282"/>
                    </a:lnTo>
                    <a:lnTo>
                      <a:pt x="1343" y="3279"/>
                    </a:lnTo>
                    <a:lnTo>
                      <a:pt x="1345" y="3276"/>
                    </a:lnTo>
                    <a:lnTo>
                      <a:pt x="1347" y="3272"/>
                    </a:lnTo>
                    <a:lnTo>
                      <a:pt x="1349" y="3268"/>
                    </a:lnTo>
                    <a:lnTo>
                      <a:pt x="1351" y="3263"/>
                    </a:lnTo>
                    <a:lnTo>
                      <a:pt x="1352" y="3258"/>
                    </a:lnTo>
                    <a:lnTo>
                      <a:pt x="1352" y="3252"/>
                    </a:lnTo>
                    <a:lnTo>
                      <a:pt x="1348" y="3247"/>
                    </a:lnTo>
                    <a:lnTo>
                      <a:pt x="1350" y="3232"/>
                    </a:lnTo>
                    <a:lnTo>
                      <a:pt x="1351" y="3219"/>
                    </a:lnTo>
                    <a:lnTo>
                      <a:pt x="1352" y="3204"/>
                    </a:lnTo>
                    <a:lnTo>
                      <a:pt x="1353" y="3189"/>
                    </a:lnTo>
                    <a:lnTo>
                      <a:pt x="1353" y="3159"/>
                    </a:lnTo>
                    <a:lnTo>
                      <a:pt x="1354" y="3127"/>
                    </a:lnTo>
                    <a:lnTo>
                      <a:pt x="1353" y="3095"/>
                    </a:lnTo>
                    <a:lnTo>
                      <a:pt x="1353" y="3063"/>
                    </a:lnTo>
                    <a:lnTo>
                      <a:pt x="1352" y="3032"/>
                    </a:lnTo>
                    <a:lnTo>
                      <a:pt x="1352" y="3000"/>
                    </a:lnTo>
                    <a:lnTo>
                      <a:pt x="1348" y="2993"/>
                    </a:lnTo>
                    <a:lnTo>
                      <a:pt x="612" y="2993"/>
                    </a:lnTo>
                    <a:lnTo>
                      <a:pt x="609" y="3005"/>
                    </a:lnTo>
                    <a:lnTo>
                      <a:pt x="605" y="3017"/>
                    </a:lnTo>
                    <a:lnTo>
                      <a:pt x="600" y="3044"/>
                    </a:lnTo>
                    <a:lnTo>
                      <a:pt x="596" y="3071"/>
                    </a:lnTo>
                    <a:lnTo>
                      <a:pt x="592" y="3096"/>
                    </a:lnTo>
                    <a:lnTo>
                      <a:pt x="590" y="3112"/>
                    </a:lnTo>
                    <a:lnTo>
                      <a:pt x="587" y="3127"/>
                    </a:lnTo>
                    <a:lnTo>
                      <a:pt x="586" y="3143"/>
                    </a:lnTo>
                    <a:lnTo>
                      <a:pt x="586" y="3160"/>
                    </a:lnTo>
                    <a:lnTo>
                      <a:pt x="586" y="3177"/>
                    </a:lnTo>
                    <a:lnTo>
                      <a:pt x="587" y="3209"/>
                    </a:lnTo>
                    <a:lnTo>
                      <a:pt x="589" y="3225"/>
                    </a:lnTo>
                    <a:lnTo>
                      <a:pt x="598" y="3240"/>
                    </a:lnTo>
                    <a:lnTo>
                      <a:pt x="603" y="3249"/>
                    </a:lnTo>
                    <a:lnTo>
                      <a:pt x="609" y="3255"/>
                    </a:lnTo>
                    <a:lnTo>
                      <a:pt x="615" y="3262"/>
                    </a:lnTo>
                    <a:lnTo>
                      <a:pt x="622" y="3267"/>
                    </a:lnTo>
                    <a:lnTo>
                      <a:pt x="626" y="3269"/>
                    </a:lnTo>
                    <a:lnTo>
                      <a:pt x="630" y="3271"/>
                    </a:lnTo>
                    <a:lnTo>
                      <a:pt x="634" y="3272"/>
                    </a:lnTo>
                    <a:lnTo>
                      <a:pt x="639" y="3273"/>
                    </a:lnTo>
                    <a:lnTo>
                      <a:pt x="643" y="3276"/>
                    </a:lnTo>
                    <a:lnTo>
                      <a:pt x="648" y="3279"/>
                    </a:lnTo>
                    <a:lnTo>
                      <a:pt x="652" y="3281"/>
                    </a:lnTo>
                    <a:lnTo>
                      <a:pt x="658" y="3283"/>
                    </a:lnTo>
                    <a:lnTo>
                      <a:pt x="663" y="3284"/>
                    </a:lnTo>
                    <a:lnTo>
                      <a:pt x="668" y="3286"/>
                    </a:lnTo>
                    <a:lnTo>
                      <a:pt x="679" y="3287"/>
                    </a:lnTo>
                    <a:lnTo>
                      <a:pt x="690" y="3287"/>
                    </a:lnTo>
                    <a:lnTo>
                      <a:pt x="702" y="3287"/>
                    </a:lnTo>
                    <a:lnTo>
                      <a:pt x="714" y="3286"/>
                    </a:lnTo>
                    <a:lnTo>
                      <a:pt x="725" y="3286"/>
                    </a:lnTo>
                    <a:lnTo>
                      <a:pt x="736" y="3286"/>
                    </a:lnTo>
                    <a:lnTo>
                      <a:pt x="748" y="3286"/>
                    </a:lnTo>
                    <a:lnTo>
                      <a:pt x="759" y="3288"/>
                    </a:lnTo>
                    <a:lnTo>
                      <a:pt x="764" y="3289"/>
                    </a:lnTo>
                    <a:lnTo>
                      <a:pt x="769" y="3290"/>
                    </a:lnTo>
                    <a:lnTo>
                      <a:pt x="774" y="3293"/>
                    </a:lnTo>
                    <a:lnTo>
                      <a:pt x="779" y="3295"/>
                    </a:lnTo>
                    <a:lnTo>
                      <a:pt x="783" y="3298"/>
                    </a:lnTo>
                    <a:lnTo>
                      <a:pt x="787" y="3301"/>
                    </a:lnTo>
                    <a:lnTo>
                      <a:pt x="792" y="3305"/>
                    </a:lnTo>
                    <a:lnTo>
                      <a:pt x="796" y="3310"/>
                    </a:lnTo>
                    <a:lnTo>
                      <a:pt x="800" y="3315"/>
                    </a:lnTo>
                    <a:lnTo>
                      <a:pt x="803" y="3320"/>
                    </a:lnTo>
                    <a:lnTo>
                      <a:pt x="807" y="3324"/>
                    </a:lnTo>
                    <a:lnTo>
                      <a:pt x="812" y="3329"/>
                    </a:lnTo>
                    <a:lnTo>
                      <a:pt x="815" y="3334"/>
                    </a:lnTo>
                    <a:lnTo>
                      <a:pt x="819" y="3340"/>
                    </a:lnTo>
                    <a:lnTo>
                      <a:pt x="822" y="3345"/>
                    </a:lnTo>
                    <a:lnTo>
                      <a:pt x="825" y="3351"/>
                    </a:lnTo>
                    <a:lnTo>
                      <a:pt x="827" y="3357"/>
                    </a:lnTo>
                    <a:lnTo>
                      <a:pt x="830" y="3363"/>
                    </a:lnTo>
                    <a:lnTo>
                      <a:pt x="832" y="3369"/>
                    </a:lnTo>
                    <a:lnTo>
                      <a:pt x="834" y="3375"/>
                    </a:lnTo>
                    <a:lnTo>
                      <a:pt x="835" y="3383"/>
                    </a:lnTo>
                    <a:lnTo>
                      <a:pt x="835" y="3389"/>
                    </a:lnTo>
                    <a:lnTo>
                      <a:pt x="835" y="3395"/>
                    </a:lnTo>
                    <a:lnTo>
                      <a:pt x="835" y="3402"/>
                    </a:lnTo>
                    <a:lnTo>
                      <a:pt x="834" y="3409"/>
                    </a:lnTo>
                    <a:lnTo>
                      <a:pt x="832" y="3415"/>
                    </a:lnTo>
                    <a:lnTo>
                      <a:pt x="828" y="3420"/>
                    </a:lnTo>
                    <a:lnTo>
                      <a:pt x="825" y="3426"/>
                    </a:lnTo>
                    <a:lnTo>
                      <a:pt x="823" y="3432"/>
                    </a:lnTo>
                    <a:lnTo>
                      <a:pt x="821" y="3437"/>
                    </a:lnTo>
                    <a:lnTo>
                      <a:pt x="819" y="3443"/>
                    </a:lnTo>
                    <a:lnTo>
                      <a:pt x="818" y="3448"/>
                    </a:lnTo>
                    <a:lnTo>
                      <a:pt x="817" y="3460"/>
                    </a:lnTo>
                    <a:lnTo>
                      <a:pt x="816" y="3471"/>
                    </a:lnTo>
                    <a:lnTo>
                      <a:pt x="816" y="3507"/>
                    </a:lnTo>
                    <a:lnTo>
                      <a:pt x="816" y="3518"/>
                    </a:lnTo>
                    <a:lnTo>
                      <a:pt x="814" y="3530"/>
                    </a:lnTo>
                    <a:lnTo>
                      <a:pt x="812" y="3540"/>
                    </a:lnTo>
                    <a:lnTo>
                      <a:pt x="811" y="3545"/>
                    </a:lnTo>
                    <a:lnTo>
                      <a:pt x="806" y="3555"/>
                    </a:lnTo>
                    <a:lnTo>
                      <a:pt x="803" y="3559"/>
                    </a:lnTo>
                    <a:lnTo>
                      <a:pt x="799" y="3563"/>
                    </a:lnTo>
                    <a:lnTo>
                      <a:pt x="795" y="3569"/>
                    </a:lnTo>
                    <a:lnTo>
                      <a:pt x="791" y="3572"/>
                    </a:lnTo>
                    <a:lnTo>
                      <a:pt x="785" y="3576"/>
                    </a:lnTo>
                    <a:lnTo>
                      <a:pt x="778" y="3579"/>
                    </a:lnTo>
                    <a:lnTo>
                      <a:pt x="772" y="3582"/>
                    </a:lnTo>
                    <a:lnTo>
                      <a:pt x="774" y="3586"/>
                    </a:lnTo>
                    <a:lnTo>
                      <a:pt x="776" y="3591"/>
                    </a:lnTo>
                    <a:lnTo>
                      <a:pt x="777" y="3595"/>
                    </a:lnTo>
                    <a:lnTo>
                      <a:pt x="777" y="3600"/>
                    </a:lnTo>
                    <a:lnTo>
                      <a:pt x="778" y="3604"/>
                    </a:lnTo>
                    <a:lnTo>
                      <a:pt x="777" y="3610"/>
                    </a:lnTo>
                    <a:lnTo>
                      <a:pt x="776" y="3619"/>
                    </a:lnTo>
                    <a:lnTo>
                      <a:pt x="773" y="3628"/>
                    </a:lnTo>
                    <a:lnTo>
                      <a:pt x="770" y="3637"/>
                    </a:lnTo>
                    <a:lnTo>
                      <a:pt x="766" y="3645"/>
                    </a:lnTo>
                    <a:lnTo>
                      <a:pt x="762" y="3653"/>
                    </a:lnTo>
                    <a:lnTo>
                      <a:pt x="755" y="3659"/>
                    </a:lnTo>
                    <a:lnTo>
                      <a:pt x="747" y="3665"/>
                    </a:lnTo>
                    <a:lnTo>
                      <a:pt x="738" y="3672"/>
                    </a:lnTo>
                    <a:lnTo>
                      <a:pt x="730" y="3677"/>
                    </a:lnTo>
                    <a:lnTo>
                      <a:pt x="721" y="3682"/>
                    </a:lnTo>
                    <a:lnTo>
                      <a:pt x="716" y="3684"/>
                    </a:lnTo>
                    <a:lnTo>
                      <a:pt x="711" y="3686"/>
                    </a:lnTo>
                    <a:lnTo>
                      <a:pt x="706" y="3687"/>
                    </a:lnTo>
                    <a:lnTo>
                      <a:pt x="701" y="3687"/>
                    </a:lnTo>
                    <a:lnTo>
                      <a:pt x="695" y="3687"/>
                    </a:lnTo>
                    <a:lnTo>
                      <a:pt x="690" y="3686"/>
                    </a:lnTo>
                    <a:lnTo>
                      <a:pt x="687" y="3683"/>
                    </a:lnTo>
                    <a:lnTo>
                      <a:pt x="684" y="3681"/>
                    </a:lnTo>
                    <a:lnTo>
                      <a:pt x="681" y="3679"/>
                    </a:lnTo>
                    <a:lnTo>
                      <a:pt x="678" y="3677"/>
                    </a:lnTo>
                    <a:lnTo>
                      <a:pt x="675" y="3677"/>
                    </a:lnTo>
                    <a:lnTo>
                      <a:pt x="672" y="3676"/>
                    </a:lnTo>
                    <a:lnTo>
                      <a:pt x="667" y="3676"/>
                    </a:lnTo>
                    <a:lnTo>
                      <a:pt x="662" y="3678"/>
                    </a:lnTo>
                    <a:lnTo>
                      <a:pt x="656" y="3680"/>
                    </a:lnTo>
                    <a:lnTo>
                      <a:pt x="650" y="3683"/>
                    </a:lnTo>
                    <a:lnTo>
                      <a:pt x="645" y="3687"/>
                    </a:lnTo>
                    <a:lnTo>
                      <a:pt x="634" y="3694"/>
                    </a:lnTo>
                    <a:lnTo>
                      <a:pt x="628" y="3697"/>
                    </a:lnTo>
                    <a:lnTo>
                      <a:pt x="623" y="3699"/>
                    </a:lnTo>
                    <a:lnTo>
                      <a:pt x="617" y="3702"/>
                    </a:lnTo>
                    <a:lnTo>
                      <a:pt x="611" y="3702"/>
                    </a:lnTo>
                    <a:lnTo>
                      <a:pt x="607" y="3701"/>
                    </a:lnTo>
                    <a:lnTo>
                      <a:pt x="604" y="3699"/>
                    </a:lnTo>
                    <a:lnTo>
                      <a:pt x="601" y="3698"/>
                    </a:lnTo>
                    <a:lnTo>
                      <a:pt x="598" y="3696"/>
                    </a:lnTo>
                    <a:lnTo>
                      <a:pt x="594" y="3692"/>
                    </a:lnTo>
                    <a:lnTo>
                      <a:pt x="589" y="3688"/>
                    </a:lnTo>
                    <a:lnTo>
                      <a:pt x="584" y="3685"/>
                    </a:lnTo>
                    <a:lnTo>
                      <a:pt x="578" y="3682"/>
                    </a:lnTo>
                    <a:lnTo>
                      <a:pt x="575" y="3681"/>
                    </a:lnTo>
                    <a:lnTo>
                      <a:pt x="572" y="3680"/>
                    </a:lnTo>
                    <a:lnTo>
                      <a:pt x="569" y="3680"/>
                    </a:lnTo>
                    <a:lnTo>
                      <a:pt x="566" y="3680"/>
                    </a:lnTo>
                    <a:lnTo>
                      <a:pt x="561" y="3681"/>
                    </a:lnTo>
                    <a:lnTo>
                      <a:pt x="559" y="3683"/>
                    </a:lnTo>
                    <a:lnTo>
                      <a:pt x="556" y="3685"/>
                    </a:lnTo>
                    <a:lnTo>
                      <a:pt x="553" y="3688"/>
                    </a:lnTo>
                    <a:lnTo>
                      <a:pt x="546" y="3696"/>
                    </a:lnTo>
                    <a:lnTo>
                      <a:pt x="538" y="3703"/>
                    </a:lnTo>
                    <a:lnTo>
                      <a:pt x="530" y="3709"/>
                    </a:lnTo>
                    <a:lnTo>
                      <a:pt x="520" y="3714"/>
                    </a:lnTo>
                    <a:lnTo>
                      <a:pt x="514" y="3716"/>
                    </a:lnTo>
                    <a:lnTo>
                      <a:pt x="509" y="3717"/>
                    </a:lnTo>
                    <a:lnTo>
                      <a:pt x="504" y="3719"/>
                    </a:lnTo>
                    <a:lnTo>
                      <a:pt x="499" y="3719"/>
                    </a:lnTo>
                    <a:lnTo>
                      <a:pt x="494" y="3720"/>
                    </a:lnTo>
                    <a:lnTo>
                      <a:pt x="489" y="3720"/>
                    </a:lnTo>
                    <a:lnTo>
                      <a:pt x="483" y="3719"/>
                    </a:lnTo>
                    <a:lnTo>
                      <a:pt x="478" y="3718"/>
                    </a:lnTo>
                    <a:lnTo>
                      <a:pt x="472" y="3718"/>
                    </a:lnTo>
                    <a:lnTo>
                      <a:pt x="467" y="3716"/>
                    </a:lnTo>
                    <a:lnTo>
                      <a:pt x="462" y="3714"/>
                    </a:lnTo>
                    <a:lnTo>
                      <a:pt x="458" y="3712"/>
                    </a:lnTo>
                    <a:lnTo>
                      <a:pt x="448" y="3707"/>
                    </a:lnTo>
                    <a:lnTo>
                      <a:pt x="439" y="3702"/>
                    </a:lnTo>
                    <a:lnTo>
                      <a:pt x="434" y="3699"/>
                    </a:lnTo>
                    <a:lnTo>
                      <a:pt x="429" y="3697"/>
                    </a:lnTo>
                    <a:lnTo>
                      <a:pt x="424" y="3696"/>
                    </a:lnTo>
                    <a:lnTo>
                      <a:pt x="419" y="3695"/>
                    </a:lnTo>
                    <a:lnTo>
                      <a:pt x="414" y="3696"/>
                    </a:lnTo>
                    <a:lnTo>
                      <a:pt x="409" y="3697"/>
                    </a:lnTo>
                    <a:lnTo>
                      <a:pt x="403" y="3701"/>
                    </a:lnTo>
                    <a:lnTo>
                      <a:pt x="398" y="3705"/>
                    </a:lnTo>
                    <a:lnTo>
                      <a:pt x="393" y="3710"/>
                    </a:lnTo>
                    <a:lnTo>
                      <a:pt x="387" y="3714"/>
                    </a:lnTo>
                    <a:lnTo>
                      <a:pt x="380" y="3716"/>
                    </a:lnTo>
                    <a:lnTo>
                      <a:pt x="374" y="3719"/>
                    </a:lnTo>
                    <a:lnTo>
                      <a:pt x="368" y="3720"/>
                    </a:lnTo>
                    <a:lnTo>
                      <a:pt x="361" y="3722"/>
                    </a:lnTo>
                    <a:lnTo>
                      <a:pt x="347" y="3724"/>
                    </a:lnTo>
                    <a:lnTo>
                      <a:pt x="342" y="3722"/>
                    </a:lnTo>
                    <a:lnTo>
                      <a:pt x="336" y="3721"/>
                    </a:lnTo>
                    <a:lnTo>
                      <a:pt x="331" y="3719"/>
                    </a:lnTo>
                    <a:lnTo>
                      <a:pt x="327" y="3716"/>
                    </a:lnTo>
                    <a:lnTo>
                      <a:pt x="322" y="3714"/>
                    </a:lnTo>
                    <a:lnTo>
                      <a:pt x="318" y="3711"/>
                    </a:lnTo>
                    <a:lnTo>
                      <a:pt x="311" y="3704"/>
                    </a:lnTo>
                    <a:lnTo>
                      <a:pt x="304" y="3695"/>
                    </a:lnTo>
                    <a:lnTo>
                      <a:pt x="297" y="3687"/>
                    </a:lnTo>
                    <a:lnTo>
                      <a:pt x="291" y="3678"/>
                    </a:lnTo>
                    <a:lnTo>
                      <a:pt x="286" y="3669"/>
                    </a:lnTo>
                    <a:lnTo>
                      <a:pt x="285" y="3663"/>
                    </a:lnTo>
                    <a:lnTo>
                      <a:pt x="283" y="3656"/>
                    </a:lnTo>
                    <a:lnTo>
                      <a:pt x="282" y="3641"/>
                    </a:lnTo>
                    <a:lnTo>
                      <a:pt x="282" y="3628"/>
                    </a:lnTo>
                    <a:lnTo>
                      <a:pt x="284" y="3615"/>
                    </a:lnTo>
                    <a:lnTo>
                      <a:pt x="286" y="3601"/>
                    </a:lnTo>
                    <a:lnTo>
                      <a:pt x="288" y="3588"/>
                    </a:lnTo>
                    <a:lnTo>
                      <a:pt x="291" y="3576"/>
                    </a:lnTo>
                    <a:lnTo>
                      <a:pt x="295" y="3562"/>
                    </a:lnTo>
                    <a:lnTo>
                      <a:pt x="297" y="3550"/>
                    </a:lnTo>
                    <a:lnTo>
                      <a:pt x="299" y="3537"/>
                    </a:lnTo>
                    <a:lnTo>
                      <a:pt x="301" y="3525"/>
                    </a:lnTo>
                    <a:lnTo>
                      <a:pt x="302" y="3511"/>
                    </a:lnTo>
                    <a:lnTo>
                      <a:pt x="301" y="3499"/>
                    </a:lnTo>
                    <a:lnTo>
                      <a:pt x="300" y="3492"/>
                    </a:lnTo>
                    <a:lnTo>
                      <a:pt x="299" y="3486"/>
                    </a:lnTo>
                    <a:lnTo>
                      <a:pt x="297" y="3479"/>
                    </a:lnTo>
                    <a:lnTo>
                      <a:pt x="295" y="3472"/>
                    </a:lnTo>
                    <a:lnTo>
                      <a:pt x="291" y="3465"/>
                    </a:lnTo>
                    <a:lnTo>
                      <a:pt x="288" y="3459"/>
                    </a:lnTo>
                    <a:lnTo>
                      <a:pt x="287" y="3449"/>
                    </a:lnTo>
                    <a:lnTo>
                      <a:pt x="286" y="3440"/>
                    </a:lnTo>
                    <a:lnTo>
                      <a:pt x="286" y="3430"/>
                    </a:lnTo>
                    <a:lnTo>
                      <a:pt x="287" y="3419"/>
                    </a:lnTo>
                    <a:lnTo>
                      <a:pt x="288" y="3410"/>
                    </a:lnTo>
                    <a:lnTo>
                      <a:pt x="290" y="3400"/>
                    </a:lnTo>
                    <a:lnTo>
                      <a:pt x="294" y="3391"/>
                    </a:lnTo>
                    <a:lnTo>
                      <a:pt x="297" y="3381"/>
                    </a:lnTo>
                    <a:lnTo>
                      <a:pt x="301" y="3372"/>
                    </a:lnTo>
                    <a:lnTo>
                      <a:pt x="306" y="3363"/>
                    </a:lnTo>
                    <a:lnTo>
                      <a:pt x="311" y="3355"/>
                    </a:lnTo>
                    <a:lnTo>
                      <a:pt x="316" y="3347"/>
                    </a:lnTo>
                    <a:lnTo>
                      <a:pt x="322" y="3340"/>
                    </a:lnTo>
                    <a:lnTo>
                      <a:pt x="329" y="3332"/>
                    </a:lnTo>
                    <a:lnTo>
                      <a:pt x="335" y="3326"/>
                    </a:lnTo>
                    <a:lnTo>
                      <a:pt x="344" y="3320"/>
                    </a:lnTo>
                    <a:lnTo>
                      <a:pt x="349" y="3304"/>
                    </a:lnTo>
                    <a:lnTo>
                      <a:pt x="342" y="3285"/>
                    </a:lnTo>
                    <a:lnTo>
                      <a:pt x="334" y="3267"/>
                    </a:lnTo>
                    <a:lnTo>
                      <a:pt x="321" y="3228"/>
                    </a:lnTo>
                    <a:lnTo>
                      <a:pt x="309" y="3190"/>
                    </a:lnTo>
                    <a:lnTo>
                      <a:pt x="298" y="3150"/>
                    </a:lnTo>
                    <a:lnTo>
                      <a:pt x="287" y="3112"/>
                    </a:lnTo>
                    <a:lnTo>
                      <a:pt x="276" y="3073"/>
                    </a:lnTo>
                    <a:lnTo>
                      <a:pt x="265" y="3034"/>
                    </a:lnTo>
                    <a:lnTo>
                      <a:pt x="254" y="2995"/>
                    </a:lnTo>
                    <a:lnTo>
                      <a:pt x="0" y="2993"/>
                    </a:lnTo>
                    <a:lnTo>
                      <a:pt x="0" y="2952"/>
                    </a:lnTo>
                    <a:lnTo>
                      <a:pt x="240" y="2952"/>
                    </a:lnTo>
                    <a:lnTo>
                      <a:pt x="240" y="2941"/>
                    </a:lnTo>
                    <a:lnTo>
                      <a:pt x="239" y="2930"/>
                    </a:lnTo>
                    <a:lnTo>
                      <a:pt x="237" y="2919"/>
                    </a:lnTo>
                    <a:lnTo>
                      <a:pt x="234" y="2908"/>
                    </a:lnTo>
                    <a:lnTo>
                      <a:pt x="227" y="2887"/>
                    </a:lnTo>
                    <a:lnTo>
                      <a:pt x="224" y="2875"/>
                    </a:lnTo>
                    <a:lnTo>
                      <a:pt x="221" y="2864"/>
                    </a:lnTo>
                    <a:lnTo>
                      <a:pt x="216" y="2831"/>
                    </a:lnTo>
                    <a:lnTo>
                      <a:pt x="211" y="2800"/>
                    </a:lnTo>
                    <a:lnTo>
                      <a:pt x="207" y="2766"/>
                    </a:lnTo>
                    <a:lnTo>
                      <a:pt x="201" y="2733"/>
                    </a:lnTo>
                    <a:lnTo>
                      <a:pt x="197" y="2700"/>
                    </a:lnTo>
                    <a:lnTo>
                      <a:pt x="194" y="2667"/>
                    </a:lnTo>
                    <a:lnTo>
                      <a:pt x="192" y="2635"/>
                    </a:lnTo>
                    <a:lnTo>
                      <a:pt x="191" y="2603"/>
                    </a:lnTo>
                    <a:lnTo>
                      <a:pt x="183" y="2596"/>
                    </a:lnTo>
                    <a:lnTo>
                      <a:pt x="166" y="2584"/>
                    </a:lnTo>
                    <a:lnTo>
                      <a:pt x="159" y="2577"/>
                    </a:lnTo>
                    <a:lnTo>
                      <a:pt x="154" y="2573"/>
                    </a:lnTo>
                    <a:lnTo>
                      <a:pt x="151" y="2569"/>
                    </a:lnTo>
                    <a:lnTo>
                      <a:pt x="148" y="2566"/>
                    </a:lnTo>
                    <a:lnTo>
                      <a:pt x="146" y="2560"/>
                    </a:lnTo>
                    <a:lnTo>
                      <a:pt x="144" y="2556"/>
                    </a:lnTo>
                    <a:lnTo>
                      <a:pt x="143" y="2551"/>
                    </a:lnTo>
                    <a:lnTo>
                      <a:pt x="142" y="2546"/>
                    </a:lnTo>
                    <a:lnTo>
                      <a:pt x="142" y="2540"/>
                    </a:lnTo>
                    <a:lnTo>
                      <a:pt x="142" y="2537"/>
                    </a:lnTo>
                    <a:lnTo>
                      <a:pt x="143" y="2533"/>
                    </a:lnTo>
                    <a:lnTo>
                      <a:pt x="145" y="2526"/>
                    </a:lnTo>
                    <a:lnTo>
                      <a:pt x="148" y="2519"/>
                    </a:lnTo>
                    <a:lnTo>
                      <a:pt x="150" y="2512"/>
                    </a:lnTo>
                    <a:lnTo>
                      <a:pt x="152" y="2506"/>
                    </a:lnTo>
                    <a:lnTo>
                      <a:pt x="153" y="2502"/>
                    </a:lnTo>
                    <a:lnTo>
                      <a:pt x="153" y="2499"/>
                    </a:lnTo>
                    <a:lnTo>
                      <a:pt x="152" y="2496"/>
                    </a:lnTo>
                    <a:lnTo>
                      <a:pt x="151" y="2493"/>
                    </a:lnTo>
                    <a:lnTo>
                      <a:pt x="150" y="2489"/>
                    </a:lnTo>
                    <a:lnTo>
                      <a:pt x="148" y="2486"/>
                    </a:lnTo>
                    <a:lnTo>
                      <a:pt x="150" y="2478"/>
                    </a:lnTo>
                    <a:lnTo>
                      <a:pt x="156" y="2463"/>
                    </a:lnTo>
                    <a:lnTo>
                      <a:pt x="161" y="2455"/>
                    </a:lnTo>
                    <a:lnTo>
                      <a:pt x="163" y="2448"/>
                    </a:lnTo>
                    <a:lnTo>
                      <a:pt x="165" y="2440"/>
                    </a:lnTo>
                    <a:lnTo>
                      <a:pt x="167" y="2432"/>
                    </a:lnTo>
                    <a:lnTo>
                      <a:pt x="167" y="2426"/>
                    </a:lnTo>
                    <a:lnTo>
                      <a:pt x="167" y="2422"/>
                    </a:lnTo>
                    <a:lnTo>
                      <a:pt x="163" y="2416"/>
                    </a:lnTo>
                    <a:lnTo>
                      <a:pt x="159" y="2410"/>
                    </a:lnTo>
                    <a:lnTo>
                      <a:pt x="153" y="2404"/>
                    </a:lnTo>
                    <a:lnTo>
                      <a:pt x="149" y="2398"/>
                    </a:lnTo>
                    <a:lnTo>
                      <a:pt x="146" y="2391"/>
                    </a:lnTo>
                    <a:lnTo>
                      <a:pt x="145" y="2388"/>
                    </a:lnTo>
                    <a:lnTo>
                      <a:pt x="144" y="2384"/>
                    </a:lnTo>
                    <a:lnTo>
                      <a:pt x="144" y="2379"/>
                    </a:lnTo>
                    <a:lnTo>
                      <a:pt x="144" y="2376"/>
                    </a:lnTo>
                    <a:lnTo>
                      <a:pt x="146" y="2372"/>
                    </a:lnTo>
                    <a:lnTo>
                      <a:pt x="148" y="2367"/>
                    </a:lnTo>
                    <a:lnTo>
                      <a:pt x="164" y="2350"/>
                    </a:lnTo>
                    <a:lnTo>
                      <a:pt x="179" y="2332"/>
                    </a:lnTo>
                    <a:lnTo>
                      <a:pt x="187" y="2324"/>
                    </a:lnTo>
                    <a:lnTo>
                      <a:pt x="195" y="2316"/>
                    </a:lnTo>
                    <a:lnTo>
                      <a:pt x="206" y="2309"/>
                    </a:lnTo>
                    <a:lnTo>
                      <a:pt x="211" y="2306"/>
                    </a:lnTo>
                    <a:lnTo>
                      <a:pt x="216" y="2303"/>
                    </a:lnTo>
                    <a:lnTo>
                      <a:pt x="211" y="2299"/>
                    </a:lnTo>
                    <a:lnTo>
                      <a:pt x="206" y="2294"/>
                    </a:lnTo>
                    <a:lnTo>
                      <a:pt x="201" y="2287"/>
                    </a:lnTo>
                    <a:lnTo>
                      <a:pt x="198" y="2282"/>
                    </a:lnTo>
                    <a:lnTo>
                      <a:pt x="195" y="2277"/>
                    </a:lnTo>
                    <a:lnTo>
                      <a:pt x="192" y="2271"/>
                    </a:lnTo>
                    <a:lnTo>
                      <a:pt x="190" y="2265"/>
                    </a:lnTo>
                    <a:lnTo>
                      <a:pt x="188" y="2259"/>
                    </a:lnTo>
                    <a:lnTo>
                      <a:pt x="185" y="2245"/>
                    </a:lnTo>
                    <a:lnTo>
                      <a:pt x="183" y="2233"/>
                    </a:lnTo>
                    <a:lnTo>
                      <a:pt x="181" y="2220"/>
                    </a:lnTo>
                    <a:lnTo>
                      <a:pt x="178" y="2208"/>
                    </a:lnTo>
                    <a:lnTo>
                      <a:pt x="172" y="2152"/>
                    </a:lnTo>
                    <a:lnTo>
                      <a:pt x="166" y="2097"/>
                    </a:lnTo>
                    <a:lnTo>
                      <a:pt x="160" y="2041"/>
                    </a:lnTo>
                    <a:lnTo>
                      <a:pt x="157" y="2012"/>
                    </a:lnTo>
                    <a:lnTo>
                      <a:pt x="155" y="1984"/>
                    </a:lnTo>
                    <a:lnTo>
                      <a:pt x="153" y="1956"/>
                    </a:lnTo>
                    <a:lnTo>
                      <a:pt x="153" y="1927"/>
                    </a:lnTo>
                    <a:lnTo>
                      <a:pt x="153" y="1899"/>
                    </a:lnTo>
                    <a:lnTo>
                      <a:pt x="153" y="1871"/>
                    </a:lnTo>
                    <a:lnTo>
                      <a:pt x="155" y="1843"/>
                    </a:lnTo>
                    <a:lnTo>
                      <a:pt x="159" y="1815"/>
                    </a:lnTo>
                    <a:lnTo>
                      <a:pt x="162" y="1787"/>
                    </a:lnTo>
                    <a:lnTo>
                      <a:pt x="167" y="1760"/>
                    </a:lnTo>
                    <a:lnTo>
                      <a:pt x="168" y="1721"/>
                    </a:lnTo>
                    <a:lnTo>
                      <a:pt x="171" y="1682"/>
                    </a:lnTo>
                    <a:lnTo>
                      <a:pt x="173" y="1644"/>
                    </a:lnTo>
                    <a:lnTo>
                      <a:pt x="177" y="1605"/>
                    </a:lnTo>
                    <a:lnTo>
                      <a:pt x="182" y="1568"/>
                    </a:lnTo>
                    <a:lnTo>
                      <a:pt x="186" y="1530"/>
                    </a:lnTo>
                    <a:lnTo>
                      <a:pt x="192" y="1491"/>
                    </a:lnTo>
                    <a:lnTo>
                      <a:pt x="197" y="1453"/>
                    </a:lnTo>
                    <a:lnTo>
                      <a:pt x="205" y="1415"/>
                    </a:lnTo>
                    <a:lnTo>
                      <a:pt x="212" y="1377"/>
                    </a:lnTo>
                    <a:lnTo>
                      <a:pt x="219" y="1340"/>
                    </a:lnTo>
                    <a:lnTo>
                      <a:pt x="226" y="1302"/>
                    </a:lnTo>
                    <a:lnTo>
                      <a:pt x="242" y="1227"/>
                    </a:lnTo>
                    <a:lnTo>
                      <a:pt x="260" y="1153"/>
                    </a:lnTo>
                    <a:lnTo>
                      <a:pt x="269" y="1124"/>
                    </a:lnTo>
                    <a:lnTo>
                      <a:pt x="279" y="1093"/>
                    </a:lnTo>
                    <a:lnTo>
                      <a:pt x="300" y="1032"/>
                    </a:lnTo>
                    <a:lnTo>
                      <a:pt x="310" y="1002"/>
                    </a:lnTo>
                    <a:lnTo>
                      <a:pt x="321" y="972"/>
                    </a:lnTo>
                    <a:lnTo>
                      <a:pt x="333" y="943"/>
                    </a:lnTo>
                    <a:lnTo>
                      <a:pt x="346" y="913"/>
                    </a:lnTo>
                    <a:lnTo>
                      <a:pt x="359" y="883"/>
                    </a:lnTo>
                    <a:lnTo>
                      <a:pt x="373" y="855"/>
                    </a:lnTo>
                    <a:lnTo>
                      <a:pt x="388" y="827"/>
                    </a:lnTo>
                    <a:lnTo>
                      <a:pt x="404" y="800"/>
                    </a:lnTo>
                    <a:lnTo>
                      <a:pt x="413" y="785"/>
                    </a:lnTo>
                    <a:lnTo>
                      <a:pt x="422" y="772"/>
                    </a:lnTo>
                    <a:lnTo>
                      <a:pt x="432" y="759"/>
                    </a:lnTo>
                    <a:lnTo>
                      <a:pt x="441" y="746"/>
                    </a:lnTo>
                    <a:lnTo>
                      <a:pt x="451" y="733"/>
                    </a:lnTo>
                    <a:lnTo>
                      <a:pt x="461" y="720"/>
                    </a:lnTo>
                    <a:lnTo>
                      <a:pt x="472" y="708"/>
                    </a:lnTo>
                    <a:lnTo>
                      <a:pt x="483" y="695"/>
                    </a:lnTo>
                    <a:lnTo>
                      <a:pt x="485" y="696"/>
                    </a:lnTo>
                    <a:lnTo>
                      <a:pt x="487" y="696"/>
                    </a:lnTo>
                    <a:lnTo>
                      <a:pt x="489" y="696"/>
                    </a:lnTo>
                    <a:lnTo>
                      <a:pt x="492" y="694"/>
                    </a:lnTo>
                    <a:lnTo>
                      <a:pt x="493" y="692"/>
                    </a:lnTo>
                    <a:lnTo>
                      <a:pt x="494" y="690"/>
                    </a:lnTo>
                    <a:lnTo>
                      <a:pt x="494" y="687"/>
                    </a:lnTo>
                    <a:lnTo>
                      <a:pt x="494" y="684"/>
                    </a:lnTo>
                    <a:lnTo>
                      <a:pt x="494" y="682"/>
                    </a:lnTo>
                    <a:lnTo>
                      <a:pt x="494" y="679"/>
                    </a:lnTo>
                    <a:lnTo>
                      <a:pt x="494" y="676"/>
                    </a:lnTo>
                    <a:lnTo>
                      <a:pt x="494" y="675"/>
                    </a:lnTo>
                    <a:lnTo>
                      <a:pt x="494" y="673"/>
                    </a:lnTo>
                    <a:lnTo>
                      <a:pt x="493" y="672"/>
                    </a:lnTo>
                    <a:lnTo>
                      <a:pt x="491" y="672"/>
                    </a:lnTo>
                    <a:lnTo>
                      <a:pt x="490" y="674"/>
                    </a:lnTo>
                    <a:lnTo>
                      <a:pt x="489" y="676"/>
                    </a:lnTo>
                    <a:lnTo>
                      <a:pt x="488" y="678"/>
                    </a:lnTo>
                    <a:lnTo>
                      <a:pt x="486" y="679"/>
                    </a:lnTo>
                    <a:lnTo>
                      <a:pt x="483" y="680"/>
                    </a:lnTo>
                    <a:lnTo>
                      <a:pt x="481" y="681"/>
                    </a:lnTo>
                    <a:lnTo>
                      <a:pt x="476" y="682"/>
                    </a:lnTo>
                    <a:lnTo>
                      <a:pt x="471" y="678"/>
                    </a:lnTo>
                    <a:lnTo>
                      <a:pt x="469" y="675"/>
                    </a:lnTo>
                    <a:lnTo>
                      <a:pt x="467" y="672"/>
                    </a:lnTo>
                    <a:lnTo>
                      <a:pt x="466" y="668"/>
                    </a:lnTo>
                    <a:lnTo>
                      <a:pt x="466" y="665"/>
                    </a:lnTo>
                    <a:lnTo>
                      <a:pt x="467" y="662"/>
                    </a:lnTo>
                    <a:lnTo>
                      <a:pt x="469" y="654"/>
                    </a:lnTo>
                    <a:lnTo>
                      <a:pt x="471" y="646"/>
                    </a:lnTo>
                    <a:lnTo>
                      <a:pt x="474" y="639"/>
                    </a:lnTo>
                    <a:lnTo>
                      <a:pt x="474" y="636"/>
                    </a:lnTo>
                    <a:lnTo>
                      <a:pt x="474" y="632"/>
                    </a:lnTo>
                    <a:lnTo>
                      <a:pt x="474" y="629"/>
                    </a:lnTo>
                    <a:lnTo>
                      <a:pt x="471" y="625"/>
                    </a:lnTo>
                    <a:lnTo>
                      <a:pt x="466" y="631"/>
                    </a:lnTo>
                    <a:lnTo>
                      <a:pt x="463" y="633"/>
                    </a:lnTo>
                    <a:lnTo>
                      <a:pt x="459" y="636"/>
                    </a:lnTo>
                    <a:lnTo>
                      <a:pt x="456" y="638"/>
                    </a:lnTo>
                    <a:lnTo>
                      <a:pt x="452" y="639"/>
                    </a:lnTo>
                    <a:lnTo>
                      <a:pt x="447" y="639"/>
                    </a:lnTo>
                    <a:lnTo>
                      <a:pt x="445" y="639"/>
                    </a:lnTo>
                    <a:lnTo>
                      <a:pt x="442" y="638"/>
                    </a:lnTo>
                    <a:lnTo>
                      <a:pt x="442" y="632"/>
                    </a:lnTo>
                    <a:lnTo>
                      <a:pt x="443" y="625"/>
                    </a:lnTo>
                    <a:lnTo>
                      <a:pt x="443" y="619"/>
                    </a:lnTo>
                    <a:lnTo>
                      <a:pt x="445" y="611"/>
                    </a:lnTo>
                    <a:lnTo>
                      <a:pt x="449" y="599"/>
                    </a:lnTo>
                    <a:lnTo>
                      <a:pt x="453" y="586"/>
                    </a:lnTo>
                    <a:lnTo>
                      <a:pt x="459" y="574"/>
                    </a:lnTo>
                    <a:lnTo>
                      <a:pt x="465" y="561"/>
                    </a:lnTo>
                    <a:lnTo>
                      <a:pt x="471" y="549"/>
                    </a:lnTo>
                    <a:lnTo>
                      <a:pt x="478" y="537"/>
                    </a:lnTo>
                    <a:lnTo>
                      <a:pt x="474" y="537"/>
                    </a:lnTo>
                    <a:lnTo>
                      <a:pt x="470" y="538"/>
                    </a:lnTo>
                    <a:lnTo>
                      <a:pt x="462" y="541"/>
                    </a:lnTo>
                    <a:lnTo>
                      <a:pt x="457" y="542"/>
                    </a:lnTo>
                    <a:lnTo>
                      <a:pt x="453" y="543"/>
                    </a:lnTo>
                    <a:lnTo>
                      <a:pt x="449" y="542"/>
                    </a:lnTo>
                    <a:lnTo>
                      <a:pt x="447" y="541"/>
                    </a:lnTo>
                    <a:lnTo>
                      <a:pt x="445" y="540"/>
                    </a:lnTo>
                    <a:lnTo>
                      <a:pt x="444" y="536"/>
                    </a:lnTo>
                    <a:lnTo>
                      <a:pt x="444" y="532"/>
                    </a:lnTo>
                    <a:lnTo>
                      <a:pt x="444" y="529"/>
                    </a:lnTo>
                    <a:lnTo>
                      <a:pt x="446" y="525"/>
                    </a:lnTo>
                    <a:lnTo>
                      <a:pt x="447" y="522"/>
                    </a:lnTo>
                    <a:lnTo>
                      <a:pt x="449" y="518"/>
                    </a:lnTo>
                    <a:lnTo>
                      <a:pt x="454" y="512"/>
                    </a:lnTo>
                    <a:lnTo>
                      <a:pt x="459" y="506"/>
                    </a:lnTo>
                    <a:lnTo>
                      <a:pt x="464" y="500"/>
                    </a:lnTo>
                    <a:lnTo>
                      <a:pt x="469" y="494"/>
                    </a:lnTo>
                    <a:lnTo>
                      <a:pt x="470" y="492"/>
                    </a:lnTo>
                    <a:lnTo>
                      <a:pt x="471" y="489"/>
                    </a:lnTo>
                    <a:lnTo>
                      <a:pt x="566" y="390"/>
                    </a:lnTo>
                    <a:lnTo>
                      <a:pt x="558" y="391"/>
                    </a:lnTo>
                    <a:lnTo>
                      <a:pt x="552" y="392"/>
                    </a:lnTo>
                    <a:lnTo>
                      <a:pt x="546" y="394"/>
                    </a:lnTo>
                    <a:lnTo>
                      <a:pt x="540" y="397"/>
                    </a:lnTo>
                    <a:lnTo>
                      <a:pt x="529" y="403"/>
                    </a:lnTo>
                    <a:lnTo>
                      <a:pt x="516" y="409"/>
                    </a:lnTo>
                    <a:lnTo>
                      <a:pt x="504" y="416"/>
                    </a:lnTo>
                    <a:lnTo>
                      <a:pt x="498" y="418"/>
                    </a:lnTo>
                    <a:lnTo>
                      <a:pt x="492" y="419"/>
                    </a:lnTo>
                    <a:lnTo>
                      <a:pt x="486" y="420"/>
                    </a:lnTo>
                    <a:lnTo>
                      <a:pt x="480" y="420"/>
                    </a:lnTo>
                    <a:lnTo>
                      <a:pt x="472" y="419"/>
                    </a:lnTo>
                    <a:lnTo>
                      <a:pt x="466" y="417"/>
                    </a:lnTo>
                    <a:lnTo>
                      <a:pt x="466" y="412"/>
                    </a:lnTo>
                    <a:lnTo>
                      <a:pt x="489" y="396"/>
                    </a:lnTo>
                    <a:lnTo>
                      <a:pt x="510" y="379"/>
                    </a:lnTo>
                    <a:lnTo>
                      <a:pt x="554" y="350"/>
                    </a:lnTo>
                    <a:lnTo>
                      <a:pt x="576" y="334"/>
                    </a:lnTo>
                    <a:lnTo>
                      <a:pt x="598" y="320"/>
                    </a:lnTo>
                    <a:lnTo>
                      <a:pt x="620" y="304"/>
                    </a:lnTo>
                    <a:lnTo>
                      <a:pt x="641" y="286"/>
                    </a:lnTo>
                    <a:lnTo>
                      <a:pt x="634" y="287"/>
                    </a:lnTo>
                    <a:lnTo>
                      <a:pt x="627" y="289"/>
                    </a:lnTo>
                    <a:lnTo>
                      <a:pt x="613" y="293"/>
                    </a:lnTo>
                    <a:lnTo>
                      <a:pt x="598" y="300"/>
                    </a:lnTo>
                    <a:lnTo>
                      <a:pt x="584" y="307"/>
                    </a:lnTo>
                    <a:lnTo>
                      <a:pt x="571" y="314"/>
                    </a:lnTo>
                    <a:lnTo>
                      <a:pt x="556" y="322"/>
                    </a:lnTo>
                    <a:lnTo>
                      <a:pt x="543" y="330"/>
                    </a:lnTo>
                    <a:lnTo>
                      <a:pt x="530" y="338"/>
                    </a:lnTo>
                    <a:lnTo>
                      <a:pt x="527" y="338"/>
                    </a:lnTo>
                    <a:lnTo>
                      <a:pt x="520" y="337"/>
                    </a:lnTo>
                    <a:lnTo>
                      <a:pt x="516" y="337"/>
                    </a:lnTo>
                    <a:lnTo>
                      <a:pt x="513" y="335"/>
                    </a:lnTo>
                    <a:lnTo>
                      <a:pt x="512" y="334"/>
                    </a:lnTo>
                    <a:lnTo>
                      <a:pt x="511" y="332"/>
                    </a:lnTo>
                    <a:lnTo>
                      <a:pt x="511" y="331"/>
                    </a:lnTo>
                    <a:lnTo>
                      <a:pt x="512" y="329"/>
                    </a:lnTo>
                    <a:lnTo>
                      <a:pt x="512" y="327"/>
                    </a:lnTo>
                    <a:lnTo>
                      <a:pt x="523" y="316"/>
                    </a:lnTo>
                    <a:lnTo>
                      <a:pt x="533" y="307"/>
                    </a:lnTo>
                    <a:lnTo>
                      <a:pt x="543" y="298"/>
                    </a:lnTo>
                    <a:lnTo>
                      <a:pt x="553" y="289"/>
                    </a:lnTo>
                    <a:lnTo>
                      <a:pt x="575" y="273"/>
                    </a:lnTo>
                    <a:lnTo>
                      <a:pt x="586" y="265"/>
                    </a:lnTo>
                    <a:lnTo>
                      <a:pt x="598" y="257"/>
                    </a:lnTo>
                    <a:lnTo>
                      <a:pt x="593" y="255"/>
                    </a:lnTo>
                    <a:lnTo>
                      <a:pt x="589" y="253"/>
                    </a:lnTo>
                    <a:lnTo>
                      <a:pt x="587" y="252"/>
                    </a:lnTo>
                    <a:lnTo>
                      <a:pt x="586" y="250"/>
                    </a:lnTo>
                    <a:lnTo>
                      <a:pt x="585" y="247"/>
                    </a:lnTo>
                    <a:lnTo>
                      <a:pt x="584" y="245"/>
                    </a:lnTo>
                    <a:lnTo>
                      <a:pt x="584" y="237"/>
                    </a:lnTo>
                    <a:lnTo>
                      <a:pt x="630" y="208"/>
                    </a:lnTo>
                    <a:lnTo>
                      <a:pt x="676" y="177"/>
                    </a:lnTo>
                    <a:lnTo>
                      <a:pt x="675" y="176"/>
                    </a:lnTo>
                    <a:lnTo>
                      <a:pt x="673" y="175"/>
                    </a:lnTo>
                    <a:lnTo>
                      <a:pt x="669" y="175"/>
                    </a:lnTo>
                    <a:lnTo>
                      <a:pt x="660" y="175"/>
                    </a:lnTo>
                    <a:lnTo>
                      <a:pt x="656" y="174"/>
                    </a:lnTo>
                    <a:lnTo>
                      <a:pt x="654" y="173"/>
                    </a:lnTo>
                    <a:lnTo>
                      <a:pt x="651" y="172"/>
                    </a:lnTo>
                    <a:lnTo>
                      <a:pt x="650" y="171"/>
                    </a:lnTo>
                    <a:lnTo>
                      <a:pt x="649" y="169"/>
                    </a:lnTo>
                    <a:lnTo>
                      <a:pt x="649" y="167"/>
                    </a:lnTo>
                    <a:lnTo>
                      <a:pt x="649" y="164"/>
                    </a:lnTo>
                    <a:lnTo>
                      <a:pt x="654" y="160"/>
                    </a:lnTo>
                    <a:lnTo>
                      <a:pt x="658" y="155"/>
                    </a:lnTo>
                    <a:lnTo>
                      <a:pt x="667" y="148"/>
                    </a:lnTo>
                    <a:lnTo>
                      <a:pt x="677" y="143"/>
                    </a:lnTo>
                    <a:lnTo>
                      <a:pt x="687" y="138"/>
                    </a:lnTo>
                    <a:lnTo>
                      <a:pt x="697" y="133"/>
                    </a:lnTo>
                    <a:lnTo>
                      <a:pt x="708" y="128"/>
                    </a:lnTo>
                    <a:lnTo>
                      <a:pt x="719" y="123"/>
                    </a:lnTo>
                    <a:lnTo>
                      <a:pt x="729" y="117"/>
                    </a:lnTo>
                    <a:lnTo>
                      <a:pt x="727" y="115"/>
                    </a:lnTo>
                    <a:lnTo>
                      <a:pt x="725" y="112"/>
                    </a:lnTo>
                    <a:lnTo>
                      <a:pt x="724" y="111"/>
                    </a:lnTo>
                    <a:lnTo>
                      <a:pt x="724" y="109"/>
                    </a:lnTo>
                    <a:lnTo>
                      <a:pt x="723" y="107"/>
                    </a:lnTo>
                    <a:lnTo>
                      <a:pt x="724" y="105"/>
                    </a:lnTo>
                    <a:lnTo>
                      <a:pt x="725" y="102"/>
                    </a:lnTo>
                    <a:lnTo>
                      <a:pt x="728" y="99"/>
                    </a:lnTo>
                    <a:lnTo>
                      <a:pt x="731" y="96"/>
                    </a:lnTo>
                    <a:lnTo>
                      <a:pt x="735" y="94"/>
                    </a:lnTo>
                    <a:lnTo>
                      <a:pt x="739" y="93"/>
                    </a:lnTo>
                    <a:lnTo>
                      <a:pt x="750" y="89"/>
                    </a:lnTo>
                    <a:lnTo>
                      <a:pt x="761" y="87"/>
                    </a:lnTo>
                    <a:lnTo>
                      <a:pt x="782" y="82"/>
                    </a:lnTo>
                    <a:lnTo>
                      <a:pt x="805" y="78"/>
                    </a:lnTo>
                    <a:lnTo>
                      <a:pt x="816" y="75"/>
                    </a:lnTo>
                    <a:lnTo>
                      <a:pt x="826" y="72"/>
                    </a:lnTo>
                    <a:lnTo>
                      <a:pt x="824" y="66"/>
                    </a:lnTo>
                    <a:lnTo>
                      <a:pt x="822" y="62"/>
                    </a:lnTo>
                    <a:lnTo>
                      <a:pt x="820" y="58"/>
                    </a:lnTo>
                    <a:lnTo>
                      <a:pt x="817" y="55"/>
                    </a:lnTo>
                    <a:lnTo>
                      <a:pt x="810" y="50"/>
                    </a:lnTo>
                    <a:lnTo>
                      <a:pt x="803" y="44"/>
                    </a:lnTo>
                    <a:lnTo>
                      <a:pt x="804" y="42"/>
                    </a:lnTo>
                    <a:lnTo>
                      <a:pt x="804" y="40"/>
                    </a:lnTo>
                    <a:lnTo>
                      <a:pt x="806" y="36"/>
                    </a:lnTo>
                    <a:lnTo>
                      <a:pt x="808" y="34"/>
                    </a:lnTo>
                    <a:lnTo>
                      <a:pt x="810" y="33"/>
                    </a:lnTo>
                    <a:lnTo>
                      <a:pt x="813" y="33"/>
                    </a:lnTo>
                    <a:lnTo>
                      <a:pt x="816" y="34"/>
                    </a:lnTo>
                    <a:lnTo>
                      <a:pt x="819" y="35"/>
                    </a:lnTo>
                    <a:lnTo>
                      <a:pt x="822" y="36"/>
                    </a:lnTo>
                    <a:lnTo>
                      <a:pt x="829" y="40"/>
                    </a:lnTo>
                    <a:lnTo>
                      <a:pt x="837" y="43"/>
                    </a:lnTo>
                    <a:lnTo>
                      <a:pt x="841" y="44"/>
                    </a:lnTo>
                    <a:lnTo>
                      <a:pt x="844" y="45"/>
                    </a:lnTo>
                    <a:lnTo>
                      <a:pt x="848" y="45"/>
                    </a:lnTo>
                    <a:lnTo>
                      <a:pt x="851" y="44"/>
                    </a:lnTo>
                    <a:lnTo>
                      <a:pt x="873" y="49"/>
                    </a:lnTo>
                    <a:lnTo>
                      <a:pt x="896" y="54"/>
                    </a:lnTo>
                    <a:lnTo>
                      <a:pt x="941" y="63"/>
                    </a:lnTo>
                    <a:lnTo>
                      <a:pt x="964" y="66"/>
                    </a:lnTo>
                    <a:lnTo>
                      <a:pt x="987" y="71"/>
                    </a:lnTo>
                    <a:lnTo>
                      <a:pt x="1009" y="74"/>
                    </a:lnTo>
                    <a:lnTo>
                      <a:pt x="1031" y="76"/>
                    </a:lnTo>
                    <a:lnTo>
                      <a:pt x="1025" y="69"/>
                    </a:lnTo>
                    <a:lnTo>
                      <a:pt x="1018" y="62"/>
                    </a:lnTo>
                    <a:lnTo>
                      <a:pt x="1002" y="48"/>
                    </a:lnTo>
                    <a:lnTo>
                      <a:pt x="995" y="41"/>
                    </a:lnTo>
                    <a:lnTo>
                      <a:pt x="990" y="33"/>
                    </a:lnTo>
                    <a:lnTo>
                      <a:pt x="987" y="30"/>
                    </a:lnTo>
                    <a:lnTo>
                      <a:pt x="985" y="26"/>
                    </a:lnTo>
                    <a:lnTo>
                      <a:pt x="983" y="21"/>
                    </a:lnTo>
                    <a:lnTo>
                      <a:pt x="982" y="16"/>
                    </a:lnTo>
                    <a:lnTo>
                      <a:pt x="988" y="16"/>
                    </a:lnTo>
                    <a:lnTo>
                      <a:pt x="991" y="21"/>
                    </a:lnTo>
                    <a:lnTo>
                      <a:pt x="994" y="27"/>
                    </a:lnTo>
                    <a:lnTo>
                      <a:pt x="1002" y="36"/>
                    </a:lnTo>
                    <a:lnTo>
                      <a:pt x="1010" y="45"/>
                    </a:lnTo>
                    <a:lnTo>
                      <a:pt x="1020" y="53"/>
                    </a:lnTo>
                    <a:lnTo>
                      <a:pt x="1029" y="61"/>
                    </a:lnTo>
                    <a:lnTo>
                      <a:pt x="1038" y="70"/>
                    </a:lnTo>
                    <a:lnTo>
                      <a:pt x="1047" y="78"/>
                    </a:lnTo>
                    <a:lnTo>
                      <a:pt x="1056" y="87"/>
                    </a:lnTo>
                    <a:lnTo>
                      <a:pt x="1058" y="85"/>
                    </a:lnTo>
                    <a:lnTo>
                      <a:pt x="1059" y="83"/>
                    </a:lnTo>
                    <a:lnTo>
                      <a:pt x="1060" y="81"/>
                    </a:lnTo>
                    <a:lnTo>
                      <a:pt x="1060" y="79"/>
                    </a:lnTo>
                    <a:lnTo>
                      <a:pt x="1059" y="75"/>
                    </a:lnTo>
                    <a:lnTo>
                      <a:pt x="1056" y="72"/>
                    </a:lnTo>
                    <a:lnTo>
                      <a:pt x="1054" y="68"/>
                    </a:lnTo>
                    <a:lnTo>
                      <a:pt x="1052" y="63"/>
                    </a:lnTo>
                    <a:lnTo>
                      <a:pt x="1052" y="59"/>
                    </a:lnTo>
                    <a:lnTo>
                      <a:pt x="1052" y="56"/>
                    </a:lnTo>
                    <a:lnTo>
                      <a:pt x="1052" y="54"/>
                    </a:lnTo>
                    <a:lnTo>
                      <a:pt x="1054" y="55"/>
                    </a:lnTo>
                    <a:lnTo>
                      <a:pt x="1056" y="56"/>
                    </a:lnTo>
                    <a:lnTo>
                      <a:pt x="1060" y="59"/>
                    </a:lnTo>
                    <a:lnTo>
                      <a:pt x="1062" y="63"/>
                    </a:lnTo>
                    <a:lnTo>
                      <a:pt x="1064" y="68"/>
                    </a:lnTo>
                    <a:lnTo>
                      <a:pt x="1066" y="72"/>
                    </a:lnTo>
                    <a:lnTo>
                      <a:pt x="1069" y="77"/>
                    </a:lnTo>
                    <a:lnTo>
                      <a:pt x="1072" y="81"/>
                    </a:lnTo>
                    <a:lnTo>
                      <a:pt x="1076" y="85"/>
                    </a:lnTo>
                    <a:lnTo>
                      <a:pt x="1080" y="27"/>
                    </a:lnTo>
                    <a:lnTo>
                      <a:pt x="1085" y="27"/>
                    </a:lnTo>
                    <a:lnTo>
                      <a:pt x="1087" y="35"/>
                    </a:lnTo>
                    <a:lnTo>
                      <a:pt x="1088" y="43"/>
                    </a:lnTo>
                    <a:lnTo>
                      <a:pt x="1089" y="51"/>
                    </a:lnTo>
                    <a:lnTo>
                      <a:pt x="1089" y="74"/>
                    </a:lnTo>
                    <a:lnTo>
                      <a:pt x="1089" y="82"/>
                    </a:lnTo>
                    <a:lnTo>
                      <a:pt x="1091" y="90"/>
                    </a:lnTo>
                    <a:lnTo>
                      <a:pt x="1096" y="81"/>
                    </a:lnTo>
                    <a:lnTo>
                      <a:pt x="1101" y="72"/>
                    </a:lnTo>
                    <a:lnTo>
                      <a:pt x="1112" y="52"/>
                    </a:lnTo>
                    <a:lnTo>
                      <a:pt x="1116" y="42"/>
                    </a:lnTo>
                    <a:lnTo>
                      <a:pt x="1121" y="32"/>
                    </a:lnTo>
                    <a:lnTo>
                      <a:pt x="1126" y="23"/>
                    </a:lnTo>
                    <a:lnTo>
                      <a:pt x="1130" y="13"/>
                    </a:lnTo>
                    <a:lnTo>
                      <a:pt x="1130" y="20"/>
                    </a:lnTo>
                    <a:lnTo>
                      <a:pt x="1130" y="27"/>
                    </a:lnTo>
                    <a:lnTo>
                      <a:pt x="1129" y="34"/>
                    </a:lnTo>
                    <a:lnTo>
                      <a:pt x="1127" y="41"/>
                    </a:lnTo>
                    <a:lnTo>
                      <a:pt x="1123" y="53"/>
                    </a:lnTo>
                    <a:lnTo>
                      <a:pt x="1112" y="79"/>
                    </a:lnTo>
                    <a:lnTo>
                      <a:pt x="1108" y="91"/>
                    </a:lnTo>
                    <a:lnTo>
                      <a:pt x="1106" y="97"/>
                    </a:lnTo>
                    <a:lnTo>
                      <a:pt x="1105" y="103"/>
                    </a:lnTo>
                    <a:lnTo>
                      <a:pt x="1105" y="110"/>
                    </a:lnTo>
                    <a:lnTo>
                      <a:pt x="1105" y="117"/>
                    </a:lnTo>
                    <a:lnTo>
                      <a:pt x="1113" y="109"/>
                    </a:lnTo>
                    <a:lnTo>
                      <a:pt x="1121" y="101"/>
                    </a:lnTo>
                    <a:lnTo>
                      <a:pt x="1128" y="93"/>
                    </a:lnTo>
                    <a:lnTo>
                      <a:pt x="1134" y="85"/>
                    </a:lnTo>
                    <a:lnTo>
                      <a:pt x="1148" y="68"/>
                    </a:lnTo>
                    <a:lnTo>
                      <a:pt x="1161" y="51"/>
                    </a:lnTo>
                    <a:lnTo>
                      <a:pt x="1167" y="43"/>
                    </a:lnTo>
                    <a:lnTo>
                      <a:pt x="1174" y="35"/>
                    </a:lnTo>
                    <a:lnTo>
                      <a:pt x="1181" y="28"/>
                    </a:lnTo>
                    <a:lnTo>
                      <a:pt x="1189" y="20"/>
                    </a:lnTo>
                    <a:lnTo>
                      <a:pt x="1198" y="14"/>
                    </a:lnTo>
                    <a:lnTo>
                      <a:pt x="1207" y="8"/>
                    </a:lnTo>
                    <a:lnTo>
                      <a:pt x="1217" y="4"/>
                    </a:lnTo>
                    <a:lnTo>
                      <a:pt x="1227" y="0"/>
                    </a:lnTo>
                    <a:lnTo>
                      <a:pt x="1227" y="16"/>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683" name="Freeform 92"/>
              <p:cNvSpPr>
                <a:spLocks/>
              </p:cNvSpPr>
              <p:nvPr/>
            </p:nvSpPr>
            <p:spPr bwMode="auto">
              <a:xfrm>
                <a:off x="4362" y="1956"/>
                <a:ext cx="567" cy="353"/>
              </a:xfrm>
              <a:custGeom>
                <a:avLst/>
                <a:gdLst>
                  <a:gd name="T0" fmla="*/ 39 w 1134"/>
                  <a:gd name="T1" fmla="*/ 6 h 705"/>
                  <a:gd name="T2" fmla="*/ 42 w 1134"/>
                  <a:gd name="T3" fmla="*/ 3 h 705"/>
                  <a:gd name="T4" fmla="*/ 44 w 1134"/>
                  <a:gd name="T5" fmla="*/ 4 h 705"/>
                  <a:gd name="T6" fmla="*/ 49 w 1134"/>
                  <a:gd name="T7" fmla="*/ 4 h 705"/>
                  <a:gd name="T8" fmla="*/ 52 w 1134"/>
                  <a:gd name="T9" fmla="*/ 5 h 705"/>
                  <a:gd name="T10" fmla="*/ 59 w 1134"/>
                  <a:gd name="T11" fmla="*/ 6 h 705"/>
                  <a:gd name="T12" fmla="*/ 62 w 1134"/>
                  <a:gd name="T13" fmla="*/ 9 h 705"/>
                  <a:gd name="T14" fmla="*/ 66 w 1134"/>
                  <a:gd name="T15" fmla="*/ 15 h 705"/>
                  <a:gd name="T16" fmla="*/ 70 w 1134"/>
                  <a:gd name="T17" fmla="*/ 24 h 705"/>
                  <a:gd name="T18" fmla="*/ 69 w 1134"/>
                  <a:gd name="T19" fmla="*/ 25 h 705"/>
                  <a:gd name="T20" fmla="*/ 71 w 1134"/>
                  <a:gd name="T21" fmla="*/ 33 h 705"/>
                  <a:gd name="T22" fmla="*/ 69 w 1134"/>
                  <a:gd name="T23" fmla="*/ 43 h 705"/>
                  <a:gd name="T24" fmla="*/ 68 w 1134"/>
                  <a:gd name="T25" fmla="*/ 35 h 705"/>
                  <a:gd name="T26" fmla="*/ 67 w 1134"/>
                  <a:gd name="T27" fmla="*/ 43 h 705"/>
                  <a:gd name="T28" fmla="*/ 66 w 1134"/>
                  <a:gd name="T29" fmla="*/ 36 h 705"/>
                  <a:gd name="T30" fmla="*/ 65 w 1134"/>
                  <a:gd name="T31" fmla="*/ 40 h 705"/>
                  <a:gd name="T32" fmla="*/ 64 w 1134"/>
                  <a:gd name="T33" fmla="*/ 37 h 705"/>
                  <a:gd name="T34" fmla="*/ 64 w 1134"/>
                  <a:gd name="T35" fmla="*/ 35 h 705"/>
                  <a:gd name="T36" fmla="*/ 62 w 1134"/>
                  <a:gd name="T37" fmla="*/ 33 h 705"/>
                  <a:gd name="T38" fmla="*/ 64 w 1134"/>
                  <a:gd name="T39" fmla="*/ 32 h 705"/>
                  <a:gd name="T40" fmla="*/ 62 w 1134"/>
                  <a:gd name="T41" fmla="*/ 31 h 705"/>
                  <a:gd name="T42" fmla="*/ 58 w 1134"/>
                  <a:gd name="T43" fmla="*/ 28 h 705"/>
                  <a:gd name="T44" fmla="*/ 56 w 1134"/>
                  <a:gd name="T45" fmla="*/ 26 h 705"/>
                  <a:gd name="T46" fmla="*/ 63 w 1134"/>
                  <a:gd name="T47" fmla="*/ 27 h 705"/>
                  <a:gd name="T48" fmla="*/ 62 w 1134"/>
                  <a:gd name="T49" fmla="*/ 26 h 705"/>
                  <a:gd name="T50" fmla="*/ 53 w 1134"/>
                  <a:gd name="T51" fmla="*/ 23 h 705"/>
                  <a:gd name="T52" fmla="*/ 50 w 1134"/>
                  <a:gd name="T53" fmla="*/ 23 h 705"/>
                  <a:gd name="T54" fmla="*/ 44 w 1134"/>
                  <a:gd name="T55" fmla="*/ 17 h 705"/>
                  <a:gd name="T56" fmla="*/ 43 w 1134"/>
                  <a:gd name="T57" fmla="*/ 18 h 705"/>
                  <a:gd name="T58" fmla="*/ 42 w 1134"/>
                  <a:gd name="T59" fmla="*/ 20 h 705"/>
                  <a:gd name="T60" fmla="*/ 39 w 1134"/>
                  <a:gd name="T61" fmla="*/ 14 h 705"/>
                  <a:gd name="T62" fmla="*/ 39 w 1134"/>
                  <a:gd name="T63" fmla="*/ 11 h 705"/>
                  <a:gd name="T64" fmla="*/ 37 w 1134"/>
                  <a:gd name="T65" fmla="*/ 15 h 705"/>
                  <a:gd name="T66" fmla="*/ 28 w 1134"/>
                  <a:gd name="T67" fmla="*/ 23 h 705"/>
                  <a:gd name="T68" fmla="*/ 37 w 1134"/>
                  <a:gd name="T69" fmla="*/ 13 h 705"/>
                  <a:gd name="T70" fmla="*/ 36 w 1134"/>
                  <a:gd name="T71" fmla="*/ 12 h 705"/>
                  <a:gd name="T72" fmla="*/ 30 w 1134"/>
                  <a:gd name="T73" fmla="*/ 16 h 705"/>
                  <a:gd name="T74" fmla="*/ 20 w 1134"/>
                  <a:gd name="T75" fmla="*/ 23 h 705"/>
                  <a:gd name="T76" fmla="*/ 24 w 1134"/>
                  <a:gd name="T77" fmla="*/ 23 h 705"/>
                  <a:gd name="T78" fmla="*/ 27 w 1134"/>
                  <a:gd name="T79" fmla="*/ 23 h 705"/>
                  <a:gd name="T80" fmla="*/ 22 w 1134"/>
                  <a:gd name="T81" fmla="*/ 24 h 705"/>
                  <a:gd name="T82" fmla="*/ 10 w 1134"/>
                  <a:gd name="T83" fmla="*/ 25 h 705"/>
                  <a:gd name="T84" fmla="*/ 13 w 1134"/>
                  <a:gd name="T85" fmla="*/ 27 h 705"/>
                  <a:gd name="T86" fmla="*/ 12 w 1134"/>
                  <a:gd name="T87" fmla="*/ 30 h 705"/>
                  <a:gd name="T88" fmla="*/ 9 w 1134"/>
                  <a:gd name="T89" fmla="*/ 34 h 705"/>
                  <a:gd name="T90" fmla="*/ 9 w 1134"/>
                  <a:gd name="T91" fmla="*/ 35 h 705"/>
                  <a:gd name="T92" fmla="*/ 10 w 1134"/>
                  <a:gd name="T93" fmla="*/ 37 h 705"/>
                  <a:gd name="T94" fmla="*/ 8 w 1134"/>
                  <a:gd name="T95" fmla="*/ 36 h 705"/>
                  <a:gd name="T96" fmla="*/ 7 w 1134"/>
                  <a:gd name="T97" fmla="*/ 36 h 705"/>
                  <a:gd name="T98" fmla="*/ 6 w 1134"/>
                  <a:gd name="T99" fmla="*/ 34 h 705"/>
                  <a:gd name="T100" fmla="*/ 5 w 1134"/>
                  <a:gd name="T101" fmla="*/ 38 h 705"/>
                  <a:gd name="T102" fmla="*/ 5 w 1134"/>
                  <a:gd name="T103" fmla="*/ 32 h 705"/>
                  <a:gd name="T104" fmla="*/ 3 w 1134"/>
                  <a:gd name="T105" fmla="*/ 32 h 705"/>
                  <a:gd name="T106" fmla="*/ 2 w 1134"/>
                  <a:gd name="T107" fmla="*/ 31 h 705"/>
                  <a:gd name="T108" fmla="*/ 4 w 1134"/>
                  <a:gd name="T109" fmla="*/ 25 h 705"/>
                  <a:gd name="T110" fmla="*/ 3 w 1134"/>
                  <a:gd name="T111" fmla="*/ 21 h 705"/>
                  <a:gd name="T112" fmla="*/ 15 w 1134"/>
                  <a:gd name="T113" fmla="*/ 12 h 705"/>
                  <a:gd name="T114" fmla="*/ 14 w 1134"/>
                  <a:gd name="T115" fmla="*/ 11 h 705"/>
                  <a:gd name="T116" fmla="*/ 15 w 1134"/>
                  <a:gd name="T117" fmla="*/ 9 h 705"/>
                  <a:gd name="T118" fmla="*/ 18 w 1134"/>
                  <a:gd name="T119" fmla="*/ 6 h 705"/>
                  <a:gd name="T120" fmla="*/ 17 w 1134"/>
                  <a:gd name="T121" fmla="*/ 5 h 705"/>
                  <a:gd name="T122" fmla="*/ 26 w 1134"/>
                  <a:gd name="T123" fmla="*/ 1 h 705"/>
                  <a:gd name="T124" fmla="*/ 37 w 1134"/>
                  <a:gd name="T125" fmla="*/ 3 h 7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34"/>
                  <a:gd name="T190" fmla="*/ 0 h 705"/>
                  <a:gd name="T191" fmla="*/ 1134 w 1134"/>
                  <a:gd name="T192" fmla="*/ 705 h 70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34" h="705">
                    <a:moveTo>
                      <a:pt x="598" y="45"/>
                    </a:moveTo>
                    <a:lnTo>
                      <a:pt x="600" y="45"/>
                    </a:lnTo>
                    <a:lnTo>
                      <a:pt x="602" y="45"/>
                    </a:lnTo>
                    <a:lnTo>
                      <a:pt x="604" y="45"/>
                    </a:lnTo>
                    <a:lnTo>
                      <a:pt x="605" y="46"/>
                    </a:lnTo>
                    <a:lnTo>
                      <a:pt x="608" y="47"/>
                    </a:lnTo>
                    <a:lnTo>
                      <a:pt x="610" y="50"/>
                    </a:lnTo>
                    <a:lnTo>
                      <a:pt x="612" y="53"/>
                    </a:lnTo>
                    <a:lnTo>
                      <a:pt x="613" y="56"/>
                    </a:lnTo>
                    <a:lnTo>
                      <a:pt x="615" y="59"/>
                    </a:lnTo>
                    <a:lnTo>
                      <a:pt x="616" y="62"/>
                    </a:lnTo>
                    <a:lnTo>
                      <a:pt x="616" y="69"/>
                    </a:lnTo>
                    <a:lnTo>
                      <a:pt x="617" y="75"/>
                    </a:lnTo>
                    <a:lnTo>
                      <a:pt x="617" y="78"/>
                    </a:lnTo>
                    <a:lnTo>
                      <a:pt x="619" y="81"/>
                    </a:lnTo>
                    <a:lnTo>
                      <a:pt x="621" y="83"/>
                    </a:lnTo>
                    <a:lnTo>
                      <a:pt x="624" y="85"/>
                    </a:lnTo>
                    <a:lnTo>
                      <a:pt x="632" y="77"/>
                    </a:lnTo>
                    <a:lnTo>
                      <a:pt x="641" y="69"/>
                    </a:lnTo>
                    <a:lnTo>
                      <a:pt x="655" y="52"/>
                    </a:lnTo>
                    <a:lnTo>
                      <a:pt x="661" y="43"/>
                    </a:lnTo>
                    <a:lnTo>
                      <a:pt x="668" y="33"/>
                    </a:lnTo>
                    <a:lnTo>
                      <a:pt x="675" y="24"/>
                    </a:lnTo>
                    <a:lnTo>
                      <a:pt x="683" y="15"/>
                    </a:lnTo>
                    <a:lnTo>
                      <a:pt x="682" y="19"/>
                    </a:lnTo>
                    <a:lnTo>
                      <a:pt x="680" y="23"/>
                    </a:lnTo>
                    <a:lnTo>
                      <a:pt x="673" y="31"/>
                    </a:lnTo>
                    <a:lnTo>
                      <a:pt x="670" y="34"/>
                    </a:lnTo>
                    <a:lnTo>
                      <a:pt x="668" y="39"/>
                    </a:lnTo>
                    <a:lnTo>
                      <a:pt x="662" y="47"/>
                    </a:lnTo>
                    <a:lnTo>
                      <a:pt x="660" y="51"/>
                    </a:lnTo>
                    <a:lnTo>
                      <a:pt x="659" y="55"/>
                    </a:lnTo>
                    <a:lnTo>
                      <a:pt x="658" y="59"/>
                    </a:lnTo>
                    <a:lnTo>
                      <a:pt x="657" y="63"/>
                    </a:lnTo>
                    <a:lnTo>
                      <a:pt x="658" y="67"/>
                    </a:lnTo>
                    <a:lnTo>
                      <a:pt x="659" y="70"/>
                    </a:lnTo>
                    <a:lnTo>
                      <a:pt x="662" y="74"/>
                    </a:lnTo>
                    <a:lnTo>
                      <a:pt x="665" y="77"/>
                    </a:lnTo>
                    <a:lnTo>
                      <a:pt x="669" y="77"/>
                    </a:lnTo>
                    <a:lnTo>
                      <a:pt x="673" y="76"/>
                    </a:lnTo>
                    <a:lnTo>
                      <a:pt x="677" y="75"/>
                    </a:lnTo>
                    <a:lnTo>
                      <a:pt x="681" y="73"/>
                    </a:lnTo>
                    <a:lnTo>
                      <a:pt x="687" y="68"/>
                    </a:lnTo>
                    <a:lnTo>
                      <a:pt x="693" y="63"/>
                    </a:lnTo>
                    <a:lnTo>
                      <a:pt x="699" y="58"/>
                    </a:lnTo>
                    <a:lnTo>
                      <a:pt x="702" y="56"/>
                    </a:lnTo>
                    <a:lnTo>
                      <a:pt x="705" y="55"/>
                    </a:lnTo>
                    <a:lnTo>
                      <a:pt x="708" y="54"/>
                    </a:lnTo>
                    <a:lnTo>
                      <a:pt x="711" y="55"/>
                    </a:lnTo>
                    <a:lnTo>
                      <a:pt x="714" y="56"/>
                    </a:lnTo>
                    <a:lnTo>
                      <a:pt x="717" y="58"/>
                    </a:lnTo>
                    <a:lnTo>
                      <a:pt x="730" y="55"/>
                    </a:lnTo>
                    <a:lnTo>
                      <a:pt x="740" y="51"/>
                    </a:lnTo>
                    <a:lnTo>
                      <a:pt x="742" y="53"/>
                    </a:lnTo>
                    <a:lnTo>
                      <a:pt x="744" y="54"/>
                    </a:lnTo>
                    <a:lnTo>
                      <a:pt x="747" y="55"/>
                    </a:lnTo>
                    <a:lnTo>
                      <a:pt x="750" y="55"/>
                    </a:lnTo>
                    <a:lnTo>
                      <a:pt x="756" y="55"/>
                    </a:lnTo>
                    <a:lnTo>
                      <a:pt x="767" y="54"/>
                    </a:lnTo>
                    <a:lnTo>
                      <a:pt x="772" y="54"/>
                    </a:lnTo>
                    <a:lnTo>
                      <a:pt x="774" y="54"/>
                    </a:lnTo>
                    <a:lnTo>
                      <a:pt x="777" y="55"/>
                    </a:lnTo>
                    <a:lnTo>
                      <a:pt x="779" y="57"/>
                    </a:lnTo>
                    <a:lnTo>
                      <a:pt x="782" y="59"/>
                    </a:lnTo>
                    <a:lnTo>
                      <a:pt x="784" y="62"/>
                    </a:lnTo>
                    <a:lnTo>
                      <a:pt x="789" y="62"/>
                    </a:lnTo>
                    <a:lnTo>
                      <a:pt x="795" y="62"/>
                    </a:lnTo>
                    <a:lnTo>
                      <a:pt x="801" y="62"/>
                    </a:lnTo>
                    <a:lnTo>
                      <a:pt x="807" y="61"/>
                    </a:lnTo>
                    <a:lnTo>
                      <a:pt x="812" y="61"/>
                    </a:lnTo>
                    <a:lnTo>
                      <a:pt x="816" y="62"/>
                    </a:lnTo>
                    <a:lnTo>
                      <a:pt x="818" y="63"/>
                    </a:lnTo>
                    <a:lnTo>
                      <a:pt x="820" y="64"/>
                    </a:lnTo>
                    <a:lnTo>
                      <a:pt x="822" y="66"/>
                    </a:lnTo>
                    <a:lnTo>
                      <a:pt x="824" y="69"/>
                    </a:lnTo>
                    <a:lnTo>
                      <a:pt x="825" y="72"/>
                    </a:lnTo>
                    <a:lnTo>
                      <a:pt x="840" y="70"/>
                    </a:lnTo>
                    <a:lnTo>
                      <a:pt x="856" y="69"/>
                    </a:lnTo>
                    <a:lnTo>
                      <a:pt x="874" y="70"/>
                    </a:lnTo>
                    <a:lnTo>
                      <a:pt x="890" y="71"/>
                    </a:lnTo>
                    <a:lnTo>
                      <a:pt x="907" y="74"/>
                    </a:lnTo>
                    <a:lnTo>
                      <a:pt x="915" y="76"/>
                    </a:lnTo>
                    <a:lnTo>
                      <a:pt x="922" y="78"/>
                    </a:lnTo>
                    <a:lnTo>
                      <a:pt x="930" y="81"/>
                    </a:lnTo>
                    <a:lnTo>
                      <a:pt x="937" y="84"/>
                    </a:lnTo>
                    <a:lnTo>
                      <a:pt x="944" y="88"/>
                    </a:lnTo>
                    <a:lnTo>
                      <a:pt x="952" y="92"/>
                    </a:lnTo>
                    <a:lnTo>
                      <a:pt x="950" y="91"/>
                    </a:lnTo>
                    <a:lnTo>
                      <a:pt x="947" y="92"/>
                    </a:lnTo>
                    <a:lnTo>
                      <a:pt x="946" y="93"/>
                    </a:lnTo>
                    <a:lnTo>
                      <a:pt x="944" y="94"/>
                    </a:lnTo>
                    <a:lnTo>
                      <a:pt x="942" y="97"/>
                    </a:lnTo>
                    <a:lnTo>
                      <a:pt x="940" y="98"/>
                    </a:lnTo>
                    <a:lnTo>
                      <a:pt x="938" y="99"/>
                    </a:lnTo>
                    <a:lnTo>
                      <a:pt x="939" y="103"/>
                    </a:lnTo>
                    <a:lnTo>
                      <a:pt x="941" y="107"/>
                    </a:lnTo>
                    <a:lnTo>
                      <a:pt x="943" y="110"/>
                    </a:lnTo>
                    <a:lnTo>
                      <a:pt x="945" y="113"/>
                    </a:lnTo>
                    <a:lnTo>
                      <a:pt x="949" y="115"/>
                    </a:lnTo>
                    <a:lnTo>
                      <a:pt x="952" y="117"/>
                    </a:lnTo>
                    <a:lnTo>
                      <a:pt x="958" y="120"/>
                    </a:lnTo>
                    <a:lnTo>
                      <a:pt x="964" y="123"/>
                    </a:lnTo>
                    <a:lnTo>
                      <a:pt x="971" y="126"/>
                    </a:lnTo>
                    <a:lnTo>
                      <a:pt x="977" y="130"/>
                    </a:lnTo>
                    <a:lnTo>
                      <a:pt x="980" y="133"/>
                    </a:lnTo>
                    <a:lnTo>
                      <a:pt x="982" y="136"/>
                    </a:lnTo>
                    <a:lnTo>
                      <a:pt x="1018" y="160"/>
                    </a:lnTo>
                    <a:lnTo>
                      <a:pt x="1010" y="171"/>
                    </a:lnTo>
                    <a:lnTo>
                      <a:pt x="1078" y="253"/>
                    </a:lnTo>
                    <a:lnTo>
                      <a:pt x="1077" y="253"/>
                    </a:lnTo>
                    <a:lnTo>
                      <a:pt x="1076" y="252"/>
                    </a:lnTo>
                    <a:lnTo>
                      <a:pt x="1074" y="251"/>
                    </a:lnTo>
                    <a:lnTo>
                      <a:pt x="1073" y="250"/>
                    </a:lnTo>
                    <a:lnTo>
                      <a:pt x="1071" y="249"/>
                    </a:lnTo>
                    <a:lnTo>
                      <a:pt x="1069" y="247"/>
                    </a:lnTo>
                    <a:lnTo>
                      <a:pt x="1065" y="243"/>
                    </a:lnTo>
                    <a:lnTo>
                      <a:pt x="1061" y="241"/>
                    </a:lnTo>
                    <a:lnTo>
                      <a:pt x="1059" y="240"/>
                    </a:lnTo>
                    <a:lnTo>
                      <a:pt x="1056" y="239"/>
                    </a:lnTo>
                    <a:lnTo>
                      <a:pt x="1054" y="240"/>
                    </a:lnTo>
                    <a:lnTo>
                      <a:pt x="1052" y="241"/>
                    </a:lnTo>
                    <a:lnTo>
                      <a:pt x="1050" y="242"/>
                    </a:lnTo>
                    <a:lnTo>
                      <a:pt x="1048" y="245"/>
                    </a:lnTo>
                    <a:lnTo>
                      <a:pt x="1056" y="261"/>
                    </a:lnTo>
                    <a:lnTo>
                      <a:pt x="1066" y="278"/>
                    </a:lnTo>
                    <a:lnTo>
                      <a:pt x="1075" y="293"/>
                    </a:lnTo>
                    <a:lnTo>
                      <a:pt x="1086" y="309"/>
                    </a:lnTo>
                    <a:lnTo>
                      <a:pt x="1096" y="325"/>
                    </a:lnTo>
                    <a:lnTo>
                      <a:pt x="1104" y="341"/>
                    </a:lnTo>
                    <a:lnTo>
                      <a:pt x="1112" y="357"/>
                    </a:lnTo>
                    <a:lnTo>
                      <a:pt x="1116" y="367"/>
                    </a:lnTo>
                    <a:lnTo>
                      <a:pt x="1119" y="376"/>
                    </a:lnTo>
                    <a:lnTo>
                      <a:pt x="1117" y="374"/>
                    </a:lnTo>
                    <a:lnTo>
                      <a:pt x="1115" y="373"/>
                    </a:lnTo>
                    <a:lnTo>
                      <a:pt x="1114" y="370"/>
                    </a:lnTo>
                    <a:lnTo>
                      <a:pt x="1112" y="368"/>
                    </a:lnTo>
                    <a:lnTo>
                      <a:pt x="1110" y="361"/>
                    </a:lnTo>
                    <a:lnTo>
                      <a:pt x="1107" y="353"/>
                    </a:lnTo>
                    <a:lnTo>
                      <a:pt x="1103" y="347"/>
                    </a:lnTo>
                    <a:lnTo>
                      <a:pt x="1101" y="344"/>
                    </a:lnTo>
                    <a:lnTo>
                      <a:pt x="1099" y="341"/>
                    </a:lnTo>
                    <a:lnTo>
                      <a:pt x="1096" y="339"/>
                    </a:lnTo>
                    <a:lnTo>
                      <a:pt x="1093" y="337"/>
                    </a:lnTo>
                    <a:lnTo>
                      <a:pt x="1089" y="337"/>
                    </a:lnTo>
                    <a:lnTo>
                      <a:pt x="1084" y="337"/>
                    </a:lnTo>
                    <a:lnTo>
                      <a:pt x="1085" y="343"/>
                    </a:lnTo>
                    <a:lnTo>
                      <a:pt x="1086" y="349"/>
                    </a:lnTo>
                    <a:lnTo>
                      <a:pt x="1090" y="362"/>
                    </a:lnTo>
                    <a:lnTo>
                      <a:pt x="1095" y="375"/>
                    </a:lnTo>
                    <a:lnTo>
                      <a:pt x="1100" y="387"/>
                    </a:lnTo>
                    <a:lnTo>
                      <a:pt x="1106" y="399"/>
                    </a:lnTo>
                    <a:lnTo>
                      <a:pt x="1111" y="412"/>
                    </a:lnTo>
                    <a:lnTo>
                      <a:pt x="1117" y="425"/>
                    </a:lnTo>
                    <a:lnTo>
                      <a:pt x="1121" y="438"/>
                    </a:lnTo>
                    <a:lnTo>
                      <a:pt x="1119" y="438"/>
                    </a:lnTo>
                    <a:lnTo>
                      <a:pt x="1118" y="439"/>
                    </a:lnTo>
                    <a:lnTo>
                      <a:pt x="1116" y="441"/>
                    </a:lnTo>
                    <a:lnTo>
                      <a:pt x="1114" y="442"/>
                    </a:lnTo>
                    <a:lnTo>
                      <a:pt x="1113" y="443"/>
                    </a:lnTo>
                    <a:lnTo>
                      <a:pt x="1111" y="446"/>
                    </a:lnTo>
                    <a:lnTo>
                      <a:pt x="1117" y="466"/>
                    </a:lnTo>
                    <a:lnTo>
                      <a:pt x="1123" y="485"/>
                    </a:lnTo>
                    <a:lnTo>
                      <a:pt x="1129" y="505"/>
                    </a:lnTo>
                    <a:lnTo>
                      <a:pt x="1132" y="515"/>
                    </a:lnTo>
                    <a:lnTo>
                      <a:pt x="1133" y="525"/>
                    </a:lnTo>
                    <a:lnTo>
                      <a:pt x="1130" y="525"/>
                    </a:lnTo>
                    <a:lnTo>
                      <a:pt x="1132" y="537"/>
                    </a:lnTo>
                    <a:lnTo>
                      <a:pt x="1133" y="549"/>
                    </a:lnTo>
                    <a:lnTo>
                      <a:pt x="1134" y="561"/>
                    </a:lnTo>
                    <a:lnTo>
                      <a:pt x="1134" y="572"/>
                    </a:lnTo>
                    <a:lnTo>
                      <a:pt x="1133" y="583"/>
                    </a:lnTo>
                    <a:lnTo>
                      <a:pt x="1132" y="595"/>
                    </a:lnTo>
                    <a:lnTo>
                      <a:pt x="1130" y="606"/>
                    </a:lnTo>
                    <a:lnTo>
                      <a:pt x="1126" y="617"/>
                    </a:lnTo>
                    <a:lnTo>
                      <a:pt x="1123" y="627"/>
                    </a:lnTo>
                    <a:lnTo>
                      <a:pt x="1119" y="638"/>
                    </a:lnTo>
                    <a:lnTo>
                      <a:pt x="1115" y="648"/>
                    </a:lnTo>
                    <a:lnTo>
                      <a:pt x="1110" y="658"/>
                    </a:lnTo>
                    <a:lnTo>
                      <a:pt x="1104" y="666"/>
                    </a:lnTo>
                    <a:lnTo>
                      <a:pt x="1098" y="675"/>
                    </a:lnTo>
                    <a:lnTo>
                      <a:pt x="1091" y="684"/>
                    </a:lnTo>
                    <a:lnTo>
                      <a:pt x="1084" y="692"/>
                    </a:lnTo>
                    <a:lnTo>
                      <a:pt x="1080" y="695"/>
                    </a:lnTo>
                    <a:lnTo>
                      <a:pt x="1082" y="678"/>
                    </a:lnTo>
                    <a:lnTo>
                      <a:pt x="1087" y="659"/>
                    </a:lnTo>
                    <a:lnTo>
                      <a:pt x="1090" y="641"/>
                    </a:lnTo>
                    <a:lnTo>
                      <a:pt x="1093" y="622"/>
                    </a:lnTo>
                    <a:lnTo>
                      <a:pt x="1094" y="613"/>
                    </a:lnTo>
                    <a:lnTo>
                      <a:pt x="1095" y="605"/>
                    </a:lnTo>
                    <a:lnTo>
                      <a:pt x="1095" y="596"/>
                    </a:lnTo>
                    <a:lnTo>
                      <a:pt x="1094" y="587"/>
                    </a:lnTo>
                    <a:lnTo>
                      <a:pt x="1093" y="578"/>
                    </a:lnTo>
                    <a:lnTo>
                      <a:pt x="1091" y="569"/>
                    </a:lnTo>
                    <a:lnTo>
                      <a:pt x="1088" y="561"/>
                    </a:lnTo>
                    <a:lnTo>
                      <a:pt x="1084" y="553"/>
                    </a:lnTo>
                    <a:lnTo>
                      <a:pt x="1080" y="553"/>
                    </a:lnTo>
                    <a:lnTo>
                      <a:pt x="1080" y="572"/>
                    </a:lnTo>
                    <a:lnTo>
                      <a:pt x="1079" y="592"/>
                    </a:lnTo>
                    <a:lnTo>
                      <a:pt x="1077" y="611"/>
                    </a:lnTo>
                    <a:lnTo>
                      <a:pt x="1074" y="630"/>
                    </a:lnTo>
                    <a:lnTo>
                      <a:pt x="1071" y="650"/>
                    </a:lnTo>
                    <a:lnTo>
                      <a:pt x="1067" y="668"/>
                    </a:lnTo>
                    <a:lnTo>
                      <a:pt x="1062" y="688"/>
                    </a:lnTo>
                    <a:lnTo>
                      <a:pt x="1056" y="705"/>
                    </a:lnTo>
                    <a:lnTo>
                      <a:pt x="1057" y="704"/>
                    </a:lnTo>
                    <a:lnTo>
                      <a:pt x="1057" y="703"/>
                    </a:lnTo>
                    <a:lnTo>
                      <a:pt x="1058" y="699"/>
                    </a:lnTo>
                    <a:lnTo>
                      <a:pt x="1060" y="694"/>
                    </a:lnTo>
                    <a:lnTo>
                      <a:pt x="1061" y="688"/>
                    </a:lnTo>
                    <a:lnTo>
                      <a:pt x="1061" y="683"/>
                    </a:lnTo>
                    <a:lnTo>
                      <a:pt x="1061" y="680"/>
                    </a:lnTo>
                    <a:lnTo>
                      <a:pt x="1060" y="677"/>
                    </a:lnTo>
                    <a:lnTo>
                      <a:pt x="1059" y="674"/>
                    </a:lnTo>
                    <a:lnTo>
                      <a:pt x="1058" y="672"/>
                    </a:lnTo>
                    <a:lnTo>
                      <a:pt x="1056" y="669"/>
                    </a:lnTo>
                    <a:lnTo>
                      <a:pt x="1053" y="667"/>
                    </a:lnTo>
                    <a:lnTo>
                      <a:pt x="1059" y="640"/>
                    </a:lnTo>
                    <a:lnTo>
                      <a:pt x="1061" y="626"/>
                    </a:lnTo>
                    <a:lnTo>
                      <a:pt x="1062" y="612"/>
                    </a:lnTo>
                    <a:lnTo>
                      <a:pt x="1062" y="599"/>
                    </a:lnTo>
                    <a:lnTo>
                      <a:pt x="1062" y="592"/>
                    </a:lnTo>
                    <a:lnTo>
                      <a:pt x="1060" y="584"/>
                    </a:lnTo>
                    <a:lnTo>
                      <a:pt x="1059" y="578"/>
                    </a:lnTo>
                    <a:lnTo>
                      <a:pt x="1057" y="571"/>
                    </a:lnTo>
                    <a:lnTo>
                      <a:pt x="1054" y="565"/>
                    </a:lnTo>
                    <a:lnTo>
                      <a:pt x="1051" y="559"/>
                    </a:lnTo>
                    <a:lnTo>
                      <a:pt x="1043" y="566"/>
                    </a:lnTo>
                    <a:lnTo>
                      <a:pt x="1045" y="589"/>
                    </a:lnTo>
                    <a:lnTo>
                      <a:pt x="1046" y="600"/>
                    </a:lnTo>
                    <a:lnTo>
                      <a:pt x="1046" y="610"/>
                    </a:lnTo>
                    <a:lnTo>
                      <a:pt x="1046" y="620"/>
                    </a:lnTo>
                    <a:lnTo>
                      <a:pt x="1045" y="625"/>
                    </a:lnTo>
                    <a:lnTo>
                      <a:pt x="1044" y="630"/>
                    </a:lnTo>
                    <a:lnTo>
                      <a:pt x="1042" y="636"/>
                    </a:lnTo>
                    <a:lnTo>
                      <a:pt x="1040" y="640"/>
                    </a:lnTo>
                    <a:lnTo>
                      <a:pt x="1037" y="644"/>
                    </a:lnTo>
                    <a:lnTo>
                      <a:pt x="1033" y="649"/>
                    </a:lnTo>
                    <a:lnTo>
                      <a:pt x="1034" y="645"/>
                    </a:lnTo>
                    <a:lnTo>
                      <a:pt x="1034" y="641"/>
                    </a:lnTo>
                    <a:lnTo>
                      <a:pt x="1035" y="636"/>
                    </a:lnTo>
                    <a:lnTo>
                      <a:pt x="1035" y="630"/>
                    </a:lnTo>
                    <a:lnTo>
                      <a:pt x="1037" y="619"/>
                    </a:lnTo>
                    <a:lnTo>
                      <a:pt x="1039" y="608"/>
                    </a:lnTo>
                    <a:lnTo>
                      <a:pt x="1040" y="597"/>
                    </a:lnTo>
                    <a:lnTo>
                      <a:pt x="1040" y="591"/>
                    </a:lnTo>
                    <a:lnTo>
                      <a:pt x="1039" y="585"/>
                    </a:lnTo>
                    <a:lnTo>
                      <a:pt x="1037" y="581"/>
                    </a:lnTo>
                    <a:lnTo>
                      <a:pt x="1036" y="576"/>
                    </a:lnTo>
                    <a:lnTo>
                      <a:pt x="1034" y="572"/>
                    </a:lnTo>
                    <a:lnTo>
                      <a:pt x="1031" y="569"/>
                    </a:lnTo>
                    <a:lnTo>
                      <a:pt x="1030" y="573"/>
                    </a:lnTo>
                    <a:lnTo>
                      <a:pt x="1028" y="582"/>
                    </a:lnTo>
                    <a:lnTo>
                      <a:pt x="1027" y="587"/>
                    </a:lnTo>
                    <a:lnTo>
                      <a:pt x="1025" y="590"/>
                    </a:lnTo>
                    <a:lnTo>
                      <a:pt x="1023" y="592"/>
                    </a:lnTo>
                    <a:lnTo>
                      <a:pt x="1020" y="594"/>
                    </a:lnTo>
                    <a:lnTo>
                      <a:pt x="1018" y="594"/>
                    </a:lnTo>
                    <a:lnTo>
                      <a:pt x="1016" y="594"/>
                    </a:lnTo>
                    <a:lnTo>
                      <a:pt x="1014" y="590"/>
                    </a:lnTo>
                    <a:lnTo>
                      <a:pt x="1013" y="585"/>
                    </a:lnTo>
                    <a:lnTo>
                      <a:pt x="1013" y="575"/>
                    </a:lnTo>
                    <a:lnTo>
                      <a:pt x="1013" y="570"/>
                    </a:lnTo>
                    <a:lnTo>
                      <a:pt x="1012" y="566"/>
                    </a:lnTo>
                    <a:lnTo>
                      <a:pt x="1010" y="562"/>
                    </a:lnTo>
                    <a:lnTo>
                      <a:pt x="1008" y="560"/>
                    </a:lnTo>
                    <a:lnTo>
                      <a:pt x="1007" y="559"/>
                    </a:lnTo>
                    <a:lnTo>
                      <a:pt x="1008" y="557"/>
                    </a:lnTo>
                    <a:lnTo>
                      <a:pt x="1009" y="556"/>
                    </a:lnTo>
                    <a:lnTo>
                      <a:pt x="1011" y="556"/>
                    </a:lnTo>
                    <a:lnTo>
                      <a:pt x="1013" y="555"/>
                    </a:lnTo>
                    <a:lnTo>
                      <a:pt x="1016" y="556"/>
                    </a:lnTo>
                    <a:lnTo>
                      <a:pt x="1019" y="557"/>
                    </a:lnTo>
                    <a:lnTo>
                      <a:pt x="1023" y="557"/>
                    </a:lnTo>
                    <a:lnTo>
                      <a:pt x="1024" y="557"/>
                    </a:lnTo>
                    <a:lnTo>
                      <a:pt x="1026" y="557"/>
                    </a:lnTo>
                    <a:lnTo>
                      <a:pt x="1027" y="556"/>
                    </a:lnTo>
                    <a:lnTo>
                      <a:pt x="1029" y="555"/>
                    </a:lnTo>
                    <a:lnTo>
                      <a:pt x="1030" y="552"/>
                    </a:lnTo>
                    <a:lnTo>
                      <a:pt x="1031" y="550"/>
                    </a:lnTo>
                    <a:lnTo>
                      <a:pt x="1028" y="547"/>
                    </a:lnTo>
                    <a:lnTo>
                      <a:pt x="1025" y="544"/>
                    </a:lnTo>
                    <a:lnTo>
                      <a:pt x="1017" y="538"/>
                    </a:lnTo>
                    <a:lnTo>
                      <a:pt x="1009" y="534"/>
                    </a:lnTo>
                    <a:lnTo>
                      <a:pt x="1001" y="530"/>
                    </a:lnTo>
                    <a:lnTo>
                      <a:pt x="992" y="526"/>
                    </a:lnTo>
                    <a:lnTo>
                      <a:pt x="984" y="521"/>
                    </a:lnTo>
                    <a:lnTo>
                      <a:pt x="977" y="516"/>
                    </a:lnTo>
                    <a:lnTo>
                      <a:pt x="974" y="512"/>
                    </a:lnTo>
                    <a:lnTo>
                      <a:pt x="971" y="509"/>
                    </a:lnTo>
                    <a:lnTo>
                      <a:pt x="974" y="508"/>
                    </a:lnTo>
                    <a:lnTo>
                      <a:pt x="977" y="508"/>
                    </a:lnTo>
                    <a:lnTo>
                      <a:pt x="983" y="508"/>
                    </a:lnTo>
                    <a:lnTo>
                      <a:pt x="990" y="509"/>
                    </a:lnTo>
                    <a:lnTo>
                      <a:pt x="997" y="510"/>
                    </a:lnTo>
                    <a:lnTo>
                      <a:pt x="1003" y="509"/>
                    </a:lnTo>
                    <a:lnTo>
                      <a:pt x="1006" y="509"/>
                    </a:lnTo>
                    <a:lnTo>
                      <a:pt x="1008" y="508"/>
                    </a:lnTo>
                    <a:lnTo>
                      <a:pt x="1011" y="506"/>
                    </a:lnTo>
                    <a:lnTo>
                      <a:pt x="1013" y="504"/>
                    </a:lnTo>
                    <a:lnTo>
                      <a:pt x="1014" y="502"/>
                    </a:lnTo>
                    <a:lnTo>
                      <a:pt x="1016" y="499"/>
                    </a:lnTo>
                    <a:lnTo>
                      <a:pt x="1014" y="497"/>
                    </a:lnTo>
                    <a:lnTo>
                      <a:pt x="1012" y="494"/>
                    </a:lnTo>
                    <a:lnTo>
                      <a:pt x="1010" y="493"/>
                    </a:lnTo>
                    <a:lnTo>
                      <a:pt x="1008" y="493"/>
                    </a:lnTo>
                    <a:lnTo>
                      <a:pt x="1003" y="492"/>
                    </a:lnTo>
                    <a:lnTo>
                      <a:pt x="998" y="492"/>
                    </a:lnTo>
                    <a:lnTo>
                      <a:pt x="988" y="492"/>
                    </a:lnTo>
                    <a:lnTo>
                      <a:pt x="983" y="492"/>
                    </a:lnTo>
                    <a:lnTo>
                      <a:pt x="981" y="491"/>
                    </a:lnTo>
                    <a:lnTo>
                      <a:pt x="979" y="490"/>
                    </a:lnTo>
                    <a:lnTo>
                      <a:pt x="982" y="488"/>
                    </a:lnTo>
                    <a:lnTo>
                      <a:pt x="985" y="486"/>
                    </a:lnTo>
                    <a:lnTo>
                      <a:pt x="988" y="484"/>
                    </a:lnTo>
                    <a:lnTo>
                      <a:pt x="989" y="483"/>
                    </a:lnTo>
                    <a:lnTo>
                      <a:pt x="990" y="481"/>
                    </a:lnTo>
                    <a:lnTo>
                      <a:pt x="989" y="476"/>
                    </a:lnTo>
                    <a:lnTo>
                      <a:pt x="986" y="472"/>
                    </a:lnTo>
                    <a:lnTo>
                      <a:pt x="983" y="469"/>
                    </a:lnTo>
                    <a:lnTo>
                      <a:pt x="980" y="466"/>
                    </a:lnTo>
                    <a:lnTo>
                      <a:pt x="971" y="462"/>
                    </a:lnTo>
                    <a:lnTo>
                      <a:pt x="963" y="458"/>
                    </a:lnTo>
                    <a:lnTo>
                      <a:pt x="959" y="457"/>
                    </a:lnTo>
                    <a:lnTo>
                      <a:pt x="955" y="455"/>
                    </a:lnTo>
                    <a:lnTo>
                      <a:pt x="947" y="451"/>
                    </a:lnTo>
                    <a:lnTo>
                      <a:pt x="939" y="444"/>
                    </a:lnTo>
                    <a:lnTo>
                      <a:pt x="931" y="439"/>
                    </a:lnTo>
                    <a:lnTo>
                      <a:pt x="924" y="435"/>
                    </a:lnTo>
                    <a:lnTo>
                      <a:pt x="920" y="433"/>
                    </a:lnTo>
                    <a:lnTo>
                      <a:pt x="916" y="433"/>
                    </a:lnTo>
                    <a:lnTo>
                      <a:pt x="912" y="432"/>
                    </a:lnTo>
                    <a:lnTo>
                      <a:pt x="909" y="433"/>
                    </a:lnTo>
                    <a:lnTo>
                      <a:pt x="905" y="435"/>
                    </a:lnTo>
                    <a:lnTo>
                      <a:pt x="900" y="438"/>
                    </a:lnTo>
                    <a:lnTo>
                      <a:pt x="895" y="431"/>
                    </a:lnTo>
                    <a:lnTo>
                      <a:pt x="888" y="425"/>
                    </a:lnTo>
                    <a:lnTo>
                      <a:pt x="875" y="414"/>
                    </a:lnTo>
                    <a:lnTo>
                      <a:pt x="868" y="408"/>
                    </a:lnTo>
                    <a:lnTo>
                      <a:pt x="862" y="400"/>
                    </a:lnTo>
                    <a:lnTo>
                      <a:pt x="856" y="393"/>
                    </a:lnTo>
                    <a:lnTo>
                      <a:pt x="853" y="390"/>
                    </a:lnTo>
                    <a:lnTo>
                      <a:pt x="852" y="385"/>
                    </a:lnTo>
                    <a:lnTo>
                      <a:pt x="864" y="395"/>
                    </a:lnTo>
                    <a:lnTo>
                      <a:pt x="876" y="405"/>
                    </a:lnTo>
                    <a:lnTo>
                      <a:pt x="888" y="414"/>
                    </a:lnTo>
                    <a:lnTo>
                      <a:pt x="900" y="421"/>
                    </a:lnTo>
                    <a:lnTo>
                      <a:pt x="914" y="428"/>
                    </a:lnTo>
                    <a:lnTo>
                      <a:pt x="927" y="434"/>
                    </a:lnTo>
                    <a:lnTo>
                      <a:pt x="941" y="439"/>
                    </a:lnTo>
                    <a:lnTo>
                      <a:pt x="956" y="443"/>
                    </a:lnTo>
                    <a:lnTo>
                      <a:pt x="957" y="440"/>
                    </a:lnTo>
                    <a:lnTo>
                      <a:pt x="960" y="437"/>
                    </a:lnTo>
                    <a:lnTo>
                      <a:pt x="961" y="434"/>
                    </a:lnTo>
                    <a:lnTo>
                      <a:pt x="961" y="432"/>
                    </a:lnTo>
                    <a:lnTo>
                      <a:pt x="961" y="430"/>
                    </a:lnTo>
                    <a:lnTo>
                      <a:pt x="977" y="432"/>
                    </a:lnTo>
                    <a:lnTo>
                      <a:pt x="985" y="433"/>
                    </a:lnTo>
                    <a:lnTo>
                      <a:pt x="994" y="433"/>
                    </a:lnTo>
                    <a:lnTo>
                      <a:pt x="1001" y="432"/>
                    </a:lnTo>
                    <a:lnTo>
                      <a:pt x="1005" y="432"/>
                    </a:lnTo>
                    <a:lnTo>
                      <a:pt x="1008" y="431"/>
                    </a:lnTo>
                    <a:lnTo>
                      <a:pt x="1011" y="429"/>
                    </a:lnTo>
                    <a:lnTo>
                      <a:pt x="1015" y="427"/>
                    </a:lnTo>
                    <a:lnTo>
                      <a:pt x="1017" y="425"/>
                    </a:lnTo>
                    <a:lnTo>
                      <a:pt x="1020" y="422"/>
                    </a:lnTo>
                    <a:lnTo>
                      <a:pt x="1018" y="420"/>
                    </a:lnTo>
                    <a:lnTo>
                      <a:pt x="1016" y="418"/>
                    </a:lnTo>
                    <a:lnTo>
                      <a:pt x="1014" y="417"/>
                    </a:lnTo>
                    <a:lnTo>
                      <a:pt x="1011" y="416"/>
                    </a:lnTo>
                    <a:lnTo>
                      <a:pt x="1005" y="416"/>
                    </a:lnTo>
                    <a:lnTo>
                      <a:pt x="999" y="416"/>
                    </a:lnTo>
                    <a:lnTo>
                      <a:pt x="996" y="416"/>
                    </a:lnTo>
                    <a:lnTo>
                      <a:pt x="992" y="416"/>
                    </a:lnTo>
                    <a:lnTo>
                      <a:pt x="986" y="416"/>
                    </a:lnTo>
                    <a:lnTo>
                      <a:pt x="980" y="415"/>
                    </a:lnTo>
                    <a:lnTo>
                      <a:pt x="977" y="415"/>
                    </a:lnTo>
                    <a:lnTo>
                      <a:pt x="974" y="413"/>
                    </a:lnTo>
                    <a:lnTo>
                      <a:pt x="968" y="411"/>
                    </a:lnTo>
                    <a:lnTo>
                      <a:pt x="962" y="409"/>
                    </a:lnTo>
                    <a:lnTo>
                      <a:pt x="950" y="403"/>
                    </a:lnTo>
                    <a:lnTo>
                      <a:pt x="926" y="391"/>
                    </a:lnTo>
                    <a:lnTo>
                      <a:pt x="914" y="385"/>
                    </a:lnTo>
                    <a:lnTo>
                      <a:pt x="901" y="380"/>
                    </a:lnTo>
                    <a:lnTo>
                      <a:pt x="889" y="375"/>
                    </a:lnTo>
                    <a:lnTo>
                      <a:pt x="882" y="374"/>
                    </a:lnTo>
                    <a:lnTo>
                      <a:pt x="876" y="372"/>
                    </a:lnTo>
                    <a:lnTo>
                      <a:pt x="871" y="378"/>
                    </a:lnTo>
                    <a:lnTo>
                      <a:pt x="861" y="371"/>
                    </a:lnTo>
                    <a:lnTo>
                      <a:pt x="852" y="364"/>
                    </a:lnTo>
                    <a:lnTo>
                      <a:pt x="843" y="356"/>
                    </a:lnTo>
                    <a:lnTo>
                      <a:pt x="835" y="348"/>
                    </a:lnTo>
                    <a:lnTo>
                      <a:pt x="820" y="332"/>
                    </a:lnTo>
                    <a:lnTo>
                      <a:pt x="810" y="324"/>
                    </a:lnTo>
                    <a:lnTo>
                      <a:pt x="802" y="316"/>
                    </a:lnTo>
                    <a:lnTo>
                      <a:pt x="800" y="315"/>
                    </a:lnTo>
                    <a:lnTo>
                      <a:pt x="798" y="315"/>
                    </a:lnTo>
                    <a:lnTo>
                      <a:pt x="795" y="317"/>
                    </a:lnTo>
                    <a:lnTo>
                      <a:pt x="792" y="319"/>
                    </a:lnTo>
                    <a:lnTo>
                      <a:pt x="788" y="321"/>
                    </a:lnTo>
                    <a:lnTo>
                      <a:pt x="796" y="335"/>
                    </a:lnTo>
                    <a:lnTo>
                      <a:pt x="805" y="349"/>
                    </a:lnTo>
                    <a:lnTo>
                      <a:pt x="812" y="363"/>
                    </a:lnTo>
                    <a:lnTo>
                      <a:pt x="817" y="371"/>
                    </a:lnTo>
                    <a:lnTo>
                      <a:pt x="820" y="378"/>
                    </a:lnTo>
                    <a:lnTo>
                      <a:pt x="803" y="365"/>
                    </a:lnTo>
                    <a:lnTo>
                      <a:pt x="788" y="350"/>
                    </a:lnTo>
                    <a:lnTo>
                      <a:pt x="773" y="334"/>
                    </a:lnTo>
                    <a:lnTo>
                      <a:pt x="757" y="319"/>
                    </a:lnTo>
                    <a:lnTo>
                      <a:pt x="744" y="301"/>
                    </a:lnTo>
                    <a:lnTo>
                      <a:pt x="731" y="284"/>
                    </a:lnTo>
                    <a:lnTo>
                      <a:pt x="719" y="265"/>
                    </a:lnTo>
                    <a:lnTo>
                      <a:pt x="714" y="256"/>
                    </a:lnTo>
                    <a:lnTo>
                      <a:pt x="710" y="247"/>
                    </a:lnTo>
                    <a:lnTo>
                      <a:pt x="705" y="247"/>
                    </a:lnTo>
                    <a:lnTo>
                      <a:pt x="700" y="247"/>
                    </a:lnTo>
                    <a:lnTo>
                      <a:pt x="698" y="248"/>
                    </a:lnTo>
                    <a:lnTo>
                      <a:pt x="696" y="249"/>
                    </a:lnTo>
                    <a:lnTo>
                      <a:pt x="694" y="251"/>
                    </a:lnTo>
                    <a:lnTo>
                      <a:pt x="693" y="253"/>
                    </a:lnTo>
                    <a:lnTo>
                      <a:pt x="700" y="266"/>
                    </a:lnTo>
                    <a:lnTo>
                      <a:pt x="707" y="280"/>
                    </a:lnTo>
                    <a:lnTo>
                      <a:pt x="715" y="293"/>
                    </a:lnTo>
                    <a:lnTo>
                      <a:pt x="724" y="306"/>
                    </a:lnTo>
                    <a:lnTo>
                      <a:pt x="732" y="320"/>
                    </a:lnTo>
                    <a:lnTo>
                      <a:pt x="738" y="333"/>
                    </a:lnTo>
                    <a:lnTo>
                      <a:pt x="741" y="339"/>
                    </a:lnTo>
                    <a:lnTo>
                      <a:pt x="744" y="346"/>
                    </a:lnTo>
                    <a:lnTo>
                      <a:pt x="746" y="352"/>
                    </a:lnTo>
                    <a:lnTo>
                      <a:pt x="747" y="359"/>
                    </a:lnTo>
                    <a:lnTo>
                      <a:pt x="736" y="346"/>
                    </a:lnTo>
                    <a:lnTo>
                      <a:pt x="725" y="334"/>
                    </a:lnTo>
                    <a:lnTo>
                      <a:pt x="714" y="322"/>
                    </a:lnTo>
                    <a:lnTo>
                      <a:pt x="705" y="309"/>
                    </a:lnTo>
                    <a:lnTo>
                      <a:pt x="696" y="296"/>
                    </a:lnTo>
                    <a:lnTo>
                      <a:pt x="689" y="282"/>
                    </a:lnTo>
                    <a:lnTo>
                      <a:pt x="682" y="267"/>
                    </a:lnTo>
                    <a:lnTo>
                      <a:pt x="674" y="253"/>
                    </a:lnTo>
                    <a:lnTo>
                      <a:pt x="672" y="253"/>
                    </a:lnTo>
                    <a:lnTo>
                      <a:pt x="669" y="252"/>
                    </a:lnTo>
                    <a:lnTo>
                      <a:pt x="665" y="251"/>
                    </a:lnTo>
                    <a:lnTo>
                      <a:pt x="663" y="251"/>
                    </a:lnTo>
                    <a:lnTo>
                      <a:pt x="661" y="251"/>
                    </a:lnTo>
                    <a:lnTo>
                      <a:pt x="659" y="252"/>
                    </a:lnTo>
                    <a:lnTo>
                      <a:pt x="658" y="255"/>
                    </a:lnTo>
                    <a:lnTo>
                      <a:pt x="661" y="276"/>
                    </a:lnTo>
                    <a:lnTo>
                      <a:pt x="666" y="295"/>
                    </a:lnTo>
                    <a:lnTo>
                      <a:pt x="671" y="315"/>
                    </a:lnTo>
                    <a:lnTo>
                      <a:pt x="677" y="334"/>
                    </a:lnTo>
                    <a:lnTo>
                      <a:pt x="670" y="323"/>
                    </a:lnTo>
                    <a:lnTo>
                      <a:pt x="664" y="309"/>
                    </a:lnTo>
                    <a:lnTo>
                      <a:pt x="653" y="284"/>
                    </a:lnTo>
                    <a:lnTo>
                      <a:pt x="647" y="272"/>
                    </a:lnTo>
                    <a:lnTo>
                      <a:pt x="640" y="259"/>
                    </a:lnTo>
                    <a:lnTo>
                      <a:pt x="636" y="254"/>
                    </a:lnTo>
                    <a:lnTo>
                      <a:pt x="631" y="249"/>
                    </a:lnTo>
                    <a:lnTo>
                      <a:pt x="627" y="244"/>
                    </a:lnTo>
                    <a:lnTo>
                      <a:pt x="622" y="239"/>
                    </a:lnTo>
                    <a:lnTo>
                      <a:pt x="623" y="238"/>
                    </a:lnTo>
                    <a:lnTo>
                      <a:pt x="624" y="236"/>
                    </a:lnTo>
                    <a:lnTo>
                      <a:pt x="624" y="232"/>
                    </a:lnTo>
                    <a:lnTo>
                      <a:pt x="624" y="227"/>
                    </a:lnTo>
                    <a:lnTo>
                      <a:pt x="624" y="223"/>
                    </a:lnTo>
                    <a:lnTo>
                      <a:pt x="621" y="220"/>
                    </a:lnTo>
                    <a:lnTo>
                      <a:pt x="618" y="219"/>
                    </a:lnTo>
                    <a:lnTo>
                      <a:pt x="617" y="217"/>
                    </a:lnTo>
                    <a:lnTo>
                      <a:pt x="616" y="215"/>
                    </a:lnTo>
                    <a:lnTo>
                      <a:pt x="615" y="213"/>
                    </a:lnTo>
                    <a:lnTo>
                      <a:pt x="616" y="211"/>
                    </a:lnTo>
                    <a:lnTo>
                      <a:pt x="617" y="208"/>
                    </a:lnTo>
                    <a:lnTo>
                      <a:pt x="618" y="206"/>
                    </a:lnTo>
                    <a:lnTo>
                      <a:pt x="620" y="201"/>
                    </a:lnTo>
                    <a:lnTo>
                      <a:pt x="624" y="195"/>
                    </a:lnTo>
                    <a:lnTo>
                      <a:pt x="626" y="190"/>
                    </a:lnTo>
                    <a:lnTo>
                      <a:pt x="627" y="187"/>
                    </a:lnTo>
                    <a:lnTo>
                      <a:pt x="628" y="185"/>
                    </a:lnTo>
                    <a:lnTo>
                      <a:pt x="628" y="182"/>
                    </a:lnTo>
                    <a:lnTo>
                      <a:pt x="627" y="180"/>
                    </a:lnTo>
                    <a:lnTo>
                      <a:pt x="626" y="178"/>
                    </a:lnTo>
                    <a:lnTo>
                      <a:pt x="624" y="175"/>
                    </a:lnTo>
                    <a:lnTo>
                      <a:pt x="622" y="173"/>
                    </a:lnTo>
                    <a:lnTo>
                      <a:pt x="620" y="171"/>
                    </a:lnTo>
                    <a:lnTo>
                      <a:pt x="618" y="169"/>
                    </a:lnTo>
                    <a:lnTo>
                      <a:pt x="616" y="167"/>
                    </a:lnTo>
                    <a:lnTo>
                      <a:pt x="615" y="168"/>
                    </a:lnTo>
                    <a:lnTo>
                      <a:pt x="614" y="169"/>
                    </a:lnTo>
                    <a:lnTo>
                      <a:pt x="612" y="172"/>
                    </a:lnTo>
                    <a:lnTo>
                      <a:pt x="611" y="175"/>
                    </a:lnTo>
                    <a:lnTo>
                      <a:pt x="611" y="179"/>
                    </a:lnTo>
                    <a:lnTo>
                      <a:pt x="612" y="182"/>
                    </a:lnTo>
                    <a:lnTo>
                      <a:pt x="611" y="185"/>
                    </a:lnTo>
                    <a:lnTo>
                      <a:pt x="611" y="188"/>
                    </a:lnTo>
                    <a:lnTo>
                      <a:pt x="609" y="190"/>
                    </a:lnTo>
                    <a:lnTo>
                      <a:pt x="601" y="204"/>
                    </a:lnTo>
                    <a:lnTo>
                      <a:pt x="592" y="217"/>
                    </a:lnTo>
                    <a:lnTo>
                      <a:pt x="582" y="232"/>
                    </a:lnTo>
                    <a:lnTo>
                      <a:pt x="572" y="246"/>
                    </a:lnTo>
                    <a:lnTo>
                      <a:pt x="562" y="259"/>
                    </a:lnTo>
                    <a:lnTo>
                      <a:pt x="551" y="274"/>
                    </a:lnTo>
                    <a:lnTo>
                      <a:pt x="539" y="287"/>
                    </a:lnTo>
                    <a:lnTo>
                      <a:pt x="528" y="300"/>
                    </a:lnTo>
                    <a:lnTo>
                      <a:pt x="516" y="312"/>
                    </a:lnTo>
                    <a:lnTo>
                      <a:pt x="504" y="325"/>
                    </a:lnTo>
                    <a:lnTo>
                      <a:pt x="490" y="337"/>
                    </a:lnTo>
                    <a:lnTo>
                      <a:pt x="477" y="348"/>
                    </a:lnTo>
                    <a:lnTo>
                      <a:pt x="464" y="359"/>
                    </a:lnTo>
                    <a:lnTo>
                      <a:pt x="450" y="369"/>
                    </a:lnTo>
                    <a:lnTo>
                      <a:pt x="437" y="378"/>
                    </a:lnTo>
                    <a:lnTo>
                      <a:pt x="423" y="385"/>
                    </a:lnTo>
                    <a:lnTo>
                      <a:pt x="434" y="376"/>
                    </a:lnTo>
                    <a:lnTo>
                      <a:pt x="445" y="367"/>
                    </a:lnTo>
                    <a:lnTo>
                      <a:pt x="468" y="347"/>
                    </a:lnTo>
                    <a:lnTo>
                      <a:pt x="491" y="328"/>
                    </a:lnTo>
                    <a:lnTo>
                      <a:pt x="503" y="317"/>
                    </a:lnTo>
                    <a:lnTo>
                      <a:pt x="514" y="306"/>
                    </a:lnTo>
                    <a:lnTo>
                      <a:pt x="524" y="296"/>
                    </a:lnTo>
                    <a:lnTo>
                      <a:pt x="534" y="284"/>
                    </a:lnTo>
                    <a:lnTo>
                      <a:pt x="543" y="273"/>
                    </a:lnTo>
                    <a:lnTo>
                      <a:pt x="553" y="260"/>
                    </a:lnTo>
                    <a:lnTo>
                      <a:pt x="560" y="248"/>
                    </a:lnTo>
                    <a:lnTo>
                      <a:pt x="566" y="236"/>
                    </a:lnTo>
                    <a:lnTo>
                      <a:pt x="572" y="223"/>
                    </a:lnTo>
                    <a:lnTo>
                      <a:pt x="574" y="215"/>
                    </a:lnTo>
                    <a:lnTo>
                      <a:pt x="575" y="208"/>
                    </a:lnTo>
                    <a:lnTo>
                      <a:pt x="579" y="204"/>
                    </a:lnTo>
                    <a:lnTo>
                      <a:pt x="583" y="200"/>
                    </a:lnTo>
                    <a:lnTo>
                      <a:pt x="586" y="195"/>
                    </a:lnTo>
                    <a:lnTo>
                      <a:pt x="589" y="191"/>
                    </a:lnTo>
                    <a:lnTo>
                      <a:pt x="590" y="186"/>
                    </a:lnTo>
                    <a:lnTo>
                      <a:pt x="591" y="181"/>
                    </a:lnTo>
                    <a:lnTo>
                      <a:pt x="591" y="175"/>
                    </a:lnTo>
                    <a:lnTo>
                      <a:pt x="590" y="171"/>
                    </a:lnTo>
                    <a:lnTo>
                      <a:pt x="586" y="169"/>
                    </a:lnTo>
                    <a:lnTo>
                      <a:pt x="583" y="166"/>
                    </a:lnTo>
                    <a:lnTo>
                      <a:pt x="581" y="165"/>
                    </a:lnTo>
                    <a:lnTo>
                      <a:pt x="580" y="165"/>
                    </a:lnTo>
                    <a:lnTo>
                      <a:pt x="578" y="165"/>
                    </a:lnTo>
                    <a:lnTo>
                      <a:pt x="575" y="165"/>
                    </a:lnTo>
                    <a:lnTo>
                      <a:pt x="572" y="171"/>
                    </a:lnTo>
                    <a:lnTo>
                      <a:pt x="567" y="176"/>
                    </a:lnTo>
                    <a:lnTo>
                      <a:pt x="562" y="182"/>
                    </a:lnTo>
                    <a:lnTo>
                      <a:pt x="557" y="187"/>
                    </a:lnTo>
                    <a:lnTo>
                      <a:pt x="551" y="191"/>
                    </a:lnTo>
                    <a:lnTo>
                      <a:pt x="545" y="196"/>
                    </a:lnTo>
                    <a:lnTo>
                      <a:pt x="531" y="203"/>
                    </a:lnTo>
                    <a:lnTo>
                      <a:pt x="517" y="210"/>
                    </a:lnTo>
                    <a:lnTo>
                      <a:pt x="503" y="217"/>
                    </a:lnTo>
                    <a:lnTo>
                      <a:pt x="488" y="225"/>
                    </a:lnTo>
                    <a:lnTo>
                      <a:pt x="474" y="232"/>
                    </a:lnTo>
                    <a:lnTo>
                      <a:pt x="473" y="233"/>
                    </a:lnTo>
                    <a:lnTo>
                      <a:pt x="473" y="236"/>
                    </a:lnTo>
                    <a:lnTo>
                      <a:pt x="474" y="238"/>
                    </a:lnTo>
                    <a:lnTo>
                      <a:pt x="475" y="240"/>
                    </a:lnTo>
                    <a:lnTo>
                      <a:pt x="476" y="243"/>
                    </a:lnTo>
                    <a:lnTo>
                      <a:pt x="479" y="245"/>
                    </a:lnTo>
                    <a:lnTo>
                      <a:pt x="481" y="246"/>
                    </a:lnTo>
                    <a:lnTo>
                      <a:pt x="484" y="247"/>
                    </a:lnTo>
                    <a:lnTo>
                      <a:pt x="489" y="245"/>
                    </a:lnTo>
                    <a:lnTo>
                      <a:pt x="494" y="243"/>
                    </a:lnTo>
                    <a:lnTo>
                      <a:pt x="505" y="238"/>
                    </a:lnTo>
                    <a:lnTo>
                      <a:pt x="515" y="232"/>
                    </a:lnTo>
                    <a:lnTo>
                      <a:pt x="524" y="226"/>
                    </a:lnTo>
                    <a:lnTo>
                      <a:pt x="503" y="245"/>
                    </a:lnTo>
                    <a:lnTo>
                      <a:pt x="479" y="264"/>
                    </a:lnTo>
                    <a:lnTo>
                      <a:pt x="455" y="283"/>
                    </a:lnTo>
                    <a:lnTo>
                      <a:pt x="430" y="301"/>
                    </a:lnTo>
                    <a:lnTo>
                      <a:pt x="404" y="318"/>
                    </a:lnTo>
                    <a:lnTo>
                      <a:pt x="378" y="334"/>
                    </a:lnTo>
                    <a:lnTo>
                      <a:pt x="351" y="348"/>
                    </a:lnTo>
                    <a:lnTo>
                      <a:pt x="325" y="362"/>
                    </a:lnTo>
                    <a:lnTo>
                      <a:pt x="323" y="353"/>
                    </a:lnTo>
                    <a:lnTo>
                      <a:pt x="243" y="376"/>
                    </a:lnTo>
                    <a:lnTo>
                      <a:pt x="250" y="376"/>
                    </a:lnTo>
                    <a:lnTo>
                      <a:pt x="256" y="377"/>
                    </a:lnTo>
                    <a:lnTo>
                      <a:pt x="269" y="377"/>
                    </a:lnTo>
                    <a:lnTo>
                      <a:pt x="283" y="376"/>
                    </a:lnTo>
                    <a:lnTo>
                      <a:pt x="296" y="374"/>
                    </a:lnTo>
                    <a:lnTo>
                      <a:pt x="323" y="370"/>
                    </a:lnTo>
                    <a:lnTo>
                      <a:pt x="336" y="368"/>
                    </a:lnTo>
                    <a:lnTo>
                      <a:pt x="349" y="368"/>
                    </a:lnTo>
                    <a:lnTo>
                      <a:pt x="354" y="366"/>
                    </a:lnTo>
                    <a:lnTo>
                      <a:pt x="365" y="362"/>
                    </a:lnTo>
                    <a:lnTo>
                      <a:pt x="370" y="359"/>
                    </a:lnTo>
                    <a:lnTo>
                      <a:pt x="375" y="356"/>
                    </a:lnTo>
                    <a:lnTo>
                      <a:pt x="380" y="355"/>
                    </a:lnTo>
                    <a:lnTo>
                      <a:pt x="385" y="355"/>
                    </a:lnTo>
                    <a:lnTo>
                      <a:pt x="390" y="356"/>
                    </a:lnTo>
                    <a:lnTo>
                      <a:pt x="426" y="337"/>
                    </a:lnTo>
                    <a:lnTo>
                      <a:pt x="443" y="327"/>
                    </a:lnTo>
                    <a:lnTo>
                      <a:pt x="461" y="317"/>
                    </a:lnTo>
                    <a:lnTo>
                      <a:pt x="478" y="305"/>
                    </a:lnTo>
                    <a:lnTo>
                      <a:pt x="494" y="293"/>
                    </a:lnTo>
                    <a:lnTo>
                      <a:pt x="511" y="281"/>
                    </a:lnTo>
                    <a:lnTo>
                      <a:pt x="527" y="266"/>
                    </a:lnTo>
                    <a:lnTo>
                      <a:pt x="511" y="285"/>
                    </a:lnTo>
                    <a:lnTo>
                      <a:pt x="492" y="304"/>
                    </a:lnTo>
                    <a:lnTo>
                      <a:pt x="474" y="322"/>
                    </a:lnTo>
                    <a:lnTo>
                      <a:pt x="464" y="331"/>
                    </a:lnTo>
                    <a:lnTo>
                      <a:pt x="453" y="339"/>
                    </a:lnTo>
                    <a:lnTo>
                      <a:pt x="443" y="347"/>
                    </a:lnTo>
                    <a:lnTo>
                      <a:pt x="432" y="355"/>
                    </a:lnTo>
                    <a:lnTo>
                      <a:pt x="421" y="363"/>
                    </a:lnTo>
                    <a:lnTo>
                      <a:pt x="411" y="370"/>
                    </a:lnTo>
                    <a:lnTo>
                      <a:pt x="398" y="376"/>
                    </a:lnTo>
                    <a:lnTo>
                      <a:pt x="387" y="381"/>
                    </a:lnTo>
                    <a:lnTo>
                      <a:pt x="375" y="386"/>
                    </a:lnTo>
                    <a:lnTo>
                      <a:pt x="363" y="391"/>
                    </a:lnTo>
                    <a:lnTo>
                      <a:pt x="363" y="390"/>
                    </a:lnTo>
                    <a:lnTo>
                      <a:pt x="363" y="389"/>
                    </a:lnTo>
                    <a:lnTo>
                      <a:pt x="361" y="387"/>
                    </a:lnTo>
                    <a:lnTo>
                      <a:pt x="359" y="385"/>
                    </a:lnTo>
                    <a:lnTo>
                      <a:pt x="357" y="383"/>
                    </a:lnTo>
                    <a:lnTo>
                      <a:pt x="353" y="383"/>
                    </a:lnTo>
                    <a:lnTo>
                      <a:pt x="349" y="383"/>
                    </a:lnTo>
                    <a:lnTo>
                      <a:pt x="346" y="383"/>
                    </a:lnTo>
                    <a:lnTo>
                      <a:pt x="342" y="384"/>
                    </a:lnTo>
                    <a:lnTo>
                      <a:pt x="335" y="387"/>
                    </a:lnTo>
                    <a:lnTo>
                      <a:pt x="332" y="389"/>
                    </a:lnTo>
                    <a:lnTo>
                      <a:pt x="328" y="391"/>
                    </a:lnTo>
                    <a:lnTo>
                      <a:pt x="322" y="394"/>
                    </a:lnTo>
                    <a:lnTo>
                      <a:pt x="318" y="394"/>
                    </a:lnTo>
                    <a:lnTo>
                      <a:pt x="316" y="395"/>
                    </a:lnTo>
                    <a:lnTo>
                      <a:pt x="313" y="395"/>
                    </a:lnTo>
                    <a:lnTo>
                      <a:pt x="310" y="394"/>
                    </a:lnTo>
                    <a:lnTo>
                      <a:pt x="308" y="392"/>
                    </a:lnTo>
                    <a:lnTo>
                      <a:pt x="306" y="389"/>
                    </a:lnTo>
                    <a:lnTo>
                      <a:pt x="287" y="390"/>
                    </a:lnTo>
                    <a:lnTo>
                      <a:pt x="267" y="391"/>
                    </a:lnTo>
                    <a:lnTo>
                      <a:pt x="195" y="395"/>
                    </a:lnTo>
                    <a:lnTo>
                      <a:pt x="175" y="396"/>
                    </a:lnTo>
                    <a:lnTo>
                      <a:pt x="156" y="397"/>
                    </a:lnTo>
                    <a:lnTo>
                      <a:pt x="164" y="405"/>
                    </a:lnTo>
                    <a:lnTo>
                      <a:pt x="161" y="408"/>
                    </a:lnTo>
                    <a:lnTo>
                      <a:pt x="157" y="410"/>
                    </a:lnTo>
                    <a:lnTo>
                      <a:pt x="155" y="412"/>
                    </a:lnTo>
                    <a:lnTo>
                      <a:pt x="154" y="414"/>
                    </a:lnTo>
                    <a:lnTo>
                      <a:pt x="153" y="417"/>
                    </a:lnTo>
                    <a:lnTo>
                      <a:pt x="157" y="420"/>
                    </a:lnTo>
                    <a:lnTo>
                      <a:pt x="161" y="422"/>
                    </a:lnTo>
                    <a:lnTo>
                      <a:pt x="165" y="423"/>
                    </a:lnTo>
                    <a:lnTo>
                      <a:pt x="170" y="424"/>
                    </a:lnTo>
                    <a:lnTo>
                      <a:pt x="174" y="424"/>
                    </a:lnTo>
                    <a:lnTo>
                      <a:pt x="179" y="424"/>
                    </a:lnTo>
                    <a:lnTo>
                      <a:pt x="190" y="422"/>
                    </a:lnTo>
                    <a:lnTo>
                      <a:pt x="200" y="420"/>
                    </a:lnTo>
                    <a:lnTo>
                      <a:pt x="209" y="417"/>
                    </a:lnTo>
                    <a:lnTo>
                      <a:pt x="219" y="415"/>
                    </a:lnTo>
                    <a:lnTo>
                      <a:pt x="224" y="414"/>
                    </a:lnTo>
                    <a:lnTo>
                      <a:pt x="230" y="413"/>
                    </a:lnTo>
                    <a:lnTo>
                      <a:pt x="221" y="417"/>
                    </a:lnTo>
                    <a:lnTo>
                      <a:pt x="214" y="421"/>
                    </a:lnTo>
                    <a:lnTo>
                      <a:pt x="199" y="427"/>
                    </a:lnTo>
                    <a:lnTo>
                      <a:pt x="166" y="438"/>
                    </a:lnTo>
                    <a:lnTo>
                      <a:pt x="169" y="443"/>
                    </a:lnTo>
                    <a:lnTo>
                      <a:pt x="171" y="450"/>
                    </a:lnTo>
                    <a:lnTo>
                      <a:pt x="174" y="455"/>
                    </a:lnTo>
                    <a:lnTo>
                      <a:pt x="177" y="461"/>
                    </a:lnTo>
                    <a:lnTo>
                      <a:pt x="180" y="466"/>
                    </a:lnTo>
                    <a:lnTo>
                      <a:pt x="186" y="470"/>
                    </a:lnTo>
                    <a:lnTo>
                      <a:pt x="191" y="474"/>
                    </a:lnTo>
                    <a:lnTo>
                      <a:pt x="194" y="475"/>
                    </a:lnTo>
                    <a:lnTo>
                      <a:pt x="198" y="476"/>
                    </a:lnTo>
                    <a:lnTo>
                      <a:pt x="200" y="476"/>
                    </a:lnTo>
                    <a:lnTo>
                      <a:pt x="203" y="476"/>
                    </a:lnTo>
                    <a:lnTo>
                      <a:pt x="205" y="476"/>
                    </a:lnTo>
                    <a:lnTo>
                      <a:pt x="206" y="477"/>
                    </a:lnTo>
                    <a:lnTo>
                      <a:pt x="207" y="479"/>
                    </a:lnTo>
                    <a:lnTo>
                      <a:pt x="198" y="485"/>
                    </a:lnTo>
                    <a:lnTo>
                      <a:pt x="187" y="491"/>
                    </a:lnTo>
                    <a:lnTo>
                      <a:pt x="176" y="498"/>
                    </a:lnTo>
                    <a:lnTo>
                      <a:pt x="165" y="504"/>
                    </a:lnTo>
                    <a:lnTo>
                      <a:pt x="156" y="510"/>
                    </a:lnTo>
                    <a:lnTo>
                      <a:pt x="146" y="516"/>
                    </a:lnTo>
                    <a:lnTo>
                      <a:pt x="136" y="523"/>
                    </a:lnTo>
                    <a:lnTo>
                      <a:pt x="129" y="531"/>
                    </a:lnTo>
                    <a:lnTo>
                      <a:pt x="131" y="534"/>
                    </a:lnTo>
                    <a:lnTo>
                      <a:pt x="133" y="536"/>
                    </a:lnTo>
                    <a:lnTo>
                      <a:pt x="136" y="538"/>
                    </a:lnTo>
                    <a:lnTo>
                      <a:pt x="138" y="539"/>
                    </a:lnTo>
                    <a:lnTo>
                      <a:pt x="142" y="539"/>
                    </a:lnTo>
                    <a:lnTo>
                      <a:pt x="144" y="539"/>
                    </a:lnTo>
                    <a:lnTo>
                      <a:pt x="150" y="538"/>
                    </a:lnTo>
                    <a:lnTo>
                      <a:pt x="161" y="534"/>
                    </a:lnTo>
                    <a:lnTo>
                      <a:pt x="166" y="532"/>
                    </a:lnTo>
                    <a:lnTo>
                      <a:pt x="172" y="531"/>
                    </a:lnTo>
                    <a:lnTo>
                      <a:pt x="167" y="534"/>
                    </a:lnTo>
                    <a:lnTo>
                      <a:pt x="162" y="538"/>
                    </a:lnTo>
                    <a:lnTo>
                      <a:pt x="158" y="542"/>
                    </a:lnTo>
                    <a:lnTo>
                      <a:pt x="153" y="547"/>
                    </a:lnTo>
                    <a:lnTo>
                      <a:pt x="149" y="551"/>
                    </a:lnTo>
                    <a:lnTo>
                      <a:pt x="145" y="556"/>
                    </a:lnTo>
                    <a:lnTo>
                      <a:pt x="142" y="561"/>
                    </a:lnTo>
                    <a:lnTo>
                      <a:pt x="140" y="566"/>
                    </a:lnTo>
                    <a:lnTo>
                      <a:pt x="141" y="569"/>
                    </a:lnTo>
                    <a:lnTo>
                      <a:pt x="143" y="571"/>
                    </a:lnTo>
                    <a:lnTo>
                      <a:pt x="147" y="574"/>
                    </a:lnTo>
                    <a:lnTo>
                      <a:pt x="151" y="576"/>
                    </a:lnTo>
                    <a:lnTo>
                      <a:pt x="156" y="577"/>
                    </a:lnTo>
                    <a:lnTo>
                      <a:pt x="160" y="577"/>
                    </a:lnTo>
                    <a:lnTo>
                      <a:pt x="165" y="576"/>
                    </a:lnTo>
                    <a:lnTo>
                      <a:pt x="169" y="574"/>
                    </a:lnTo>
                    <a:lnTo>
                      <a:pt x="172" y="572"/>
                    </a:lnTo>
                    <a:lnTo>
                      <a:pt x="174" y="569"/>
                    </a:lnTo>
                    <a:lnTo>
                      <a:pt x="171" y="575"/>
                    </a:lnTo>
                    <a:lnTo>
                      <a:pt x="167" y="581"/>
                    </a:lnTo>
                    <a:lnTo>
                      <a:pt x="162" y="588"/>
                    </a:lnTo>
                    <a:lnTo>
                      <a:pt x="158" y="593"/>
                    </a:lnTo>
                    <a:lnTo>
                      <a:pt x="152" y="598"/>
                    </a:lnTo>
                    <a:lnTo>
                      <a:pt x="147" y="602"/>
                    </a:lnTo>
                    <a:lnTo>
                      <a:pt x="141" y="605"/>
                    </a:lnTo>
                    <a:lnTo>
                      <a:pt x="133" y="607"/>
                    </a:lnTo>
                    <a:lnTo>
                      <a:pt x="131" y="635"/>
                    </a:lnTo>
                    <a:lnTo>
                      <a:pt x="125" y="635"/>
                    </a:lnTo>
                    <a:lnTo>
                      <a:pt x="126" y="625"/>
                    </a:lnTo>
                    <a:lnTo>
                      <a:pt x="128" y="616"/>
                    </a:lnTo>
                    <a:lnTo>
                      <a:pt x="131" y="599"/>
                    </a:lnTo>
                    <a:lnTo>
                      <a:pt x="132" y="591"/>
                    </a:lnTo>
                    <a:lnTo>
                      <a:pt x="133" y="582"/>
                    </a:lnTo>
                    <a:lnTo>
                      <a:pt x="132" y="574"/>
                    </a:lnTo>
                    <a:lnTo>
                      <a:pt x="131" y="566"/>
                    </a:lnTo>
                    <a:lnTo>
                      <a:pt x="127" y="568"/>
                    </a:lnTo>
                    <a:lnTo>
                      <a:pt x="124" y="570"/>
                    </a:lnTo>
                    <a:lnTo>
                      <a:pt x="122" y="572"/>
                    </a:lnTo>
                    <a:lnTo>
                      <a:pt x="119" y="575"/>
                    </a:lnTo>
                    <a:lnTo>
                      <a:pt x="118" y="579"/>
                    </a:lnTo>
                    <a:lnTo>
                      <a:pt x="117" y="582"/>
                    </a:lnTo>
                    <a:lnTo>
                      <a:pt x="116" y="591"/>
                    </a:lnTo>
                    <a:lnTo>
                      <a:pt x="115" y="607"/>
                    </a:lnTo>
                    <a:lnTo>
                      <a:pt x="114" y="615"/>
                    </a:lnTo>
                    <a:lnTo>
                      <a:pt x="113" y="618"/>
                    </a:lnTo>
                    <a:lnTo>
                      <a:pt x="112" y="621"/>
                    </a:lnTo>
                    <a:lnTo>
                      <a:pt x="112" y="612"/>
                    </a:lnTo>
                    <a:lnTo>
                      <a:pt x="112" y="604"/>
                    </a:lnTo>
                    <a:lnTo>
                      <a:pt x="112" y="589"/>
                    </a:lnTo>
                    <a:lnTo>
                      <a:pt x="113" y="573"/>
                    </a:lnTo>
                    <a:lnTo>
                      <a:pt x="113" y="566"/>
                    </a:lnTo>
                    <a:lnTo>
                      <a:pt x="112" y="559"/>
                    </a:lnTo>
                    <a:lnTo>
                      <a:pt x="108" y="559"/>
                    </a:lnTo>
                    <a:lnTo>
                      <a:pt x="106" y="561"/>
                    </a:lnTo>
                    <a:lnTo>
                      <a:pt x="104" y="562"/>
                    </a:lnTo>
                    <a:lnTo>
                      <a:pt x="102" y="564"/>
                    </a:lnTo>
                    <a:lnTo>
                      <a:pt x="102" y="566"/>
                    </a:lnTo>
                    <a:lnTo>
                      <a:pt x="101" y="568"/>
                    </a:lnTo>
                    <a:lnTo>
                      <a:pt x="102" y="573"/>
                    </a:lnTo>
                    <a:lnTo>
                      <a:pt x="104" y="584"/>
                    </a:lnTo>
                    <a:lnTo>
                      <a:pt x="104" y="591"/>
                    </a:lnTo>
                    <a:lnTo>
                      <a:pt x="103" y="594"/>
                    </a:lnTo>
                    <a:lnTo>
                      <a:pt x="102" y="596"/>
                    </a:lnTo>
                    <a:lnTo>
                      <a:pt x="88" y="672"/>
                    </a:lnTo>
                    <a:lnTo>
                      <a:pt x="88" y="542"/>
                    </a:lnTo>
                    <a:lnTo>
                      <a:pt x="85" y="542"/>
                    </a:lnTo>
                    <a:lnTo>
                      <a:pt x="83" y="542"/>
                    </a:lnTo>
                    <a:lnTo>
                      <a:pt x="82" y="543"/>
                    </a:lnTo>
                    <a:lnTo>
                      <a:pt x="81" y="544"/>
                    </a:lnTo>
                    <a:lnTo>
                      <a:pt x="80" y="545"/>
                    </a:lnTo>
                    <a:lnTo>
                      <a:pt x="79" y="546"/>
                    </a:lnTo>
                    <a:lnTo>
                      <a:pt x="79" y="558"/>
                    </a:lnTo>
                    <a:lnTo>
                      <a:pt x="79" y="561"/>
                    </a:lnTo>
                    <a:lnTo>
                      <a:pt x="78" y="562"/>
                    </a:lnTo>
                    <a:lnTo>
                      <a:pt x="77" y="563"/>
                    </a:lnTo>
                    <a:lnTo>
                      <a:pt x="69" y="651"/>
                    </a:lnTo>
                    <a:lnTo>
                      <a:pt x="70" y="643"/>
                    </a:lnTo>
                    <a:lnTo>
                      <a:pt x="70" y="635"/>
                    </a:lnTo>
                    <a:lnTo>
                      <a:pt x="70" y="626"/>
                    </a:lnTo>
                    <a:lnTo>
                      <a:pt x="70" y="617"/>
                    </a:lnTo>
                    <a:lnTo>
                      <a:pt x="68" y="601"/>
                    </a:lnTo>
                    <a:lnTo>
                      <a:pt x="67" y="593"/>
                    </a:lnTo>
                    <a:lnTo>
                      <a:pt x="66" y="584"/>
                    </a:lnTo>
                    <a:lnTo>
                      <a:pt x="65" y="567"/>
                    </a:lnTo>
                    <a:lnTo>
                      <a:pt x="64" y="559"/>
                    </a:lnTo>
                    <a:lnTo>
                      <a:pt x="65" y="551"/>
                    </a:lnTo>
                    <a:lnTo>
                      <a:pt x="65" y="543"/>
                    </a:lnTo>
                    <a:lnTo>
                      <a:pt x="66" y="535"/>
                    </a:lnTo>
                    <a:lnTo>
                      <a:pt x="68" y="527"/>
                    </a:lnTo>
                    <a:lnTo>
                      <a:pt x="71" y="520"/>
                    </a:lnTo>
                    <a:lnTo>
                      <a:pt x="71" y="514"/>
                    </a:lnTo>
                    <a:lnTo>
                      <a:pt x="71" y="511"/>
                    </a:lnTo>
                    <a:lnTo>
                      <a:pt x="70" y="508"/>
                    </a:lnTo>
                    <a:lnTo>
                      <a:pt x="69" y="506"/>
                    </a:lnTo>
                    <a:lnTo>
                      <a:pt x="67" y="504"/>
                    </a:lnTo>
                    <a:lnTo>
                      <a:pt x="65" y="502"/>
                    </a:lnTo>
                    <a:lnTo>
                      <a:pt x="63" y="501"/>
                    </a:lnTo>
                    <a:lnTo>
                      <a:pt x="56" y="501"/>
                    </a:lnTo>
                    <a:lnTo>
                      <a:pt x="53" y="508"/>
                    </a:lnTo>
                    <a:lnTo>
                      <a:pt x="48" y="516"/>
                    </a:lnTo>
                    <a:lnTo>
                      <a:pt x="40" y="530"/>
                    </a:lnTo>
                    <a:lnTo>
                      <a:pt x="32" y="545"/>
                    </a:lnTo>
                    <a:lnTo>
                      <a:pt x="28" y="552"/>
                    </a:lnTo>
                    <a:lnTo>
                      <a:pt x="25" y="559"/>
                    </a:lnTo>
                    <a:lnTo>
                      <a:pt x="26" y="554"/>
                    </a:lnTo>
                    <a:lnTo>
                      <a:pt x="27" y="549"/>
                    </a:lnTo>
                    <a:lnTo>
                      <a:pt x="30" y="543"/>
                    </a:lnTo>
                    <a:lnTo>
                      <a:pt x="33" y="536"/>
                    </a:lnTo>
                    <a:lnTo>
                      <a:pt x="36" y="529"/>
                    </a:lnTo>
                    <a:lnTo>
                      <a:pt x="40" y="522"/>
                    </a:lnTo>
                    <a:lnTo>
                      <a:pt x="48" y="507"/>
                    </a:lnTo>
                    <a:lnTo>
                      <a:pt x="54" y="499"/>
                    </a:lnTo>
                    <a:lnTo>
                      <a:pt x="58" y="491"/>
                    </a:lnTo>
                    <a:lnTo>
                      <a:pt x="66" y="475"/>
                    </a:lnTo>
                    <a:lnTo>
                      <a:pt x="70" y="468"/>
                    </a:lnTo>
                    <a:lnTo>
                      <a:pt x="74" y="461"/>
                    </a:lnTo>
                    <a:lnTo>
                      <a:pt x="77" y="453"/>
                    </a:lnTo>
                    <a:lnTo>
                      <a:pt x="79" y="446"/>
                    </a:lnTo>
                    <a:lnTo>
                      <a:pt x="76" y="443"/>
                    </a:lnTo>
                    <a:lnTo>
                      <a:pt x="73" y="441"/>
                    </a:lnTo>
                    <a:lnTo>
                      <a:pt x="69" y="440"/>
                    </a:lnTo>
                    <a:lnTo>
                      <a:pt x="65" y="440"/>
                    </a:lnTo>
                    <a:lnTo>
                      <a:pt x="58" y="451"/>
                    </a:lnTo>
                    <a:lnTo>
                      <a:pt x="50" y="462"/>
                    </a:lnTo>
                    <a:lnTo>
                      <a:pt x="33" y="484"/>
                    </a:lnTo>
                    <a:lnTo>
                      <a:pt x="25" y="494"/>
                    </a:lnTo>
                    <a:lnTo>
                      <a:pt x="17" y="505"/>
                    </a:lnTo>
                    <a:lnTo>
                      <a:pt x="9" y="514"/>
                    </a:lnTo>
                    <a:lnTo>
                      <a:pt x="0" y="522"/>
                    </a:lnTo>
                    <a:lnTo>
                      <a:pt x="3" y="514"/>
                    </a:lnTo>
                    <a:lnTo>
                      <a:pt x="8" y="506"/>
                    </a:lnTo>
                    <a:lnTo>
                      <a:pt x="15" y="490"/>
                    </a:lnTo>
                    <a:lnTo>
                      <a:pt x="24" y="475"/>
                    </a:lnTo>
                    <a:lnTo>
                      <a:pt x="43" y="445"/>
                    </a:lnTo>
                    <a:lnTo>
                      <a:pt x="54" y="430"/>
                    </a:lnTo>
                    <a:lnTo>
                      <a:pt x="63" y="415"/>
                    </a:lnTo>
                    <a:lnTo>
                      <a:pt x="71" y="399"/>
                    </a:lnTo>
                    <a:lnTo>
                      <a:pt x="68" y="397"/>
                    </a:lnTo>
                    <a:lnTo>
                      <a:pt x="66" y="395"/>
                    </a:lnTo>
                    <a:lnTo>
                      <a:pt x="63" y="394"/>
                    </a:lnTo>
                    <a:lnTo>
                      <a:pt x="62" y="393"/>
                    </a:lnTo>
                    <a:lnTo>
                      <a:pt x="61" y="391"/>
                    </a:lnTo>
                    <a:lnTo>
                      <a:pt x="17" y="430"/>
                    </a:lnTo>
                    <a:lnTo>
                      <a:pt x="22" y="421"/>
                    </a:lnTo>
                    <a:lnTo>
                      <a:pt x="28" y="412"/>
                    </a:lnTo>
                    <a:lnTo>
                      <a:pt x="34" y="403"/>
                    </a:lnTo>
                    <a:lnTo>
                      <a:pt x="41" y="395"/>
                    </a:lnTo>
                    <a:lnTo>
                      <a:pt x="48" y="387"/>
                    </a:lnTo>
                    <a:lnTo>
                      <a:pt x="57" y="379"/>
                    </a:lnTo>
                    <a:lnTo>
                      <a:pt x="73" y="364"/>
                    </a:lnTo>
                    <a:lnTo>
                      <a:pt x="89" y="348"/>
                    </a:lnTo>
                    <a:lnTo>
                      <a:pt x="107" y="332"/>
                    </a:lnTo>
                    <a:lnTo>
                      <a:pt x="124" y="316"/>
                    </a:lnTo>
                    <a:lnTo>
                      <a:pt x="140" y="299"/>
                    </a:lnTo>
                    <a:lnTo>
                      <a:pt x="125" y="288"/>
                    </a:lnTo>
                    <a:lnTo>
                      <a:pt x="36" y="324"/>
                    </a:lnTo>
                    <a:lnTo>
                      <a:pt x="59" y="307"/>
                    </a:lnTo>
                    <a:lnTo>
                      <a:pt x="82" y="293"/>
                    </a:lnTo>
                    <a:lnTo>
                      <a:pt x="93" y="285"/>
                    </a:lnTo>
                    <a:lnTo>
                      <a:pt x="106" y="278"/>
                    </a:lnTo>
                    <a:lnTo>
                      <a:pt x="129" y="263"/>
                    </a:lnTo>
                    <a:lnTo>
                      <a:pt x="153" y="248"/>
                    </a:lnTo>
                    <a:lnTo>
                      <a:pt x="164" y="240"/>
                    </a:lnTo>
                    <a:lnTo>
                      <a:pt x="174" y="232"/>
                    </a:lnTo>
                    <a:lnTo>
                      <a:pt x="186" y="224"/>
                    </a:lnTo>
                    <a:lnTo>
                      <a:pt x="196" y="214"/>
                    </a:lnTo>
                    <a:lnTo>
                      <a:pt x="206" y="205"/>
                    </a:lnTo>
                    <a:lnTo>
                      <a:pt x="215" y="195"/>
                    </a:lnTo>
                    <a:lnTo>
                      <a:pt x="219" y="193"/>
                    </a:lnTo>
                    <a:lnTo>
                      <a:pt x="224" y="192"/>
                    </a:lnTo>
                    <a:lnTo>
                      <a:pt x="230" y="191"/>
                    </a:lnTo>
                    <a:lnTo>
                      <a:pt x="234" y="190"/>
                    </a:lnTo>
                    <a:lnTo>
                      <a:pt x="238" y="189"/>
                    </a:lnTo>
                    <a:lnTo>
                      <a:pt x="242" y="187"/>
                    </a:lnTo>
                    <a:lnTo>
                      <a:pt x="244" y="185"/>
                    </a:lnTo>
                    <a:lnTo>
                      <a:pt x="245" y="184"/>
                    </a:lnTo>
                    <a:lnTo>
                      <a:pt x="246" y="182"/>
                    </a:lnTo>
                    <a:lnTo>
                      <a:pt x="246" y="179"/>
                    </a:lnTo>
                    <a:lnTo>
                      <a:pt x="245" y="175"/>
                    </a:lnTo>
                    <a:lnTo>
                      <a:pt x="243" y="173"/>
                    </a:lnTo>
                    <a:lnTo>
                      <a:pt x="241" y="171"/>
                    </a:lnTo>
                    <a:lnTo>
                      <a:pt x="239" y="169"/>
                    </a:lnTo>
                    <a:lnTo>
                      <a:pt x="237" y="169"/>
                    </a:lnTo>
                    <a:lnTo>
                      <a:pt x="235" y="168"/>
                    </a:lnTo>
                    <a:lnTo>
                      <a:pt x="230" y="169"/>
                    </a:lnTo>
                    <a:lnTo>
                      <a:pt x="224" y="170"/>
                    </a:lnTo>
                    <a:lnTo>
                      <a:pt x="219" y="172"/>
                    </a:lnTo>
                    <a:lnTo>
                      <a:pt x="215" y="174"/>
                    </a:lnTo>
                    <a:lnTo>
                      <a:pt x="211" y="176"/>
                    </a:lnTo>
                    <a:lnTo>
                      <a:pt x="110" y="219"/>
                    </a:lnTo>
                    <a:lnTo>
                      <a:pt x="124" y="210"/>
                    </a:lnTo>
                    <a:lnTo>
                      <a:pt x="138" y="201"/>
                    </a:lnTo>
                    <a:lnTo>
                      <a:pt x="155" y="191"/>
                    </a:lnTo>
                    <a:lnTo>
                      <a:pt x="162" y="187"/>
                    </a:lnTo>
                    <a:lnTo>
                      <a:pt x="170" y="182"/>
                    </a:lnTo>
                    <a:lnTo>
                      <a:pt x="187" y="171"/>
                    </a:lnTo>
                    <a:lnTo>
                      <a:pt x="202" y="161"/>
                    </a:lnTo>
                    <a:lnTo>
                      <a:pt x="217" y="150"/>
                    </a:lnTo>
                    <a:lnTo>
                      <a:pt x="233" y="138"/>
                    </a:lnTo>
                    <a:lnTo>
                      <a:pt x="234" y="135"/>
                    </a:lnTo>
                    <a:lnTo>
                      <a:pt x="233" y="133"/>
                    </a:lnTo>
                    <a:lnTo>
                      <a:pt x="232" y="130"/>
                    </a:lnTo>
                    <a:lnTo>
                      <a:pt x="231" y="128"/>
                    </a:lnTo>
                    <a:lnTo>
                      <a:pt x="225" y="126"/>
                    </a:lnTo>
                    <a:lnTo>
                      <a:pt x="223" y="125"/>
                    </a:lnTo>
                    <a:lnTo>
                      <a:pt x="221" y="124"/>
                    </a:lnTo>
                    <a:lnTo>
                      <a:pt x="198" y="136"/>
                    </a:lnTo>
                    <a:lnTo>
                      <a:pt x="202" y="133"/>
                    </a:lnTo>
                    <a:lnTo>
                      <a:pt x="207" y="129"/>
                    </a:lnTo>
                    <a:lnTo>
                      <a:pt x="218" y="123"/>
                    </a:lnTo>
                    <a:lnTo>
                      <a:pt x="231" y="117"/>
                    </a:lnTo>
                    <a:lnTo>
                      <a:pt x="244" y="112"/>
                    </a:lnTo>
                    <a:lnTo>
                      <a:pt x="257" y="105"/>
                    </a:lnTo>
                    <a:lnTo>
                      <a:pt x="270" y="99"/>
                    </a:lnTo>
                    <a:lnTo>
                      <a:pt x="284" y="92"/>
                    </a:lnTo>
                    <a:lnTo>
                      <a:pt x="290" y="88"/>
                    </a:lnTo>
                    <a:lnTo>
                      <a:pt x="295" y="83"/>
                    </a:lnTo>
                    <a:lnTo>
                      <a:pt x="296" y="80"/>
                    </a:lnTo>
                    <a:lnTo>
                      <a:pt x="295" y="78"/>
                    </a:lnTo>
                    <a:lnTo>
                      <a:pt x="295" y="76"/>
                    </a:lnTo>
                    <a:lnTo>
                      <a:pt x="293" y="74"/>
                    </a:lnTo>
                    <a:lnTo>
                      <a:pt x="287" y="67"/>
                    </a:lnTo>
                    <a:lnTo>
                      <a:pt x="284" y="67"/>
                    </a:lnTo>
                    <a:lnTo>
                      <a:pt x="280" y="66"/>
                    </a:lnTo>
                    <a:lnTo>
                      <a:pt x="278" y="66"/>
                    </a:lnTo>
                    <a:lnTo>
                      <a:pt x="275" y="66"/>
                    </a:lnTo>
                    <a:lnTo>
                      <a:pt x="271" y="68"/>
                    </a:lnTo>
                    <a:lnTo>
                      <a:pt x="268" y="69"/>
                    </a:lnTo>
                    <a:lnTo>
                      <a:pt x="264" y="71"/>
                    </a:lnTo>
                    <a:lnTo>
                      <a:pt x="260" y="72"/>
                    </a:lnTo>
                    <a:lnTo>
                      <a:pt x="258" y="73"/>
                    </a:lnTo>
                    <a:lnTo>
                      <a:pt x="255" y="73"/>
                    </a:lnTo>
                    <a:lnTo>
                      <a:pt x="252" y="72"/>
                    </a:lnTo>
                    <a:lnTo>
                      <a:pt x="249" y="72"/>
                    </a:lnTo>
                    <a:lnTo>
                      <a:pt x="276" y="64"/>
                    </a:lnTo>
                    <a:lnTo>
                      <a:pt x="301" y="56"/>
                    </a:lnTo>
                    <a:lnTo>
                      <a:pt x="314" y="52"/>
                    </a:lnTo>
                    <a:lnTo>
                      <a:pt x="327" y="48"/>
                    </a:lnTo>
                    <a:lnTo>
                      <a:pt x="340" y="43"/>
                    </a:lnTo>
                    <a:lnTo>
                      <a:pt x="351" y="36"/>
                    </a:lnTo>
                    <a:lnTo>
                      <a:pt x="349" y="23"/>
                    </a:lnTo>
                    <a:lnTo>
                      <a:pt x="359" y="20"/>
                    </a:lnTo>
                    <a:lnTo>
                      <a:pt x="371" y="19"/>
                    </a:lnTo>
                    <a:lnTo>
                      <a:pt x="391" y="17"/>
                    </a:lnTo>
                    <a:lnTo>
                      <a:pt x="401" y="16"/>
                    </a:lnTo>
                    <a:lnTo>
                      <a:pt x="412" y="14"/>
                    </a:lnTo>
                    <a:lnTo>
                      <a:pt x="421" y="11"/>
                    </a:lnTo>
                    <a:lnTo>
                      <a:pt x="426" y="10"/>
                    </a:lnTo>
                    <a:lnTo>
                      <a:pt x="431" y="7"/>
                    </a:lnTo>
                    <a:lnTo>
                      <a:pt x="429" y="0"/>
                    </a:lnTo>
                    <a:lnTo>
                      <a:pt x="439" y="2"/>
                    </a:lnTo>
                    <a:lnTo>
                      <a:pt x="450" y="4"/>
                    </a:lnTo>
                    <a:lnTo>
                      <a:pt x="472" y="8"/>
                    </a:lnTo>
                    <a:lnTo>
                      <a:pt x="494" y="11"/>
                    </a:lnTo>
                    <a:lnTo>
                      <a:pt x="516" y="14"/>
                    </a:lnTo>
                    <a:lnTo>
                      <a:pt x="537" y="19"/>
                    </a:lnTo>
                    <a:lnTo>
                      <a:pt x="549" y="21"/>
                    </a:lnTo>
                    <a:lnTo>
                      <a:pt x="559" y="25"/>
                    </a:lnTo>
                    <a:lnTo>
                      <a:pt x="569" y="28"/>
                    </a:lnTo>
                    <a:lnTo>
                      <a:pt x="579" y="33"/>
                    </a:lnTo>
                    <a:lnTo>
                      <a:pt x="589" y="38"/>
                    </a:lnTo>
                    <a:lnTo>
                      <a:pt x="598" y="45"/>
                    </a:lnTo>
                    <a:close/>
                  </a:path>
                </a:pathLst>
              </a:custGeom>
              <a:solidFill>
                <a:srgbClr val="FFFF7F"/>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684" name="Freeform 93"/>
              <p:cNvSpPr>
                <a:spLocks/>
              </p:cNvSpPr>
              <p:nvPr/>
            </p:nvSpPr>
            <p:spPr bwMode="auto">
              <a:xfrm>
                <a:off x="4436" y="2099"/>
                <a:ext cx="430" cy="719"/>
              </a:xfrm>
              <a:custGeom>
                <a:avLst/>
                <a:gdLst>
                  <a:gd name="T0" fmla="*/ 21 w 861"/>
                  <a:gd name="T1" fmla="*/ 9 h 1437"/>
                  <a:gd name="T2" fmla="*/ 27 w 861"/>
                  <a:gd name="T3" fmla="*/ 2 h 1437"/>
                  <a:gd name="T4" fmla="*/ 26 w 861"/>
                  <a:gd name="T5" fmla="*/ 6 h 1437"/>
                  <a:gd name="T6" fmla="*/ 26 w 861"/>
                  <a:gd name="T7" fmla="*/ 8 h 1437"/>
                  <a:gd name="T8" fmla="*/ 27 w 861"/>
                  <a:gd name="T9" fmla="*/ 8 h 1437"/>
                  <a:gd name="T10" fmla="*/ 28 w 861"/>
                  <a:gd name="T11" fmla="*/ 6 h 1437"/>
                  <a:gd name="T12" fmla="*/ 31 w 861"/>
                  <a:gd name="T13" fmla="*/ 10 h 1437"/>
                  <a:gd name="T14" fmla="*/ 32 w 861"/>
                  <a:gd name="T15" fmla="*/ 10 h 1437"/>
                  <a:gd name="T16" fmla="*/ 31 w 861"/>
                  <a:gd name="T17" fmla="*/ 6 h 1437"/>
                  <a:gd name="T18" fmla="*/ 31 w 861"/>
                  <a:gd name="T19" fmla="*/ 3 h 1437"/>
                  <a:gd name="T20" fmla="*/ 34 w 861"/>
                  <a:gd name="T21" fmla="*/ 7 h 1437"/>
                  <a:gd name="T22" fmla="*/ 35 w 861"/>
                  <a:gd name="T23" fmla="*/ 9 h 1437"/>
                  <a:gd name="T24" fmla="*/ 35 w 861"/>
                  <a:gd name="T25" fmla="*/ 7 h 1437"/>
                  <a:gd name="T26" fmla="*/ 34 w 861"/>
                  <a:gd name="T27" fmla="*/ 4 h 1437"/>
                  <a:gd name="T28" fmla="*/ 38 w 861"/>
                  <a:gd name="T29" fmla="*/ 7 h 1437"/>
                  <a:gd name="T30" fmla="*/ 40 w 861"/>
                  <a:gd name="T31" fmla="*/ 8 h 1437"/>
                  <a:gd name="T32" fmla="*/ 42 w 861"/>
                  <a:gd name="T33" fmla="*/ 8 h 1437"/>
                  <a:gd name="T34" fmla="*/ 46 w 861"/>
                  <a:gd name="T35" fmla="*/ 11 h 1437"/>
                  <a:gd name="T36" fmla="*/ 48 w 861"/>
                  <a:gd name="T37" fmla="*/ 13 h 1437"/>
                  <a:gd name="T38" fmla="*/ 49 w 861"/>
                  <a:gd name="T39" fmla="*/ 14 h 1437"/>
                  <a:gd name="T40" fmla="*/ 50 w 861"/>
                  <a:gd name="T41" fmla="*/ 19 h 1437"/>
                  <a:gd name="T42" fmla="*/ 50 w 861"/>
                  <a:gd name="T43" fmla="*/ 22 h 1437"/>
                  <a:gd name="T44" fmla="*/ 50 w 861"/>
                  <a:gd name="T45" fmla="*/ 25 h 1437"/>
                  <a:gd name="T46" fmla="*/ 52 w 861"/>
                  <a:gd name="T47" fmla="*/ 31 h 1437"/>
                  <a:gd name="T48" fmla="*/ 53 w 861"/>
                  <a:gd name="T49" fmla="*/ 40 h 1437"/>
                  <a:gd name="T50" fmla="*/ 53 w 861"/>
                  <a:gd name="T51" fmla="*/ 43 h 1437"/>
                  <a:gd name="T52" fmla="*/ 52 w 861"/>
                  <a:gd name="T53" fmla="*/ 49 h 1437"/>
                  <a:gd name="T54" fmla="*/ 50 w 861"/>
                  <a:gd name="T55" fmla="*/ 57 h 1437"/>
                  <a:gd name="T56" fmla="*/ 46 w 861"/>
                  <a:gd name="T57" fmla="*/ 65 h 1437"/>
                  <a:gd name="T58" fmla="*/ 42 w 861"/>
                  <a:gd name="T59" fmla="*/ 71 h 1437"/>
                  <a:gd name="T60" fmla="*/ 42 w 861"/>
                  <a:gd name="T61" fmla="*/ 71 h 1437"/>
                  <a:gd name="T62" fmla="*/ 40 w 861"/>
                  <a:gd name="T63" fmla="*/ 72 h 1437"/>
                  <a:gd name="T64" fmla="*/ 38 w 861"/>
                  <a:gd name="T65" fmla="*/ 76 h 1437"/>
                  <a:gd name="T66" fmla="*/ 36 w 861"/>
                  <a:gd name="T67" fmla="*/ 80 h 1437"/>
                  <a:gd name="T68" fmla="*/ 34 w 861"/>
                  <a:gd name="T69" fmla="*/ 86 h 1437"/>
                  <a:gd name="T70" fmla="*/ 32 w 861"/>
                  <a:gd name="T71" fmla="*/ 88 h 1437"/>
                  <a:gd name="T72" fmla="*/ 29 w 861"/>
                  <a:gd name="T73" fmla="*/ 90 h 1437"/>
                  <a:gd name="T74" fmla="*/ 25 w 861"/>
                  <a:gd name="T75" fmla="*/ 90 h 1437"/>
                  <a:gd name="T76" fmla="*/ 22 w 861"/>
                  <a:gd name="T77" fmla="*/ 90 h 1437"/>
                  <a:gd name="T78" fmla="*/ 19 w 861"/>
                  <a:gd name="T79" fmla="*/ 88 h 1437"/>
                  <a:gd name="T80" fmla="*/ 16 w 861"/>
                  <a:gd name="T81" fmla="*/ 84 h 1437"/>
                  <a:gd name="T82" fmla="*/ 11 w 861"/>
                  <a:gd name="T83" fmla="*/ 74 h 1437"/>
                  <a:gd name="T84" fmla="*/ 7 w 861"/>
                  <a:gd name="T85" fmla="*/ 68 h 1437"/>
                  <a:gd name="T86" fmla="*/ 5 w 861"/>
                  <a:gd name="T87" fmla="*/ 65 h 1437"/>
                  <a:gd name="T88" fmla="*/ 2 w 861"/>
                  <a:gd name="T89" fmla="*/ 60 h 1437"/>
                  <a:gd name="T90" fmla="*/ 0 w 861"/>
                  <a:gd name="T91" fmla="*/ 54 h 1437"/>
                  <a:gd name="T92" fmla="*/ 0 w 861"/>
                  <a:gd name="T93" fmla="*/ 47 h 1437"/>
                  <a:gd name="T94" fmla="*/ 0 w 861"/>
                  <a:gd name="T95" fmla="*/ 38 h 1437"/>
                  <a:gd name="T96" fmla="*/ 2 w 861"/>
                  <a:gd name="T97" fmla="*/ 24 h 1437"/>
                  <a:gd name="T98" fmla="*/ 2 w 861"/>
                  <a:gd name="T99" fmla="*/ 22 h 1437"/>
                  <a:gd name="T100" fmla="*/ 2 w 861"/>
                  <a:gd name="T101" fmla="*/ 20 h 1437"/>
                  <a:gd name="T102" fmla="*/ 3 w 861"/>
                  <a:gd name="T103" fmla="*/ 18 h 1437"/>
                  <a:gd name="T104" fmla="*/ 5 w 861"/>
                  <a:gd name="T105" fmla="*/ 16 h 1437"/>
                  <a:gd name="T106" fmla="*/ 7 w 861"/>
                  <a:gd name="T107" fmla="*/ 12 h 1437"/>
                  <a:gd name="T108" fmla="*/ 8 w 861"/>
                  <a:gd name="T109" fmla="*/ 11 h 1437"/>
                  <a:gd name="T110" fmla="*/ 15 w 861"/>
                  <a:gd name="T111" fmla="*/ 9 h 1437"/>
                  <a:gd name="T112" fmla="*/ 18 w 861"/>
                  <a:gd name="T113" fmla="*/ 7 h 1437"/>
                  <a:gd name="T114" fmla="*/ 22 w 861"/>
                  <a:gd name="T115" fmla="*/ 4 h 1437"/>
                  <a:gd name="T116" fmla="*/ 26 w 861"/>
                  <a:gd name="T117" fmla="*/ 0 h 1437"/>
                  <a:gd name="T118" fmla="*/ 24 w 861"/>
                  <a:gd name="T119" fmla="*/ 4 h 1437"/>
                  <a:gd name="T120" fmla="*/ 21 w 861"/>
                  <a:gd name="T121" fmla="*/ 8 h 143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61"/>
                  <a:gd name="T184" fmla="*/ 0 h 1437"/>
                  <a:gd name="T185" fmla="*/ 861 w 861"/>
                  <a:gd name="T186" fmla="*/ 1437 h 143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61" h="1437">
                    <a:moveTo>
                      <a:pt x="338" y="127"/>
                    </a:moveTo>
                    <a:lnTo>
                      <a:pt x="340" y="130"/>
                    </a:lnTo>
                    <a:lnTo>
                      <a:pt x="342" y="133"/>
                    </a:lnTo>
                    <a:lnTo>
                      <a:pt x="345" y="134"/>
                    </a:lnTo>
                    <a:lnTo>
                      <a:pt x="347" y="135"/>
                    </a:lnTo>
                    <a:lnTo>
                      <a:pt x="350" y="136"/>
                    </a:lnTo>
                    <a:lnTo>
                      <a:pt x="354" y="136"/>
                    </a:lnTo>
                    <a:lnTo>
                      <a:pt x="357" y="135"/>
                    </a:lnTo>
                    <a:lnTo>
                      <a:pt x="360" y="133"/>
                    </a:lnTo>
                    <a:lnTo>
                      <a:pt x="439" y="30"/>
                    </a:lnTo>
                    <a:lnTo>
                      <a:pt x="438" y="41"/>
                    </a:lnTo>
                    <a:lnTo>
                      <a:pt x="437" y="52"/>
                    </a:lnTo>
                    <a:lnTo>
                      <a:pt x="436" y="63"/>
                    </a:lnTo>
                    <a:lnTo>
                      <a:pt x="434" y="75"/>
                    </a:lnTo>
                    <a:lnTo>
                      <a:pt x="431" y="85"/>
                    </a:lnTo>
                    <a:lnTo>
                      <a:pt x="429" y="96"/>
                    </a:lnTo>
                    <a:lnTo>
                      <a:pt x="425" y="106"/>
                    </a:lnTo>
                    <a:lnTo>
                      <a:pt x="422" y="116"/>
                    </a:lnTo>
                    <a:lnTo>
                      <a:pt x="423" y="120"/>
                    </a:lnTo>
                    <a:lnTo>
                      <a:pt x="425" y="122"/>
                    </a:lnTo>
                    <a:lnTo>
                      <a:pt x="427" y="125"/>
                    </a:lnTo>
                    <a:lnTo>
                      <a:pt x="430" y="126"/>
                    </a:lnTo>
                    <a:lnTo>
                      <a:pt x="433" y="128"/>
                    </a:lnTo>
                    <a:lnTo>
                      <a:pt x="435" y="128"/>
                    </a:lnTo>
                    <a:lnTo>
                      <a:pt x="438" y="127"/>
                    </a:lnTo>
                    <a:lnTo>
                      <a:pt x="441" y="126"/>
                    </a:lnTo>
                    <a:lnTo>
                      <a:pt x="442" y="125"/>
                    </a:lnTo>
                    <a:lnTo>
                      <a:pt x="445" y="113"/>
                    </a:lnTo>
                    <a:lnTo>
                      <a:pt x="448" y="102"/>
                    </a:lnTo>
                    <a:lnTo>
                      <a:pt x="451" y="90"/>
                    </a:lnTo>
                    <a:lnTo>
                      <a:pt x="453" y="78"/>
                    </a:lnTo>
                    <a:lnTo>
                      <a:pt x="455" y="65"/>
                    </a:lnTo>
                    <a:lnTo>
                      <a:pt x="457" y="53"/>
                    </a:lnTo>
                    <a:lnTo>
                      <a:pt x="461" y="30"/>
                    </a:lnTo>
                    <a:lnTo>
                      <a:pt x="499" y="152"/>
                    </a:lnTo>
                    <a:lnTo>
                      <a:pt x="505" y="154"/>
                    </a:lnTo>
                    <a:lnTo>
                      <a:pt x="511" y="156"/>
                    </a:lnTo>
                    <a:lnTo>
                      <a:pt x="513" y="156"/>
                    </a:lnTo>
                    <a:lnTo>
                      <a:pt x="516" y="156"/>
                    </a:lnTo>
                    <a:lnTo>
                      <a:pt x="518" y="154"/>
                    </a:lnTo>
                    <a:lnTo>
                      <a:pt x="521" y="152"/>
                    </a:lnTo>
                    <a:lnTo>
                      <a:pt x="515" y="135"/>
                    </a:lnTo>
                    <a:lnTo>
                      <a:pt x="510" y="117"/>
                    </a:lnTo>
                    <a:lnTo>
                      <a:pt x="506" y="101"/>
                    </a:lnTo>
                    <a:lnTo>
                      <a:pt x="501" y="86"/>
                    </a:lnTo>
                    <a:lnTo>
                      <a:pt x="497" y="68"/>
                    </a:lnTo>
                    <a:lnTo>
                      <a:pt x="494" y="52"/>
                    </a:lnTo>
                    <a:lnTo>
                      <a:pt x="492" y="36"/>
                    </a:lnTo>
                    <a:lnTo>
                      <a:pt x="491" y="18"/>
                    </a:lnTo>
                    <a:lnTo>
                      <a:pt x="499" y="34"/>
                    </a:lnTo>
                    <a:lnTo>
                      <a:pt x="507" y="49"/>
                    </a:lnTo>
                    <a:lnTo>
                      <a:pt x="515" y="65"/>
                    </a:lnTo>
                    <a:lnTo>
                      <a:pt x="524" y="81"/>
                    </a:lnTo>
                    <a:lnTo>
                      <a:pt x="535" y="96"/>
                    </a:lnTo>
                    <a:lnTo>
                      <a:pt x="544" y="110"/>
                    </a:lnTo>
                    <a:lnTo>
                      <a:pt x="555" y="124"/>
                    </a:lnTo>
                    <a:lnTo>
                      <a:pt x="561" y="130"/>
                    </a:lnTo>
                    <a:lnTo>
                      <a:pt x="567" y="136"/>
                    </a:lnTo>
                    <a:lnTo>
                      <a:pt x="568" y="136"/>
                    </a:lnTo>
                    <a:lnTo>
                      <a:pt x="569" y="136"/>
                    </a:lnTo>
                    <a:lnTo>
                      <a:pt x="571" y="135"/>
                    </a:lnTo>
                    <a:lnTo>
                      <a:pt x="572" y="134"/>
                    </a:lnTo>
                    <a:lnTo>
                      <a:pt x="573" y="133"/>
                    </a:lnTo>
                    <a:lnTo>
                      <a:pt x="576" y="131"/>
                    </a:lnTo>
                    <a:lnTo>
                      <a:pt x="567" y="107"/>
                    </a:lnTo>
                    <a:lnTo>
                      <a:pt x="559" y="85"/>
                    </a:lnTo>
                    <a:lnTo>
                      <a:pt x="551" y="61"/>
                    </a:lnTo>
                    <a:lnTo>
                      <a:pt x="548" y="49"/>
                    </a:lnTo>
                    <a:lnTo>
                      <a:pt x="545" y="38"/>
                    </a:lnTo>
                    <a:lnTo>
                      <a:pt x="555" y="49"/>
                    </a:lnTo>
                    <a:lnTo>
                      <a:pt x="565" y="62"/>
                    </a:lnTo>
                    <a:lnTo>
                      <a:pt x="577" y="75"/>
                    </a:lnTo>
                    <a:lnTo>
                      <a:pt x="588" y="86"/>
                    </a:lnTo>
                    <a:lnTo>
                      <a:pt x="600" y="97"/>
                    </a:lnTo>
                    <a:lnTo>
                      <a:pt x="612" y="108"/>
                    </a:lnTo>
                    <a:lnTo>
                      <a:pt x="626" y="116"/>
                    </a:lnTo>
                    <a:lnTo>
                      <a:pt x="632" y="121"/>
                    </a:lnTo>
                    <a:lnTo>
                      <a:pt x="638" y="125"/>
                    </a:lnTo>
                    <a:lnTo>
                      <a:pt x="641" y="123"/>
                    </a:lnTo>
                    <a:lnTo>
                      <a:pt x="647" y="120"/>
                    </a:lnTo>
                    <a:lnTo>
                      <a:pt x="649" y="116"/>
                    </a:lnTo>
                    <a:lnTo>
                      <a:pt x="625" y="73"/>
                    </a:lnTo>
                    <a:lnTo>
                      <a:pt x="640" y="88"/>
                    </a:lnTo>
                    <a:lnTo>
                      <a:pt x="657" y="104"/>
                    </a:lnTo>
                    <a:lnTo>
                      <a:pt x="675" y="120"/>
                    </a:lnTo>
                    <a:lnTo>
                      <a:pt x="693" y="134"/>
                    </a:lnTo>
                    <a:lnTo>
                      <a:pt x="712" y="148"/>
                    </a:lnTo>
                    <a:lnTo>
                      <a:pt x="730" y="160"/>
                    </a:lnTo>
                    <a:lnTo>
                      <a:pt x="740" y="167"/>
                    </a:lnTo>
                    <a:lnTo>
                      <a:pt x="749" y="172"/>
                    </a:lnTo>
                    <a:lnTo>
                      <a:pt x="759" y="177"/>
                    </a:lnTo>
                    <a:lnTo>
                      <a:pt x="769" y="182"/>
                    </a:lnTo>
                    <a:lnTo>
                      <a:pt x="770" y="186"/>
                    </a:lnTo>
                    <a:lnTo>
                      <a:pt x="771" y="190"/>
                    </a:lnTo>
                    <a:lnTo>
                      <a:pt x="773" y="193"/>
                    </a:lnTo>
                    <a:lnTo>
                      <a:pt x="775" y="197"/>
                    </a:lnTo>
                    <a:lnTo>
                      <a:pt x="779" y="203"/>
                    </a:lnTo>
                    <a:lnTo>
                      <a:pt x="785" y="208"/>
                    </a:lnTo>
                    <a:lnTo>
                      <a:pt x="791" y="215"/>
                    </a:lnTo>
                    <a:lnTo>
                      <a:pt x="797" y="221"/>
                    </a:lnTo>
                    <a:lnTo>
                      <a:pt x="803" y="227"/>
                    </a:lnTo>
                    <a:lnTo>
                      <a:pt x="808" y="234"/>
                    </a:lnTo>
                    <a:lnTo>
                      <a:pt x="807" y="247"/>
                    </a:lnTo>
                    <a:lnTo>
                      <a:pt x="807" y="261"/>
                    </a:lnTo>
                    <a:lnTo>
                      <a:pt x="805" y="290"/>
                    </a:lnTo>
                    <a:lnTo>
                      <a:pt x="805" y="305"/>
                    </a:lnTo>
                    <a:lnTo>
                      <a:pt x="805" y="319"/>
                    </a:lnTo>
                    <a:lnTo>
                      <a:pt x="806" y="332"/>
                    </a:lnTo>
                    <a:lnTo>
                      <a:pt x="807" y="339"/>
                    </a:lnTo>
                    <a:lnTo>
                      <a:pt x="808" y="346"/>
                    </a:lnTo>
                    <a:lnTo>
                      <a:pt x="815" y="349"/>
                    </a:lnTo>
                    <a:lnTo>
                      <a:pt x="813" y="349"/>
                    </a:lnTo>
                    <a:lnTo>
                      <a:pt x="813" y="361"/>
                    </a:lnTo>
                    <a:lnTo>
                      <a:pt x="813" y="374"/>
                    </a:lnTo>
                    <a:lnTo>
                      <a:pt x="814" y="386"/>
                    </a:lnTo>
                    <a:lnTo>
                      <a:pt x="815" y="398"/>
                    </a:lnTo>
                    <a:lnTo>
                      <a:pt x="818" y="421"/>
                    </a:lnTo>
                    <a:lnTo>
                      <a:pt x="822" y="445"/>
                    </a:lnTo>
                    <a:lnTo>
                      <a:pt x="827" y="467"/>
                    </a:lnTo>
                    <a:lnTo>
                      <a:pt x="832" y="490"/>
                    </a:lnTo>
                    <a:lnTo>
                      <a:pt x="838" y="512"/>
                    </a:lnTo>
                    <a:lnTo>
                      <a:pt x="849" y="556"/>
                    </a:lnTo>
                    <a:lnTo>
                      <a:pt x="854" y="579"/>
                    </a:lnTo>
                    <a:lnTo>
                      <a:pt x="857" y="601"/>
                    </a:lnTo>
                    <a:lnTo>
                      <a:pt x="860" y="625"/>
                    </a:lnTo>
                    <a:lnTo>
                      <a:pt x="861" y="637"/>
                    </a:lnTo>
                    <a:lnTo>
                      <a:pt x="861" y="649"/>
                    </a:lnTo>
                    <a:lnTo>
                      <a:pt x="861" y="660"/>
                    </a:lnTo>
                    <a:lnTo>
                      <a:pt x="861" y="674"/>
                    </a:lnTo>
                    <a:lnTo>
                      <a:pt x="860" y="686"/>
                    </a:lnTo>
                    <a:lnTo>
                      <a:pt x="859" y="698"/>
                    </a:lnTo>
                    <a:lnTo>
                      <a:pt x="857" y="712"/>
                    </a:lnTo>
                    <a:lnTo>
                      <a:pt x="854" y="725"/>
                    </a:lnTo>
                    <a:lnTo>
                      <a:pt x="849" y="751"/>
                    </a:lnTo>
                    <a:lnTo>
                      <a:pt x="842" y="779"/>
                    </a:lnTo>
                    <a:lnTo>
                      <a:pt x="836" y="805"/>
                    </a:lnTo>
                    <a:lnTo>
                      <a:pt x="829" y="831"/>
                    </a:lnTo>
                    <a:lnTo>
                      <a:pt x="822" y="858"/>
                    </a:lnTo>
                    <a:lnTo>
                      <a:pt x="813" y="883"/>
                    </a:lnTo>
                    <a:lnTo>
                      <a:pt x="804" y="908"/>
                    </a:lnTo>
                    <a:lnTo>
                      <a:pt x="794" y="933"/>
                    </a:lnTo>
                    <a:lnTo>
                      <a:pt x="783" y="958"/>
                    </a:lnTo>
                    <a:lnTo>
                      <a:pt x="772" y="982"/>
                    </a:lnTo>
                    <a:lnTo>
                      <a:pt x="759" y="1006"/>
                    </a:lnTo>
                    <a:lnTo>
                      <a:pt x="745" y="1030"/>
                    </a:lnTo>
                    <a:lnTo>
                      <a:pt x="730" y="1052"/>
                    </a:lnTo>
                    <a:lnTo>
                      <a:pt x="715" y="1075"/>
                    </a:lnTo>
                    <a:lnTo>
                      <a:pt x="697" y="1097"/>
                    </a:lnTo>
                    <a:lnTo>
                      <a:pt x="679" y="1119"/>
                    </a:lnTo>
                    <a:lnTo>
                      <a:pt x="681" y="1121"/>
                    </a:lnTo>
                    <a:lnTo>
                      <a:pt x="683" y="1121"/>
                    </a:lnTo>
                    <a:lnTo>
                      <a:pt x="685" y="1121"/>
                    </a:lnTo>
                    <a:lnTo>
                      <a:pt x="684" y="1123"/>
                    </a:lnTo>
                    <a:lnTo>
                      <a:pt x="684" y="1124"/>
                    </a:lnTo>
                    <a:lnTo>
                      <a:pt x="683" y="1126"/>
                    </a:lnTo>
                    <a:lnTo>
                      <a:pt x="681" y="1127"/>
                    </a:lnTo>
                    <a:lnTo>
                      <a:pt x="677" y="1121"/>
                    </a:lnTo>
                    <a:lnTo>
                      <a:pt x="666" y="1129"/>
                    </a:lnTo>
                    <a:lnTo>
                      <a:pt x="656" y="1139"/>
                    </a:lnTo>
                    <a:lnTo>
                      <a:pt x="647" y="1148"/>
                    </a:lnTo>
                    <a:lnTo>
                      <a:pt x="639" y="1158"/>
                    </a:lnTo>
                    <a:lnTo>
                      <a:pt x="632" y="1170"/>
                    </a:lnTo>
                    <a:lnTo>
                      <a:pt x="625" y="1181"/>
                    </a:lnTo>
                    <a:lnTo>
                      <a:pt x="618" y="1192"/>
                    </a:lnTo>
                    <a:lnTo>
                      <a:pt x="613" y="1204"/>
                    </a:lnTo>
                    <a:lnTo>
                      <a:pt x="608" y="1217"/>
                    </a:lnTo>
                    <a:lnTo>
                      <a:pt x="603" y="1229"/>
                    </a:lnTo>
                    <a:lnTo>
                      <a:pt x="595" y="1255"/>
                    </a:lnTo>
                    <a:lnTo>
                      <a:pt x="591" y="1267"/>
                    </a:lnTo>
                    <a:lnTo>
                      <a:pt x="587" y="1279"/>
                    </a:lnTo>
                    <a:lnTo>
                      <a:pt x="579" y="1305"/>
                    </a:lnTo>
                    <a:lnTo>
                      <a:pt x="569" y="1328"/>
                    </a:lnTo>
                    <a:lnTo>
                      <a:pt x="564" y="1339"/>
                    </a:lnTo>
                    <a:lnTo>
                      <a:pt x="559" y="1352"/>
                    </a:lnTo>
                    <a:lnTo>
                      <a:pt x="554" y="1362"/>
                    </a:lnTo>
                    <a:lnTo>
                      <a:pt x="547" y="1372"/>
                    </a:lnTo>
                    <a:lnTo>
                      <a:pt x="540" y="1382"/>
                    </a:lnTo>
                    <a:lnTo>
                      <a:pt x="533" y="1392"/>
                    </a:lnTo>
                    <a:lnTo>
                      <a:pt x="524" y="1400"/>
                    </a:lnTo>
                    <a:lnTo>
                      <a:pt x="514" y="1408"/>
                    </a:lnTo>
                    <a:lnTo>
                      <a:pt x="504" y="1415"/>
                    </a:lnTo>
                    <a:lnTo>
                      <a:pt x="493" y="1421"/>
                    </a:lnTo>
                    <a:lnTo>
                      <a:pt x="480" y="1426"/>
                    </a:lnTo>
                    <a:lnTo>
                      <a:pt x="473" y="1428"/>
                    </a:lnTo>
                    <a:lnTo>
                      <a:pt x="467" y="1430"/>
                    </a:lnTo>
                    <a:lnTo>
                      <a:pt x="460" y="1432"/>
                    </a:lnTo>
                    <a:lnTo>
                      <a:pt x="452" y="1434"/>
                    </a:lnTo>
                    <a:lnTo>
                      <a:pt x="444" y="1436"/>
                    </a:lnTo>
                    <a:lnTo>
                      <a:pt x="435" y="1437"/>
                    </a:lnTo>
                    <a:lnTo>
                      <a:pt x="415" y="1436"/>
                    </a:lnTo>
                    <a:lnTo>
                      <a:pt x="404" y="1434"/>
                    </a:lnTo>
                    <a:lnTo>
                      <a:pt x="393" y="1432"/>
                    </a:lnTo>
                    <a:lnTo>
                      <a:pt x="383" y="1431"/>
                    </a:lnTo>
                    <a:lnTo>
                      <a:pt x="374" y="1428"/>
                    </a:lnTo>
                    <a:lnTo>
                      <a:pt x="364" y="1425"/>
                    </a:lnTo>
                    <a:lnTo>
                      <a:pt x="355" y="1422"/>
                    </a:lnTo>
                    <a:lnTo>
                      <a:pt x="345" y="1418"/>
                    </a:lnTo>
                    <a:lnTo>
                      <a:pt x="336" y="1413"/>
                    </a:lnTo>
                    <a:lnTo>
                      <a:pt x="327" y="1408"/>
                    </a:lnTo>
                    <a:lnTo>
                      <a:pt x="319" y="1403"/>
                    </a:lnTo>
                    <a:lnTo>
                      <a:pt x="311" y="1396"/>
                    </a:lnTo>
                    <a:lnTo>
                      <a:pt x="303" y="1388"/>
                    </a:lnTo>
                    <a:lnTo>
                      <a:pt x="296" y="1380"/>
                    </a:lnTo>
                    <a:lnTo>
                      <a:pt x="289" y="1372"/>
                    </a:lnTo>
                    <a:lnTo>
                      <a:pt x="269" y="1334"/>
                    </a:lnTo>
                    <a:lnTo>
                      <a:pt x="248" y="1295"/>
                    </a:lnTo>
                    <a:lnTo>
                      <a:pt x="239" y="1276"/>
                    </a:lnTo>
                    <a:lnTo>
                      <a:pt x="229" y="1257"/>
                    </a:lnTo>
                    <a:lnTo>
                      <a:pt x="208" y="1218"/>
                    </a:lnTo>
                    <a:lnTo>
                      <a:pt x="187" y="1179"/>
                    </a:lnTo>
                    <a:lnTo>
                      <a:pt x="176" y="1160"/>
                    </a:lnTo>
                    <a:lnTo>
                      <a:pt x="164" y="1141"/>
                    </a:lnTo>
                    <a:lnTo>
                      <a:pt x="152" y="1123"/>
                    </a:lnTo>
                    <a:lnTo>
                      <a:pt x="139" y="1104"/>
                    </a:lnTo>
                    <a:lnTo>
                      <a:pt x="125" y="1086"/>
                    </a:lnTo>
                    <a:lnTo>
                      <a:pt x="112" y="1068"/>
                    </a:lnTo>
                    <a:lnTo>
                      <a:pt x="104" y="1059"/>
                    </a:lnTo>
                    <a:lnTo>
                      <a:pt x="96" y="1050"/>
                    </a:lnTo>
                    <a:lnTo>
                      <a:pt x="89" y="1041"/>
                    </a:lnTo>
                    <a:lnTo>
                      <a:pt x="82" y="1032"/>
                    </a:lnTo>
                    <a:lnTo>
                      <a:pt x="74" y="1022"/>
                    </a:lnTo>
                    <a:lnTo>
                      <a:pt x="68" y="1013"/>
                    </a:lnTo>
                    <a:lnTo>
                      <a:pt x="56" y="994"/>
                    </a:lnTo>
                    <a:lnTo>
                      <a:pt x="46" y="974"/>
                    </a:lnTo>
                    <a:lnTo>
                      <a:pt x="37" y="955"/>
                    </a:lnTo>
                    <a:lnTo>
                      <a:pt x="28" y="934"/>
                    </a:lnTo>
                    <a:lnTo>
                      <a:pt x="22" y="914"/>
                    </a:lnTo>
                    <a:lnTo>
                      <a:pt x="16" y="893"/>
                    </a:lnTo>
                    <a:lnTo>
                      <a:pt x="11" y="871"/>
                    </a:lnTo>
                    <a:lnTo>
                      <a:pt x="7" y="851"/>
                    </a:lnTo>
                    <a:lnTo>
                      <a:pt x="4" y="828"/>
                    </a:lnTo>
                    <a:lnTo>
                      <a:pt x="2" y="807"/>
                    </a:lnTo>
                    <a:lnTo>
                      <a:pt x="0" y="784"/>
                    </a:lnTo>
                    <a:lnTo>
                      <a:pt x="0" y="763"/>
                    </a:lnTo>
                    <a:lnTo>
                      <a:pt x="0" y="740"/>
                    </a:lnTo>
                    <a:lnTo>
                      <a:pt x="0" y="718"/>
                    </a:lnTo>
                    <a:lnTo>
                      <a:pt x="1" y="695"/>
                    </a:lnTo>
                    <a:lnTo>
                      <a:pt x="3" y="673"/>
                    </a:lnTo>
                    <a:lnTo>
                      <a:pt x="5" y="650"/>
                    </a:lnTo>
                    <a:lnTo>
                      <a:pt x="10" y="604"/>
                    </a:lnTo>
                    <a:lnTo>
                      <a:pt x="16" y="559"/>
                    </a:lnTo>
                    <a:lnTo>
                      <a:pt x="23" y="514"/>
                    </a:lnTo>
                    <a:lnTo>
                      <a:pt x="30" y="469"/>
                    </a:lnTo>
                    <a:lnTo>
                      <a:pt x="38" y="425"/>
                    </a:lnTo>
                    <a:lnTo>
                      <a:pt x="44" y="381"/>
                    </a:lnTo>
                    <a:lnTo>
                      <a:pt x="44" y="377"/>
                    </a:lnTo>
                    <a:lnTo>
                      <a:pt x="43" y="372"/>
                    </a:lnTo>
                    <a:lnTo>
                      <a:pt x="42" y="362"/>
                    </a:lnTo>
                    <a:lnTo>
                      <a:pt x="40" y="352"/>
                    </a:lnTo>
                    <a:lnTo>
                      <a:pt x="40" y="340"/>
                    </a:lnTo>
                    <a:lnTo>
                      <a:pt x="40" y="335"/>
                    </a:lnTo>
                    <a:lnTo>
                      <a:pt x="40" y="330"/>
                    </a:lnTo>
                    <a:lnTo>
                      <a:pt x="41" y="325"/>
                    </a:lnTo>
                    <a:lnTo>
                      <a:pt x="42" y="320"/>
                    </a:lnTo>
                    <a:lnTo>
                      <a:pt x="44" y="316"/>
                    </a:lnTo>
                    <a:lnTo>
                      <a:pt x="47" y="311"/>
                    </a:lnTo>
                    <a:lnTo>
                      <a:pt x="50" y="307"/>
                    </a:lnTo>
                    <a:lnTo>
                      <a:pt x="54" y="303"/>
                    </a:lnTo>
                    <a:lnTo>
                      <a:pt x="46" y="294"/>
                    </a:lnTo>
                    <a:lnTo>
                      <a:pt x="50" y="287"/>
                    </a:lnTo>
                    <a:lnTo>
                      <a:pt x="54" y="281"/>
                    </a:lnTo>
                    <a:lnTo>
                      <a:pt x="64" y="271"/>
                    </a:lnTo>
                    <a:lnTo>
                      <a:pt x="74" y="260"/>
                    </a:lnTo>
                    <a:lnTo>
                      <a:pt x="79" y="253"/>
                    </a:lnTo>
                    <a:lnTo>
                      <a:pt x="85" y="247"/>
                    </a:lnTo>
                    <a:lnTo>
                      <a:pt x="73" y="228"/>
                    </a:lnTo>
                    <a:lnTo>
                      <a:pt x="82" y="220"/>
                    </a:lnTo>
                    <a:lnTo>
                      <a:pt x="91" y="213"/>
                    </a:lnTo>
                    <a:lnTo>
                      <a:pt x="110" y="198"/>
                    </a:lnTo>
                    <a:lnTo>
                      <a:pt x="119" y="190"/>
                    </a:lnTo>
                    <a:lnTo>
                      <a:pt x="127" y="182"/>
                    </a:lnTo>
                    <a:lnTo>
                      <a:pt x="131" y="178"/>
                    </a:lnTo>
                    <a:lnTo>
                      <a:pt x="134" y="174"/>
                    </a:lnTo>
                    <a:lnTo>
                      <a:pt x="137" y="169"/>
                    </a:lnTo>
                    <a:lnTo>
                      <a:pt x="139" y="164"/>
                    </a:lnTo>
                    <a:lnTo>
                      <a:pt x="162" y="157"/>
                    </a:lnTo>
                    <a:lnTo>
                      <a:pt x="186" y="151"/>
                    </a:lnTo>
                    <a:lnTo>
                      <a:pt x="210" y="145"/>
                    </a:lnTo>
                    <a:lnTo>
                      <a:pt x="235" y="138"/>
                    </a:lnTo>
                    <a:lnTo>
                      <a:pt x="247" y="134"/>
                    </a:lnTo>
                    <a:lnTo>
                      <a:pt x="258" y="129"/>
                    </a:lnTo>
                    <a:lnTo>
                      <a:pt x="271" y="124"/>
                    </a:lnTo>
                    <a:lnTo>
                      <a:pt x="282" y="119"/>
                    </a:lnTo>
                    <a:lnTo>
                      <a:pt x="293" y="112"/>
                    </a:lnTo>
                    <a:lnTo>
                      <a:pt x="303" y="105"/>
                    </a:lnTo>
                    <a:lnTo>
                      <a:pt x="315" y="98"/>
                    </a:lnTo>
                    <a:lnTo>
                      <a:pt x="324" y="90"/>
                    </a:lnTo>
                    <a:lnTo>
                      <a:pt x="336" y="80"/>
                    </a:lnTo>
                    <a:lnTo>
                      <a:pt x="348" y="68"/>
                    </a:lnTo>
                    <a:lnTo>
                      <a:pt x="362" y="58"/>
                    </a:lnTo>
                    <a:lnTo>
                      <a:pt x="374" y="48"/>
                    </a:lnTo>
                    <a:lnTo>
                      <a:pt x="386" y="37"/>
                    </a:lnTo>
                    <a:lnTo>
                      <a:pt x="398" y="24"/>
                    </a:lnTo>
                    <a:lnTo>
                      <a:pt x="408" y="13"/>
                    </a:lnTo>
                    <a:lnTo>
                      <a:pt x="417" y="0"/>
                    </a:lnTo>
                    <a:lnTo>
                      <a:pt x="415" y="8"/>
                    </a:lnTo>
                    <a:lnTo>
                      <a:pt x="412" y="16"/>
                    </a:lnTo>
                    <a:lnTo>
                      <a:pt x="409" y="24"/>
                    </a:lnTo>
                    <a:lnTo>
                      <a:pt x="406" y="34"/>
                    </a:lnTo>
                    <a:lnTo>
                      <a:pt x="397" y="50"/>
                    </a:lnTo>
                    <a:lnTo>
                      <a:pt x="386" y="66"/>
                    </a:lnTo>
                    <a:lnTo>
                      <a:pt x="375" y="83"/>
                    </a:lnTo>
                    <a:lnTo>
                      <a:pt x="364" y="99"/>
                    </a:lnTo>
                    <a:lnTo>
                      <a:pt x="350" y="113"/>
                    </a:lnTo>
                    <a:lnTo>
                      <a:pt x="338" y="127"/>
                    </a:lnTo>
                    <a:close/>
                  </a:path>
                </a:pathLst>
              </a:custGeom>
              <a:solidFill>
                <a:srgbClr val="FFBFBF"/>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685" name="Freeform 94"/>
              <p:cNvSpPr>
                <a:spLocks/>
              </p:cNvSpPr>
              <p:nvPr/>
            </p:nvSpPr>
            <p:spPr bwMode="auto">
              <a:xfrm>
                <a:off x="4560" y="2151"/>
                <a:ext cx="10" cy="7"/>
              </a:xfrm>
              <a:custGeom>
                <a:avLst/>
                <a:gdLst>
                  <a:gd name="T0" fmla="*/ 2 w 20"/>
                  <a:gd name="T1" fmla="*/ 0 h 13"/>
                  <a:gd name="T2" fmla="*/ 0 w 20"/>
                  <a:gd name="T3" fmla="*/ 1 h 13"/>
                  <a:gd name="T4" fmla="*/ 2 w 20"/>
                  <a:gd name="T5" fmla="*/ 0 h 13"/>
                  <a:gd name="T6" fmla="*/ 0 60000 65536"/>
                  <a:gd name="T7" fmla="*/ 0 60000 65536"/>
                  <a:gd name="T8" fmla="*/ 0 60000 65536"/>
                  <a:gd name="T9" fmla="*/ 0 w 20"/>
                  <a:gd name="T10" fmla="*/ 0 h 13"/>
                  <a:gd name="T11" fmla="*/ 20 w 20"/>
                  <a:gd name="T12" fmla="*/ 13 h 13"/>
                </a:gdLst>
                <a:ahLst/>
                <a:cxnLst>
                  <a:cxn ang="T6">
                    <a:pos x="T0" y="T1"/>
                  </a:cxn>
                  <a:cxn ang="T7">
                    <a:pos x="T2" y="T3"/>
                  </a:cxn>
                  <a:cxn ang="T8">
                    <a:pos x="T4" y="T5"/>
                  </a:cxn>
                </a:cxnLst>
                <a:rect l="T9" t="T10" r="T11" b="T12"/>
                <a:pathLst>
                  <a:path w="20" h="13">
                    <a:moveTo>
                      <a:pt x="20" y="0"/>
                    </a:moveTo>
                    <a:lnTo>
                      <a:pt x="0" y="13"/>
                    </a:lnTo>
                    <a:lnTo>
                      <a:pt x="20" y="0"/>
                    </a:lnTo>
                    <a:close/>
                  </a:path>
                </a:pathLst>
              </a:custGeom>
              <a:solidFill>
                <a:srgbClr val="FFFFFF"/>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686" name="Freeform 95"/>
              <p:cNvSpPr>
                <a:spLocks/>
              </p:cNvSpPr>
              <p:nvPr/>
            </p:nvSpPr>
            <p:spPr bwMode="auto">
              <a:xfrm>
                <a:off x="4509" y="2193"/>
                <a:ext cx="134" cy="194"/>
              </a:xfrm>
              <a:custGeom>
                <a:avLst/>
                <a:gdLst>
                  <a:gd name="T0" fmla="*/ 5 w 269"/>
                  <a:gd name="T1" fmla="*/ 1 h 388"/>
                  <a:gd name="T2" fmla="*/ 5 w 269"/>
                  <a:gd name="T3" fmla="*/ 2 h 388"/>
                  <a:gd name="T4" fmla="*/ 6 w 269"/>
                  <a:gd name="T5" fmla="*/ 1 h 388"/>
                  <a:gd name="T6" fmla="*/ 6 w 269"/>
                  <a:gd name="T7" fmla="*/ 1 h 388"/>
                  <a:gd name="T8" fmla="*/ 8 w 269"/>
                  <a:gd name="T9" fmla="*/ 1 h 388"/>
                  <a:gd name="T10" fmla="*/ 8 w 269"/>
                  <a:gd name="T11" fmla="*/ 1 h 388"/>
                  <a:gd name="T12" fmla="*/ 9 w 269"/>
                  <a:gd name="T13" fmla="*/ 2 h 388"/>
                  <a:gd name="T14" fmla="*/ 9 w 269"/>
                  <a:gd name="T15" fmla="*/ 3 h 388"/>
                  <a:gd name="T16" fmla="*/ 9 w 269"/>
                  <a:gd name="T17" fmla="*/ 3 h 388"/>
                  <a:gd name="T18" fmla="*/ 10 w 269"/>
                  <a:gd name="T19" fmla="*/ 2 h 388"/>
                  <a:gd name="T20" fmla="*/ 10 w 269"/>
                  <a:gd name="T21" fmla="*/ 2 h 388"/>
                  <a:gd name="T22" fmla="*/ 11 w 269"/>
                  <a:gd name="T23" fmla="*/ 3 h 388"/>
                  <a:gd name="T24" fmla="*/ 11 w 269"/>
                  <a:gd name="T25" fmla="*/ 3 h 388"/>
                  <a:gd name="T26" fmla="*/ 11 w 269"/>
                  <a:gd name="T27" fmla="*/ 3 h 388"/>
                  <a:gd name="T28" fmla="*/ 12 w 269"/>
                  <a:gd name="T29" fmla="*/ 3 h 388"/>
                  <a:gd name="T30" fmla="*/ 13 w 269"/>
                  <a:gd name="T31" fmla="*/ 6 h 388"/>
                  <a:gd name="T32" fmla="*/ 13 w 269"/>
                  <a:gd name="T33" fmla="*/ 6 h 388"/>
                  <a:gd name="T34" fmla="*/ 15 w 269"/>
                  <a:gd name="T35" fmla="*/ 8 h 388"/>
                  <a:gd name="T36" fmla="*/ 15 w 269"/>
                  <a:gd name="T37" fmla="*/ 9 h 388"/>
                  <a:gd name="T38" fmla="*/ 16 w 269"/>
                  <a:gd name="T39" fmla="*/ 9 h 388"/>
                  <a:gd name="T40" fmla="*/ 16 w 269"/>
                  <a:gd name="T41" fmla="*/ 12 h 388"/>
                  <a:gd name="T42" fmla="*/ 16 w 269"/>
                  <a:gd name="T43" fmla="*/ 14 h 388"/>
                  <a:gd name="T44" fmla="*/ 16 w 269"/>
                  <a:gd name="T45" fmla="*/ 15 h 388"/>
                  <a:gd name="T46" fmla="*/ 15 w 269"/>
                  <a:gd name="T47" fmla="*/ 21 h 388"/>
                  <a:gd name="T48" fmla="*/ 15 w 269"/>
                  <a:gd name="T49" fmla="*/ 25 h 388"/>
                  <a:gd name="T50" fmla="*/ 15 w 269"/>
                  <a:gd name="T51" fmla="*/ 22 h 388"/>
                  <a:gd name="T52" fmla="*/ 14 w 269"/>
                  <a:gd name="T53" fmla="*/ 20 h 388"/>
                  <a:gd name="T54" fmla="*/ 12 w 269"/>
                  <a:gd name="T55" fmla="*/ 22 h 388"/>
                  <a:gd name="T56" fmla="*/ 9 w 269"/>
                  <a:gd name="T57" fmla="*/ 24 h 388"/>
                  <a:gd name="T58" fmla="*/ 5 w 269"/>
                  <a:gd name="T59" fmla="*/ 25 h 388"/>
                  <a:gd name="T60" fmla="*/ 3 w 269"/>
                  <a:gd name="T61" fmla="*/ 24 h 388"/>
                  <a:gd name="T62" fmla="*/ 1 w 269"/>
                  <a:gd name="T63" fmla="*/ 24 h 388"/>
                  <a:gd name="T64" fmla="*/ 4 w 269"/>
                  <a:gd name="T65" fmla="*/ 24 h 388"/>
                  <a:gd name="T66" fmla="*/ 6 w 269"/>
                  <a:gd name="T67" fmla="*/ 24 h 388"/>
                  <a:gd name="T68" fmla="*/ 5 w 269"/>
                  <a:gd name="T69" fmla="*/ 23 h 388"/>
                  <a:gd name="T70" fmla="*/ 3 w 269"/>
                  <a:gd name="T71" fmla="*/ 22 h 388"/>
                  <a:gd name="T72" fmla="*/ 2 w 269"/>
                  <a:gd name="T73" fmla="*/ 21 h 388"/>
                  <a:gd name="T74" fmla="*/ 1 w 269"/>
                  <a:gd name="T75" fmla="*/ 19 h 388"/>
                  <a:gd name="T76" fmla="*/ 0 w 269"/>
                  <a:gd name="T77" fmla="*/ 17 h 388"/>
                  <a:gd name="T78" fmla="*/ 1 w 269"/>
                  <a:gd name="T79" fmla="*/ 14 h 388"/>
                  <a:gd name="T80" fmla="*/ 2 w 269"/>
                  <a:gd name="T81" fmla="*/ 12 h 388"/>
                  <a:gd name="T82" fmla="*/ 3 w 269"/>
                  <a:gd name="T83" fmla="*/ 9 h 388"/>
                  <a:gd name="T84" fmla="*/ 5 w 269"/>
                  <a:gd name="T85" fmla="*/ 8 h 388"/>
                  <a:gd name="T86" fmla="*/ 7 w 269"/>
                  <a:gd name="T87" fmla="*/ 7 h 388"/>
                  <a:gd name="T88" fmla="*/ 6 w 269"/>
                  <a:gd name="T89" fmla="*/ 5 h 388"/>
                  <a:gd name="T90" fmla="*/ 5 w 269"/>
                  <a:gd name="T91" fmla="*/ 4 h 388"/>
                  <a:gd name="T92" fmla="*/ 3 w 269"/>
                  <a:gd name="T93" fmla="*/ 5 h 388"/>
                  <a:gd name="T94" fmla="*/ 3 w 269"/>
                  <a:gd name="T95" fmla="*/ 4 h 388"/>
                  <a:gd name="T96" fmla="*/ 2 w 269"/>
                  <a:gd name="T97" fmla="*/ 4 h 388"/>
                  <a:gd name="T98" fmla="*/ 1 w 269"/>
                  <a:gd name="T99" fmla="*/ 4 h 388"/>
                  <a:gd name="T100" fmla="*/ 1 w 269"/>
                  <a:gd name="T101" fmla="*/ 5 h 388"/>
                  <a:gd name="T102" fmla="*/ 1 w 269"/>
                  <a:gd name="T103" fmla="*/ 5 h 388"/>
                  <a:gd name="T104" fmla="*/ 0 w 269"/>
                  <a:gd name="T105" fmla="*/ 5 h 388"/>
                  <a:gd name="T106" fmla="*/ 0 w 269"/>
                  <a:gd name="T107" fmla="*/ 3 h 388"/>
                  <a:gd name="T108" fmla="*/ 0 w 269"/>
                  <a:gd name="T109" fmla="*/ 3 h 388"/>
                  <a:gd name="T110" fmla="*/ 1 w 269"/>
                  <a:gd name="T111" fmla="*/ 2 h 388"/>
                  <a:gd name="T112" fmla="*/ 1 w 269"/>
                  <a:gd name="T113" fmla="*/ 1 h 388"/>
                  <a:gd name="T114" fmla="*/ 3 w 269"/>
                  <a:gd name="T115" fmla="*/ 1 h 388"/>
                  <a:gd name="T116" fmla="*/ 3 w 269"/>
                  <a:gd name="T117" fmla="*/ 1 h 388"/>
                  <a:gd name="T118" fmla="*/ 3 w 269"/>
                  <a:gd name="T119" fmla="*/ 2 h 388"/>
                  <a:gd name="T120" fmla="*/ 4 w 269"/>
                  <a:gd name="T121" fmla="*/ 1 h 388"/>
                  <a:gd name="T122" fmla="*/ 4 w 269"/>
                  <a:gd name="T123" fmla="*/ 0 h 388"/>
                  <a:gd name="T124" fmla="*/ 5 w 269"/>
                  <a:gd name="T125" fmla="*/ 1 h 38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9"/>
                  <a:gd name="T190" fmla="*/ 0 h 388"/>
                  <a:gd name="T191" fmla="*/ 269 w 269"/>
                  <a:gd name="T192" fmla="*/ 388 h 38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9" h="388">
                    <a:moveTo>
                      <a:pt x="83" y="6"/>
                    </a:moveTo>
                    <a:lnTo>
                      <a:pt x="83" y="10"/>
                    </a:lnTo>
                    <a:lnTo>
                      <a:pt x="83" y="14"/>
                    </a:lnTo>
                    <a:lnTo>
                      <a:pt x="84" y="16"/>
                    </a:lnTo>
                    <a:lnTo>
                      <a:pt x="85" y="18"/>
                    </a:lnTo>
                    <a:lnTo>
                      <a:pt x="86" y="20"/>
                    </a:lnTo>
                    <a:lnTo>
                      <a:pt x="88" y="21"/>
                    </a:lnTo>
                    <a:lnTo>
                      <a:pt x="89" y="17"/>
                    </a:lnTo>
                    <a:lnTo>
                      <a:pt x="91" y="14"/>
                    </a:lnTo>
                    <a:lnTo>
                      <a:pt x="93" y="11"/>
                    </a:lnTo>
                    <a:lnTo>
                      <a:pt x="94" y="8"/>
                    </a:lnTo>
                    <a:lnTo>
                      <a:pt x="96" y="6"/>
                    </a:lnTo>
                    <a:lnTo>
                      <a:pt x="98" y="5"/>
                    </a:lnTo>
                    <a:lnTo>
                      <a:pt x="100" y="4"/>
                    </a:lnTo>
                    <a:lnTo>
                      <a:pt x="102" y="3"/>
                    </a:lnTo>
                    <a:lnTo>
                      <a:pt x="107" y="3"/>
                    </a:lnTo>
                    <a:lnTo>
                      <a:pt x="113" y="3"/>
                    </a:lnTo>
                    <a:lnTo>
                      <a:pt x="120" y="3"/>
                    </a:lnTo>
                    <a:lnTo>
                      <a:pt x="126" y="3"/>
                    </a:lnTo>
                    <a:lnTo>
                      <a:pt x="129" y="3"/>
                    </a:lnTo>
                    <a:lnTo>
                      <a:pt x="132" y="3"/>
                    </a:lnTo>
                    <a:lnTo>
                      <a:pt x="134" y="3"/>
                    </a:lnTo>
                    <a:lnTo>
                      <a:pt x="136" y="4"/>
                    </a:lnTo>
                    <a:lnTo>
                      <a:pt x="139" y="5"/>
                    </a:lnTo>
                    <a:lnTo>
                      <a:pt x="141" y="8"/>
                    </a:lnTo>
                    <a:lnTo>
                      <a:pt x="142" y="11"/>
                    </a:lnTo>
                    <a:lnTo>
                      <a:pt x="143" y="14"/>
                    </a:lnTo>
                    <a:lnTo>
                      <a:pt x="144" y="23"/>
                    </a:lnTo>
                    <a:lnTo>
                      <a:pt x="144" y="30"/>
                    </a:lnTo>
                    <a:lnTo>
                      <a:pt x="145" y="33"/>
                    </a:lnTo>
                    <a:lnTo>
                      <a:pt x="146" y="36"/>
                    </a:lnTo>
                    <a:lnTo>
                      <a:pt x="149" y="37"/>
                    </a:lnTo>
                    <a:lnTo>
                      <a:pt x="150" y="38"/>
                    </a:lnTo>
                    <a:lnTo>
                      <a:pt x="152" y="38"/>
                    </a:lnTo>
                    <a:lnTo>
                      <a:pt x="154" y="38"/>
                    </a:lnTo>
                    <a:lnTo>
                      <a:pt x="156" y="38"/>
                    </a:lnTo>
                    <a:lnTo>
                      <a:pt x="159" y="37"/>
                    </a:lnTo>
                    <a:lnTo>
                      <a:pt x="163" y="36"/>
                    </a:lnTo>
                    <a:lnTo>
                      <a:pt x="163" y="28"/>
                    </a:lnTo>
                    <a:lnTo>
                      <a:pt x="165" y="27"/>
                    </a:lnTo>
                    <a:lnTo>
                      <a:pt x="167" y="27"/>
                    </a:lnTo>
                    <a:lnTo>
                      <a:pt x="169" y="27"/>
                    </a:lnTo>
                    <a:lnTo>
                      <a:pt x="171" y="27"/>
                    </a:lnTo>
                    <a:lnTo>
                      <a:pt x="174" y="29"/>
                    </a:lnTo>
                    <a:lnTo>
                      <a:pt x="177" y="32"/>
                    </a:lnTo>
                    <a:lnTo>
                      <a:pt x="179" y="35"/>
                    </a:lnTo>
                    <a:lnTo>
                      <a:pt x="182" y="37"/>
                    </a:lnTo>
                    <a:lnTo>
                      <a:pt x="184" y="38"/>
                    </a:lnTo>
                    <a:lnTo>
                      <a:pt x="185" y="39"/>
                    </a:lnTo>
                    <a:lnTo>
                      <a:pt x="187" y="39"/>
                    </a:lnTo>
                    <a:lnTo>
                      <a:pt x="190" y="39"/>
                    </a:lnTo>
                    <a:lnTo>
                      <a:pt x="189" y="42"/>
                    </a:lnTo>
                    <a:lnTo>
                      <a:pt x="189" y="45"/>
                    </a:lnTo>
                    <a:lnTo>
                      <a:pt x="189" y="46"/>
                    </a:lnTo>
                    <a:lnTo>
                      <a:pt x="190" y="47"/>
                    </a:lnTo>
                    <a:lnTo>
                      <a:pt x="190" y="48"/>
                    </a:lnTo>
                    <a:lnTo>
                      <a:pt x="192" y="49"/>
                    </a:lnTo>
                    <a:lnTo>
                      <a:pt x="197" y="45"/>
                    </a:lnTo>
                    <a:lnTo>
                      <a:pt x="198" y="46"/>
                    </a:lnTo>
                    <a:lnTo>
                      <a:pt x="199" y="46"/>
                    </a:lnTo>
                    <a:lnTo>
                      <a:pt x="201" y="47"/>
                    </a:lnTo>
                    <a:lnTo>
                      <a:pt x="206" y="47"/>
                    </a:lnTo>
                    <a:lnTo>
                      <a:pt x="208" y="82"/>
                    </a:lnTo>
                    <a:lnTo>
                      <a:pt x="212" y="83"/>
                    </a:lnTo>
                    <a:lnTo>
                      <a:pt x="216" y="83"/>
                    </a:lnTo>
                    <a:lnTo>
                      <a:pt x="219" y="85"/>
                    </a:lnTo>
                    <a:lnTo>
                      <a:pt x="222" y="88"/>
                    </a:lnTo>
                    <a:lnTo>
                      <a:pt x="223" y="93"/>
                    </a:lnTo>
                    <a:lnTo>
                      <a:pt x="226" y="99"/>
                    </a:lnTo>
                    <a:lnTo>
                      <a:pt x="229" y="104"/>
                    </a:lnTo>
                    <a:lnTo>
                      <a:pt x="233" y="109"/>
                    </a:lnTo>
                    <a:lnTo>
                      <a:pt x="240" y="120"/>
                    </a:lnTo>
                    <a:lnTo>
                      <a:pt x="244" y="125"/>
                    </a:lnTo>
                    <a:lnTo>
                      <a:pt x="246" y="131"/>
                    </a:lnTo>
                    <a:lnTo>
                      <a:pt x="249" y="132"/>
                    </a:lnTo>
                    <a:lnTo>
                      <a:pt x="253" y="133"/>
                    </a:lnTo>
                    <a:lnTo>
                      <a:pt x="258" y="135"/>
                    </a:lnTo>
                    <a:lnTo>
                      <a:pt x="261" y="136"/>
                    </a:lnTo>
                    <a:lnTo>
                      <a:pt x="264" y="138"/>
                    </a:lnTo>
                    <a:lnTo>
                      <a:pt x="266" y="140"/>
                    </a:lnTo>
                    <a:lnTo>
                      <a:pt x="268" y="142"/>
                    </a:lnTo>
                    <a:lnTo>
                      <a:pt x="268" y="155"/>
                    </a:lnTo>
                    <a:lnTo>
                      <a:pt x="268" y="169"/>
                    </a:lnTo>
                    <a:lnTo>
                      <a:pt x="268" y="182"/>
                    </a:lnTo>
                    <a:lnTo>
                      <a:pt x="269" y="195"/>
                    </a:lnTo>
                    <a:lnTo>
                      <a:pt x="269" y="208"/>
                    </a:lnTo>
                    <a:lnTo>
                      <a:pt x="268" y="214"/>
                    </a:lnTo>
                    <a:lnTo>
                      <a:pt x="267" y="220"/>
                    </a:lnTo>
                    <a:lnTo>
                      <a:pt x="266" y="226"/>
                    </a:lnTo>
                    <a:lnTo>
                      <a:pt x="264" y="232"/>
                    </a:lnTo>
                    <a:lnTo>
                      <a:pt x="261" y="238"/>
                    </a:lnTo>
                    <a:lnTo>
                      <a:pt x="258" y="243"/>
                    </a:lnTo>
                    <a:lnTo>
                      <a:pt x="257" y="262"/>
                    </a:lnTo>
                    <a:lnTo>
                      <a:pt x="256" y="279"/>
                    </a:lnTo>
                    <a:lnTo>
                      <a:pt x="254" y="313"/>
                    </a:lnTo>
                    <a:lnTo>
                      <a:pt x="253" y="330"/>
                    </a:lnTo>
                    <a:lnTo>
                      <a:pt x="252" y="348"/>
                    </a:lnTo>
                    <a:lnTo>
                      <a:pt x="252" y="366"/>
                    </a:lnTo>
                    <a:lnTo>
                      <a:pt x="253" y="386"/>
                    </a:lnTo>
                    <a:lnTo>
                      <a:pt x="248" y="386"/>
                    </a:lnTo>
                    <a:lnTo>
                      <a:pt x="246" y="376"/>
                    </a:lnTo>
                    <a:lnTo>
                      <a:pt x="244" y="367"/>
                    </a:lnTo>
                    <a:lnTo>
                      <a:pt x="243" y="357"/>
                    </a:lnTo>
                    <a:lnTo>
                      <a:pt x="242" y="347"/>
                    </a:lnTo>
                    <a:lnTo>
                      <a:pt x="240" y="325"/>
                    </a:lnTo>
                    <a:lnTo>
                      <a:pt x="238" y="304"/>
                    </a:lnTo>
                    <a:lnTo>
                      <a:pt x="233" y="312"/>
                    </a:lnTo>
                    <a:lnTo>
                      <a:pt x="227" y="320"/>
                    </a:lnTo>
                    <a:lnTo>
                      <a:pt x="220" y="327"/>
                    </a:lnTo>
                    <a:lnTo>
                      <a:pt x="213" y="334"/>
                    </a:lnTo>
                    <a:lnTo>
                      <a:pt x="206" y="342"/>
                    </a:lnTo>
                    <a:lnTo>
                      <a:pt x="198" y="349"/>
                    </a:lnTo>
                    <a:lnTo>
                      <a:pt x="191" y="355"/>
                    </a:lnTo>
                    <a:lnTo>
                      <a:pt x="184" y="361"/>
                    </a:lnTo>
                    <a:lnTo>
                      <a:pt x="166" y="366"/>
                    </a:lnTo>
                    <a:lnTo>
                      <a:pt x="146" y="373"/>
                    </a:lnTo>
                    <a:lnTo>
                      <a:pt x="127" y="379"/>
                    </a:lnTo>
                    <a:lnTo>
                      <a:pt x="107" y="383"/>
                    </a:lnTo>
                    <a:lnTo>
                      <a:pt x="97" y="386"/>
                    </a:lnTo>
                    <a:lnTo>
                      <a:pt x="87" y="388"/>
                    </a:lnTo>
                    <a:lnTo>
                      <a:pt x="78" y="388"/>
                    </a:lnTo>
                    <a:lnTo>
                      <a:pt x="67" y="388"/>
                    </a:lnTo>
                    <a:lnTo>
                      <a:pt x="58" y="387"/>
                    </a:lnTo>
                    <a:lnTo>
                      <a:pt x="49" y="384"/>
                    </a:lnTo>
                    <a:lnTo>
                      <a:pt x="40" y="381"/>
                    </a:lnTo>
                    <a:lnTo>
                      <a:pt x="31" y="376"/>
                    </a:lnTo>
                    <a:lnTo>
                      <a:pt x="31" y="372"/>
                    </a:lnTo>
                    <a:lnTo>
                      <a:pt x="40" y="372"/>
                    </a:lnTo>
                    <a:lnTo>
                      <a:pt x="49" y="373"/>
                    </a:lnTo>
                    <a:lnTo>
                      <a:pt x="59" y="374"/>
                    </a:lnTo>
                    <a:lnTo>
                      <a:pt x="69" y="374"/>
                    </a:lnTo>
                    <a:lnTo>
                      <a:pt x="79" y="374"/>
                    </a:lnTo>
                    <a:lnTo>
                      <a:pt x="89" y="373"/>
                    </a:lnTo>
                    <a:lnTo>
                      <a:pt x="94" y="372"/>
                    </a:lnTo>
                    <a:lnTo>
                      <a:pt x="98" y="370"/>
                    </a:lnTo>
                    <a:lnTo>
                      <a:pt x="103" y="369"/>
                    </a:lnTo>
                    <a:lnTo>
                      <a:pt x="107" y="366"/>
                    </a:lnTo>
                    <a:lnTo>
                      <a:pt x="100" y="364"/>
                    </a:lnTo>
                    <a:lnTo>
                      <a:pt x="92" y="362"/>
                    </a:lnTo>
                    <a:lnTo>
                      <a:pt x="84" y="359"/>
                    </a:lnTo>
                    <a:lnTo>
                      <a:pt x="77" y="355"/>
                    </a:lnTo>
                    <a:lnTo>
                      <a:pt x="69" y="351"/>
                    </a:lnTo>
                    <a:lnTo>
                      <a:pt x="62" y="347"/>
                    </a:lnTo>
                    <a:lnTo>
                      <a:pt x="56" y="343"/>
                    </a:lnTo>
                    <a:lnTo>
                      <a:pt x="50" y="336"/>
                    </a:lnTo>
                    <a:lnTo>
                      <a:pt x="44" y="331"/>
                    </a:lnTo>
                    <a:lnTo>
                      <a:pt x="38" y="325"/>
                    </a:lnTo>
                    <a:lnTo>
                      <a:pt x="34" y="319"/>
                    </a:lnTo>
                    <a:lnTo>
                      <a:pt x="29" y="312"/>
                    </a:lnTo>
                    <a:lnTo>
                      <a:pt x="26" y="305"/>
                    </a:lnTo>
                    <a:lnTo>
                      <a:pt x="21" y="298"/>
                    </a:lnTo>
                    <a:lnTo>
                      <a:pt x="19" y="289"/>
                    </a:lnTo>
                    <a:lnTo>
                      <a:pt x="17" y="281"/>
                    </a:lnTo>
                    <a:lnTo>
                      <a:pt x="16" y="270"/>
                    </a:lnTo>
                    <a:lnTo>
                      <a:pt x="15" y="259"/>
                    </a:lnTo>
                    <a:lnTo>
                      <a:pt x="16" y="248"/>
                    </a:lnTo>
                    <a:lnTo>
                      <a:pt x="17" y="238"/>
                    </a:lnTo>
                    <a:lnTo>
                      <a:pt x="19" y="228"/>
                    </a:lnTo>
                    <a:lnTo>
                      <a:pt x="21" y="217"/>
                    </a:lnTo>
                    <a:lnTo>
                      <a:pt x="24" y="208"/>
                    </a:lnTo>
                    <a:lnTo>
                      <a:pt x="29" y="197"/>
                    </a:lnTo>
                    <a:lnTo>
                      <a:pt x="33" y="188"/>
                    </a:lnTo>
                    <a:lnTo>
                      <a:pt x="38" y="179"/>
                    </a:lnTo>
                    <a:lnTo>
                      <a:pt x="44" y="170"/>
                    </a:lnTo>
                    <a:lnTo>
                      <a:pt x="49" y="161"/>
                    </a:lnTo>
                    <a:lnTo>
                      <a:pt x="55" y="152"/>
                    </a:lnTo>
                    <a:lnTo>
                      <a:pt x="62" y="144"/>
                    </a:lnTo>
                    <a:lnTo>
                      <a:pt x="69" y="136"/>
                    </a:lnTo>
                    <a:lnTo>
                      <a:pt x="77" y="129"/>
                    </a:lnTo>
                    <a:lnTo>
                      <a:pt x="83" y="126"/>
                    </a:lnTo>
                    <a:lnTo>
                      <a:pt x="89" y="123"/>
                    </a:lnTo>
                    <a:lnTo>
                      <a:pt x="101" y="118"/>
                    </a:lnTo>
                    <a:lnTo>
                      <a:pt x="113" y="114"/>
                    </a:lnTo>
                    <a:lnTo>
                      <a:pt x="126" y="109"/>
                    </a:lnTo>
                    <a:lnTo>
                      <a:pt x="122" y="106"/>
                    </a:lnTo>
                    <a:lnTo>
                      <a:pt x="119" y="102"/>
                    </a:lnTo>
                    <a:lnTo>
                      <a:pt x="110" y="93"/>
                    </a:lnTo>
                    <a:lnTo>
                      <a:pt x="104" y="84"/>
                    </a:lnTo>
                    <a:lnTo>
                      <a:pt x="96" y="76"/>
                    </a:lnTo>
                    <a:lnTo>
                      <a:pt x="93" y="72"/>
                    </a:lnTo>
                    <a:lnTo>
                      <a:pt x="89" y="69"/>
                    </a:lnTo>
                    <a:lnTo>
                      <a:pt x="84" y="65"/>
                    </a:lnTo>
                    <a:lnTo>
                      <a:pt x="80" y="63"/>
                    </a:lnTo>
                    <a:lnTo>
                      <a:pt x="75" y="62"/>
                    </a:lnTo>
                    <a:lnTo>
                      <a:pt x="69" y="62"/>
                    </a:lnTo>
                    <a:lnTo>
                      <a:pt x="63" y="63"/>
                    </a:lnTo>
                    <a:lnTo>
                      <a:pt x="57" y="66"/>
                    </a:lnTo>
                    <a:lnTo>
                      <a:pt x="56" y="63"/>
                    </a:lnTo>
                    <a:lnTo>
                      <a:pt x="54" y="62"/>
                    </a:lnTo>
                    <a:lnTo>
                      <a:pt x="53" y="61"/>
                    </a:lnTo>
                    <a:lnTo>
                      <a:pt x="51" y="60"/>
                    </a:lnTo>
                    <a:lnTo>
                      <a:pt x="47" y="61"/>
                    </a:lnTo>
                    <a:lnTo>
                      <a:pt x="43" y="62"/>
                    </a:lnTo>
                    <a:lnTo>
                      <a:pt x="39" y="63"/>
                    </a:lnTo>
                    <a:lnTo>
                      <a:pt x="35" y="63"/>
                    </a:lnTo>
                    <a:lnTo>
                      <a:pt x="34" y="63"/>
                    </a:lnTo>
                    <a:lnTo>
                      <a:pt x="32" y="62"/>
                    </a:lnTo>
                    <a:lnTo>
                      <a:pt x="30" y="60"/>
                    </a:lnTo>
                    <a:lnTo>
                      <a:pt x="29" y="58"/>
                    </a:lnTo>
                    <a:lnTo>
                      <a:pt x="27" y="59"/>
                    </a:lnTo>
                    <a:lnTo>
                      <a:pt x="26" y="60"/>
                    </a:lnTo>
                    <a:lnTo>
                      <a:pt x="24" y="63"/>
                    </a:lnTo>
                    <a:lnTo>
                      <a:pt x="23" y="68"/>
                    </a:lnTo>
                    <a:lnTo>
                      <a:pt x="22" y="71"/>
                    </a:lnTo>
                    <a:lnTo>
                      <a:pt x="21" y="74"/>
                    </a:lnTo>
                    <a:lnTo>
                      <a:pt x="19" y="76"/>
                    </a:lnTo>
                    <a:lnTo>
                      <a:pt x="18" y="77"/>
                    </a:lnTo>
                    <a:lnTo>
                      <a:pt x="16" y="77"/>
                    </a:lnTo>
                    <a:lnTo>
                      <a:pt x="14" y="77"/>
                    </a:lnTo>
                    <a:lnTo>
                      <a:pt x="12" y="77"/>
                    </a:lnTo>
                    <a:lnTo>
                      <a:pt x="8" y="70"/>
                    </a:lnTo>
                    <a:lnTo>
                      <a:pt x="4" y="63"/>
                    </a:lnTo>
                    <a:lnTo>
                      <a:pt x="2" y="59"/>
                    </a:lnTo>
                    <a:lnTo>
                      <a:pt x="1" y="55"/>
                    </a:lnTo>
                    <a:lnTo>
                      <a:pt x="0" y="51"/>
                    </a:lnTo>
                    <a:lnTo>
                      <a:pt x="1" y="47"/>
                    </a:lnTo>
                    <a:lnTo>
                      <a:pt x="4" y="44"/>
                    </a:lnTo>
                    <a:lnTo>
                      <a:pt x="7" y="41"/>
                    </a:lnTo>
                    <a:lnTo>
                      <a:pt x="10" y="38"/>
                    </a:lnTo>
                    <a:lnTo>
                      <a:pt x="12" y="33"/>
                    </a:lnTo>
                    <a:lnTo>
                      <a:pt x="17" y="25"/>
                    </a:lnTo>
                    <a:lnTo>
                      <a:pt x="20" y="20"/>
                    </a:lnTo>
                    <a:lnTo>
                      <a:pt x="22" y="17"/>
                    </a:lnTo>
                    <a:lnTo>
                      <a:pt x="24" y="15"/>
                    </a:lnTo>
                    <a:lnTo>
                      <a:pt x="27" y="14"/>
                    </a:lnTo>
                    <a:lnTo>
                      <a:pt x="29" y="14"/>
                    </a:lnTo>
                    <a:lnTo>
                      <a:pt x="31" y="15"/>
                    </a:lnTo>
                    <a:lnTo>
                      <a:pt x="40" y="19"/>
                    </a:lnTo>
                    <a:lnTo>
                      <a:pt x="43" y="16"/>
                    </a:lnTo>
                    <a:lnTo>
                      <a:pt x="46" y="12"/>
                    </a:lnTo>
                    <a:lnTo>
                      <a:pt x="48" y="11"/>
                    </a:lnTo>
                    <a:lnTo>
                      <a:pt x="50" y="11"/>
                    </a:lnTo>
                    <a:lnTo>
                      <a:pt x="52" y="11"/>
                    </a:lnTo>
                    <a:lnTo>
                      <a:pt x="55" y="11"/>
                    </a:lnTo>
                    <a:lnTo>
                      <a:pt x="55" y="13"/>
                    </a:lnTo>
                    <a:lnTo>
                      <a:pt x="55" y="14"/>
                    </a:lnTo>
                    <a:lnTo>
                      <a:pt x="57" y="16"/>
                    </a:lnTo>
                    <a:lnTo>
                      <a:pt x="59" y="17"/>
                    </a:lnTo>
                    <a:lnTo>
                      <a:pt x="61" y="19"/>
                    </a:lnTo>
                    <a:lnTo>
                      <a:pt x="63" y="16"/>
                    </a:lnTo>
                    <a:lnTo>
                      <a:pt x="65" y="12"/>
                    </a:lnTo>
                    <a:lnTo>
                      <a:pt x="67" y="8"/>
                    </a:lnTo>
                    <a:lnTo>
                      <a:pt x="69" y="4"/>
                    </a:lnTo>
                    <a:lnTo>
                      <a:pt x="71" y="2"/>
                    </a:lnTo>
                    <a:lnTo>
                      <a:pt x="72" y="1"/>
                    </a:lnTo>
                    <a:lnTo>
                      <a:pt x="74" y="0"/>
                    </a:lnTo>
                    <a:lnTo>
                      <a:pt x="75" y="0"/>
                    </a:lnTo>
                    <a:lnTo>
                      <a:pt x="77" y="0"/>
                    </a:lnTo>
                    <a:lnTo>
                      <a:pt x="79" y="1"/>
                    </a:lnTo>
                    <a:lnTo>
                      <a:pt x="81" y="3"/>
                    </a:lnTo>
                    <a:lnTo>
                      <a:pt x="83" y="6"/>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687" name="Freeform 96"/>
              <p:cNvSpPr>
                <a:spLocks/>
              </p:cNvSpPr>
              <p:nvPr/>
            </p:nvSpPr>
            <p:spPr bwMode="auto">
              <a:xfrm>
                <a:off x="4669" y="2206"/>
                <a:ext cx="138" cy="179"/>
              </a:xfrm>
              <a:custGeom>
                <a:avLst/>
                <a:gdLst>
                  <a:gd name="T0" fmla="*/ 15 w 275"/>
                  <a:gd name="T1" fmla="*/ 1 h 358"/>
                  <a:gd name="T2" fmla="*/ 17 w 275"/>
                  <a:gd name="T3" fmla="*/ 1 h 358"/>
                  <a:gd name="T4" fmla="*/ 17 w 275"/>
                  <a:gd name="T5" fmla="*/ 2 h 358"/>
                  <a:gd name="T6" fmla="*/ 18 w 275"/>
                  <a:gd name="T7" fmla="*/ 3 h 358"/>
                  <a:gd name="T8" fmla="*/ 17 w 275"/>
                  <a:gd name="T9" fmla="*/ 3 h 358"/>
                  <a:gd name="T10" fmla="*/ 16 w 275"/>
                  <a:gd name="T11" fmla="*/ 3 h 358"/>
                  <a:gd name="T12" fmla="*/ 16 w 275"/>
                  <a:gd name="T13" fmla="*/ 3 h 358"/>
                  <a:gd name="T14" fmla="*/ 15 w 275"/>
                  <a:gd name="T15" fmla="*/ 3 h 358"/>
                  <a:gd name="T16" fmla="*/ 14 w 275"/>
                  <a:gd name="T17" fmla="*/ 3 h 358"/>
                  <a:gd name="T18" fmla="*/ 13 w 275"/>
                  <a:gd name="T19" fmla="*/ 3 h 358"/>
                  <a:gd name="T20" fmla="*/ 12 w 275"/>
                  <a:gd name="T21" fmla="*/ 3 h 358"/>
                  <a:gd name="T22" fmla="*/ 11 w 275"/>
                  <a:gd name="T23" fmla="*/ 3 h 358"/>
                  <a:gd name="T24" fmla="*/ 10 w 275"/>
                  <a:gd name="T25" fmla="*/ 4 h 358"/>
                  <a:gd name="T26" fmla="*/ 9 w 275"/>
                  <a:gd name="T27" fmla="*/ 5 h 358"/>
                  <a:gd name="T28" fmla="*/ 10 w 275"/>
                  <a:gd name="T29" fmla="*/ 5 h 358"/>
                  <a:gd name="T30" fmla="*/ 13 w 275"/>
                  <a:gd name="T31" fmla="*/ 6 h 358"/>
                  <a:gd name="T32" fmla="*/ 14 w 275"/>
                  <a:gd name="T33" fmla="*/ 6 h 358"/>
                  <a:gd name="T34" fmla="*/ 16 w 275"/>
                  <a:gd name="T35" fmla="*/ 8 h 358"/>
                  <a:gd name="T36" fmla="*/ 16 w 275"/>
                  <a:gd name="T37" fmla="*/ 10 h 358"/>
                  <a:gd name="T38" fmla="*/ 17 w 275"/>
                  <a:gd name="T39" fmla="*/ 12 h 358"/>
                  <a:gd name="T40" fmla="*/ 17 w 275"/>
                  <a:gd name="T41" fmla="*/ 14 h 358"/>
                  <a:gd name="T42" fmla="*/ 15 w 275"/>
                  <a:gd name="T43" fmla="*/ 17 h 358"/>
                  <a:gd name="T44" fmla="*/ 14 w 275"/>
                  <a:gd name="T45" fmla="*/ 19 h 358"/>
                  <a:gd name="T46" fmla="*/ 12 w 275"/>
                  <a:gd name="T47" fmla="*/ 21 h 358"/>
                  <a:gd name="T48" fmla="*/ 10 w 275"/>
                  <a:gd name="T49" fmla="*/ 21 h 358"/>
                  <a:gd name="T50" fmla="*/ 11 w 275"/>
                  <a:gd name="T51" fmla="*/ 22 h 358"/>
                  <a:gd name="T52" fmla="*/ 13 w 275"/>
                  <a:gd name="T53" fmla="*/ 22 h 358"/>
                  <a:gd name="T54" fmla="*/ 14 w 275"/>
                  <a:gd name="T55" fmla="*/ 22 h 358"/>
                  <a:gd name="T56" fmla="*/ 13 w 275"/>
                  <a:gd name="T57" fmla="*/ 23 h 358"/>
                  <a:gd name="T58" fmla="*/ 11 w 275"/>
                  <a:gd name="T59" fmla="*/ 22 h 358"/>
                  <a:gd name="T60" fmla="*/ 8 w 275"/>
                  <a:gd name="T61" fmla="*/ 21 h 358"/>
                  <a:gd name="T62" fmla="*/ 5 w 275"/>
                  <a:gd name="T63" fmla="*/ 19 h 358"/>
                  <a:gd name="T64" fmla="*/ 3 w 275"/>
                  <a:gd name="T65" fmla="*/ 17 h 358"/>
                  <a:gd name="T66" fmla="*/ 2 w 275"/>
                  <a:gd name="T67" fmla="*/ 19 h 358"/>
                  <a:gd name="T68" fmla="*/ 2 w 275"/>
                  <a:gd name="T69" fmla="*/ 22 h 358"/>
                  <a:gd name="T70" fmla="*/ 2 w 275"/>
                  <a:gd name="T71" fmla="*/ 20 h 358"/>
                  <a:gd name="T72" fmla="*/ 2 w 275"/>
                  <a:gd name="T73" fmla="*/ 16 h 358"/>
                  <a:gd name="T74" fmla="*/ 2 w 275"/>
                  <a:gd name="T75" fmla="*/ 14 h 358"/>
                  <a:gd name="T76" fmla="*/ 1 w 275"/>
                  <a:gd name="T77" fmla="*/ 13 h 358"/>
                  <a:gd name="T78" fmla="*/ 0 w 275"/>
                  <a:gd name="T79" fmla="*/ 11 h 358"/>
                  <a:gd name="T80" fmla="*/ 1 w 275"/>
                  <a:gd name="T81" fmla="*/ 9 h 358"/>
                  <a:gd name="T82" fmla="*/ 2 w 275"/>
                  <a:gd name="T83" fmla="*/ 7 h 358"/>
                  <a:gd name="T84" fmla="*/ 2 w 275"/>
                  <a:gd name="T85" fmla="*/ 5 h 358"/>
                  <a:gd name="T86" fmla="*/ 3 w 275"/>
                  <a:gd name="T87" fmla="*/ 5 h 358"/>
                  <a:gd name="T88" fmla="*/ 4 w 275"/>
                  <a:gd name="T89" fmla="*/ 5 h 358"/>
                  <a:gd name="T90" fmla="*/ 5 w 275"/>
                  <a:gd name="T91" fmla="*/ 3 h 358"/>
                  <a:gd name="T92" fmla="*/ 6 w 275"/>
                  <a:gd name="T93" fmla="*/ 3 h 358"/>
                  <a:gd name="T94" fmla="*/ 7 w 275"/>
                  <a:gd name="T95" fmla="*/ 2 h 358"/>
                  <a:gd name="T96" fmla="*/ 7 w 275"/>
                  <a:gd name="T97" fmla="*/ 2 h 358"/>
                  <a:gd name="T98" fmla="*/ 8 w 275"/>
                  <a:gd name="T99" fmla="*/ 1 h 358"/>
                  <a:gd name="T100" fmla="*/ 8 w 275"/>
                  <a:gd name="T101" fmla="*/ 1 h 358"/>
                  <a:gd name="T102" fmla="*/ 9 w 275"/>
                  <a:gd name="T103" fmla="*/ 1 h 358"/>
                  <a:gd name="T104" fmla="*/ 10 w 275"/>
                  <a:gd name="T105" fmla="*/ 1 h 358"/>
                  <a:gd name="T106" fmla="*/ 11 w 275"/>
                  <a:gd name="T107" fmla="*/ 0 h 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75"/>
                  <a:gd name="T163" fmla="*/ 0 h 358"/>
                  <a:gd name="T164" fmla="*/ 275 w 275"/>
                  <a:gd name="T165" fmla="*/ 358 h 35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75" h="358">
                    <a:moveTo>
                      <a:pt x="215" y="2"/>
                    </a:moveTo>
                    <a:lnTo>
                      <a:pt x="218" y="4"/>
                    </a:lnTo>
                    <a:lnTo>
                      <a:pt x="222" y="6"/>
                    </a:lnTo>
                    <a:lnTo>
                      <a:pt x="226" y="8"/>
                    </a:lnTo>
                    <a:lnTo>
                      <a:pt x="230" y="9"/>
                    </a:lnTo>
                    <a:lnTo>
                      <a:pt x="250" y="12"/>
                    </a:lnTo>
                    <a:lnTo>
                      <a:pt x="254" y="13"/>
                    </a:lnTo>
                    <a:lnTo>
                      <a:pt x="258" y="14"/>
                    </a:lnTo>
                    <a:lnTo>
                      <a:pt x="262" y="16"/>
                    </a:lnTo>
                    <a:lnTo>
                      <a:pt x="265" y="19"/>
                    </a:lnTo>
                    <a:lnTo>
                      <a:pt x="267" y="22"/>
                    </a:lnTo>
                    <a:lnTo>
                      <a:pt x="269" y="26"/>
                    </a:lnTo>
                    <a:lnTo>
                      <a:pt x="270" y="30"/>
                    </a:lnTo>
                    <a:lnTo>
                      <a:pt x="270" y="33"/>
                    </a:lnTo>
                    <a:lnTo>
                      <a:pt x="269" y="36"/>
                    </a:lnTo>
                    <a:lnTo>
                      <a:pt x="275" y="43"/>
                    </a:lnTo>
                    <a:lnTo>
                      <a:pt x="273" y="45"/>
                    </a:lnTo>
                    <a:lnTo>
                      <a:pt x="271" y="46"/>
                    </a:lnTo>
                    <a:lnTo>
                      <a:pt x="269" y="47"/>
                    </a:lnTo>
                    <a:lnTo>
                      <a:pt x="267" y="47"/>
                    </a:lnTo>
                    <a:lnTo>
                      <a:pt x="263" y="45"/>
                    </a:lnTo>
                    <a:lnTo>
                      <a:pt x="258" y="43"/>
                    </a:lnTo>
                    <a:lnTo>
                      <a:pt x="254" y="40"/>
                    </a:lnTo>
                    <a:lnTo>
                      <a:pt x="252" y="40"/>
                    </a:lnTo>
                    <a:lnTo>
                      <a:pt x="249" y="40"/>
                    </a:lnTo>
                    <a:lnTo>
                      <a:pt x="247" y="40"/>
                    </a:lnTo>
                    <a:lnTo>
                      <a:pt x="245" y="42"/>
                    </a:lnTo>
                    <a:lnTo>
                      <a:pt x="242" y="44"/>
                    </a:lnTo>
                    <a:lnTo>
                      <a:pt x="240" y="46"/>
                    </a:lnTo>
                    <a:lnTo>
                      <a:pt x="238" y="45"/>
                    </a:lnTo>
                    <a:lnTo>
                      <a:pt x="236" y="44"/>
                    </a:lnTo>
                    <a:lnTo>
                      <a:pt x="234" y="44"/>
                    </a:lnTo>
                    <a:lnTo>
                      <a:pt x="231" y="44"/>
                    </a:lnTo>
                    <a:lnTo>
                      <a:pt x="226" y="45"/>
                    </a:lnTo>
                    <a:lnTo>
                      <a:pt x="223" y="46"/>
                    </a:lnTo>
                    <a:lnTo>
                      <a:pt x="221" y="47"/>
                    </a:lnTo>
                    <a:lnTo>
                      <a:pt x="215" y="49"/>
                    </a:lnTo>
                    <a:lnTo>
                      <a:pt x="212" y="49"/>
                    </a:lnTo>
                    <a:lnTo>
                      <a:pt x="210" y="49"/>
                    </a:lnTo>
                    <a:lnTo>
                      <a:pt x="208" y="48"/>
                    </a:lnTo>
                    <a:lnTo>
                      <a:pt x="206" y="46"/>
                    </a:lnTo>
                    <a:lnTo>
                      <a:pt x="203" y="44"/>
                    </a:lnTo>
                    <a:lnTo>
                      <a:pt x="202" y="40"/>
                    </a:lnTo>
                    <a:lnTo>
                      <a:pt x="191" y="45"/>
                    </a:lnTo>
                    <a:lnTo>
                      <a:pt x="186" y="46"/>
                    </a:lnTo>
                    <a:lnTo>
                      <a:pt x="183" y="46"/>
                    </a:lnTo>
                    <a:lnTo>
                      <a:pt x="180" y="46"/>
                    </a:lnTo>
                    <a:lnTo>
                      <a:pt x="172" y="36"/>
                    </a:lnTo>
                    <a:lnTo>
                      <a:pt x="164" y="49"/>
                    </a:lnTo>
                    <a:lnTo>
                      <a:pt x="159" y="53"/>
                    </a:lnTo>
                    <a:lnTo>
                      <a:pt x="155" y="58"/>
                    </a:lnTo>
                    <a:lnTo>
                      <a:pt x="149" y="61"/>
                    </a:lnTo>
                    <a:lnTo>
                      <a:pt x="143" y="64"/>
                    </a:lnTo>
                    <a:lnTo>
                      <a:pt x="141" y="64"/>
                    </a:lnTo>
                    <a:lnTo>
                      <a:pt x="138" y="65"/>
                    </a:lnTo>
                    <a:lnTo>
                      <a:pt x="135" y="65"/>
                    </a:lnTo>
                    <a:lnTo>
                      <a:pt x="131" y="64"/>
                    </a:lnTo>
                    <a:lnTo>
                      <a:pt x="120" y="81"/>
                    </a:lnTo>
                    <a:lnTo>
                      <a:pt x="132" y="80"/>
                    </a:lnTo>
                    <a:lnTo>
                      <a:pt x="145" y="79"/>
                    </a:lnTo>
                    <a:lnTo>
                      <a:pt x="160" y="78"/>
                    </a:lnTo>
                    <a:lnTo>
                      <a:pt x="173" y="78"/>
                    </a:lnTo>
                    <a:lnTo>
                      <a:pt x="187" y="80"/>
                    </a:lnTo>
                    <a:lnTo>
                      <a:pt x="193" y="81"/>
                    </a:lnTo>
                    <a:lnTo>
                      <a:pt x="201" y="83"/>
                    </a:lnTo>
                    <a:lnTo>
                      <a:pt x="207" y="85"/>
                    </a:lnTo>
                    <a:lnTo>
                      <a:pt x="213" y="88"/>
                    </a:lnTo>
                    <a:lnTo>
                      <a:pt x="219" y="91"/>
                    </a:lnTo>
                    <a:lnTo>
                      <a:pt x="224" y="95"/>
                    </a:lnTo>
                    <a:lnTo>
                      <a:pt x="230" y="102"/>
                    </a:lnTo>
                    <a:lnTo>
                      <a:pt x="236" y="108"/>
                    </a:lnTo>
                    <a:lnTo>
                      <a:pt x="241" y="116"/>
                    </a:lnTo>
                    <a:lnTo>
                      <a:pt x="246" y="123"/>
                    </a:lnTo>
                    <a:lnTo>
                      <a:pt x="250" y="131"/>
                    </a:lnTo>
                    <a:lnTo>
                      <a:pt x="254" y="140"/>
                    </a:lnTo>
                    <a:lnTo>
                      <a:pt x="256" y="148"/>
                    </a:lnTo>
                    <a:lnTo>
                      <a:pt x="259" y="156"/>
                    </a:lnTo>
                    <a:lnTo>
                      <a:pt x="260" y="165"/>
                    </a:lnTo>
                    <a:lnTo>
                      <a:pt x="261" y="173"/>
                    </a:lnTo>
                    <a:lnTo>
                      <a:pt x="262" y="183"/>
                    </a:lnTo>
                    <a:lnTo>
                      <a:pt x="262" y="192"/>
                    </a:lnTo>
                    <a:lnTo>
                      <a:pt x="261" y="201"/>
                    </a:lnTo>
                    <a:lnTo>
                      <a:pt x="260" y="210"/>
                    </a:lnTo>
                    <a:lnTo>
                      <a:pt x="259" y="218"/>
                    </a:lnTo>
                    <a:lnTo>
                      <a:pt x="257" y="228"/>
                    </a:lnTo>
                    <a:lnTo>
                      <a:pt x="250" y="245"/>
                    </a:lnTo>
                    <a:lnTo>
                      <a:pt x="242" y="261"/>
                    </a:lnTo>
                    <a:lnTo>
                      <a:pt x="238" y="270"/>
                    </a:lnTo>
                    <a:lnTo>
                      <a:pt x="234" y="278"/>
                    </a:lnTo>
                    <a:lnTo>
                      <a:pt x="229" y="286"/>
                    </a:lnTo>
                    <a:lnTo>
                      <a:pt x="223" y="293"/>
                    </a:lnTo>
                    <a:lnTo>
                      <a:pt x="217" y="300"/>
                    </a:lnTo>
                    <a:lnTo>
                      <a:pt x="211" y="306"/>
                    </a:lnTo>
                    <a:lnTo>
                      <a:pt x="205" y="311"/>
                    </a:lnTo>
                    <a:lnTo>
                      <a:pt x="196" y="317"/>
                    </a:lnTo>
                    <a:lnTo>
                      <a:pt x="188" y="321"/>
                    </a:lnTo>
                    <a:lnTo>
                      <a:pt x="180" y="324"/>
                    </a:lnTo>
                    <a:lnTo>
                      <a:pt x="171" y="326"/>
                    </a:lnTo>
                    <a:lnTo>
                      <a:pt x="161" y="327"/>
                    </a:lnTo>
                    <a:lnTo>
                      <a:pt x="157" y="332"/>
                    </a:lnTo>
                    <a:lnTo>
                      <a:pt x="160" y="335"/>
                    </a:lnTo>
                    <a:lnTo>
                      <a:pt x="165" y="337"/>
                    </a:lnTo>
                    <a:lnTo>
                      <a:pt x="169" y="339"/>
                    </a:lnTo>
                    <a:lnTo>
                      <a:pt x="174" y="340"/>
                    </a:lnTo>
                    <a:lnTo>
                      <a:pt x="185" y="341"/>
                    </a:lnTo>
                    <a:lnTo>
                      <a:pt x="190" y="341"/>
                    </a:lnTo>
                    <a:lnTo>
                      <a:pt x="196" y="341"/>
                    </a:lnTo>
                    <a:lnTo>
                      <a:pt x="207" y="342"/>
                    </a:lnTo>
                    <a:lnTo>
                      <a:pt x="211" y="343"/>
                    </a:lnTo>
                    <a:lnTo>
                      <a:pt x="216" y="344"/>
                    </a:lnTo>
                    <a:lnTo>
                      <a:pt x="219" y="346"/>
                    </a:lnTo>
                    <a:lnTo>
                      <a:pt x="222" y="348"/>
                    </a:lnTo>
                    <a:lnTo>
                      <a:pt x="225" y="352"/>
                    </a:lnTo>
                    <a:lnTo>
                      <a:pt x="226" y="356"/>
                    </a:lnTo>
                    <a:lnTo>
                      <a:pt x="215" y="357"/>
                    </a:lnTo>
                    <a:lnTo>
                      <a:pt x="205" y="358"/>
                    </a:lnTo>
                    <a:lnTo>
                      <a:pt x="193" y="357"/>
                    </a:lnTo>
                    <a:lnTo>
                      <a:pt x="183" y="356"/>
                    </a:lnTo>
                    <a:lnTo>
                      <a:pt x="173" y="354"/>
                    </a:lnTo>
                    <a:lnTo>
                      <a:pt x="164" y="351"/>
                    </a:lnTo>
                    <a:lnTo>
                      <a:pt x="155" y="348"/>
                    </a:lnTo>
                    <a:lnTo>
                      <a:pt x="145" y="344"/>
                    </a:lnTo>
                    <a:lnTo>
                      <a:pt x="137" y="340"/>
                    </a:lnTo>
                    <a:lnTo>
                      <a:pt x="128" y="335"/>
                    </a:lnTo>
                    <a:lnTo>
                      <a:pt x="111" y="326"/>
                    </a:lnTo>
                    <a:lnTo>
                      <a:pt x="94" y="316"/>
                    </a:lnTo>
                    <a:lnTo>
                      <a:pt x="77" y="305"/>
                    </a:lnTo>
                    <a:lnTo>
                      <a:pt x="67" y="295"/>
                    </a:lnTo>
                    <a:lnTo>
                      <a:pt x="56" y="285"/>
                    </a:lnTo>
                    <a:lnTo>
                      <a:pt x="48" y="275"/>
                    </a:lnTo>
                    <a:lnTo>
                      <a:pt x="41" y="264"/>
                    </a:lnTo>
                    <a:lnTo>
                      <a:pt x="39" y="269"/>
                    </a:lnTo>
                    <a:lnTo>
                      <a:pt x="37" y="273"/>
                    </a:lnTo>
                    <a:lnTo>
                      <a:pt x="34" y="281"/>
                    </a:lnTo>
                    <a:lnTo>
                      <a:pt x="33" y="290"/>
                    </a:lnTo>
                    <a:lnTo>
                      <a:pt x="32" y="300"/>
                    </a:lnTo>
                    <a:lnTo>
                      <a:pt x="30" y="319"/>
                    </a:lnTo>
                    <a:lnTo>
                      <a:pt x="28" y="328"/>
                    </a:lnTo>
                    <a:lnTo>
                      <a:pt x="26" y="333"/>
                    </a:lnTo>
                    <a:lnTo>
                      <a:pt x="25" y="337"/>
                    </a:lnTo>
                    <a:lnTo>
                      <a:pt x="24" y="330"/>
                    </a:lnTo>
                    <a:lnTo>
                      <a:pt x="23" y="323"/>
                    </a:lnTo>
                    <a:lnTo>
                      <a:pt x="23" y="315"/>
                    </a:lnTo>
                    <a:lnTo>
                      <a:pt x="24" y="307"/>
                    </a:lnTo>
                    <a:lnTo>
                      <a:pt x="25" y="292"/>
                    </a:lnTo>
                    <a:lnTo>
                      <a:pt x="27" y="276"/>
                    </a:lnTo>
                    <a:lnTo>
                      <a:pt x="28" y="260"/>
                    </a:lnTo>
                    <a:lnTo>
                      <a:pt x="28" y="253"/>
                    </a:lnTo>
                    <a:lnTo>
                      <a:pt x="27" y="246"/>
                    </a:lnTo>
                    <a:lnTo>
                      <a:pt x="26" y="239"/>
                    </a:lnTo>
                    <a:lnTo>
                      <a:pt x="24" y="232"/>
                    </a:lnTo>
                    <a:lnTo>
                      <a:pt x="21" y="226"/>
                    </a:lnTo>
                    <a:lnTo>
                      <a:pt x="16" y="220"/>
                    </a:lnTo>
                    <a:lnTo>
                      <a:pt x="13" y="214"/>
                    </a:lnTo>
                    <a:lnTo>
                      <a:pt x="9" y="208"/>
                    </a:lnTo>
                    <a:lnTo>
                      <a:pt x="7" y="202"/>
                    </a:lnTo>
                    <a:lnTo>
                      <a:pt x="5" y="196"/>
                    </a:lnTo>
                    <a:lnTo>
                      <a:pt x="3" y="190"/>
                    </a:lnTo>
                    <a:lnTo>
                      <a:pt x="0" y="176"/>
                    </a:lnTo>
                    <a:lnTo>
                      <a:pt x="0" y="169"/>
                    </a:lnTo>
                    <a:lnTo>
                      <a:pt x="0" y="163"/>
                    </a:lnTo>
                    <a:lnTo>
                      <a:pt x="0" y="157"/>
                    </a:lnTo>
                    <a:lnTo>
                      <a:pt x="1" y="143"/>
                    </a:lnTo>
                    <a:lnTo>
                      <a:pt x="4" y="129"/>
                    </a:lnTo>
                    <a:lnTo>
                      <a:pt x="8" y="116"/>
                    </a:lnTo>
                    <a:lnTo>
                      <a:pt x="11" y="113"/>
                    </a:lnTo>
                    <a:lnTo>
                      <a:pt x="13" y="110"/>
                    </a:lnTo>
                    <a:lnTo>
                      <a:pt x="17" y="103"/>
                    </a:lnTo>
                    <a:lnTo>
                      <a:pt x="21" y="95"/>
                    </a:lnTo>
                    <a:lnTo>
                      <a:pt x="23" y="88"/>
                    </a:lnTo>
                    <a:lnTo>
                      <a:pt x="25" y="83"/>
                    </a:lnTo>
                    <a:lnTo>
                      <a:pt x="27" y="80"/>
                    </a:lnTo>
                    <a:lnTo>
                      <a:pt x="29" y="77"/>
                    </a:lnTo>
                    <a:lnTo>
                      <a:pt x="31" y="75"/>
                    </a:lnTo>
                    <a:lnTo>
                      <a:pt x="34" y="73"/>
                    </a:lnTo>
                    <a:lnTo>
                      <a:pt x="38" y="72"/>
                    </a:lnTo>
                    <a:lnTo>
                      <a:pt x="42" y="72"/>
                    </a:lnTo>
                    <a:lnTo>
                      <a:pt x="47" y="73"/>
                    </a:lnTo>
                    <a:lnTo>
                      <a:pt x="48" y="69"/>
                    </a:lnTo>
                    <a:lnTo>
                      <a:pt x="49" y="66"/>
                    </a:lnTo>
                    <a:lnTo>
                      <a:pt x="51" y="63"/>
                    </a:lnTo>
                    <a:lnTo>
                      <a:pt x="53" y="60"/>
                    </a:lnTo>
                    <a:lnTo>
                      <a:pt x="58" y="55"/>
                    </a:lnTo>
                    <a:lnTo>
                      <a:pt x="65" y="50"/>
                    </a:lnTo>
                    <a:lnTo>
                      <a:pt x="71" y="45"/>
                    </a:lnTo>
                    <a:lnTo>
                      <a:pt x="77" y="42"/>
                    </a:lnTo>
                    <a:lnTo>
                      <a:pt x="83" y="37"/>
                    </a:lnTo>
                    <a:lnTo>
                      <a:pt x="88" y="34"/>
                    </a:lnTo>
                    <a:lnTo>
                      <a:pt x="91" y="35"/>
                    </a:lnTo>
                    <a:lnTo>
                      <a:pt x="94" y="35"/>
                    </a:lnTo>
                    <a:lnTo>
                      <a:pt x="96" y="34"/>
                    </a:lnTo>
                    <a:lnTo>
                      <a:pt x="98" y="32"/>
                    </a:lnTo>
                    <a:lnTo>
                      <a:pt x="99" y="30"/>
                    </a:lnTo>
                    <a:lnTo>
                      <a:pt x="101" y="28"/>
                    </a:lnTo>
                    <a:lnTo>
                      <a:pt x="104" y="23"/>
                    </a:lnTo>
                    <a:lnTo>
                      <a:pt x="107" y="18"/>
                    </a:lnTo>
                    <a:lnTo>
                      <a:pt x="110" y="16"/>
                    </a:lnTo>
                    <a:lnTo>
                      <a:pt x="112" y="14"/>
                    </a:lnTo>
                    <a:lnTo>
                      <a:pt x="114" y="13"/>
                    </a:lnTo>
                    <a:lnTo>
                      <a:pt x="117" y="13"/>
                    </a:lnTo>
                    <a:lnTo>
                      <a:pt x="120" y="14"/>
                    </a:lnTo>
                    <a:lnTo>
                      <a:pt x="123" y="15"/>
                    </a:lnTo>
                    <a:lnTo>
                      <a:pt x="124" y="10"/>
                    </a:lnTo>
                    <a:lnTo>
                      <a:pt x="125" y="7"/>
                    </a:lnTo>
                    <a:lnTo>
                      <a:pt x="127" y="4"/>
                    </a:lnTo>
                    <a:lnTo>
                      <a:pt x="128" y="2"/>
                    </a:lnTo>
                    <a:lnTo>
                      <a:pt x="130" y="1"/>
                    </a:lnTo>
                    <a:lnTo>
                      <a:pt x="133" y="1"/>
                    </a:lnTo>
                    <a:lnTo>
                      <a:pt x="135" y="1"/>
                    </a:lnTo>
                    <a:lnTo>
                      <a:pt x="138" y="2"/>
                    </a:lnTo>
                    <a:lnTo>
                      <a:pt x="144" y="3"/>
                    </a:lnTo>
                    <a:lnTo>
                      <a:pt x="149" y="4"/>
                    </a:lnTo>
                    <a:lnTo>
                      <a:pt x="152" y="4"/>
                    </a:lnTo>
                    <a:lnTo>
                      <a:pt x="156" y="3"/>
                    </a:lnTo>
                    <a:lnTo>
                      <a:pt x="159" y="2"/>
                    </a:lnTo>
                    <a:lnTo>
                      <a:pt x="161" y="0"/>
                    </a:lnTo>
                    <a:lnTo>
                      <a:pt x="215" y="2"/>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688" name="Freeform 97"/>
              <p:cNvSpPr>
                <a:spLocks/>
              </p:cNvSpPr>
              <p:nvPr/>
            </p:nvSpPr>
            <p:spPr bwMode="auto">
              <a:xfrm>
                <a:off x="4659" y="2234"/>
                <a:ext cx="388" cy="1157"/>
              </a:xfrm>
              <a:custGeom>
                <a:avLst/>
                <a:gdLst>
                  <a:gd name="T0" fmla="*/ 49 w 775"/>
                  <a:gd name="T1" fmla="*/ 41 h 2314"/>
                  <a:gd name="T2" fmla="*/ 48 w 775"/>
                  <a:gd name="T3" fmla="*/ 67 h 2314"/>
                  <a:gd name="T4" fmla="*/ 47 w 775"/>
                  <a:gd name="T5" fmla="*/ 91 h 2314"/>
                  <a:gd name="T6" fmla="*/ 40 w 775"/>
                  <a:gd name="T7" fmla="*/ 100 h 2314"/>
                  <a:gd name="T8" fmla="*/ 32 w 775"/>
                  <a:gd name="T9" fmla="*/ 96 h 2314"/>
                  <a:gd name="T10" fmla="*/ 27 w 775"/>
                  <a:gd name="T11" fmla="*/ 96 h 2314"/>
                  <a:gd name="T12" fmla="*/ 23 w 775"/>
                  <a:gd name="T13" fmla="*/ 96 h 2314"/>
                  <a:gd name="T14" fmla="*/ 23 w 775"/>
                  <a:gd name="T15" fmla="*/ 84 h 2314"/>
                  <a:gd name="T16" fmla="*/ 29 w 775"/>
                  <a:gd name="T17" fmla="*/ 62 h 2314"/>
                  <a:gd name="T18" fmla="*/ 33 w 775"/>
                  <a:gd name="T19" fmla="*/ 47 h 2314"/>
                  <a:gd name="T20" fmla="*/ 30 w 775"/>
                  <a:gd name="T21" fmla="*/ 54 h 2314"/>
                  <a:gd name="T22" fmla="*/ 24 w 775"/>
                  <a:gd name="T23" fmla="*/ 75 h 2314"/>
                  <a:gd name="T24" fmla="*/ 26 w 775"/>
                  <a:gd name="T25" fmla="*/ 58 h 2314"/>
                  <a:gd name="T26" fmla="*/ 25 w 775"/>
                  <a:gd name="T27" fmla="*/ 61 h 2314"/>
                  <a:gd name="T28" fmla="*/ 22 w 775"/>
                  <a:gd name="T29" fmla="*/ 82 h 2314"/>
                  <a:gd name="T30" fmla="*/ 21 w 775"/>
                  <a:gd name="T31" fmla="*/ 94 h 2314"/>
                  <a:gd name="T32" fmla="*/ 19 w 775"/>
                  <a:gd name="T33" fmla="*/ 100 h 2314"/>
                  <a:gd name="T34" fmla="*/ 17 w 775"/>
                  <a:gd name="T35" fmla="*/ 102 h 2314"/>
                  <a:gd name="T36" fmla="*/ 16 w 775"/>
                  <a:gd name="T37" fmla="*/ 105 h 2314"/>
                  <a:gd name="T38" fmla="*/ 16 w 775"/>
                  <a:gd name="T39" fmla="*/ 109 h 2314"/>
                  <a:gd name="T40" fmla="*/ 16 w 775"/>
                  <a:gd name="T41" fmla="*/ 112 h 2314"/>
                  <a:gd name="T42" fmla="*/ 17 w 775"/>
                  <a:gd name="T43" fmla="*/ 114 h 2314"/>
                  <a:gd name="T44" fmla="*/ 18 w 775"/>
                  <a:gd name="T45" fmla="*/ 116 h 2314"/>
                  <a:gd name="T46" fmla="*/ 16 w 775"/>
                  <a:gd name="T47" fmla="*/ 117 h 2314"/>
                  <a:gd name="T48" fmla="*/ 7 w 775"/>
                  <a:gd name="T49" fmla="*/ 117 h 2314"/>
                  <a:gd name="T50" fmla="*/ 10 w 775"/>
                  <a:gd name="T51" fmla="*/ 118 h 2314"/>
                  <a:gd name="T52" fmla="*/ 17 w 775"/>
                  <a:gd name="T53" fmla="*/ 121 h 2314"/>
                  <a:gd name="T54" fmla="*/ 15 w 775"/>
                  <a:gd name="T55" fmla="*/ 144 h 2314"/>
                  <a:gd name="T56" fmla="*/ 7 w 775"/>
                  <a:gd name="T57" fmla="*/ 145 h 2314"/>
                  <a:gd name="T58" fmla="*/ 5 w 775"/>
                  <a:gd name="T59" fmla="*/ 136 h 2314"/>
                  <a:gd name="T60" fmla="*/ 4 w 775"/>
                  <a:gd name="T61" fmla="*/ 123 h 2314"/>
                  <a:gd name="T62" fmla="*/ 10 w 775"/>
                  <a:gd name="T63" fmla="*/ 121 h 2314"/>
                  <a:gd name="T64" fmla="*/ 9 w 775"/>
                  <a:gd name="T65" fmla="*/ 120 h 2314"/>
                  <a:gd name="T66" fmla="*/ 5 w 775"/>
                  <a:gd name="T67" fmla="*/ 120 h 2314"/>
                  <a:gd name="T68" fmla="*/ 3 w 775"/>
                  <a:gd name="T69" fmla="*/ 108 h 2314"/>
                  <a:gd name="T70" fmla="*/ 1 w 775"/>
                  <a:gd name="T71" fmla="*/ 81 h 2314"/>
                  <a:gd name="T72" fmla="*/ 4 w 775"/>
                  <a:gd name="T73" fmla="*/ 76 h 2314"/>
                  <a:gd name="T74" fmla="*/ 5 w 775"/>
                  <a:gd name="T75" fmla="*/ 76 h 2314"/>
                  <a:gd name="T76" fmla="*/ 6 w 775"/>
                  <a:gd name="T77" fmla="*/ 81 h 2314"/>
                  <a:gd name="T78" fmla="*/ 7 w 775"/>
                  <a:gd name="T79" fmla="*/ 87 h 2314"/>
                  <a:gd name="T80" fmla="*/ 7 w 775"/>
                  <a:gd name="T81" fmla="*/ 83 h 2314"/>
                  <a:gd name="T82" fmla="*/ 5 w 775"/>
                  <a:gd name="T83" fmla="*/ 73 h 2314"/>
                  <a:gd name="T84" fmla="*/ 8 w 775"/>
                  <a:gd name="T85" fmla="*/ 70 h 2314"/>
                  <a:gd name="T86" fmla="*/ 12 w 775"/>
                  <a:gd name="T87" fmla="*/ 61 h 2314"/>
                  <a:gd name="T88" fmla="*/ 17 w 775"/>
                  <a:gd name="T89" fmla="*/ 54 h 2314"/>
                  <a:gd name="T90" fmla="*/ 22 w 775"/>
                  <a:gd name="T91" fmla="*/ 45 h 2314"/>
                  <a:gd name="T92" fmla="*/ 26 w 775"/>
                  <a:gd name="T93" fmla="*/ 37 h 2314"/>
                  <a:gd name="T94" fmla="*/ 29 w 775"/>
                  <a:gd name="T95" fmla="*/ 35 h 2314"/>
                  <a:gd name="T96" fmla="*/ 33 w 775"/>
                  <a:gd name="T97" fmla="*/ 30 h 2314"/>
                  <a:gd name="T98" fmla="*/ 37 w 775"/>
                  <a:gd name="T99" fmla="*/ 22 h 2314"/>
                  <a:gd name="T100" fmla="*/ 37 w 775"/>
                  <a:gd name="T101" fmla="*/ 17 h 2314"/>
                  <a:gd name="T102" fmla="*/ 36 w 775"/>
                  <a:gd name="T103" fmla="*/ 12 h 2314"/>
                  <a:gd name="T104" fmla="*/ 33 w 775"/>
                  <a:gd name="T105" fmla="*/ 10 h 2314"/>
                  <a:gd name="T106" fmla="*/ 35 w 775"/>
                  <a:gd name="T107" fmla="*/ 9 h 2314"/>
                  <a:gd name="T108" fmla="*/ 35 w 775"/>
                  <a:gd name="T109" fmla="*/ 7 h 2314"/>
                  <a:gd name="T110" fmla="*/ 36 w 775"/>
                  <a:gd name="T111" fmla="*/ 5 h 2314"/>
                  <a:gd name="T112" fmla="*/ 36 w 775"/>
                  <a:gd name="T113" fmla="*/ 3 h 2314"/>
                  <a:gd name="T114" fmla="*/ 37 w 775"/>
                  <a:gd name="T115" fmla="*/ 1 h 2314"/>
                  <a:gd name="T116" fmla="*/ 41 w 775"/>
                  <a:gd name="T117" fmla="*/ 8 h 2314"/>
                  <a:gd name="T118" fmla="*/ 44 w 775"/>
                  <a:gd name="T119" fmla="*/ 18 h 231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75"/>
                  <a:gd name="T181" fmla="*/ 0 h 2314"/>
                  <a:gd name="T182" fmla="*/ 775 w 775"/>
                  <a:gd name="T183" fmla="*/ 2314 h 231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75" h="2314">
                    <a:moveTo>
                      <a:pt x="752" y="524"/>
                    </a:moveTo>
                    <a:lnTo>
                      <a:pt x="756" y="546"/>
                    </a:lnTo>
                    <a:lnTo>
                      <a:pt x="761" y="567"/>
                    </a:lnTo>
                    <a:lnTo>
                      <a:pt x="763" y="589"/>
                    </a:lnTo>
                    <a:lnTo>
                      <a:pt x="766" y="610"/>
                    </a:lnTo>
                    <a:lnTo>
                      <a:pt x="768" y="632"/>
                    </a:lnTo>
                    <a:lnTo>
                      <a:pt x="770" y="654"/>
                    </a:lnTo>
                    <a:lnTo>
                      <a:pt x="773" y="698"/>
                    </a:lnTo>
                    <a:lnTo>
                      <a:pt x="774" y="743"/>
                    </a:lnTo>
                    <a:lnTo>
                      <a:pt x="775" y="788"/>
                    </a:lnTo>
                    <a:lnTo>
                      <a:pt x="774" y="834"/>
                    </a:lnTo>
                    <a:lnTo>
                      <a:pt x="774" y="879"/>
                    </a:lnTo>
                    <a:lnTo>
                      <a:pt x="771" y="971"/>
                    </a:lnTo>
                    <a:lnTo>
                      <a:pt x="767" y="1062"/>
                    </a:lnTo>
                    <a:lnTo>
                      <a:pt x="766" y="1107"/>
                    </a:lnTo>
                    <a:lnTo>
                      <a:pt x="765" y="1152"/>
                    </a:lnTo>
                    <a:lnTo>
                      <a:pt x="764" y="1197"/>
                    </a:lnTo>
                    <a:lnTo>
                      <a:pt x="764" y="1241"/>
                    </a:lnTo>
                    <a:lnTo>
                      <a:pt x="760" y="1293"/>
                    </a:lnTo>
                    <a:lnTo>
                      <a:pt x="754" y="1344"/>
                    </a:lnTo>
                    <a:lnTo>
                      <a:pt x="742" y="1446"/>
                    </a:lnTo>
                    <a:lnTo>
                      <a:pt x="731" y="1548"/>
                    </a:lnTo>
                    <a:lnTo>
                      <a:pt x="725" y="1599"/>
                    </a:lnTo>
                    <a:lnTo>
                      <a:pt x="721" y="1651"/>
                    </a:lnTo>
                    <a:lnTo>
                      <a:pt x="687" y="1626"/>
                    </a:lnTo>
                    <a:lnTo>
                      <a:pt x="670" y="1613"/>
                    </a:lnTo>
                    <a:lnTo>
                      <a:pt x="652" y="1601"/>
                    </a:lnTo>
                    <a:lnTo>
                      <a:pt x="634" y="1590"/>
                    </a:lnTo>
                    <a:lnTo>
                      <a:pt x="616" y="1579"/>
                    </a:lnTo>
                    <a:lnTo>
                      <a:pt x="597" y="1568"/>
                    </a:lnTo>
                    <a:lnTo>
                      <a:pt x="579" y="1559"/>
                    </a:lnTo>
                    <a:lnTo>
                      <a:pt x="560" y="1551"/>
                    </a:lnTo>
                    <a:lnTo>
                      <a:pt x="541" y="1544"/>
                    </a:lnTo>
                    <a:lnTo>
                      <a:pt x="521" y="1538"/>
                    </a:lnTo>
                    <a:lnTo>
                      <a:pt x="502" y="1534"/>
                    </a:lnTo>
                    <a:lnTo>
                      <a:pt x="492" y="1532"/>
                    </a:lnTo>
                    <a:lnTo>
                      <a:pt x="481" y="1531"/>
                    </a:lnTo>
                    <a:lnTo>
                      <a:pt x="471" y="1530"/>
                    </a:lnTo>
                    <a:lnTo>
                      <a:pt x="461" y="1528"/>
                    </a:lnTo>
                    <a:lnTo>
                      <a:pt x="452" y="1528"/>
                    </a:lnTo>
                    <a:lnTo>
                      <a:pt x="441" y="1530"/>
                    </a:lnTo>
                    <a:lnTo>
                      <a:pt x="431" y="1531"/>
                    </a:lnTo>
                    <a:lnTo>
                      <a:pt x="421" y="1532"/>
                    </a:lnTo>
                    <a:lnTo>
                      <a:pt x="415" y="1531"/>
                    </a:lnTo>
                    <a:lnTo>
                      <a:pt x="409" y="1531"/>
                    </a:lnTo>
                    <a:lnTo>
                      <a:pt x="397" y="1531"/>
                    </a:lnTo>
                    <a:lnTo>
                      <a:pt x="386" y="1532"/>
                    </a:lnTo>
                    <a:lnTo>
                      <a:pt x="376" y="1534"/>
                    </a:lnTo>
                    <a:lnTo>
                      <a:pt x="365" y="1538"/>
                    </a:lnTo>
                    <a:lnTo>
                      <a:pt x="355" y="1542"/>
                    </a:lnTo>
                    <a:lnTo>
                      <a:pt x="345" y="1547"/>
                    </a:lnTo>
                    <a:lnTo>
                      <a:pt x="335" y="1553"/>
                    </a:lnTo>
                    <a:lnTo>
                      <a:pt x="341" y="1500"/>
                    </a:lnTo>
                    <a:lnTo>
                      <a:pt x="348" y="1448"/>
                    </a:lnTo>
                    <a:lnTo>
                      <a:pt x="357" y="1396"/>
                    </a:lnTo>
                    <a:lnTo>
                      <a:pt x="366" y="1343"/>
                    </a:lnTo>
                    <a:lnTo>
                      <a:pt x="376" y="1291"/>
                    </a:lnTo>
                    <a:lnTo>
                      <a:pt x="386" y="1240"/>
                    </a:lnTo>
                    <a:lnTo>
                      <a:pt x="399" y="1189"/>
                    </a:lnTo>
                    <a:lnTo>
                      <a:pt x="411" y="1138"/>
                    </a:lnTo>
                    <a:lnTo>
                      <a:pt x="424" y="1087"/>
                    </a:lnTo>
                    <a:lnTo>
                      <a:pt x="437" y="1037"/>
                    </a:lnTo>
                    <a:lnTo>
                      <a:pt x="453" y="987"/>
                    </a:lnTo>
                    <a:lnTo>
                      <a:pt x="468" y="936"/>
                    </a:lnTo>
                    <a:lnTo>
                      <a:pt x="483" y="887"/>
                    </a:lnTo>
                    <a:lnTo>
                      <a:pt x="500" y="838"/>
                    </a:lnTo>
                    <a:lnTo>
                      <a:pt x="517" y="789"/>
                    </a:lnTo>
                    <a:lnTo>
                      <a:pt x="535" y="740"/>
                    </a:lnTo>
                    <a:lnTo>
                      <a:pt x="531" y="737"/>
                    </a:lnTo>
                    <a:lnTo>
                      <a:pt x="525" y="745"/>
                    </a:lnTo>
                    <a:lnTo>
                      <a:pt x="519" y="755"/>
                    </a:lnTo>
                    <a:lnTo>
                      <a:pt x="514" y="765"/>
                    </a:lnTo>
                    <a:lnTo>
                      <a:pt x="508" y="775"/>
                    </a:lnTo>
                    <a:lnTo>
                      <a:pt x="499" y="795"/>
                    </a:lnTo>
                    <a:lnTo>
                      <a:pt x="491" y="816"/>
                    </a:lnTo>
                    <a:lnTo>
                      <a:pt x="482" y="837"/>
                    </a:lnTo>
                    <a:lnTo>
                      <a:pt x="475" y="859"/>
                    </a:lnTo>
                    <a:lnTo>
                      <a:pt x="467" y="880"/>
                    </a:lnTo>
                    <a:lnTo>
                      <a:pt x="458" y="901"/>
                    </a:lnTo>
                    <a:lnTo>
                      <a:pt x="431" y="987"/>
                    </a:lnTo>
                    <a:lnTo>
                      <a:pt x="406" y="1072"/>
                    </a:lnTo>
                    <a:lnTo>
                      <a:pt x="394" y="1115"/>
                    </a:lnTo>
                    <a:lnTo>
                      <a:pt x="382" y="1159"/>
                    </a:lnTo>
                    <a:lnTo>
                      <a:pt x="371" y="1203"/>
                    </a:lnTo>
                    <a:lnTo>
                      <a:pt x="361" y="1247"/>
                    </a:lnTo>
                    <a:lnTo>
                      <a:pt x="364" y="1220"/>
                    </a:lnTo>
                    <a:lnTo>
                      <a:pt x="368" y="1193"/>
                    </a:lnTo>
                    <a:lnTo>
                      <a:pt x="376" y="1139"/>
                    </a:lnTo>
                    <a:lnTo>
                      <a:pt x="385" y="1085"/>
                    </a:lnTo>
                    <a:lnTo>
                      <a:pt x="406" y="976"/>
                    </a:lnTo>
                    <a:lnTo>
                      <a:pt x="415" y="922"/>
                    </a:lnTo>
                    <a:lnTo>
                      <a:pt x="424" y="867"/>
                    </a:lnTo>
                    <a:lnTo>
                      <a:pt x="427" y="840"/>
                    </a:lnTo>
                    <a:lnTo>
                      <a:pt x="430" y="813"/>
                    </a:lnTo>
                    <a:lnTo>
                      <a:pt x="423" y="822"/>
                    </a:lnTo>
                    <a:lnTo>
                      <a:pt x="417" y="859"/>
                    </a:lnTo>
                    <a:lnTo>
                      <a:pt x="410" y="896"/>
                    </a:lnTo>
                    <a:lnTo>
                      <a:pt x="394" y="968"/>
                    </a:lnTo>
                    <a:lnTo>
                      <a:pt x="380" y="1042"/>
                    </a:lnTo>
                    <a:lnTo>
                      <a:pt x="366" y="1115"/>
                    </a:lnTo>
                    <a:lnTo>
                      <a:pt x="359" y="1152"/>
                    </a:lnTo>
                    <a:lnTo>
                      <a:pt x="352" y="1190"/>
                    </a:lnTo>
                    <a:lnTo>
                      <a:pt x="347" y="1227"/>
                    </a:lnTo>
                    <a:lnTo>
                      <a:pt x="343" y="1265"/>
                    </a:lnTo>
                    <a:lnTo>
                      <a:pt x="339" y="1301"/>
                    </a:lnTo>
                    <a:lnTo>
                      <a:pt x="337" y="1340"/>
                    </a:lnTo>
                    <a:lnTo>
                      <a:pt x="335" y="1378"/>
                    </a:lnTo>
                    <a:lnTo>
                      <a:pt x="335" y="1416"/>
                    </a:lnTo>
                    <a:lnTo>
                      <a:pt x="333" y="1430"/>
                    </a:lnTo>
                    <a:lnTo>
                      <a:pt x="330" y="1445"/>
                    </a:lnTo>
                    <a:lnTo>
                      <a:pt x="327" y="1475"/>
                    </a:lnTo>
                    <a:lnTo>
                      <a:pt x="323" y="1505"/>
                    </a:lnTo>
                    <a:lnTo>
                      <a:pt x="321" y="1520"/>
                    </a:lnTo>
                    <a:lnTo>
                      <a:pt x="318" y="1536"/>
                    </a:lnTo>
                    <a:lnTo>
                      <a:pt x="315" y="1550"/>
                    </a:lnTo>
                    <a:lnTo>
                      <a:pt x="311" y="1564"/>
                    </a:lnTo>
                    <a:lnTo>
                      <a:pt x="305" y="1578"/>
                    </a:lnTo>
                    <a:lnTo>
                      <a:pt x="302" y="1585"/>
                    </a:lnTo>
                    <a:lnTo>
                      <a:pt x="298" y="1591"/>
                    </a:lnTo>
                    <a:lnTo>
                      <a:pt x="295" y="1597"/>
                    </a:lnTo>
                    <a:lnTo>
                      <a:pt x="290" y="1603"/>
                    </a:lnTo>
                    <a:lnTo>
                      <a:pt x="286" y="1609"/>
                    </a:lnTo>
                    <a:lnTo>
                      <a:pt x="281" y="1614"/>
                    </a:lnTo>
                    <a:lnTo>
                      <a:pt x="276" y="1619"/>
                    </a:lnTo>
                    <a:lnTo>
                      <a:pt x="270" y="1626"/>
                    </a:lnTo>
                    <a:lnTo>
                      <a:pt x="264" y="1630"/>
                    </a:lnTo>
                    <a:lnTo>
                      <a:pt x="257" y="1635"/>
                    </a:lnTo>
                    <a:lnTo>
                      <a:pt x="258" y="1642"/>
                    </a:lnTo>
                    <a:lnTo>
                      <a:pt x="259" y="1650"/>
                    </a:lnTo>
                    <a:lnTo>
                      <a:pt x="259" y="1657"/>
                    </a:lnTo>
                    <a:lnTo>
                      <a:pt x="258" y="1663"/>
                    </a:lnTo>
                    <a:lnTo>
                      <a:pt x="257" y="1671"/>
                    </a:lnTo>
                    <a:lnTo>
                      <a:pt x="256" y="1678"/>
                    </a:lnTo>
                    <a:lnTo>
                      <a:pt x="253" y="1691"/>
                    </a:lnTo>
                    <a:lnTo>
                      <a:pt x="249" y="1704"/>
                    </a:lnTo>
                    <a:lnTo>
                      <a:pt x="246" y="1718"/>
                    </a:lnTo>
                    <a:lnTo>
                      <a:pt x="245" y="1725"/>
                    </a:lnTo>
                    <a:lnTo>
                      <a:pt x="245" y="1732"/>
                    </a:lnTo>
                    <a:lnTo>
                      <a:pt x="245" y="1739"/>
                    </a:lnTo>
                    <a:lnTo>
                      <a:pt x="245" y="1746"/>
                    </a:lnTo>
                    <a:lnTo>
                      <a:pt x="247" y="1750"/>
                    </a:lnTo>
                    <a:lnTo>
                      <a:pt x="248" y="1754"/>
                    </a:lnTo>
                    <a:lnTo>
                      <a:pt x="249" y="1760"/>
                    </a:lnTo>
                    <a:lnTo>
                      <a:pt x="249" y="1765"/>
                    </a:lnTo>
                    <a:lnTo>
                      <a:pt x="248" y="1774"/>
                    </a:lnTo>
                    <a:lnTo>
                      <a:pt x="248" y="1784"/>
                    </a:lnTo>
                    <a:lnTo>
                      <a:pt x="248" y="1789"/>
                    </a:lnTo>
                    <a:lnTo>
                      <a:pt x="248" y="1793"/>
                    </a:lnTo>
                    <a:lnTo>
                      <a:pt x="249" y="1798"/>
                    </a:lnTo>
                    <a:lnTo>
                      <a:pt x="250" y="1803"/>
                    </a:lnTo>
                    <a:lnTo>
                      <a:pt x="252" y="1807"/>
                    </a:lnTo>
                    <a:lnTo>
                      <a:pt x="255" y="1811"/>
                    </a:lnTo>
                    <a:lnTo>
                      <a:pt x="259" y="1815"/>
                    </a:lnTo>
                    <a:lnTo>
                      <a:pt x="265" y="1818"/>
                    </a:lnTo>
                    <a:lnTo>
                      <a:pt x="281" y="1820"/>
                    </a:lnTo>
                    <a:lnTo>
                      <a:pt x="282" y="1823"/>
                    </a:lnTo>
                    <a:lnTo>
                      <a:pt x="283" y="1827"/>
                    </a:lnTo>
                    <a:lnTo>
                      <a:pt x="284" y="1830"/>
                    </a:lnTo>
                    <a:lnTo>
                      <a:pt x="284" y="1833"/>
                    </a:lnTo>
                    <a:lnTo>
                      <a:pt x="283" y="1839"/>
                    </a:lnTo>
                    <a:lnTo>
                      <a:pt x="281" y="1845"/>
                    </a:lnTo>
                    <a:lnTo>
                      <a:pt x="279" y="1851"/>
                    </a:lnTo>
                    <a:lnTo>
                      <a:pt x="277" y="1857"/>
                    </a:lnTo>
                    <a:lnTo>
                      <a:pt x="276" y="1863"/>
                    </a:lnTo>
                    <a:lnTo>
                      <a:pt x="276" y="1869"/>
                    </a:lnTo>
                    <a:lnTo>
                      <a:pt x="265" y="1872"/>
                    </a:lnTo>
                    <a:lnTo>
                      <a:pt x="253" y="1874"/>
                    </a:lnTo>
                    <a:lnTo>
                      <a:pt x="242" y="1875"/>
                    </a:lnTo>
                    <a:lnTo>
                      <a:pt x="232" y="1876"/>
                    </a:lnTo>
                    <a:lnTo>
                      <a:pt x="210" y="1878"/>
                    </a:lnTo>
                    <a:lnTo>
                      <a:pt x="189" y="1878"/>
                    </a:lnTo>
                    <a:lnTo>
                      <a:pt x="167" y="1878"/>
                    </a:lnTo>
                    <a:lnTo>
                      <a:pt x="147" y="1877"/>
                    </a:lnTo>
                    <a:lnTo>
                      <a:pt x="126" y="1876"/>
                    </a:lnTo>
                    <a:lnTo>
                      <a:pt x="107" y="1875"/>
                    </a:lnTo>
                    <a:lnTo>
                      <a:pt x="112" y="1878"/>
                    </a:lnTo>
                    <a:lnTo>
                      <a:pt x="118" y="1881"/>
                    </a:lnTo>
                    <a:lnTo>
                      <a:pt x="123" y="1884"/>
                    </a:lnTo>
                    <a:lnTo>
                      <a:pt x="131" y="1886"/>
                    </a:lnTo>
                    <a:lnTo>
                      <a:pt x="137" y="1887"/>
                    </a:lnTo>
                    <a:lnTo>
                      <a:pt x="144" y="1889"/>
                    </a:lnTo>
                    <a:lnTo>
                      <a:pt x="158" y="1890"/>
                    </a:lnTo>
                    <a:lnTo>
                      <a:pt x="174" y="1890"/>
                    </a:lnTo>
                    <a:lnTo>
                      <a:pt x="189" y="1890"/>
                    </a:lnTo>
                    <a:lnTo>
                      <a:pt x="219" y="1890"/>
                    </a:lnTo>
                    <a:lnTo>
                      <a:pt x="268" y="1886"/>
                    </a:lnTo>
                    <a:lnTo>
                      <a:pt x="267" y="1899"/>
                    </a:lnTo>
                    <a:lnTo>
                      <a:pt x="266" y="1913"/>
                    </a:lnTo>
                    <a:lnTo>
                      <a:pt x="265" y="1927"/>
                    </a:lnTo>
                    <a:lnTo>
                      <a:pt x="264" y="1943"/>
                    </a:lnTo>
                    <a:lnTo>
                      <a:pt x="261" y="1973"/>
                    </a:lnTo>
                    <a:lnTo>
                      <a:pt x="260" y="1989"/>
                    </a:lnTo>
                    <a:lnTo>
                      <a:pt x="259" y="2003"/>
                    </a:lnTo>
                    <a:lnTo>
                      <a:pt x="279" y="2289"/>
                    </a:lnTo>
                    <a:lnTo>
                      <a:pt x="254" y="2296"/>
                    </a:lnTo>
                    <a:lnTo>
                      <a:pt x="230" y="2303"/>
                    </a:lnTo>
                    <a:lnTo>
                      <a:pt x="204" y="2308"/>
                    </a:lnTo>
                    <a:lnTo>
                      <a:pt x="180" y="2311"/>
                    </a:lnTo>
                    <a:lnTo>
                      <a:pt x="154" y="2314"/>
                    </a:lnTo>
                    <a:lnTo>
                      <a:pt x="142" y="2314"/>
                    </a:lnTo>
                    <a:lnTo>
                      <a:pt x="130" y="2314"/>
                    </a:lnTo>
                    <a:lnTo>
                      <a:pt x="117" y="2314"/>
                    </a:lnTo>
                    <a:lnTo>
                      <a:pt x="105" y="2314"/>
                    </a:lnTo>
                    <a:lnTo>
                      <a:pt x="92" y="2313"/>
                    </a:lnTo>
                    <a:lnTo>
                      <a:pt x="79" y="2311"/>
                    </a:lnTo>
                    <a:lnTo>
                      <a:pt x="77" y="2286"/>
                    </a:lnTo>
                    <a:lnTo>
                      <a:pt x="75" y="2262"/>
                    </a:lnTo>
                    <a:lnTo>
                      <a:pt x="74" y="2238"/>
                    </a:lnTo>
                    <a:lnTo>
                      <a:pt x="72" y="2215"/>
                    </a:lnTo>
                    <a:lnTo>
                      <a:pt x="70" y="2169"/>
                    </a:lnTo>
                    <a:lnTo>
                      <a:pt x="69" y="2123"/>
                    </a:lnTo>
                    <a:lnTo>
                      <a:pt x="67" y="2077"/>
                    </a:lnTo>
                    <a:lnTo>
                      <a:pt x="66" y="2054"/>
                    </a:lnTo>
                    <a:lnTo>
                      <a:pt x="64" y="2030"/>
                    </a:lnTo>
                    <a:lnTo>
                      <a:pt x="63" y="2006"/>
                    </a:lnTo>
                    <a:lnTo>
                      <a:pt x="61" y="1981"/>
                    </a:lnTo>
                    <a:lnTo>
                      <a:pt x="59" y="1956"/>
                    </a:lnTo>
                    <a:lnTo>
                      <a:pt x="57" y="1929"/>
                    </a:lnTo>
                    <a:lnTo>
                      <a:pt x="73" y="1930"/>
                    </a:lnTo>
                    <a:lnTo>
                      <a:pt x="88" y="1931"/>
                    </a:lnTo>
                    <a:lnTo>
                      <a:pt x="103" y="1932"/>
                    </a:lnTo>
                    <a:lnTo>
                      <a:pt x="116" y="1932"/>
                    </a:lnTo>
                    <a:lnTo>
                      <a:pt x="131" y="1932"/>
                    </a:lnTo>
                    <a:lnTo>
                      <a:pt x="145" y="1931"/>
                    </a:lnTo>
                    <a:lnTo>
                      <a:pt x="159" y="1929"/>
                    </a:lnTo>
                    <a:lnTo>
                      <a:pt x="176" y="1927"/>
                    </a:lnTo>
                    <a:lnTo>
                      <a:pt x="169" y="1925"/>
                    </a:lnTo>
                    <a:lnTo>
                      <a:pt x="165" y="1924"/>
                    </a:lnTo>
                    <a:lnTo>
                      <a:pt x="155" y="1922"/>
                    </a:lnTo>
                    <a:lnTo>
                      <a:pt x="145" y="1921"/>
                    </a:lnTo>
                    <a:lnTo>
                      <a:pt x="136" y="1921"/>
                    </a:lnTo>
                    <a:lnTo>
                      <a:pt x="125" y="1921"/>
                    </a:lnTo>
                    <a:lnTo>
                      <a:pt x="115" y="1922"/>
                    </a:lnTo>
                    <a:lnTo>
                      <a:pt x="105" y="1922"/>
                    </a:lnTo>
                    <a:lnTo>
                      <a:pt x="94" y="1921"/>
                    </a:lnTo>
                    <a:lnTo>
                      <a:pt x="85" y="1919"/>
                    </a:lnTo>
                    <a:lnTo>
                      <a:pt x="75" y="1917"/>
                    </a:lnTo>
                    <a:lnTo>
                      <a:pt x="67" y="1915"/>
                    </a:lnTo>
                    <a:lnTo>
                      <a:pt x="62" y="1915"/>
                    </a:lnTo>
                    <a:lnTo>
                      <a:pt x="57" y="1916"/>
                    </a:lnTo>
                    <a:lnTo>
                      <a:pt x="56" y="1876"/>
                    </a:lnTo>
                    <a:lnTo>
                      <a:pt x="55" y="1837"/>
                    </a:lnTo>
                    <a:lnTo>
                      <a:pt x="52" y="1798"/>
                    </a:lnTo>
                    <a:lnTo>
                      <a:pt x="49" y="1761"/>
                    </a:lnTo>
                    <a:lnTo>
                      <a:pt x="46" y="1723"/>
                    </a:lnTo>
                    <a:lnTo>
                      <a:pt x="42" y="1685"/>
                    </a:lnTo>
                    <a:lnTo>
                      <a:pt x="33" y="1610"/>
                    </a:lnTo>
                    <a:lnTo>
                      <a:pt x="16" y="1462"/>
                    </a:lnTo>
                    <a:lnTo>
                      <a:pt x="8" y="1388"/>
                    </a:lnTo>
                    <a:lnTo>
                      <a:pt x="4" y="1351"/>
                    </a:lnTo>
                    <a:lnTo>
                      <a:pt x="0" y="1313"/>
                    </a:lnTo>
                    <a:lnTo>
                      <a:pt x="8" y="1298"/>
                    </a:lnTo>
                    <a:lnTo>
                      <a:pt x="16" y="1283"/>
                    </a:lnTo>
                    <a:lnTo>
                      <a:pt x="24" y="1269"/>
                    </a:lnTo>
                    <a:lnTo>
                      <a:pt x="33" y="1253"/>
                    </a:lnTo>
                    <a:lnTo>
                      <a:pt x="41" y="1238"/>
                    </a:lnTo>
                    <a:lnTo>
                      <a:pt x="48" y="1223"/>
                    </a:lnTo>
                    <a:lnTo>
                      <a:pt x="51" y="1216"/>
                    </a:lnTo>
                    <a:lnTo>
                      <a:pt x="53" y="1207"/>
                    </a:lnTo>
                    <a:lnTo>
                      <a:pt x="56" y="1199"/>
                    </a:lnTo>
                    <a:lnTo>
                      <a:pt x="57" y="1190"/>
                    </a:lnTo>
                    <a:lnTo>
                      <a:pt x="60" y="1192"/>
                    </a:lnTo>
                    <a:lnTo>
                      <a:pt x="62" y="1194"/>
                    </a:lnTo>
                    <a:lnTo>
                      <a:pt x="64" y="1196"/>
                    </a:lnTo>
                    <a:lnTo>
                      <a:pt x="66" y="1199"/>
                    </a:lnTo>
                    <a:lnTo>
                      <a:pt x="69" y="1205"/>
                    </a:lnTo>
                    <a:lnTo>
                      <a:pt x="71" y="1213"/>
                    </a:lnTo>
                    <a:lnTo>
                      <a:pt x="73" y="1220"/>
                    </a:lnTo>
                    <a:lnTo>
                      <a:pt x="75" y="1228"/>
                    </a:lnTo>
                    <a:lnTo>
                      <a:pt x="77" y="1235"/>
                    </a:lnTo>
                    <a:lnTo>
                      <a:pt x="79" y="1241"/>
                    </a:lnTo>
                    <a:lnTo>
                      <a:pt x="84" y="1261"/>
                    </a:lnTo>
                    <a:lnTo>
                      <a:pt x="89" y="1298"/>
                    </a:lnTo>
                    <a:lnTo>
                      <a:pt x="92" y="1318"/>
                    </a:lnTo>
                    <a:lnTo>
                      <a:pt x="95" y="1337"/>
                    </a:lnTo>
                    <a:lnTo>
                      <a:pt x="98" y="1356"/>
                    </a:lnTo>
                    <a:lnTo>
                      <a:pt x="103" y="1374"/>
                    </a:lnTo>
                    <a:lnTo>
                      <a:pt x="106" y="1383"/>
                    </a:lnTo>
                    <a:lnTo>
                      <a:pt x="109" y="1391"/>
                    </a:lnTo>
                    <a:lnTo>
                      <a:pt x="117" y="1391"/>
                    </a:lnTo>
                    <a:lnTo>
                      <a:pt x="117" y="1384"/>
                    </a:lnTo>
                    <a:lnTo>
                      <a:pt x="117" y="1376"/>
                    </a:lnTo>
                    <a:lnTo>
                      <a:pt x="116" y="1361"/>
                    </a:lnTo>
                    <a:lnTo>
                      <a:pt x="114" y="1345"/>
                    </a:lnTo>
                    <a:lnTo>
                      <a:pt x="111" y="1331"/>
                    </a:lnTo>
                    <a:lnTo>
                      <a:pt x="108" y="1315"/>
                    </a:lnTo>
                    <a:lnTo>
                      <a:pt x="105" y="1300"/>
                    </a:lnTo>
                    <a:lnTo>
                      <a:pt x="103" y="1284"/>
                    </a:lnTo>
                    <a:lnTo>
                      <a:pt x="101" y="1269"/>
                    </a:lnTo>
                    <a:lnTo>
                      <a:pt x="107" y="1261"/>
                    </a:lnTo>
                    <a:lnTo>
                      <a:pt x="70" y="1163"/>
                    </a:lnTo>
                    <a:lnTo>
                      <a:pt x="79" y="1157"/>
                    </a:lnTo>
                    <a:lnTo>
                      <a:pt x="87" y="1152"/>
                    </a:lnTo>
                    <a:lnTo>
                      <a:pt x="94" y="1145"/>
                    </a:lnTo>
                    <a:lnTo>
                      <a:pt x="101" y="1139"/>
                    </a:lnTo>
                    <a:lnTo>
                      <a:pt x="107" y="1133"/>
                    </a:lnTo>
                    <a:lnTo>
                      <a:pt x="113" y="1126"/>
                    </a:lnTo>
                    <a:lnTo>
                      <a:pt x="118" y="1118"/>
                    </a:lnTo>
                    <a:lnTo>
                      <a:pt x="123" y="1111"/>
                    </a:lnTo>
                    <a:lnTo>
                      <a:pt x="134" y="1096"/>
                    </a:lnTo>
                    <a:lnTo>
                      <a:pt x="142" y="1081"/>
                    </a:lnTo>
                    <a:lnTo>
                      <a:pt x="149" y="1064"/>
                    </a:lnTo>
                    <a:lnTo>
                      <a:pt x="156" y="1047"/>
                    </a:lnTo>
                    <a:lnTo>
                      <a:pt x="162" y="1031"/>
                    </a:lnTo>
                    <a:lnTo>
                      <a:pt x="174" y="996"/>
                    </a:lnTo>
                    <a:lnTo>
                      <a:pt x="180" y="978"/>
                    </a:lnTo>
                    <a:lnTo>
                      <a:pt x="186" y="961"/>
                    </a:lnTo>
                    <a:lnTo>
                      <a:pt x="192" y="945"/>
                    </a:lnTo>
                    <a:lnTo>
                      <a:pt x="199" y="928"/>
                    </a:lnTo>
                    <a:lnTo>
                      <a:pt x="207" y="912"/>
                    </a:lnTo>
                    <a:lnTo>
                      <a:pt x="225" y="895"/>
                    </a:lnTo>
                    <a:lnTo>
                      <a:pt x="241" y="876"/>
                    </a:lnTo>
                    <a:lnTo>
                      <a:pt x="257" y="858"/>
                    </a:lnTo>
                    <a:lnTo>
                      <a:pt x="273" y="839"/>
                    </a:lnTo>
                    <a:lnTo>
                      <a:pt x="287" y="820"/>
                    </a:lnTo>
                    <a:lnTo>
                      <a:pt x="300" y="801"/>
                    </a:lnTo>
                    <a:lnTo>
                      <a:pt x="313" y="781"/>
                    </a:lnTo>
                    <a:lnTo>
                      <a:pt x="325" y="762"/>
                    </a:lnTo>
                    <a:lnTo>
                      <a:pt x="336" y="741"/>
                    </a:lnTo>
                    <a:lnTo>
                      <a:pt x="347" y="721"/>
                    </a:lnTo>
                    <a:lnTo>
                      <a:pt x="358" y="700"/>
                    </a:lnTo>
                    <a:lnTo>
                      <a:pt x="367" y="679"/>
                    </a:lnTo>
                    <a:lnTo>
                      <a:pt x="376" y="658"/>
                    </a:lnTo>
                    <a:lnTo>
                      <a:pt x="385" y="637"/>
                    </a:lnTo>
                    <a:lnTo>
                      <a:pt x="393" y="614"/>
                    </a:lnTo>
                    <a:lnTo>
                      <a:pt x="402" y="593"/>
                    </a:lnTo>
                    <a:lnTo>
                      <a:pt x="410" y="590"/>
                    </a:lnTo>
                    <a:lnTo>
                      <a:pt x="419" y="587"/>
                    </a:lnTo>
                    <a:lnTo>
                      <a:pt x="427" y="584"/>
                    </a:lnTo>
                    <a:lnTo>
                      <a:pt x="435" y="580"/>
                    </a:lnTo>
                    <a:lnTo>
                      <a:pt x="442" y="576"/>
                    </a:lnTo>
                    <a:lnTo>
                      <a:pt x="450" y="570"/>
                    </a:lnTo>
                    <a:lnTo>
                      <a:pt x="457" y="565"/>
                    </a:lnTo>
                    <a:lnTo>
                      <a:pt x="464" y="560"/>
                    </a:lnTo>
                    <a:lnTo>
                      <a:pt x="470" y="554"/>
                    </a:lnTo>
                    <a:lnTo>
                      <a:pt x="476" y="549"/>
                    </a:lnTo>
                    <a:lnTo>
                      <a:pt x="487" y="536"/>
                    </a:lnTo>
                    <a:lnTo>
                      <a:pt x="498" y="521"/>
                    </a:lnTo>
                    <a:lnTo>
                      <a:pt x="508" y="507"/>
                    </a:lnTo>
                    <a:lnTo>
                      <a:pt x="517" y="492"/>
                    </a:lnTo>
                    <a:lnTo>
                      <a:pt x="525" y="476"/>
                    </a:lnTo>
                    <a:lnTo>
                      <a:pt x="542" y="444"/>
                    </a:lnTo>
                    <a:lnTo>
                      <a:pt x="557" y="412"/>
                    </a:lnTo>
                    <a:lnTo>
                      <a:pt x="565" y="397"/>
                    </a:lnTo>
                    <a:lnTo>
                      <a:pt x="572" y="382"/>
                    </a:lnTo>
                    <a:lnTo>
                      <a:pt x="576" y="371"/>
                    </a:lnTo>
                    <a:lnTo>
                      <a:pt x="581" y="360"/>
                    </a:lnTo>
                    <a:lnTo>
                      <a:pt x="584" y="349"/>
                    </a:lnTo>
                    <a:lnTo>
                      <a:pt x="587" y="336"/>
                    </a:lnTo>
                    <a:lnTo>
                      <a:pt x="589" y="324"/>
                    </a:lnTo>
                    <a:lnTo>
                      <a:pt x="591" y="312"/>
                    </a:lnTo>
                    <a:lnTo>
                      <a:pt x="592" y="299"/>
                    </a:lnTo>
                    <a:lnTo>
                      <a:pt x="592" y="287"/>
                    </a:lnTo>
                    <a:lnTo>
                      <a:pt x="592" y="275"/>
                    </a:lnTo>
                    <a:lnTo>
                      <a:pt x="591" y="263"/>
                    </a:lnTo>
                    <a:lnTo>
                      <a:pt x="589" y="250"/>
                    </a:lnTo>
                    <a:lnTo>
                      <a:pt x="587" y="238"/>
                    </a:lnTo>
                    <a:lnTo>
                      <a:pt x="583" y="227"/>
                    </a:lnTo>
                    <a:lnTo>
                      <a:pt x="579" y="216"/>
                    </a:lnTo>
                    <a:lnTo>
                      <a:pt x="573" y="204"/>
                    </a:lnTo>
                    <a:lnTo>
                      <a:pt x="567" y="194"/>
                    </a:lnTo>
                    <a:lnTo>
                      <a:pt x="562" y="187"/>
                    </a:lnTo>
                    <a:lnTo>
                      <a:pt x="556" y="180"/>
                    </a:lnTo>
                    <a:lnTo>
                      <a:pt x="551" y="175"/>
                    </a:lnTo>
                    <a:lnTo>
                      <a:pt x="545" y="170"/>
                    </a:lnTo>
                    <a:lnTo>
                      <a:pt x="538" y="165"/>
                    </a:lnTo>
                    <a:lnTo>
                      <a:pt x="530" y="161"/>
                    </a:lnTo>
                    <a:lnTo>
                      <a:pt x="523" y="157"/>
                    </a:lnTo>
                    <a:lnTo>
                      <a:pt x="516" y="153"/>
                    </a:lnTo>
                    <a:lnTo>
                      <a:pt x="518" y="150"/>
                    </a:lnTo>
                    <a:lnTo>
                      <a:pt x="520" y="147"/>
                    </a:lnTo>
                    <a:lnTo>
                      <a:pt x="523" y="144"/>
                    </a:lnTo>
                    <a:lnTo>
                      <a:pt x="526" y="141"/>
                    </a:lnTo>
                    <a:lnTo>
                      <a:pt x="534" y="137"/>
                    </a:lnTo>
                    <a:lnTo>
                      <a:pt x="540" y="133"/>
                    </a:lnTo>
                    <a:lnTo>
                      <a:pt x="546" y="129"/>
                    </a:lnTo>
                    <a:lnTo>
                      <a:pt x="549" y="127"/>
                    </a:lnTo>
                    <a:lnTo>
                      <a:pt x="551" y="124"/>
                    </a:lnTo>
                    <a:lnTo>
                      <a:pt x="552" y="120"/>
                    </a:lnTo>
                    <a:lnTo>
                      <a:pt x="553" y="116"/>
                    </a:lnTo>
                    <a:lnTo>
                      <a:pt x="554" y="112"/>
                    </a:lnTo>
                    <a:lnTo>
                      <a:pt x="554" y="107"/>
                    </a:lnTo>
                    <a:lnTo>
                      <a:pt x="556" y="105"/>
                    </a:lnTo>
                    <a:lnTo>
                      <a:pt x="559" y="102"/>
                    </a:lnTo>
                    <a:lnTo>
                      <a:pt x="560" y="99"/>
                    </a:lnTo>
                    <a:lnTo>
                      <a:pt x="561" y="96"/>
                    </a:lnTo>
                    <a:lnTo>
                      <a:pt x="562" y="92"/>
                    </a:lnTo>
                    <a:lnTo>
                      <a:pt x="562" y="89"/>
                    </a:lnTo>
                    <a:lnTo>
                      <a:pt x="562" y="81"/>
                    </a:lnTo>
                    <a:lnTo>
                      <a:pt x="562" y="73"/>
                    </a:lnTo>
                    <a:lnTo>
                      <a:pt x="562" y="69"/>
                    </a:lnTo>
                    <a:lnTo>
                      <a:pt x="563" y="65"/>
                    </a:lnTo>
                    <a:lnTo>
                      <a:pt x="564" y="62"/>
                    </a:lnTo>
                    <a:lnTo>
                      <a:pt x="565" y="59"/>
                    </a:lnTo>
                    <a:lnTo>
                      <a:pt x="567" y="57"/>
                    </a:lnTo>
                    <a:lnTo>
                      <a:pt x="570" y="55"/>
                    </a:lnTo>
                    <a:lnTo>
                      <a:pt x="572" y="48"/>
                    </a:lnTo>
                    <a:lnTo>
                      <a:pt x="573" y="41"/>
                    </a:lnTo>
                    <a:lnTo>
                      <a:pt x="572" y="35"/>
                    </a:lnTo>
                    <a:lnTo>
                      <a:pt x="572" y="27"/>
                    </a:lnTo>
                    <a:lnTo>
                      <a:pt x="569" y="14"/>
                    </a:lnTo>
                    <a:lnTo>
                      <a:pt x="568" y="7"/>
                    </a:lnTo>
                    <a:lnTo>
                      <a:pt x="567" y="0"/>
                    </a:lnTo>
                    <a:lnTo>
                      <a:pt x="579" y="14"/>
                    </a:lnTo>
                    <a:lnTo>
                      <a:pt x="589" y="27"/>
                    </a:lnTo>
                    <a:lnTo>
                      <a:pt x="599" y="42"/>
                    </a:lnTo>
                    <a:lnTo>
                      <a:pt x="608" y="57"/>
                    </a:lnTo>
                    <a:lnTo>
                      <a:pt x="617" y="71"/>
                    </a:lnTo>
                    <a:lnTo>
                      <a:pt x="626" y="87"/>
                    </a:lnTo>
                    <a:lnTo>
                      <a:pt x="634" y="102"/>
                    </a:lnTo>
                    <a:lnTo>
                      <a:pt x="642" y="118"/>
                    </a:lnTo>
                    <a:lnTo>
                      <a:pt x="649" y="134"/>
                    </a:lnTo>
                    <a:lnTo>
                      <a:pt x="656" y="150"/>
                    </a:lnTo>
                    <a:lnTo>
                      <a:pt x="662" y="166"/>
                    </a:lnTo>
                    <a:lnTo>
                      <a:pt x="669" y="182"/>
                    </a:lnTo>
                    <a:lnTo>
                      <a:pt x="679" y="216"/>
                    </a:lnTo>
                    <a:lnTo>
                      <a:pt x="689" y="249"/>
                    </a:lnTo>
                    <a:lnTo>
                      <a:pt x="698" y="284"/>
                    </a:lnTo>
                    <a:lnTo>
                      <a:pt x="707" y="318"/>
                    </a:lnTo>
                    <a:lnTo>
                      <a:pt x="722" y="387"/>
                    </a:lnTo>
                    <a:lnTo>
                      <a:pt x="737" y="457"/>
                    </a:lnTo>
                    <a:lnTo>
                      <a:pt x="744" y="491"/>
                    </a:lnTo>
                    <a:lnTo>
                      <a:pt x="752" y="524"/>
                    </a:lnTo>
                    <a:close/>
                  </a:path>
                </a:pathLst>
              </a:custGeom>
              <a:solidFill>
                <a:srgbClr val="FFFFFF"/>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689" name="Freeform 98"/>
              <p:cNvSpPr>
                <a:spLocks/>
              </p:cNvSpPr>
              <p:nvPr/>
            </p:nvSpPr>
            <p:spPr bwMode="auto">
              <a:xfrm>
                <a:off x="4694" y="2255"/>
                <a:ext cx="96" cy="105"/>
              </a:xfrm>
              <a:custGeom>
                <a:avLst/>
                <a:gdLst>
                  <a:gd name="T0" fmla="*/ 11 w 193"/>
                  <a:gd name="T1" fmla="*/ 3 h 208"/>
                  <a:gd name="T2" fmla="*/ 11 w 193"/>
                  <a:gd name="T3" fmla="*/ 4 h 208"/>
                  <a:gd name="T4" fmla="*/ 12 w 193"/>
                  <a:gd name="T5" fmla="*/ 5 h 208"/>
                  <a:gd name="T6" fmla="*/ 12 w 193"/>
                  <a:gd name="T7" fmla="*/ 6 h 208"/>
                  <a:gd name="T8" fmla="*/ 11 w 193"/>
                  <a:gd name="T9" fmla="*/ 7 h 208"/>
                  <a:gd name="T10" fmla="*/ 11 w 193"/>
                  <a:gd name="T11" fmla="*/ 9 h 208"/>
                  <a:gd name="T12" fmla="*/ 10 w 193"/>
                  <a:gd name="T13" fmla="*/ 10 h 208"/>
                  <a:gd name="T14" fmla="*/ 9 w 193"/>
                  <a:gd name="T15" fmla="*/ 12 h 208"/>
                  <a:gd name="T16" fmla="*/ 8 w 193"/>
                  <a:gd name="T17" fmla="*/ 13 h 208"/>
                  <a:gd name="T18" fmla="*/ 7 w 193"/>
                  <a:gd name="T19" fmla="*/ 13 h 208"/>
                  <a:gd name="T20" fmla="*/ 6 w 193"/>
                  <a:gd name="T21" fmla="*/ 14 h 208"/>
                  <a:gd name="T22" fmla="*/ 5 w 193"/>
                  <a:gd name="T23" fmla="*/ 14 h 208"/>
                  <a:gd name="T24" fmla="*/ 5 w 193"/>
                  <a:gd name="T25" fmla="*/ 14 h 208"/>
                  <a:gd name="T26" fmla="*/ 4 w 193"/>
                  <a:gd name="T27" fmla="*/ 13 h 208"/>
                  <a:gd name="T28" fmla="*/ 3 w 193"/>
                  <a:gd name="T29" fmla="*/ 13 h 208"/>
                  <a:gd name="T30" fmla="*/ 2 w 193"/>
                  <a:gd name="T31" fmla="*/ 13 h 208"/>
                  <a:gd name="T32" fmla="*/ 2 w 193"/>
                  <a:gd name="T33" fmla="*/ 12 h 208"/>
                  <a:gd name="T34" fmla="*/ 1 w 193"/>
                  <a:gd name="T35" fmla="*/ 11 h 208"/>
                  <a:gd name="T36" fmla="*/ 0 w 193"/>
                  <a:gd name="T37" fmla="*/ 11 h 208"/>
                  <a:gd name="T38" fmla="*/ 0 w 193"/>
                  <a:gd name="T39" fmla="*/ 10 h 208"/>
                  <a:gd name="T40" fmla="*/ 0 w 193"/>
                  <a:gd name="T41" fmla="*/ 9 h 208"/>
                  <a:gd name="T42" fmla="*/ 0 w 193"/>
                  <a:gd name="T43" fmla="*/ 8 h 208"/>
                  <a:gd name="T44" fmla="*/ 0 w 193"/>
                  <a:gd name="T45" fmla="*/ 7 h 208"/>
                  <a:gd name="T46" fmla="*/ 0 w 193"/>
                  <a:gd name="T47" fmla="*/ 6 h 208"/>
                  <a:gd name="T48" fmla="*/ 0 w 193"/>
                  <a:gd name="T49" fmla="*/ 5 h 208"/>
                  <a:gd name="T50" fmla="*/ 1 w 193"/>
                  <a:gd name="T51" fmla="*/ 4 h 208"/>
                  <a:gd name="T52" fmla="*/ 1 w 193"/>
                  <a:gd name="T53" fmla="*/ 3 h 208"/>
                  <a:gd name="T54" fmla="*/ 2 w 193"/>
                  <a:gd name="T55" fmla="*/ 2 h 208"/>
                  <a:gd name="T56" fmla="*/ 3 w 193"/>
                  <a:gd name="T57" fmla="*/ 1 h 208"/>
                  <a:gd name="T58" fmla="*/ 4 w 193"/>
                  <a:gd name="T59" fmla="*/ 1 h 208"/>
                  <a:gd name="T60" fmla="*/ 6 w 193"/>
                  <a:gd name="T61" fmla="*/ 1 h 208"/>
                  <a:gd name="T62" fmla="*/ 7 w 193"/>
                  <a:gd name="T63" fmla="*/ 1 h 208"/>
                  <a:gd name="T64" fmla="*/ 8 w 193"/>
                  <a:gd name="T65" fmla="*/ 0 h 208"/>
                  <a:gd name="T66" fmla="*/ 9 w 193"/>
                  <a:gd name="T67" fmla="*/ 1 h 208"/>
                  <a:gd name="T68" fmla="*/ 9 w 193"/>
                  <a:gd name="T69" fmla="*/ 1 h 208"/>
                  <a:gd name="T70" fmla="*/ 10 w 193"/>
                  <a:gd name="T71" fmla="*/ 2 h 208"/>
                  <a:gd name="T72" fmla="*/ 11 w 193"/>
                  <a:gd name="T73" fmla="*/ 2 h 208"/>
                  <a:gd name="T74" fmla="*/ 11 w 193"/>
                  <a:gd name="T75" fmla="*/ 3 h 2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3"/>
                  <a:gd name="T115" fmla="*/ 0 h 208"/>
                  <a:gd name="T116" fmla="*/ 193 w 193"/>
                  <a:gd name="T117" fmla="*/ 208 h 20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3" h="208">
                    <a:moveTo>
                      <a:pt x="180" y="34"/>
                    </a:moveTo>
                    <a:lnTo>
                      <a:pt x="183" y="38"/>
                    </a:lnTo>
                    <a:lnTo>
                      <a:pt x="185" y="43"/>
                    </a:lnTo>
                    <a:lnTo>
                      <a:pt x="189" y="53"/>
                    </a:lnTo>
                    <a:lnTo>
                      <a:pt x="192" y="62"/>
                    </a:lnTo>
                    <a:lnTo>
                      <a:pt x="193" y="71"/>
                    </a:lnTo>
                    <a:lnTo>
                      <a:pt x="193" y="82"/>
                    </a:lnTo>
                    <a:lnTo>
                      <a:pt x="193" y="92"/>
                    </a:lnTo>
                    <a:lnTo>
                      <a:pt x="191" y="102"/>
                    </a:lnTo>
                    <a:lnTo>
                      <a:pt x="189" y="111"/>
                    </a:lnTo>
                    <a:lnTo>
                      <a:pt x="186" y="121"/>
                    </a:lnTo>
                    <a:lnTo>
                      <a:pt x="183" y="131"/>
                    </a:lnTo>
                    <a:lnTo>
                      <a:pt x="179" y="140"/>
                    </a:lnTo>
                    <a:lnTo>
                      <a:pt x="174" y="149"/>
                    </a:lnTo>
                    <a:lnTo>
                      <a:pt x="166" y="166"/>
                    </a:lnTo>
                    <a:lnTo>
                      <a:pt x="157" y="184"/>
                    </a:lnTo>
                    <a:lnTo>
                      <a:pt x="147" y="191"/>
                    </a:lnTo>
                    <a:lnTo>
                      <a:pt x="139" y="197"/>
                    </a:lnTo>
                    <a:lnTo>
                      <a:pt x="129" y="201"/>
                    </a:lnTo>
                    <a:lnTo>
                      <a:pt x="120" y="205"/>
                    </a:lnTo>
                    <a:lnTo>
                      <a:pt x="110" y="207"/>
                    </a:lnTo>
                    <a:lnTo>
                      <a:pt x="104" y="208"/>
                    </a:lnTo>
                    <a:lnTo>
                      <a:pt x="98" y="208"/>
                    </a:lnTo>
                    <a:lnTo>
                      <a:pt x="93" y="208"/>
                    </a:lnTo>
                    <a:lnTo>
                      <a:pt x="88" y="208"/>
                    </a:lnTo>
                    <a:lnTo>
                      <a:pt x="82" y="207"/>
                    </a:lnTo>
                    <a:lnTo>
                      <a:pt x="77" y="206"/>
                    </a:lnTo>
                    <a:lnTo>
                      <a:pt x="70" y="204"/>
                    </a:lnTo>
                    <a:lnTo>
                      <a:pt x="64" y="202"/>
                    </a:lnTo>
                    <a:lnTo>
                      <a:pt x="56" y="199"/>
                    </a:lnTo>
                    <a:lnTo>
                      <a:pt x="50" y="196"/>
                    </a:lnTo>
                    <a:lnTo>
                      <a:pt x="44" y="193"/>
                    </a:lnTo>
                    <a:lnTo>
                      <a:pt x="39" y="188"/>
                    </a:lnTo>
                    <a:lnTo>
                      <a:pt x="33" y="184"/>
                    </a:lnTo>
                    <a:lnTo>
                      <a:pt x="28" y="179"/>
                    </a:lnTo>
                    <a:lnTo>
                      <a:pt x="23" y="174"/>
                    </a:lnTo>
                    <a:lnTo>
                      <a:pt x="19" y="167"/>
                    </a:lnTo>
                    <a:lnTo>
                      <a:pt x="13" y="161"/>
                    </a:lnTo>
                    <a:lnTo>
                      <a:pt x="10" y="155"/>
                    </a:lnTo>
                    <a:lnTo>
                      <a:pt x="6" y="149"/>
                    </a:lnTo>
                    <a:lnTo>
                      <a:pt x="4" y="142"/>
                    </a:lnTo>
                    <a:lnTo>
                      <a:pt x="2" y="136"/>
                    </a:lnTo>
                    <a:lnTo>
                      <a:pt x="0" y="129"/>
                    </a:lnTo>
                    <a:lnTo>
                      <a:pt x="0" y="119"/>
                    </a:lnTo>
                    <a:lnTo>
                      <a:pt x="0" y="110"/>
                    </a:lnTo>
                    <a:lnTo>
                      <a:pt x="1" y="102"/>
                    </a:lnTo>
                    <a:lnTo>
                      <a:pt x="3" y="93"/>
                    </a:lnTo>
                    <a:lnTo>
                      <a:pt x="5" y="85"/>
                    </a:lnTo>
                    <a:lnTo>
                      <a:pt x="8" y="76"/>
                    </a:lnTo>
                    <a:lnTo>
                      <a:pt x="11" y="68"/>
                    </a:lnTo>
                    <a:lnTo>
                      <a:pt x="16" y="60"/>
                    </a:lnTo>
                    <a:lnTo>
                      <a:pt x="20" y="53"/>
                    </a:lnTo>
                    <a:lnTo>
                      <a:pt x="25" y="46"/>
                    </a:lnTo>
                    <a:lnTo>
                      <a:pt x="31" y="39"/>
                    </a:lnTo>
                    <a:lnTo>
                      <a:pt x="37" y="32"/>
                    </a:lnTo>
                    <a:lnTo>
                      <a:pt x="43" y="26"/>
                    </a:lnTo>
                    <a:lnTo>
                      <a:pt x="50" y="21"/>
                    </a:lnTo>
                    <a:lnTo>
                      <a:pt x="58" y="16"/>
                    </a:lnTo>
                    <a:lnTo>
                      <a:pt x="67" y="12"/>
                    </a:lnTo>
                    <a:lnTo>
                      <a:pt x="73" y="9"/>
                    </a:lnTo>
                    <a:lnTo>
                      <a:pt x="81" y="7"/>
                    </a:lnTo>
                    <a:lnTo>
                      <a:pt x="96" y="3"/>
                    </a:lnTo>
                    <a:lnTo>
                      <a:pt x="104" y="2"/>
                    </a:lnTo>
                    <a:lnTo>
                      <a:pt x="113" y="1"/>
                    </a:lnTo>
                    <a:lnTo>
                      <a:pt x="121" y="0"/>
                    </a:lnTo>
                    <a:lnTo>
                      <a:pt x="129" y="0"/>
                    </a:lnTo>
                    <a:lnTo>
                      <a:pt x="137" y="1"/>
                    </a:lnTo>
                    <a:lnTo>
                      <a:pt x="145" y="2"/>
                    </a:lnTo>
                    <a:lnTo>
                      <a:pt x="153" y="5"/>
                    </a:lnTo>
                    <a:lnTo>
                      <a:pt x="159" y="8"/>
                    </a:lnTo>
                    <a:lnTo>
                      <a:pt x="166" y="12"/>
                    </a:lnTo>
                    <a:lnTo>
                      <a:pt x="171" y="18"/>
                    </a:lnTo>
                    <a:lnTo>
                      <a:pt x="173" y="21"/>
                    </a:lnTo>
                    <a:lnTo>
                      <a:pt x="176" y="25"/>
                    </a:lnTo>
                    <a:lnTo>
                      <a:pt x="178" y="29"/>
                    </a:lnTo>
                    <a:lnTo>
                      <a:pt x="180" y="34"/>
                    </a:lnTo>
                    <a:close/>
                  </a:path>
                </a:pathLst>
              </a:custGeom>
              <a:solidFill>
                <a:srgbClr val="FFFFFF"/>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690" name="Freeform 99"/>
              <p:cNvSpPr>
                <a:spLocks/>
              </p:cNvSpPr>
              <p:nvPr/>
            </p:nvSpPr>
            <p:spPr bwMode="auto">
              <a:xfrm>
                <a:off x="4527" y="2258"/>
                <a:ext cx="94" cy="109"/>
              </a:xfrm>
              <a:custGeom>
                <a:avLst/>
                <a:gdLst>
                  <a:gd name="T0" fmla="*/ 8 w 189"/>
                  <a:gd name="T1" fmla="*/ 2 h 217"/>
                  <a:gd name="T2" fmla="*/ 8 w 189"/>
                  <a:gd name="T3" fmla="*/ 2 h 217"/>
                  <a:gd name="T4" fmla="*/ 9 w 189"/>
                  <a:gd name="T5" fmla="*/ 2 h 217"/>
                  <a:gd name="T6" fmla="*/ 9 w 189"/>
                  <a:gd name="T7" fmla="*/ 3 h 217"/>
                  <a:gd name="T8" fmla="*/ 9 w 189"/>
                  <a:gd name="T9" fmla="*/ 3 h 217"/>
                  <a:gd name="T10" fmla="*/ 10 w 189"/>
                  <a:gd name="T11" fmla="*/ 3 h 217"/>
                  <a:gd name="T12" fmla="*/ 10 w 189"/>
                  <a:gd name="T13" fmla="*/ 4 h 217"/>
                  <a:gd name="T14" fmla="*/ 11 w 189"/>
                  <a:gd name="T15" fmla="*/ 6 h 217"/>
                  <a:gd name="T16" fmla="*/ 11 w 189"/>
                  <a:gd name="T17" fmla="*/ 7 h 217"/>
                  <a:gd name="T18" fmla="*/ 11 w 189"/>
                  <a:gd name="T19" fmla="*/ 8 h 217"/>
                  <a:gd name="T20" fmla="*/ 11 w 189"/>
                  <a:gd name="T21" fmla="*/ 9 h 217"/>
                  <a:gd name="T22" fmla="*/ 11 w 189"/>
                  <a:gd name="T23" fmla="*/ 10 h 217"/>
                  <a:gd name="T24" fmla="*/ 11 w 189"/>
                  <a:gd name="T25" fmla="*/ 10 h 217"/>
                  <a:gd name="T26" fmla="*/ 11 w 189"/>
                  <a:gd name="T27" fmla="*/ 11 h 217"/>
                  <a:gd name="T28" fmla="*/ 10 w 189"/>
                  <a:gd name="T29" fmla="*/ 11 h 217"/>
                  <a:gd name="T30" fmla="*/ 9 w 189"/>
                  <a:gd name="T31" fmla="*/ 12 h 217"/>
                  <a:gd name="T32" fmla="*/ 8 w 189"/>
                  <a:gd name="T33" fmla="*/ 13 h 217"/>
                  <a:gd name="T34" fmla="*/ 8 w 189"/>
                  <a:gd name="T35" fmla="*/ 14 h 217"/>
                  <a:gd name="T36" fmla="*/ 7 w 189"/>
                  <a:gd name="T37" fmla="*/ 14 h 217"/>
                  <a:gd name="T38" fmla="*/ 6 w 189"/>
                  <a:gd name="T39" fmla="*/ 14 h 217"/>
                  <a:gd name="T40" fmla="*/ 5 w 189"/>
                  <a:gd name="T41" fmla="*/ 14 h 217"/>
                  <a:gd name="T42" fmla="*/ 3 w 189"/>
                  <a:gd name="T43" fmla="*/ 13 h 217"/>
                  <a:gd name="T44" fmla="*/ 2 w 189"/>
                  <a:gd name="T45" fmla="*/ 13 h 217"/>
                  <a:gd name="T46" fmla="*/ 1 w 189"/>
                  <a:gd name="T47" fmla="*/ 12 h 217"/>
                  <a:gd name="T48" fmla="*/ 0 w 189"/>
                  <a:gd name="T49" fmla="*/ 11 h 217"/>
                  <a:gd name="T50" fmla="*/ 0 w 189"/>
                  <a:gd name="T51" fmla="*/ 9 h 217"/>
                  <a:gd name="T52" fmla="*/ 0 w 189"/>
                  <a:gd name="T53" fmla="*/ 8 h 217"/>
                  <a:gd name="T54" fmla="*/ 0 w 189"/>
                  <a:gd name="T55" fmla="*/ 6 h 217"/>
                  <a:gd name="T56" fmla="*/ 1 w 189"/>
                  <a:gd name="T57" fmla="*/ 4 h 217"/>
                  <a:gd name="T58" fmla="*/ 1 w 189"/>
                  <a:gd name="T59" fmla="*/ 3 h 217"/>
                  <a:gd name="T60" fmla="*/ 2 w 189"/>
                  <a:gd name="T61" fmla="*/ 2 h 217"/>
                  <a:gd name="T62" fmla="*/ 3 w 189"/>
                  <a:gd name="T63" fmla="*/ 1 h 217"/>
                  <a:gd name="T64" fmla="*/ 4 w 189"/>
                  <a:gd name="T65" fmla="*/ 1 h 217"/>
                  <a:gd name="T66" fmla="*/ 5 w 189"/>
                  <a:gd name="T67" fmla="*/ 1 h 217"/>
                  <a:gd name="T68" fmla="*/ 6 w 189"/>
                  <a:gd name="T69" fmla="*/ 0 h 217"/>
                  <a:gd name="T70" fmla="*/ 7 w 189"/>
                  <a:gd name="T71" fmla="*/ 1 h 217"/>
                  <a:gd name="T72" fmla="*/ 7 w 189"/>
                  <a:gd name="T73" fmla="*/ 1 h 217"/>
                  <a:gd name="T74" fmla="*/ 8 w 189"/>
                  <a:gd name="T75" fmla="*/ 1 h 217"/>
                  <a:gd name="T76" fmla="*/ 8 w 189"/>
                  <a:gd name="T77" fmla="*/ 2 h 21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89"/>
                  <a:gd name="T118" fmla="*/ 0 h 217"/>
                  <a:gd name="T119" fmla="*/ 189 w 189"/>
                  <a:gd name="T120" fmla="*/ 217 h 21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89" h="217">
                    <a:moveTo>
                      <a:pt x="137" y="17"/>
                    </a:moveTo>
                    <a:lnTo>
                      <a:pt x="138" y="17"/>
                    </a:lnTo>
                    <a:lnTo>
                      <a:pt x="139" y="18"/>
                    </a:lnTo>
                    <a:lnTo>
                      <a:pt x="142" y="21"/>
                    </a:lnTo>
                    <a:lnTo>
                      <a:pt x="144" y="25"/>
                    </a:lnTo>
                    <a:lnTo>
                      <a:pt x="146" y="29"/>
                    </a:lnTo>
                    <a:lnTo>
                      <a:pt x="149" y="33"/>
                    </a:lnTo>
                    <a:lnTo>
                      <a:pt x="152" y="35"/>
                    </a:lnTo>
                    <a:lnTo>
                      <a:pt x="154" y="36"/>
                    </a:lnTo>
                    <a:lnTo>
                      <a:pt x="156" y="37"/>
                    </a:lnTo>
                    <a:lnTo>
                      <a:pt x="159" y="37"/>
                    </a:lnTo>
                    <a:lnTo>
                      <a:pt x="161" y="37"/>
                    </a:lnTo>
                    <a:lnTo>
                      <a:pt x="167" y="48"/>
                    </a:lnTo>
                    <a:lnTo>
                      <a:pt x="174" y="60"/>
                    </a:lnTo>
                    <a:lnTo>
                      <a:pt x="180" y="74"/>
                    </a:lnTo>
                    <a:lnTo>
                      <a:pt x="184" y="87"/>
                    </a:lnTo>
                    <a:lnTo>
                      <a:pt x="186" y="94"/>
                    </a:lnTo>
                    <a:lnTo>
                      <a:pt x="188" y="101"/>
                    </a:lnTo>
                    <a:lnTo>
                      <a:pt x="189" y="107"/>
                    </a:lnTo>
                    <a:lnTo>
                      <a:pt x="189" y="115"/>
                    </a:lnTo>
                    <a:lnTo>
                      <a:pt x="189" y="123"/>
                    </a:lnTo>
                    <a:lnTo>
                      <a:pt x="189" y="130"/>
                    </a:lnTo>
                    <a:lnTo>
                      <a:pt x="188" y="138"/>
                    </a:lnTo>
                    <a:lnTo>
                      <a:pt x="186" y="145"/>
                    </a:lnTo>
                    <a:lnTo>
                      <a:pt x="185" y="151"/>
                    </a:lnTo>
                    <a:lnTo>
                      <a:pt x="184" y="156"/>
                    </a:lnTo>
                    <a:lnTo>
                      <a:pt x="182" y="160"/>
                    </a:lnTo>
                    <a:lnTo>
                      <a:pt x="180" y="166"/>
                    </a:lnTo>
                    <a:lnTo>
                      <a:pt x="178" y="170"/>
                    </a:lnTo>
                    <a:lnTo>
                      <a:pt x="174" y="174"/>
                    </a:lnTo>
                    <a:lnTo>
                      <a:pt x="167" y="181"/>
                    </a:lnTo>
                    <a:lnTo>
                      <a:pt x="159" y="189"/>
                    </a:lnTo>
                    <a:lnTo>
                      <a:pt x="151" y="195"/>
                    </a:lnTo>
                    <a:lnTo>
                      <a:pt x="142" y="201"/>
                    </a:lnTo>
                    <a:lnTo>
                      <a:pt x="135" y="207"/>
                    </a:lnTo>
                    <a:lnTo>
                      <a:pt x="129" y="211"/>
                    </a:lnTo>
                    <a:lnTo>
                      <a:pt x="121" y="214"/>
                    </a:lnTo>
                    <a:lnTo>
                      <a:pt x="115" y="215"/>
                    </a:lnTo>
                    <a:lnTo>
                      <a:pt x="109" y="216"/>
                    </a:lnTo>
                    <a:lnTo>
                      <a:pt x="103" y="217"/>
                    </a:lnTo>
                    <a:lnTo>
                      <a:pt x="89" y="216"/>
                    </a:lnTo>
                    <a:lnTo>
                      <a:pt x="83" y="215"/>
                    </a:lnTo>
                    <a:lnTo>
                      <a:pt x="69" y="212"/>
                    </a:lnTo>
                    <a:lnTo>
                      <a:pt x="56" y="207"/>
                    </a:lnTo>
                    <a:lnTo>
                      <a:pt x="44" y="202"/>
                    </a:lnTo>
                    <a:lnTo>
                      <a:pt x="33" y="196"/>
                    </a:lnTo>
                    <a:lnTo>
                      <a:pt x="24" y="189"/>
                    </a:lnTo>
                    <a:lnTo>
                      <a:pt x="18" y="180"/>
                    </a:lnTo>
                    <a:lnTo>
                      <a:pt x="12" y="172"/>
                    </a:lnTo>
                    <a:lnTo>
                      <a:pt x="8" y="162"/>
                    </a:lnTo>
                    <a:lnTo>
                      <a:pt x="4" y="152"/>
                    </a:lnTo>
                    <a:lnTo>
                      <a:pt x="2" y="143"/>
                    </a:lnTo>
                    <a:lnTo>
                      <a:pt x="1" y="132"/>
                    </a:lnTo>
                    <a:lnTo>
                      <a:pt x="0" y="121"/>
                    </a:lnTo>
                    <a:lnTo>
                      <a:pt x="5" y="101"/>
                    </a:lnTo>
                    <a:lnTo>
                      <a:pt x="11" y="82"/>
                    </a:lnTo>
                    <a:lnTo>
                      <a:pt x="15" y="73"/>
                    </a:lnTo>
                    <a:lnTo>
                      <a:pt x="19" y="62"/>
                    </a:lnTo>
                    <a:lnTo>
                      <a:pt x="23" y="54"/>
                    </a:lnTo>
                    <a:lnTo>
                      <a:pt x="28" y="45"/>
                    </a:lnTo>
                    <a:lnTo>
                      <a:pt x="35" y="37"/>
                    </a:lnTo>
                    <a:lnTo>
                      <a:pt x="41" y="29"/>
                    </a:lnTo>
                    <a:lnTo>
                      <a:pt x="47" y="22"/>
                    </a:lnTo>
                    <a:lnTo>
                      <a:pt x="55" y="15"/>
                    </a:lnTo>
                    <a:lnTo>
                      <a:pt x="63" y="10"/>
                    </a:lnTo>
                    <a:lnTo>
                      <a:pt x="72" y="6"/>
                    </a:lnTo>
                    <a:lnTo>
                      <a:pt x="83" y="2"/>
                    </a:lnTo>
                    <a:lnTo>
                      <a:pt x="88" y="1"/>
                    </a:lnTo>
                    <a:lnTo>
                      <a:pt x="93" y="0"/>
                    </a:lnTo>
                    <a:lnTo>
                      <a:pt x="100" y="0"/>
                    </a:lnTo>
                    <a:lnTo>
                      <a:pt x="107" y="0"/>
                    </a:lnTo>
                    <a:lnTo>
                      <a:pt x="113" y="1"/>
                    </a:lnTo>
                    <a:lnTo>
                      <a:pt x="118" y="2"/>
                    </a:lnTo>
                    <a:lnTo>
                      <a:pt x="123" y="4"/>
                    </a:lnTo>
                    <a:lnTo>
                      <a:pt x="129" y="7"/>
                    </a:lnTo>
                    <a:lnTo>
                      <a:pt x="133" y="11"/>
                    </a:lnTo>
                    <a:lnTo>
                      <a:pt x="135" y="14"/>
                    </a:lnTo>
                    <a:lnTo>
                      <a:pt x="137" y="17"/>
                    </a:lnTo>
                    <a:close/>
                  </a:path>
                </a:pathLst>
              </a:custGeom>
              <a:solidFill>
                <a:srgbClr val="FFFFFF"/>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691" name="Freeform 100"/>
              <p:cNvSpPr>
                <a:spLocks/>
              </p:cNvSpPr>
              <p:nvPr/>
            </p:nvSpPr>
            <p:spPr bwMode="auto">
              <a:xfrm>
                <a:off x="4215" y="2281"/>
                <a:ext cx="397" cy="1106"/>
              </a:xfrm>
              <a:custGeom>
                <a:avLst/>
                <a:gdLst>
                  <a:gd name="T0" fmla="*/ 22 w 794"/>
                  <a:gd name="T1" fmla="*/ 2 h 2212"/>
                  <a:gd name="T2" fmla="*/ 22 w 794"/>
                  <a:gd name="T3" fmla="*/ 4 h 2212"/>
                  <a:gd name="T4" fmla="*/ 19 w 794"/>
                  <a:gd name="T5" fmla="*/ 6 h 2212"/>
                  <a:gd name="T6" fmla="*/ 17 w 794"/>
                  <a:gd name="T7" fmla="*/ 9 h 2212"/>
                  <a:gd name="T8" fmla="*/ 16 w 794"/>
                  <a:gd name="T9" fmla="*/ 13 h 2212"/>
                  <a:gd name="T10" fmla="*/ 17 w 794"/>
                  <a:gd name="T11" fmla="*/ 20 h 2212"/>
                  <a:gd name="T12" fmla="*/ 23 w 794"/>
                  <a:gd name="T13" fmla="*/ 28 h 2212"/>
                  <a:gd name="T14" fmla="*/ 24 w 794"/>
                  <a:gd name="T15" fmla="*/ 30 h 2212"/>
                  <a:gd name="T16" fmla="*/ 27 w 794"/>
                  <a:gd name="T17" fmla="*/ 32 h 2212"/>
                  <a:gd name="T18" fmla="*/ 29 w 794"/>
                  <a:gd name="T19" fmla="*/ 39 h 2212"/>
                  <a:gd name="T20" fmla="*/ 37 w 794"/>
                  <a:gd name="T21" fmla="*/ 50 h 2212"/>
                  <a:gd name="T22" fmla="*/ 41 w 794"/>
                  <a:gd name="T23" fmla="*/ 57 h 2212"/>
                  <a:gd name="T24" fmla="*/ 45 w 794"/>
                  <a:gd name="T25" fmla="*/ 65 h 2212"/>
                  <a:gd name="T26" fmla="*/ 48 w 794"/>
                  <a:gd name="T27" fmla="*/ 68 h 2212"/>
                  <a:gd name="T28" fmla="*/ 44 w 794"/>
                  <a:gd name="T29" fmla="*/ 84 h 2212"/>
                  <a:gd name="T30" fmla="*/ 46 w 794"/>
                  <a:gd name="T31" fmla="*/ 77 h 2212"/>
                  <a:gd name="T32" fmla="*/ 48 w 794"/>
                  <a:gd name="T33" fmla="*/ 71 h 2212"/>
                  <a:gd name="T34" fmla="*/ 49 w 794"/>
                  <a:gd name="T35" fmla="*/ 72 h 2212"/>
                  <a:gd name="T36" fmla="*/ 50 w 794"/>
                  <a:gd name="T37" fmla="*/ 77 h 2212"/>
                  <a:gd name="T38" fmla="*/ 48 w 794"/>
                  <a:gd name="T39" fmla="*/ 87 h 2212"/>
                  <a:gd name="T40" fmla="*/ 44 w 794"/>
                  <a:gd name="T41" fmla="*/ 113 h 2212"/>
                  <a:gd name="T42" fmla="*/ 33 w 794"/>
                  <a:gd name="T43" fmla="*/ 110 h 2212"/>
                  <a:gd name="T44" fmla="*/ 39 w 794"/>
                  <a:gd name="T45" fmla="*/ 112 h 2212"/>
                  <a:gd name="T46" fmla="*/ 44 w 794"/>
                  <a:gd name="T47" fmla="*/ 115 h 2212"/>
                  <a:gd name="T48" fmla="*/ 44 w 794"/>
                  <a:gd name="T49" fmla="*/ 127 h 2212"/>
                  <a:gd name="T50" fmla="*/ 43 w 794"/>
                  <a:gd name="T51" fmla="*/ 139 h 2212"/>
                  <a:gd name="T52" fmla="*/ 38 w 794"/>
                  <a:gd name="T53" fmla="*/ 138 h 2212"/>
                  <a:gd name="T54" fmla="*/ 32 w 794"/>
                  <a:gd name="T55" fmla="*/ 136 h 2212"/>
                  <a:gd name="T56" fmla="*/ 29 w 794"/>
                  <a:gd name="T57" fmla="*/ 132 h 2212"/>
                  <a:gd name="T58" fmla="*/ 29 w 794"/>
                  <a:gd name="T59" fmla="*/ 120 h 2212"/>
                  <a:gd name="T60" fmla="*/ 29 w 794"/>
                  <a:gd name="T61" fmla="*/ 115 h 2212"/>
                  <a:gd name="T62" fmla="*/ 29 w 794"/>
                  <a:gd name="T63" fmla="*/ 112 h 2212"/>
                  <a:gd name="T64" fmla="*/ 38 w 794"/>
                  <a:gd name="T65" fmla="*/ 115 h 2212"/>
                  <a:gd name="T66" fmla="*/ 30 w 794"/>
                  <a:gd name="T67" fmla="*/ 111 h 2212"/>
                  <a:gd name="T68" fmla="*/ 29 w 794"/>
                  <a:gd name="T69" fmla="*/ 106 h 2212"/>
                  <a:gd name="T70" fmla="*/ 29 w 794"/>
                  <a:gd name="T71" fmla="*/ 103 h 2212"/>
                  <a:gd name="T72" fmla="*/ 28 w 794"/>
                  <a:gd name="T73" fmla="*/ 99 h 2212"/>
                  <a:gd name="T74" fmla="*/ 26 w 794"/>
                  <a:gd name="T75" fmla="*/ 92 h 2212"/>
                  <a:gd name="T76" fmla="*/ 24 w 794"/>
                  <a:gd name="T77" fmla="*/ 79 h 2212"/>
                  <a:gd name="T78" fmla="*/ 23 w 794"/>
                  <a:gd name="T79" fmla="*/ 67 h 2212"/>
                  <a:gd name="T80" fmla="*/ 22 w 794"/>
                  <a:gd name="T81" fmla="*/ 50 h 2212"/>
                  <a:gd name="T82" fmla="*/ 19 w 794"/>
                  <a:gd name="T83" fmla="*/ 53 h 2212"/>
                  <a:gd name="T84" fmla="*/ 19 w 794"/>
                  <a:gd name="T85" fmla="*/ 57 h 2212"/>
                  <a:gd name="T86" fmla="*/ 23 w 794"/>
                  <a:gd name="T87" fmla="*/ 84 h 2212"/>
                  <a:gd name="T88" fmla="*/ 24 w 794"/>
                  <a:gd name="T89" fmla="*/ 95 h 2212"/>
                  <a:gd name="T90" fmla="*/ 19 w 794"/>
                  <a:gd name="T91" fmla="*/ 94 h 2212"/>
                  <a:gd name="T92" fmla="*/ 13 w 794"/>
                  <a:gd name="T93" fmla="*/ 95 h 2212"/>
                  <a:gd name="T94" fmla="*/ 8 w 794"/>
                  <a:gd name="T95" fmla="*/ 97 h 2212"/>
                  <a:gd name="T96" fmla="*/ 5 w 794"/>
                  <a:gd name="T97" fmla="*/ 98 h 2212"/>
                  <a:gd name="T98" fmla="*/ 2 w 794"/>
                  <a:gd name="T99" fmla="*/ 96 h 2212"/>
                  <a:gd name="T100" fmla="*/ 1 w 794"/>
                  <a:gd name="T101" fmla="*/ 90 h 2212"/>
                  <a:gd name="T102" fmla="*/ 0 w 794"/>
                  <a:gd name="T103" fmla="*/ 71 h 2212"/>
                  <a:gd name="T104" fmla="*/ 2 w 794"/>
                  <a:gd name="T105" fmla="*/ 58 h 2212"/>
                  <a:gd name="T106" fmla="*/ 4 w 794"/>
                  <a:gd name="T107" fmla="*/ 41 h 2212"/>
                  <a:gd name="T108" fmla="*/ 8 w 794"/>
                  <a:gd name="T109" fmla="*/ 25 h 2212"/>
                  <a:gd name="T110" fmla="*/ 12 w 794"/>
                  <a:gd name="T111" fmla="*/ 13 h 2212"/>
                  <a:gd name="T112" fmla="*/ 18 w 794"/>
                  <a:gd name="T113" fmla="*/ 3 h 2212"/>
                  <a:gd name="T114" fmla="*/ 20 w 794"/>
                  <a:gd name="T115" fmla="*/ 1 h 221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94"/>
                  <a:gd name="T175" fmla="*/ 0 h 2212"/>
                  <a:gd name="T176" fmla="*/ 794 w 794"/>
                  <a:gd name="T177" fmla="*/ 2212 h 221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94" h="2212">
                    <a:moveTo>
                      <a:pt x="324" y="20"/>
                    </a:moveTo>
                    <a:lnTo>
                      <a:pt x="328" y="20"/>
                    </a:lnTo>
                    <a:lnTo>
                      <a:pt x="331" y="20"/>
                    </a:lnTo>
                    <a:lnTo>
                      <a:pt x="334" y="21"/>
                    </a:lnTo>
                    <a:lnTo>
                      <a:pt x="335" y="22"/>
                    </a:lnTo>
                    <a:lnTo>
                      <a:pt x="337" y="24"/>
                    </a:lnTo>
                    <a:lnTo>
                      <a:pt x="337" y="28"/>
                    </a:lnTo>
                    <a:lnTo>
                      <a:pt x="338" y="33"/>
                    </a:lnTo>
                    <a:lnTo>
                      <a:pt x="338" y="40"/>
                    </a:lnTo>
                    <a:lnTo>
                      <a:pt x="338" y="46"/>
                    </a:lnTo>
                    <a:lnTo>
                      <a:pt x="338" y="49"/>
                    </a:lnTo>
                    <a:lnTo>
                      <a:pt x="339" y="52"/>
                    </a:lnTo>
                    <a:lnTo>
                      <a:pt x="341" y="54"/>
                    </a:lnTo>
                    <a:lnTo>
                      <a:pt x="344" y="56"/>
                    </a:lnTo>
                    <a:lnTo>
                      <a:pt x="357" y="70"/>
                    </a:lnTo>
                    <a:lnTo>
                      <a:pt x="345" y="74"/>
                    </a:lnTo>
                    <a:lnTo>
                      <a:pt x="331" y="78"/>
                    </a:lnTo>
                    <a:lnTo>
                      <a:pt x="318" y="82"/>
                    </a:lnTo>
                    <a:lnTo>
                      <a:pt x="305" y="88"/>
                    </a:lnTo>
                    <a:lnTo>
                      <a:pt x="299" y="92"/>
                    </a:lnTo>
                    <a:lnTo>
                      <a:pt x="291" y="96"/>
                    </a:lnTo>
                    <a:lnTo>
                      <a:pt x="286" y="100"/>
                    </a:lnTo>
                    <a:lnTo>
                      <a:pt x="281" y="104"/>
                    </a:lnTo>
                    <a:lnTo>
                      <a:pt x="276" y="110"/>
                    </a:lnTo>
                    <a:lnTo>
                      <a:pt x="271" y="116"/>
                    </a:lnTo>
                    <a:lnTo>
                      <a:pt x="267" y="123"/>
                    </a:lnTo>
                    <a:lnTo>
                      <a:pt x="264" y="130"/>
                    </a:lnTo>
                    <a:lnTo>
                      <a:pt x="261" y="137"/>
                    </a:lnTo>
                    <a:lnTo>
                      <a:pt x="258" y="144"/>
                    </a:lnTo>
                    <a:lnTo>
                      <a:pt x="255" y="151"/>
                    </a:lnTo>
                    <a:lnTo>
                      <a:pt x="252" y="158"/>
                    </a:lnTo>
                    <a:lnTo>
                      <a:pt x="251" y="167"/>
                    </a:lnTo>
                    <a:lnTo>
                      <a:pt x="249" y="175"/>
                    </a:lnTo>
                    <a:lnTo>
                      <a:pt x="248" y="190"/>
                    </a:lnTo>
                    <a:lnTo>
                      <a:pt x="247" y="206"/>
                    </a:lnTo>
                    <a:lnTo>
                      <a:pt x="248" y="223"/>
                    </a:lnTo>
                    <a:lnTo>
                      <a:pt x="249" y="239"/>
                    </a:lnTo>
                    <a:lnTo>
                      <a:pt x="250" y="256"/>
                    </a:lnTo>
                    <a:lnTo>
                      <a:pt x="255" y="269"/>
                    </a:lnTo>
                    <a:lnTo>
                      <a:pt x="260" y="282"/>
                    </a:lnTo>
                    <a:lnTo>
                      <a:pt x="266" y="294"/>
                    </a:lnTo>
                    <a:lnTo>
                      <a:pt x="272" y="308"/>
                    </a:lnTo>
                    <a:lnTo>
                      <a:pt x="279" y="320"/>
                    </a:lnTo>
                    <a:lnTo>
                      <a:pt x="286" y="332"/>
                    </a:lnTo>
                    <a:lnTo>
                      <a:pt x="301" y="357"/>
                    </a:lnTo>
                    <a:lnTo>
                      <a:pt x="316" y="381"/>
                    </a:lnTo>
                    <a:lnTo>
                      <a:pt x="331" y="406"/>
                    </a:lnTo>
                    <a:lnTo>
                      <a:pt x="347" y="430"/>
                    </a:lnTo>
                    <a:lnTo>
                      <a:pt x="353" y="443"/>
                    </a:lnTo>
                    <a:lnTo>
                      <a:pt x="359" y="455"/>
                    </a:lnTo>
                    <a:lnTo>
                      <a:pt x="362" y="459"/>
                    </a:lnTo>
                    <a:lnTo>
                      <a:pt x="365" y="463"/>
                    </a:lnTo>
                    <a:lnTo>
                      <a:pt x="369" y="466"/>
                    </a:lnTo>
                    <a:lnTo>
                      <a:pt x="372" y="470"/>
                    </a:lnTo>
                    <a:lnTo>
                      <a:pt x="380" y="474"/>
                    </a:lnTo>
                    <a:lnTo>
                      <a:pt x="384" y="476"/>
                    </a:lnTo>
                    <a:lnTo>
                      <a:pt x="389" y="477"/>
                    </a:lnTo>
                    <a:lnTo>
                      <a:pt x="398" y="479"/>
                    </a:lnTo>
                    <a:lnTo>
                      <a:pt x="407" y="479"/>
                    </a:lnTo>
                    <a:lnTo>
                      <a:pt x="416" y="479"/>
                    </a:lnTo>
                    <a:lnTo>
                      <a:pt x="425" y="477"/>
                    </a:lnTo>
                    <a:lnTo>
                      <a:pt x="426" y="494"/>
                    </a:lnTo>
                    <a:lnTo>
                      <a:pt x="428" y="511"/>
                    </a:lnTo>
                    <a:lnTo>
                      <a:pt x="432" y="528"/>
                    </a:lnTo>
                    <a:lnTo>
                      <a:pt x="436" y="544"/>
                    </a:lnTo>
                    <a:lnTo>
                      <a:pt x="441" y="559"/>
                    </a:lnTo>
                    <a:lnTo>
                      <a:pt x="447" y="575"/>
                    </a:lnTo>
                    <a:lnTo>
                      <a:pt x="453" y="590"/>
                    </a:lnTo>
                    <a:lnTo>
                      <a:pt x="459" y="604"/>
                    </a:lnTo>
                    <a:lnTo>
                      <a:pt x="467" y="620"/>
                    </a:lnTo>
                    <a:lnTo>
                      <a:pt x="474" y="634"/>
                    </a:lnTo>
                    <a:lnTo>
                      <a:pt x="483" y="648"/>
                    </a:lnTo>
                    <a:lnTo>
                      <a:pt x="492" y="662"/>
                    </a:lnTo>
                    <a:lnTo>
                      <a:pt x="510" y="690"/>
                    </a:lnTo>
                    <a:lnTo>
                      <a:pt x="530" y="717"/>
                    </a:lnTo>
                    <a:lnTo>
                      <a:pt x="570" y="771"/>
                    </a:lnTo>
                    <a:lnTo>
                      <a:pt x="590" y="798"/>
                    </a:lnTo>
                    <a:lnTo>
                      <a:pt x="608" y="826"/>
                    </a:lnTo>
                    <a:lnTo>
                      <a:pt x="618" y="840"/>
                    </a:lnTo>
                    <a:lnTo>
                      <a:pt x="627" y="854"/>
                    </a:lnTo>
                    <a:lnTo>
                      <a:pt x="635" y="868"/>
                    </a:lnTo>
                    <a:lnTo>
                      <a:pt x="643" y="882"/>
                    </a:lnTo>
                    <a:lnTo>
                      <a:pt x="650" y="898"/>
                    </a:lnTo>
                    <a:lnTo>
                      <a:pt x="656" y="912"/>
                    </a:lnTo>
                    <a:lnTo>
                      <a:pt x="663" y="927"/>
                    </a:lnTo>
                    <a:lnTo>
                      <a:pt x="669" y="943"/>
                    </a:lnTo>
                    <a:lnTo>
                      <a:pt x="677" y="961"/>
                    </a:lnTo>
                    <a:lnTo>
                      <a:pt x="686" y="978"/>
                    </a:lnTo>
                    <a:lnTo>
                      <a:pt x="696" y="996"/>
                    </a:lnTo>
                    <a:lnTo>
                      <a:pt x="708" y="1013"/>
                    </a:lnTo>
                    <a:lnTo>
                      <a:pt x="720" y="1030"/>
                    </a:lnTo>
                    <a:lnTo>
                      <a:pt x="726" y="1037"/>
                    </a:lnTo>
                    <a:lnTo>
                      <a:pt x="733" y="1045"/>
                    </a:lnTo>
                    <a:lnTo>
                      <a:pt x="740" y="1052"/>
                    </a:lnTo>
                    <a:lnTo>
                      <a:pt x="747" y="1059"/>
                    </a:lnTo>
                    <a:lnTo>
                      <a:pt x="756" y="1065"/>
                    </a:lnTo>
                    <a:lnTo>
                      <a:pt x="764" y="1071"/>
                    </a:lnTo>
                    <a:lnTo>
                      <a:pt x="758" y="1088"/>
                    </a:lnTo>
                    <a:lnTo>
                      <a:pt x="751" y="1104"/>
                    </a:lnTo>
                    <a:lnTo>
                      <a:pt x="739" y="1138"/>
                    </a:lnTo>
                    <a:lnTo>
                      <a:pt x="730" y="1171"/>
                    </a:lnTo>
                    <a:lnTo>
                      <a:pt x="721" y="1204"/>
                    </a:lnTo>
                    <a:lnTo>
                      <a:pt x="713" y="1238"/>
                    </a:lnTo>
                    <a:lnTo>
                      <a:pt x="706" y="1273"/>
                    </a:lnTo>
                    <a:lnTo>
                      <a:pt x="692" y="1341"/>
                    </a:lnTo>
                    <a:lnTo>
                      <a:pt x="697" y="1331"/>
                    </a:lnTo>
                    <a:lnTo>
                      <a:pt x="701" y="1321"/>
                    </a:lnTo>
                    <a:lnTo>
                      <a:pt x="707" y="1310"/>
                    </a:lnTo>
                    <a:lnTo>
                      <a:pt x="710" y="1300"/>
                    </a:lnTo>
                    <a:lnTo>
                      <a:pt x="717" y="1278"/>
                    </a:lnTo>
                    <a:lnTo>
                      <a:pt x="722" y="1256"/>
                    </a:lnTo>
                    <a:lnTo>
                      <a:pt x="728" y="1233"/>
                    </a:lnTo>
                    <a:lnTo>
                      <a:pt x="733" y="1211"/>
                    </a:lnTo>
                    <a:lnTo>
                      <a:pt x="739" y="1189"/>
                    </a:lnTo>
                    <a:lnTo>
                      <a:pt x="743" y="1178"/>
                    </a:lnTo>
                    <a:lnTo>
                      <a:pt x="746" y="1167"/>
                    </a:lnTo>
                    <a:lnTo>
                      <a:pt x="750" y="1158"/>
                    </a:lnTo>
                    <a:lnTo>
                      <a:pt x="754" y="1149"/>
                    </a:lnTo>
                    <a:lnTo>
                      <a:pt x="761" y="1133"/>
                    </a:lnTo>
                    <a:lnTo>
                      <a:pt x="768" y="1115"/>
                    </a:lnTo>
                    <a:lnTo>
                      <a:pt x="771" y="1107"/>
                    </a:lnTo>
                    <a:lnTo>
                      <a:pt x="774" y="1099"/>
                    </a:lnTo>
                    <a:lnTo>
                      <a:pt x="775" y="1108"/>
                    </a:lnTo>
                    <a:lnTo>
                      <a:pt x="777" y="1119"/>
                    </a:lnTo>
                    <a:lnTo>
                      <a:pt x="781" y="1137"/>
                    </a:lnTo>
                    <a:lnTo>
                      <a:pt x="784" y="1147"/>
                    </a:lnTo>
                    <a:lnTo>
                      <a:pt x="786" y="1156"/>
                    </a:lnTo>
                    <a:lnTo>
                      <a:pt x="790" y="1175"/>
                    </a:lnTo>
                    <a:lnTo>
                      <a:pt x="792" y="1184"/>
                    </a:lnTo>
                    <a:lnTo>
                      <a:pt x="794" y="1193"/>
                    </a:lnTo>
                    <a:lnTo>
                      <a:pt x="794" y="1202"/>
                    </a:lnTo>
                    <a:lnTo>
                      <a:pt x="792" y="1212"/>
                    </a:lnTo>
                    <a:lnTo>
                      <a:pt x="790" y="1221"/>
                    </a:lnTo>
                    <a:lnTo>
                      <a:pt x="787" y="1230"/>
                    </a:lnTo>
                    <a:lnTo>
                      <a:pt x="783" y="1239"/>
                    </a:lnTo>
                    <a:lnTo>
                      <a:pt x="781" y="1244"/>
                    </a:lnTo>
                    <a:lnTo>
                      <a:pt x="778" y="1248"/>
                    </a:lnTo>
                    <a:lnTo>
                      <a:pt x="771" y="1282"/>
                    </a:lnTo>
                    <a:lnTo>
                      <a:pt x="766" y="1317"/>
                    </a:lnTo>
                    <a:lnTo>
                      <a:pt x="755" y="1384"/>
                    </a:lnTo>
                    <a:lnTo>
                      <a:pt x="744" y="1454"/>
                    </a:lnTo>
                    <a:lnTo>
                      <a:pt x="736" y="1523"/>
                    </a:lnTo>
                    <a:lnTo>
                      <a:pt x="728" y="1593"/>
                    </a:lnTo>
                    <a:lnTo>
                      <a:pt x="720" y="1663"/>
                    </a:lnTo>
                    <a:lnTo>
                      <a:pt x="713" y="1731"/>
                    </a:lnTo>
                    <a:lnTo>
                      <a:pt x="706" y="1800"/>
                    </a:lnTo>
                    <a:lnTo>
                      <a:pt x="693" y="1798"/>
                    </a:lnTo>
                    <a:lnTo>
                      <a:pt x="682" y="1796"/>
                    </a:lnTo>
                    <a:lnTo>
                      <a:pt x="659" y="1790"/>
                    </a:lnTo>
                    <a:lnTo>
                      <a:pt x="635" y="1784"/>
                    </a:lnTo>
                    <a:lnTo>
                      <a:pt x="611" y="1777"/>
                    </a:lnTo>
                    <a:lnTo>
                      <a:pt x="566" y="1763"/>
                    </a:lnTo>
                    <a:lnTo>
                      <a:pt x="543" y="1757"/>
                    </a:lnTo>
                    <a:lnTo>
                      <a:pt x="520" y="1751"/>
                    </a:lnTo>
                    <a:lnTo>
                      <a:pt x="531" y="1758"/>
                    </a:lnTo>
                    <a:lnTo>
                      <a:pt x="542" y="1764"/>
                    </a:lnTo>
                    <a:lnTo>
                      <a:pt x="552" y="1769"/>
                    </a:lnTo>
                    <a:lnTo>
                      <a:pt x="563" y="1773"/>
                    </a:lnTo>
                    <a:lnTo>
                      <a:pt x="575" y="1777"/>
                    </a:lnTo>
                    <a:lnTo>
                      <a:pt x="586" y="1781"/>
                    </a:lnTo>
                    <a:lnTo>
                      <a:pt x="609" y="1787"/>
                    </a:lnTo>
                    <a:lnTo>
                      <a:pt x="632" y="1792"/>
                    </a:lnTo>
                    <a:lnTo>
                      <a:pt x="655" y="1798"/>
                    </a:lnTo>
                    <a:lnTo>
                      <a:pt x="678" y="1806"/>
                    </a:lnTo>
                    <a:lnTo>
                      <a:pt x="689" y="1809"/>
                    </a:lnTo>
                    <a:lnTo>
                      <a:pt x="700" y="1814"/>
                    </a:lnTo>
                    <a:lnTo>
                      <a:pt x="701" y="1827"/>
                    </a:lnTo>
                    <a:lnTo>
                      <a:pt x="704" y="1840"/>
                    </a:lnTo>
                    <a:lnTo>
                      <a:pt x="704" y="1854"/>
                    </a:lnTo>
                    <a:lnTo>
                      <a:pt x="704" y="1867"/>
                    </a:lnTo>
                    <a:lnTo>
                      <a:pt x="704" y="1895"/>
                    </a:lnTo>
                    <a:lnTo>
                      <a:pt x="701" y="1922"/>
                    </a:lnTo>
                    <a:lnTo>
                      <a:pt x="696" y="1977"/>
                    </a:lnTo>
                    <a:lnTo>
                      <a:pt x="694" y="2005"/>
                    </a:lnTo>
                    <a:lnTo>
                      <a:pt x="692" y="2032"/>
                    </a:lnTo>
                    <a:lnTo>
                      <a:pt x="692" y="2076"/>
                    </a:lnTo>
                    <a:lnTo>
                      <a:pt x="692" y="2121"/>
                    </a:lnTo>
                    <a:lnTo>
                      <a:pt x="691" y="2143"/>
                    </a:lnTo>
                    <a:lnTo>
                      <a:pt x="690" y="2166"/>
                    </a:lnTo>
                    <a:lnTo>
                      <a:pt x="689" y="2188"/>
                    </a:lnTo>
                    <a:lnTo>
                      <a:pt x="687" y="2212"/>
                    </a:lnTo>
                    <a:lnTo>
                      <a:pt x="681" y="2211"/>
                    </a:lnTo>
                    <a:lnTo>
                      <a:pt x="675" y="2209"/>
                    </a:lnTo>
                    <a:lnTo>
                      <a:pt x="663" y="2208"/>
                    </a:lnTo>
                    <a:lnTo>
                      <a:pt x="649" y="2205"/>
                    </a:lnTo>
                    <a:lnTo>
                      <a:pt x="635" y="2204"/>
                    </a:lnTo>
                    <a:lnTo>
                      <a:pt x="621" y="2201"/>
                    </a:lnTo>
                    <a:lnTo>
                      <a:pt x="607" y="2199"/>
                    </a:lnTo>
                    <a:lnTo>
                      <a:pt x="593" y="2195"/>
                    </a:lnTo>
                    <a:lnTo>
                      <a:pt x="587" y="2193"/>
                    </a:lnTo>
                    <a:lnTo>
                      <a:pt x="581" y="2190"/>
                    </a:lnTo>
                    <a:lnTo>
                      <a:pt x="574" y="2186"/>
                    </a:lnTo>
                    <a:lnTo>
                      <a:pt x="566" y="2183"/>
                    </a:lnTo>
                    <a:lnTo>
                      <a:pt x="550" y="2177"/>
                    </a:lnTo>
                    <a:lnTo>
                      <a:pt x="518" y="2167"/>
                    </a:lnTo>
                    <a:lnTo>
                      <a:pt x="502" y="2161"/>
                    </a:lnTo>
                    <a:lnTo>
                      <a:pt x="487" y="2155"/>
                    </a:lnTo>
                    <a:lnTo>
                      <a:pt x="479" y="2152"/>
                    </a:lnTo>
                    <a:lnTo>
                      <a:pt x="471" y="2149"/>
                    </a:lnTo>
                    <a:lnTo>
                      <a:pt x="465" y="2145"/>
                    </a:lnTo>
                    <a:lnTo>
                      <a:pt x="458" y="2141"/>
                    </a:lnTo>
                    <a:lnTo>
                      <a:pt x="460" y="2123"/>
                    </a:lnTo>
                    <a:lnTo>
                      <a:pt x="461" y="2104"/>
                    </a:lnTo>
                    <a:lnTo>
                      <a:pt x="463" y="2066"/>
                    </a:lnTo>
                    <a:lnTo>
                      <a:pt x="464" y="2029"/>
                    </a:lnTo>
                    <a:lnTo>
                      <a:pt x="464" y="1990"/>
                    </a:lnTo>
                    <a:lnTo>
                      <a:pt x="463" y="1971"/>
                    </a:lnTo>
                    <a:lnTo>
                      <a:pt x="462" y="1952"/>
                    </a:lnTo>
                    <a:lnTo>
                      <a:pt x="460" y="1932"/>
                    </a:lnTo>
                    <a:lnTo>
                      <a:pt x="458" y="1914"/>
                    </a:lnTo>
                    <a:lnTo>
                      <a:pt x="456" y="1896"/>
                    </a:lnTo>
                    <a:lnTo>
                      <a:pt x="454" y="1876"/>
                    </a:lnTo>
                    <a:lnTo>
                      <a:pt x="451" y="1859"/>
                    </a:lnTo>
                    <a:lnTo>
                      <a:pt x="447" y="1841"/>
                    </a:lnTo>
                    <a:lnTo>
                      <a:pt x="451" y="1839"/>
                    </a:lnTo>
                    <a:lnTo>
                      <a:pt x="454" y="1837"/>
                    </a:lnTo>
                    <a:lnTo>
                      <a:pt x="457" y="1834"/>
                    </a:lnTo>
                    <a:lnTo>
                      <a:pt x="459" y="1831"/>
                    </a:lnTo>
                    <a:lnTo>
                      <a:pt x="460" y="1827"/>
                    </a:lnTo>
                    <a:lnTo>
                      <a:pt x="461" y="1824"/>
                    </a:lnTo>
                    <a:lnTo>
                      <a:pt x="462" y="1816"/>
                    </a:lnTo>
                    <a:lnTo>
                      <a:pt x="463" y="1807"/>
                    </a:lnTo>
                    <a:lnTo>
                      <a:pt x="464" y="1798"/>
                    </a:lnTo>
                    <a:lnTo>
                      <a:pt x="465" y="1790"/>
                    </a:lnTo>
                    <a:lnTo>
                      <a:pt x="467" y="1786"/>
                    </a:lnTo>
                    <a:lnTo>
                      <a:pt x="468" y="1783"/>
                    </a:lnTo>
                    <a:lnTo>
                      <a:pt x="487" y="1791"/>
                    </a:lnTo>
                    <a:lnTo>
                      <a:pt x="505" y="1800"/>
                    </a:lnTo>
                    <a:lnTo>
                      <a:pt x="543" y="1817"/>
                    </a:lnTo>
                    <a:lnTo>
                      <a:pt x="583" y="1835"/>
                    </a:lnTo>
                    <a:lnTo>
                      <a:pt x="602" y="1843"/>
                    </a:lnTo>
                    <a:lnTo>
                      <a:pt x="622" y="1851"/>
                    </a:lnTo>
                    <a:lnTo>
                      <a:pt x="623" y="1851"/>
                    </a:lnTo>
                    <a:lnTo>
                      <a:pt x="624" y="1850"/>
                    </a:lnTo>
                    <a:lnTo>
                      <a:pt x="625" y="1848"/>
                    </a:lnTo>
                    <a:lnTo>
                      <a:pt x="625" y="1846"/>
                    </a:lnTo>
                    <a:lnTo>
                      <a:pt x="624" y="1843"/>
                    </a:lnTo>
                    <a:lnTo>
                      <a:pt x="474" y="1767"/>
                    </a:lnTo>
                    <a:lnTo>
                      <a:pt x="473" y="1758"/>
                    </a:lnTo>
                    <a:lnTo>
                      <a:pt x="471" y="1747"/>
                    </a:lnTo>
                    <a:lnTo>
                      <a:pt x="467" y="1728"/>
                    </a:lnTo>
                    <a:lnTo>
                      <a:pt x="466" y="1719"/>
                    </a:lnTo>
                    <a:lnTo>
                      <a:pt x="466" y="1709"/>
                    </a:lnTo>
                    <a:lnTo>
                      <a:pt x="466" y="1699"/>
                    </a:lnTo>
                    <a:lnTo>
                      <a:pt x="467" y="1695"/>
                    </a:lnTo>
                    <a:lnTo>
                      <a:pt x="468" y="1691"/>
                    </a:lnTo>
                    <a:lnTo>
                      <a:pt x="469" y="1685"/>
                    </a:lnTo>
                    <a:lnTo>
                      <a:pt x="469" y="1679"/>
                    </a:lnTo>
                    <a:lnTo>
                      <a:pt x="468" y="1673"/>
                    </a:lnTo>
                    <a:lnTo>
                      <a:pt x="467" y="1668"/>
                    </a:lnTo>
                    <a:lnTo>
                      <a:pt x="465" y="1656"/>
                    </a:lnTo>
                    <a:lnTo>
                      <a:pt x="462" y="1646"/>
                    </a:lnTo>
                    <a:lnTo>
                      <a:pt x="459" y="1636"/>
                    </a:lnTo>
                    <a:lnTo>
                      <a:pt x="456" y="1626"/>
                    </a:lnTo>
                    <a:lnTo>
                      <a:pt x="454" y="1614"/>
                    </a:lnTo>
                    <a:lnTo>
                      <a:pt x="453" y="1609"/>
                    </a:lnTo>
                    <a:lnTo>
                      <a:pt x="453" y="1603"/>
                    </a:lnTo>
                    <a:lnTo>
                      <a:pt x="444" y="1590"/>
                    </a:lnTo>
                    <a:lnTo>
                      <a:pt x="436" y="1577"/>
                    </a:lnTo>
                    <a:lnTo>
                      <a:pt x="428" y="1563"/>
                    </a:lnTo>
                    <a:lnTo>
                      <a:pt x="423" y="1549"/>
                    </a:lnTo>
                    <a:lnTo>
                      <a:pt x="418" y="1534"/>
                    </a:lnTo>
                    <a:lnTo>
                      <a:pt x="415" y="1518"/>
                    </a:lnTo>
                    <a:lnTo>
                      <a:pt x="413" y="1502"/>
                    </a:lnTo>
                    <a:lnTo>
                      <a:pt x="412" y="1487"/>
                    </a:lnTo>
                    <a:lnTo>
                      <a:pt x="410" y="1462"/>
                    </a:lnTo>
                    <a:lnTo>
                      <a:pt x="408" y="1438"/>
                    </a:lnTo>
                    <a:lnTo>
                      <a:pt x="405" y="1414"/>
                    </a:lnTo>
                    <a:lnTo>
                      <a:pt x="401" y="1391"/>
                    </a:lnTo>
                    <a:lnTo>
                      <a:pt x="397" y="1368"/>
                    </a:lnTo>
                    <a:lnTo>
                      <a:pt x="393" y="1345"/>
                    </a:lnTo>
                    <a:lnTo>
                      <a:pt x="382" y="1300"/>
                    </a:lnTo>
                    <a:lnTo>
                      <a:pt x="373" y="1253"/>
                    </a:lnTo>
                    <a:lnTo>
                      <a:pt x="369" y="1230"/>
                    </a:lnTo>
                    <a:lnTo>
                      <a:pt x="365" y="1206"/>
                    </a:lnTo>
                    <a:lnTo>
                      <a:pt x="362" y="1183"/>
                    </a:lnTo>
                    <a:lnTo>
                      <a:pt x="360" y="1159"/>
                    </a:lnTo>
                    <a:lnTo>
                      <a:pt x="359" y="1135"/>
                    </a:lnTo>
                    <a:lnTo>
                      <a:pt x="359" y="1110"/>
                    </a:lnTo>
                    <a:lnTo>
                      <a:pt x="360" y="1071"/>
                    </a:lnTo>
                    <a:lnTo>
                      <a:pt x="360" y="1032"/>
                    </a:lnTo>
                    <a:lnTo>
                      <a:pt x="359" y="991"/>
                    </a:lnTo>
                    <a:lnTo>
                      <a:pt x="358" y="949"/>
                    </a:lnTo>
                    <a:lnTo>
                      <a:pt x="358" y="907"/>
                    </a:lnTo>
                    <a:lnTo>
                      <a:pt x="357" y="864"/>
                    </a:lnTo>
                    <a:lnTo>
                      <a:pt x="355" y="779"/>
                    </a:lnTo>
                    <a:lnTo>
                      <a:pt x="344" y="801"/>
                    </a:lnTo>
                    <a:lnTo>
                      <a:pt x="341" y="1071"/>
                    </a:lnTo>
                    <a:lnTo>
                      <a:pt x="334" y="1033"/>
                    </a:lnTo>
                    <a:lnTo>
                      <a:pt x="327" y="994"/>
                    </a:lnTo>
                    <a:lnTo>
                      <a:pt x="320" y="955"/>
                    </a:lnTo>
                    <a:lnTo>
                      <a:pt x="312" y="916"/>
                    </a:lnTo>
                    <a:lnTo>
                      <a:pt x="305" y="877"/>
                    </a:lnTo>
                    <a:lnTo>
                      <a:pt x="299" y="838"/>
                    </a:lnTo>
                    <a:lnTo>
                      <a:pt x="292" y="800"/>
                    </a:lnTo>
                    <a:lnTo>
                      <a:pt x="288" y="760"/>
                    </a:lnTo>
                    <a:lnTo>
                      <a:pt x="283" y="756"/>
                    </a:lnTo>
                    <a:lnTo>
                      <a:pt x="277" y="760"/>
                    </a:lnTo>
                    <a:lnTo>
                      <a:pt x="281" y="808"/>
                    </a:lnTo>
                    <a:lnTo>
                      <a:pt x="287" y="856"/>
                    </a:lnTo>
                    <a:lnTo>
                      <a:pt x="293" y="904"/>
                    </a:lnTo>
                    <a:lnTo>
                      <a:pt x="301" y="952"/>
                    </a:lnTo>
                    <a:lnTo>
                      <a:pt x="308" y="999"/>
                    </a:lnTo>
                    <a:lnTo>
                      <a:pt x="316" y="1047"/>
                    </a:lnTo>
                    <a:lnTo>
                      <a:pt x="333" y="1142"/>
                    </a:lnTo>
                    <a:lnTo>
                      <a:pt x="352" y="1237"/>
                    </a:lnTo>
                    <a:lnTo>
                      <a:pt x="360" y="1285"/>
                    </a:lnTo>
                    <a:lnTo>
                      <a:pt x="368" y="1333"/>
                    </a:lnTo>
                    <a:lnTo>
                      <a:pt x="376" y="1382"/>
                    </a:lnTo>
                    <a:lnTo>
                      <a:pt x="383" y="1430"/>
                    </a:lnTo>
                    <a:lnTo>
                      <a:pt x="391" y="1479"/>
                    </a:lnTo>
                    <a:lnTo>
                      <a:pt x="396" y="1530"/>
                    </a:lnTo>
                    <a:lnTo>
                      <a:pt x="389" y="1525"/>
                    </a:lnTo>
                    <a:lnTo>
                      <a:pt x="380" y="1522"/>
                    </a:lnTo>
                    <a:lnTo>
                      <a:pt x="371" y="1521"/>
                    </a:lnTo>
                    <a:lnTo>
                      <a:pt x="363" y="1519"/>
                    </a:lnTo>
                    <a:lnTo>
                      <a:pt x="346" y="1517"/>
                    </a:lnTo>
                    <a:lnTo>
                      <a:pt x="337" y="1516"/>
                    </a:lnTo>
                    <a:lnTo>
                      <a:pt x="330" y="1515"/>
                    </a:lnTo>
                    <a:lnTo>
                      <a:pt x="318" y="1511"/>
                    </a:lnTo>
                    <a:lnTo>
                      <a:pt x="306" y="1508"/>
                    </a:lnTo>
                    <a:lnTo>
                      <a:pt x="292" y="1506"/>
                    </a:lnTo>
                    <a:lnTo>
                      <a:pt x="280" y="1505"/>
                    </a:lnTo>
                    <a:lnTo>
                      <a:pt x="267" y="1505"/>
                    </a:lnTo>
                    <a:lnTo>
                      <a:pt x="254" y="1505"/>
                    </a:lnTo>
                    <a:lnTo>
                      <a:pt x="240" y="1507"/>
                    </a:lnTo>
                    <a:lnTo>
                      <a:pt x="228" y="1509"/>
                    </a:lnTo>
                    <a:lnTo>
                      <a:pt x="215" y="1512"/>
                    </a:lnTo>
                    <a:lnTo>
                      <a:pt x="202" y="1516"/>
                    </a:lnTo>
                    <a:lnTo>
                      <a:pt x="189" y="1520"/>
                    </a:lnTo>
                    <a:lnTo>
                      <a:pt x="178" y="1524"/>
                    </a:lnTo>
                    <a:lnTo>
                      <a:pt x="166" y="1531"/>
                    </a:lnTo>
                    <a:lnTo>
                      <a:pt x="154" y="1536"/>
                    </a:lnTo>
                    <a:lnTo>
                      <a:pt x="143" y="1542"/>
                    </a:lnTo>
                    <a:lnTo>
                      <a:pt x="133" y="1549"/>
                    </a:lnTo>
                    <a:lnTo>
                      <a:pt x="128" y="1549"/>
                    </a:lnTo>
                    <a:lnTo>
                      <a:pt x="123" y="1550"/>
                    </a:lnTo>
                    <a:lnTo>
                      <a:pt x="113" y="1552"/>
                    </a:lnTo>
                    <a:lnTo>
                      <a:pt x="103" y="1555"/>
                    </a:lnTo>
                    <a:lnTo>
                      <a:pt x="94" y="1559"/>
                    </a:lnTo>
                    <a:lnTo>
                      <a:pt x="85" y="1563"/>
                    </a:lnTo>
                    <a:lnTo>
                      <a:pt x="76" y="1567"/>
                    </a:lnTo>
                    <a:lnTo>
                      <a:pt x="66" y="1570"/>
                    </a:lnTo>
                    <a:lnTo>
                      <a:pt x="57" y="1574"/>
                    </a:lnTo>
                    <a:lnTo>
                      <a:pt x="50" y="1567"/>
                    </a:lnTo>
                    <a:lnTo>
                      <a:pt x="44" y="1561"/>
                    </a:lnTo>
                    <a:lnTo>
                      <a:pt x="39" y="1554"/>
                    </a:lnTo>
                    <a:lnTo>
                      <a:pt x="35" y="1546"/>
                    </a:lnTo>
                    <a:lnTo>
                      <a:pt x="31" y="1538"/>
                    </a:lnTo>
                    <a:lnTo>
                      <a:pt x="29" y="1529"/>
                    </a:lnTo>
                    <a:lnTo>
                      <a:pt x="25" y="1519"/>
                    </a:lnTo>
                    <a:lnTo>
                      <a:pt x="24" y="1510"/>
                    </a:lnTo>
                    <a:lnTo>
                      <a:pt x="22" y="1491"/>
                    </a:lnTo>
                    <a:lnTo>
                      <a:pt x="20" y="1471"/>
                    </a:lnTo>
                    <a:lnTo>
                      <a:pt x="18" y="1452"/>
                    </a:lnTo>
                    <a:lnTo>
                      <a:pt x="17" y="1443"/>
                    </a:lnTo>
                    <a:lnTo>
                      <a:pt x="16" y="1434"/>
                    </a:lnTo>
                    <a:lnTo>
                      <a:pt x="12" y="1381"/>
                    </a:lnTo>
                    <a:lnTo>
                      <a:pt x="8" y="1328"/>
                    </a:lnTo>
                    <a:lnTo>
                      <a:pt x="4" y="1274"/>
                    </a:lnTo>
                    <a:lnTo>
                      <a:pt x="1" y="1220"/>
                    </a:lnTo>
                    <a:lnTo>
                      <a:pt x="0" y="1192"/>
                    </a:lnTo>
                    <a:lnTo>
                      <a:pt x="0" y="1166"/>
                    </a:lnTo>
                    <a:lnTo>
                      <a:pt x="0" y="1138"/>
                    </a:lnTo>
                    <a:lnTo>
                      <a:pt x="1" y="1110"/>
                    </a:lnTo>
                    <a:lnTo>
                      <a:pt x="3" y="1084"/>
                    </a:lnTo>
                    <a:lnTo>
                      <a:pt x="6" y="1056"/>
                    </a:lnTo>
                    <a:lnTo>
                      <a:pt x="9" y="1030"/>
                    </a:lnTo>
                    <a:lnTo>
                      <a:pt x="14" y="1003"/>
                    </a:lnTo>
                    <a:lnTo>
                      <a:pt x="16" y="963"/>
                    </a:lnTo>
                    <a:lnTo>
                      <a:pt x="19" y="923"/>
                    </a:lnTo>
                    <a:lnTo>
                      <a:pt x="22" y="884"/>
                    </a:lnTo>
                    <a:lnTo>
                      <a:pt x="26" y="846"/>
                    </a:lnTo>
                    <a:lnTo>
                      <a:pt x="31" y="807"/>
                    </a:lnTo>
                    <a:lnTo>
                      <a:pt x="36" y="768"/>
                    </a:lnTo>
                    <a:lnTo>
                      <a:pt x="42" y="730"/>
                    </a:lnTo>
                    <a:lnTo>
                      <a:pt x="48" y="691"/>
                    </a:lnTo>
                    <a:lnTo>
                      <a:pt x="55" y="653"/>
                    </a:lnTo>
                    <a:lnTo>
                      <a:pt x="62" y="615"/>
                    </a:lnTo>
                    <a:lnTo>
                      <a:pt x="70" y="578"/>
                    </a:lnTo>
                    <a:lnTo>
                      <a:pt x="80" y="541"/>
                    </a:lnTo>
                    <a:lnTo>
                      <a:pt x="89" y="503"/>
                    </a:lnTo>
                    <a:lnTo>
                      <a:pt x="98" y="466"/>
                    </a:lnTo>
                    <a:lnTo>
                      <a:pt x="108" y="428"/>
                    </a:lnTo>
                    <a:lnTo>
                      <a:pt x="120" y="392"/>
                    </a:lnTo>
                    <a:lnTo>
                      <a:pt x="127" y="365"/>
                    </a:lnTo>
                    <a:lnTo>
                      <a:pt x="135" y="339"/>
                    </a:lnTo>
                    <a:lnTo>
                      <a:pt x="143" y="313"/>
                    </a:lnTo>
                    <a:lnTo>
                      <a:pt x="151" y="286"/>
                    </a:lnTo>
                    <a:lnTo>
                      <a:pt x="160" y="261"/>
                    </a:lnTo>
                    <a:lnTo>
                      <a:pt x="171" y="235"/>
                    </a:lnTo>
                    <a:lnTo>
                      <a:pt x="181" y="210"/>
                    </a:lnTo>
                    <a:lnTo>
                      <a:pt x="192" y="184"/>
                    </a:lnTo>
                    <a:lnTo>
                      <a:pt x="204" y="159"/>
                    </a:lnTo>
                    <a:lnTo>
                      <a:pt x="217" y="135"/>
                    </a:lnTo>
                    <a:lnTo>
                      <a:pt x="230" y="111"/>
                    </a:lnTo>
                    <a:lnTo>
                      <a:pt x="244" y="88"/>
                    </a:lnTo>
                    <a:lnTo>
                      <a:pt x="260" y="64"/>
                    </a:lnTo>
                    <a:lnTo>
                      <a:pt x="276" y="43"/>
                    </a:lnTo>
                    <a:lnTo>
                      <a:pt x="292" y="20"/>
                    </a:lnTo>
                    <a:lnTo>
                      <a:pt x="311" y="0"/>
                    </a:lnTo>
                    <a:lnTo>
                      <a:pt x="313" y="4"/>
                    </a:lnTo>
                    <a:lnTo>
                      <a:pt x="314" y="7"/>
                    </a:lnTo>
                    <a:lnTo>
                      <a:pt x="315" y="10"/>
                    </a:lnTo>
                    <a:lnTo>
                      <a:pt x="317" y="13"/>
                    </a:lnTo>
                    <a:lnTo>
                      <a:pt x="319" y="16"/>
                    </a:lnTo>
                    <a:lnTo>
                      <a:pt x="321" y="18"/>
                    </a:lnTo>
                    <a:lnTo>
                      <a:pt x="324" y="20"/>
                    </a:lnTo>
                    <a:close/>
                  </a:path>
                </a:pathLst>
              </a:custGeom>
              <a:solidFill>
                <a:srgbClr val="FFFFFF"/>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692" name="Freeform 101"/>
              <p:cNvSpPr>
                <a:spLocks/>
              </p:cNvSpPr>
              <p:nvPr/>
            </p:nvSpPr>
            <p:spPr bwMode="auto">
              <a:xfrm>
                <a:off x="4565" y="2294"/>
                <a:ext cx="26" cy="26"/>
              </a:xfrm>
              <a:custGeom>
                <a:avLst/>
                <a:gdLst>
                  <a:gd name="T0" fmla="*/ 3 w 54"/>
                  <a:gd name="T1" fmla="*/ 1 h 53"/>
                  <a:gd name="T2" fmla="*/ 3 w 54"/>
                  <a:gd name="T3" fmla="*/ 2 h 53"/>
                  <a:gd name="T4" fmla="*/ 2 w 54"/>
                  <a:gd name="T5" fmla="*/ 2 h 53"/>
                  <a:gd name="T6" fmla="*/ 2 w 54"/>
                  <a:gd name="T7" fmla="*/ 2 h 53"/>
                  <a:gd name="T8" fmla="*/ 2 w 54"/>
                  <a:gd name="T9" fmla="*/ 2 h 53"/>
                  <a:gd name="T10" fmla="*/ 2 w 54"/>
                  <a:gd name="T11" fmla="*/ 3 h 53"/>
                  <a:gd name="T12" fmla="*/ 2 w 54"/>
                  <a:gd name="T13" fmla="*/ 3 h 53"/>
                  <a:gd name="T14" fmla="*/ 1 w 54"/>
                  <a:gd name="T15" fmla="*/ 3 h 53"/>
                  <a:gd name="T16" fmla="*/ 1 w 54"/>
                  <a:gd name="T17" fmla="*/ 3 h 53"/>
                  <a:gd name="T18" fmla="*/ 1 w 54"/>
                  <a:gd name="T19" fmla="*/ 3 h 53"/>
                  <a:gd name="T20" fmla="*/ 1 w 54"/>
                  <a:gd name="T21" fmla="*/ 3 h 53"/>
                  <a:gd name="T22" fmla="*/ 1 w 54"/>
                  <a:gd name="T23" fmla="*/ 3 h 53"/>
                  <a:gd name="T24" fmla="*/ 0 w 54"/>
                  <a:gd name="T25" fmla="*/ 3 h 53"/>
                  <a:gd name="T26" fmla="*/ 0 w 54"/>
                  <a:gd name="T27" fmla="*/ 2 h 53"/>
                  <a:gd name="T28" fmla="*/ 0 w 54"/>
                  <a:gd name="T29" fmla="*/ 2 h 53"/>
                  <a:gd name="T30" fmla="*/ 0 w 54"/>
                  <a:gd name="T31" fmla="*/ 2 h 53"/>
                  <a:gd name="T32" fmla="*/ 0 w 54"/>
                  <a:gd name="T33" fmla="*/ 2 h 53"/>
                  <a:gd name="T34" fmla="*/ 0 w 54"/>
                  <a:gd name="T35" fmla="*/ 1 h 53"/>
                  <a:gd name="T36" fmla="*/ 0 w 54"/>
                  <a:gd name="T37" fmla="*/ 1 h 53"/>
                  <a:gd name="T38" fmla="*/ 0 w 54"/>
                  <a:gd name="T39" fmla="*/ 1 h 53"/>
                  <a:gd name="T40" fmla="*/ 0 w 54"/>
                  <a:gd name="T41" fmla="*/ 1 h 53"/>
                  <a:gd name="T42" fmla="*/ 0 w 54"/>
                  <a:gd name="T43" fmla="*/ 0 h 53"/>
                  <a:gd name="T44" fmla="*/ 0 w 54"/>
                  <a:gd name="T45" fmla="*/ 0 h 53"/>
                  <a:gd name="T46" fmla="*/ 0 w 54"/>
                  <a:gd name="T47" fmla="*/ 0 h 53"/>
                  <a:gd name="T48" fmla="*/ 1 w 54"/>
                  <a:gd name="T49" fmla="*/ 0 h 53"/>
                  <a:gd name="T50" fmla="*/ 1 w 54"/>
                  <a:gd name="T51" fmla="*/ 0 h 53"/>
                  <a:gd name="T52" fmla="*/ 1 w 54"/>
                  <a:gd name="T53" fmla="*/ 0 h 53"/>
                  <a:gd name="T54" fmla="*/ 1 w 54"/>
                  <a:gd name="T55" fmla="*/ 0 h 53"/>
                  <a:gd name="T56" fmla="*/ 1 w 54"/>
                  <a:gd name="T57" fmla="*/ 0 h 53"/>
                  <a:gd name="T58" fmla="*/ 1 w 54"/>
                  <a:gd name="T59" fmla="*/ 0 h 53"/>
                  <a:gd name="T60" fmla="*/ 2 w 54"/>
                  <a:gd name="T61" fmla="*/ 0 h 53"/>
                  <a:gd name="T62" fmla="*/ 2 w 54"/>
                  <a:gd name="T63" fmla="*/ 0 h 53"/>
                  <a:gd name="T64" fmla="*/ 2 w 54"/>
                  <a:gd name="T65" fmla="*/ 1 h 53"/>
                  <a:gd name="T66" fmla="*/ 3 w 54"/>
                  <a:gd name="T67" fmla="*/ 1 h 53"/>
                  <a:gd name="T68" fmla="*/ 3 w 54"/>
                  <a:gd name="T69" fmla="*/ 1 h 5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4"/>
                  <a:gd name="T106" fmla="*/ 0 h 53"/>
                  <a:gd name="T107" fmla="*/ 54 w 54"/>
                  <a:gd name="T108" fmla="*/ 53 h 5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4" h="53">
                    <a:moveTo>
                      <a:pt x="54" y="26"/>
                    </a:moveTo>
                    <a:lnTo>
                      <a:pt x="51" y="35"/>
                    </a:lnTo>
                    <a:lnTo>
                      <a:pt x="48" y="40"/>
                    </a:lnTo>
                    <a:lnTo>
                      <a:pt x="45" y="44"/>
                    </a:lnTo>
                    <a:lnTo>
                      <a:pt x="42" y="47"/>
                    </a:lnTo>
                    <a:lnTo>
                      <a:pt x="39" y="51"/>
                    </a:lnTo>
                    <a:lnTo>
                      <a:pt x="34" y="53"/>
                    </a:lnTo>
                    <a:lnTo>
                      <a:pt x="32" y="53"/>
                    </a:lnTo>
                    <a:lnTo>
                      <a:pt x="29" y="53"/>
                    </a:lnTo>
                    <a:lnTo>
                      <a:pt x="25" y="53"/>
                    </a:lnTo>
                    <a:lnTo>
                      <a:pt x="22" y="53"/>
                    </a:lnTo>
                    <a:lnTo>
                      <a:pt x="18" y="51"/>
                    </a:lnTo>
                    <a:lnTo>
                      <a:pt x="14" y="49"/>
                    </a:lnTo>
                    <a:lnTo>
                      <a:pt x="11" y="45"/>
                    </a:lnTo>
                    <a:lnTo>
                      <a:pt x="7" y="42"/>
                    </a:lnTo>
                    <a:lnTo>
                      <a:pt x="3" y="38"/>
                    </a:lnTo>
                    <a:lnTo>
                      <a:pt x="1" y="34"/>
                    </a:lnTo>
                    <a:lnTo>
                      <a:pt x="0" y="30"/>
                    </a:lnTo>
                    <a:lnTo>
                      <a:pt x="0" y="25"/>
                    </a:lnTo>
                    <a:lnTo>
                      <a:pt x="1" y="21"/>
                    </a:lnTo>
                    <a:lnTo>
                      <a:pt x="3" y="17"/>
                    </a:lnTo>
                    <a:lnTo>
                      <a:pt x="6" y="13"/>
                    </a:lnTo>
                    <a:lnTo>
                      <a:pt x="8" y="9"/>
                    </a:lnTo>
                    <a:lnTo>
                      <a:pt x="13" y="1"/>
                    </a:lnTo>
                    <a:lnTo>
                      <a:pt x="17" y="0"/>
                    </a:lnTo>
                    <a:lnTo>
                      <a:pt x="20" y="0"/>
                    </a:lnTo>
                    <a:lnTo>
                      <a:pt x="24" y="0"/>
                    </a:lnTo>
                    <a:lnTo>
                      <a:pt x="27" y="0"/>
                    </a:lnTo>
                    <a:lnTo>
                      <a:pt x="30" y="1"/>
                    </a:lnTo>
                    <a:lnTo>
                      <a:pt x="32" y="3"/>
                    </a:lnTo>
                    <a:lnTo>
                      <a:pt x="37" y="7"/>
                    </a:lnTo>
                    <a:lnTo>
                      <a:pt x="41" y="11"/>
                    </a:lnTo>
                    <a:lnTo>
                      <a:pt x="45" y="16"/>
                    </a:lnTo>
                    <a:lnTo>
                      <a:pt x="50" y="21"/>
                    </a:lnTo>
                    <a:lnTo>
                      <a:pt x="54" y="26"/>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693" name="Freeform 102"/>
              <p:cNvSpPr>
                <a:spLocks/>
              </p:cNvSpPr>
              <p:nvPr/>
            </p:nvSpPr>
            <p:spPr bwMode="auto">
              <a:xfrm>
                <a:off x="4725" y="2294"/>
                <a:ext cx="30" cy="29"/>
              </a:xfrm>
              <a:custGeom>
                <a:avLst/>
                <a:gdLst>
                  <a:gd name="T0" fmla="*/ 4 w 60"/>
                  <a:gd name="T1" fmla="*/ 3 h 58"/>
                  <a:gd name="T2" fmla="*/ 4 w 60"/>
                  <a:gd name="T3" fmla="*/ 3 h 58"/>
                  <a:gd name="T4" fmla="*/ 4 w 60"/>
                  <a:gd name="T5" fmla="*/ 4 h 58"/>
                  <a:gd name="T6" fmla="*/ 4 w 60"/>
                  <a:gd name="T7" fmla="*/ 4 h 58"/>
                  <a:gd name="T8" fmla="*/ 4 w 60"/>
                  <a:gd name="T9" fmla="*/ 4 h 58"/>
                  <a:gd name="T10" fmla="*/ 3 w 60"/>
                  <a:gd name="T11" fmla="*/ 4 h 58"/>
                  <a:gd name="T12" fmla="*/ 3 w 60"/>
                  <a:gd name="T13" fmla="*/ 4 h 58"/>
                  <a:gd name="T14" fmla="*/ 3 w 60"/>
                  <a:gd name="T15" fmla="*/ 4 h 58"/>
                  <a:gd name="T16" fmla="*/ 3 w 60"/>
                  <a:gd name="T17" fmla="*/ 4 h 58"/>
                  <a:gd name="T18" fmla="*/ 2 w 60"/>
                  <a:gd name="T19" fmla="*/ 4 h 58"/>
                  <a:gd name="T20" fmla="*/ 2 w 60"/>
                  <a:gd name="T21" fmla="*/ 4 h 58"/>
                  <a:gd name="T22" fmla="*/ 2 w 60"/>
                  <a:gd name="T23" fmla="*/ 4 h 58"/>
                  <a:gd name="T24" fmla="*/ 1 w 60"/>
                  <a:gd name="T25" fmla="*/ 4 h 58"/>
                  <a:gd name="T26" fmla="*/ 1 w 60"/>
                  <a:gd name="T27" fmla="*/ 4 h 58"/>
                  <a:gd name="T28" fmla="*/ 1 w 60"/>
                  <a:gd name="T29" fmla="*/ 3 h 58"/>
                  <a:gd name="T30" fmla="*/ 0 w 60"/>
                  <a:gd name="T31" fmla="*/ 3 h 58"/>
                  <a:gd name="T32" fmla="*/ 0 w 60"/>
                  <a:gd name="T33" fmla="*/ 3 h 58"/>
                  <a:gd name="T34" fmla="*/ 0 w 60"/>
                  <a:gd name="T35" fmla="*/ 2 h 58"/>
                  <a:gd name="T36" fmla="*/ 1 w 60"/>
                  <a:gd name="T37" fmla="*/ 2 h 58"/>
                  <a:gd name="T38" fmla="*/ 1 w 60"/>
                  <a:gd name="T39" fmla="*/ 2 h 58"/>
                  <a:gd name="T40" fmla="*/ 1 w 60"/>
                  <a:gd name="T41" fmla="*/ 2 h 58"/>
                  <a:gd name="T42" fmla="*/ 1 w 60"/>
                  <a:gd name="T43" fmla="*/ 1 h 58"/>
                  <a:gd name="T44" fmla="*/ 1 w 60"/>
                  <a:gd name="T45" fmla="*/ 1 h 58"/>
                  <a:gd name="T46" fmla="*/ 2 w 60"/>
                  <a:gd name="T47" fmla="*/ 1 h 58"/>
                  <a:gd name="T48" fmla="*/ 2 w 60"/>
                  <a:gd name="T49" fmla="*/ 0 h 58"/>
                  <a:gd name="T50" fmla="*/ 2 w 60"/>
                  <a:gd name="T51" fmla="*/ 0 h 58"/>
                  <a:gd name="T52" fmla="*/ 2 w 60"/>
                  <a:gd name="T53" fmla="*/ 0 h 58"/>
                  <a:gd name="T54" fmla="*/ 2 w 60"/>
                  <a:gd name="T55" fmla="*/ 0 h 58"/>
                  <a:gd name="T56" fmla="*/ 3 w 60"/>
                  <a:gd name="T57" fmla="*/ 1 h 58"/>
                  <a:gd name="T58" fmla="*/ 3 w 60"/>
                  <a:gd name="T59" fmla="*/ 1 h 58"/>
                  <a:gd name="T60" fmla="*/ 3 w 60"/>
                  <a:gd name="T61" fmla="*/ 1 h 58"/>
                  <a:gd name="T62" fmla="*/ 3 w 60"/>
                  <a:gd name="T63" fmla="*/ 1 h 58"/>
                  <a:gd name="T64" fmla="*/ 4 w 60"/>
                  <a:gd name="T65" fmla="*/ 2 h 58"/>
                  <a:gd name="T66" fmla="*/ 4 w 60"/>
                  <a:gd name="T67" fmla="*/ 2 h 58"/>
                  <a:gd name="T68" fmla="*/ 4 w 60"/>
                  <a:gd name="T69" fmla="*/ 2 h 58"/>
                  <a:gd name="T70" fmla="*/ 4 w 60"/>
                  <a:gd name="T71" fmla="*/ 3 h 5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0"/>
                  <a:gd name="T109" fmla="*/ 0 h 58"/>
                  <a:gd name="T110" fmla="*/ 60 w 60"/>
                  <a:gd name="T111" fmla="*/ 58 h 5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0" h="58">
                    <a:moveTo>
                      <a:pt x="60" y="33"/>
                    </a:moveTo>
                    <a:lnTo>
                      <a:pt x="57" y="40"/>
                    </a:lnTo>
                    <a:lnTo>
                      <a:pt x="54" y="49"/>
                    </a:lnTo>
                    <a:lnTo>
                      <a:pt x="52" y="52"/>
                    </a:lnTo>
                    <a:lnTo>
                      <a:pt x="49" y="54"/>
                    </a:lnTo>
                    <a:lnTo>
                      <a:pt x="46" y="56"/>
                    </a:lnTo>
                    <a:lnTo>
                      <a:pt x="43" y="57"/>
                    </a:lnTo>
                    <a:lnTo>
                      <a:pt x="40" y="58"/>
                    </a:lnTo>
                    <a:lnTo>
                      <a:pt x="34" y="58"/>
                    </a:lnTo>
                    <a:lnTo>
                      <a:pt x="28" y="58"/>
                    </a:lnTo>
                    <a:lnTo>
                      <a:pt x="22" y="57"/>
                    </a:lnTo>
                    <a:lnTo>
                      <a:pt x="17" y="55"/>
                    </a:lnTo>
                    <a:lnTo>
                      <a:pt x="12" y="53"/>
                    </a:lnTo>
                    <a:lnTo>
                      <a:pt x="7" y="49"/>
                    </a:lnTo>
                    <a:lnTo>
                      <a:pt x="4" y="43"/>
                    </a:lnTo>
                    <a:lnTo>
                      <a:pt x="0" y="38"/>
                    </a:lnTo>
                    <a:lnTo>
                      <a:pt x="0" y="35"/>
                    </a:lnTo>
                    <a:lnTo>
                      <a:pt x="0" y="32"/>
                    </a:lnTo>
                    <a:lnTo>
                      <a:pt x="1" y="26"/>
                    </a:lnTo>
                    <a:lnTo>
                      <a:pt x="3" y="21"/>
                    </a:lnTo>
                    <a:lnTo>
                      <a:pt x="6" y="17"/>
                    </a:lnTo>
                    <a:lnTo>
                      <a:pt x="9" y="12"/>
                    </a:lnTo>
                    <a:lnTo>
                      <a:pt x="13" y="8"/>
                    </a:lnTo>
                    <a:lnTo>
                      <a:pt x="17" y="5"/>
                    </a:lnTo>
                    <a:lnTo>
                      <a:pt x="21" y="0"/>
                    </a:lnTo>
                    <a:lnTo>
                      <a:pt x="25" y="0"/>
                    </a:lnTo>
                    <a:lnTo>
                      <a:pt x="29" y="0"/>
                    </a:lnTo>
                    <a:lnTo>
                      <a:pt x="32" y="0"/>
                    </a:lnTo>
                    <a:lnTo>
                      <a:pt x="35" y="3"/>
                    </a:lnTo>
                    <a:lnTo>
                      <a:pt x="38" y="4"/>
                    </a:lnTo>
                    <a:lnTo>
                      <a:pt x="41" y="6"/>
                    </a:lnTo>
                    <a:lnTo>
                      <a:pt x="46" y="11"/>
                    </a:lnTo>
                    <a:lnTo>
                      <a:pt x="50" y="17"/>
                    </a:lnTo>
                    <a:lnTo>
                      <a:pt x="54" y="23"/>
                    </a:lnTo>
                    <a:lnTo>
                      <a:pt x="57" y="28"/>
                    </a:lnTo>
                    <a:lnTo>
                      <a:pt x="60" y="33"/>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694" name="Freeform 103"/>
              <p:cNvSpPr>
                <a:spLocks/>
              </p:cNvSpPr>
              <p:nvPr/>
            </p:nvSpPr>
            <p:spPr bwMode="auto">
              <a:xfrm>
                <a:off x="4576" y="2302"/>
                <a:ext cx="6" cy="9"/>
              </a:xfrm>
              <a:custGeom>
                <a:avLst/>
                <a:gdLst>
                  <a:gd name="T0" fmla="*/ 1 w 10"/>
                  <a:gd name="T1" fmla="*/ 1 h 17"/>
                  <a:gd name="T2" fmla="*/ 1 w 10"/>
                  <a:gd name="T3" fmla="*/ 1 h 17"/>
                  <a:gd name="T4" fmla="*/ 1 w 10"/>
                  <a:gd name="T5" fmla="*/ 1 h 17"/>
                  <a:gd name="T6" fmla="*/ 1 w 10"/>
                  <a:gd name="T7" fmla="*/ 1 h 17"/>
                  <a:gd name="T8" fmla="*/ 1 w 10"/>
                  <a:gd name="T9" fmla="*/ 2 h 17"/>
                  <a:gd name="T10" fmla="*/ 0 w 10"/>
                  <a:gd name="T11" fmla="*/ 1 h 17"/>
                  <a:gd name="T12" fmla="*/ 0 w 10"/>
                  <a:gd name="T13" fmla="*/ 0 h 17"/>
                  <a:gd name="T14" fmla="*/ 1 w 10"/>
                  <a:gd name="T15" fmla="*/ 1 h 17"/>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7"/>
                  <a:gd name="T26" fmla="*/ 10 w 10"/>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7">
                    <a:moveTo>
                      <a:pt x="10" y="11"/>
                    </a:moveTo>
                    <a:lnTo>
                      <a:pt x="9" y="13"/>
                    </a:lnTo>
                    <a:lnTo>
                      <a:pt x="6" y="15"/>
                    </a:lnTo>
                    <a:lnTo>
                      <a:pt x="3" y="16"/>
                    </a:lnTo>
                    <a:lnTo>
                      <a:pt x="2" y="17"/>
                    </a:lnTo>
                    <a:lnTo>
                      <a:pt x="0" y="16"/>
                    </a:lnTo>
                    <a:lnTo>
                      <a:pt x="0" y="0"/>
                    </a:lnTo>
                    <a:lnTo>
                      <a:pt x="10" y="11"/>
                    </a:lnTo>
                    <a:close/>
                  </a:path>
                </a:pathLst>
              </a:custGeom>
              <a:solidFill>
                <a:srgbClr val="FF0000"/>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695" name="Freeform 104"/>
              <p:cNvSpPr>
                <a:spLocks/>
              </p:cNvSpPr>
              <p:nvPr/>
            </p:nvSpPr>
            <p:spPr bwMode="auto">
              <a:xfrm>
                <a:off x="4735" y="2303"/>
                <a:ext cx="8" cy="10"/>
              </a:xfrm>
              <a:custGeom>
                <a:avLst/>
                <a:gdLst>
                  <a:gd name="T0" fmla="*/ 1 w 15"/>
                  <a:gd name="T1" fmla="*/ 1 h 19"/>
                  <a:gd name="T2" fmla="*/ 1 w 15"/>
                  <a:gd name="T3" fmla="*/ 2 h 19"/>
                  <a:gd name="T4" fmla="*/ 1 w 15"/>
                  <a:gd name="T5" fmla="*/ 2 h 19"/>
                  <a:gd name="T6" fmla="*/ 1 w 15"/>
                  <a:gd name="T7" fmla="*/ 2 h 19"/>
                  <a:gd name="T8" fmla="*/ 0 w 15"/>
                  <a:gd name="T9" fmla="*/ 1 h 19"/>
                  <a:gd name="T10" fmla="*/ 0 w 15"/>
                  <a:gd name="T11" fmla="*/ 1 h 19"/>
                  <a:gd name="T12" fmla="*/ 0 w 15"/>
                  <a:gd name="T13" fmla="*/ 1 h 19"/>
                  <a:gd name="T14" fmla="*/ 1 w 15"/>
                  <a:gd name="T15" fmla="*/ 1 h 19"/>
                  <a:gd name="T16" fmla="*/ 1 w 15"/>
                  <a:gd name="T17" fmla="*/ 1 h 19"/>
                  <a:gd name="T18" fmla="*/ 1 w 15"/>
                  <a:gd name="T19" fmla="*/ 1 h 19"/>
                  <a:gd name="T20" fmla="*/ 1 w 15"/>
                  <a:gd name="T21" fmla="*/ 1 h 19"/>
                  <a:gd name="T22" fmla="*/ 1 w 15"/>
                  <a:gd name="T23" fmla="*/ 0 h 19"/>
                  <a:gd name="T24" fmla="*/ 1 w 15"/>
                  <a:gd name="T25" fmla="*/ 0 h 19"/>
                  <a:gd name="T26" fmla="*/ 1 w 15"/>
                  <a:gd name="T27" fmla="*/ 1 h 19"/>
                  <a:gd name="T28" fmla="*/ 1 w 15"/>
                  <a:gd name="T29" fmla="*/ 1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19"/>
                  <a:gd name="T47" fmla="*/ 15 w 15"/>
                  <a:gd name="T48" fmla="*/ 19 h 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19">
                    <a:moveTo>
                      <a:pt x="15" y="6"/>
                    </a:moveTo>
                    <a:lnTo>
                      <a:pt x="15" y="19"/>
                    </a:lnTo>
                    <a:lnTo>
                      <a:pt x="1" y="19"/>
                    </a:lnTo>
                    <a:lnTo>
                      <a:pt x="0" y="16"/>
                    </a:lnTo>
                    <a:lnTo>
                      <a:pt x="0" y="14"/>
                    </a:lnTo>
                    <a:lnTo>
                      <a:pt x="0" y="12"/>
                    </a:lnTo>
                    <a:lnTo>
                      <a:pt x="1" y="10"/>
                    </a:lnTo>
                    <a:lnTo>
                      <a:pt x="2" y="6"/>
                    </a:lnTo>
                    <a:lnTo>
                      <a:pt x="4" y="4"/>
                    </a:lnTo>
                    <a:lnTo>
                      <a:pt x="5" y="1"/>
                    </a:lnTo>
                    <a:lnTo>
                      <a:pt x="6" y="0"/>
                    </a:lnTo>
                    <a:lnTo>
                      <a:pt x="8" y="0"/>
                    </a:lnTo>
                    <a:lnTo>
                      <a:pt x="10" y="2"/>
                    </a:lnTo>
                    <a:lnTo>
                      <a:pt x="15" y="6"/>
                    </a:lnTo>
                    <a:close/>
                  </a:path>
                </a:pathLst>
              </a:custGeom>
              <a:solidFill>
                <a:srgbClr val="FF0000"/>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696" name="Freeform 105"/>
              <p:cNvSpPr>
                <a:spLocks/>
              </p:cNvSpPr>
              <p:nvPr/>
            </p:nvSpPr>
            <p:spPr bwMode="auto">
              <a:xfrm>
                <a:off x="4865" y="2319"/>
                <a:ext cx="80" cy="198"/>
              </a:xfrm>
              <a:custGeom>
                <a:avLst/>
                <a:gdLst>
                  <a:gd name="T0" fmla="*/ 10 w 158"/>
                  <a:gd name="T1" fmla="*/ 6 h 394"/>
                  <a:gd name="T2" fmla="*/ 10 w 158"/>
                  <a:gd name="T3" fmla="*/ 8 h 394"/>
                  <a:gd name="T4" fmla="*/ 10 w 158"/>
                  <a:gd name="T5" fmla="*/ 10 h 394"/>
                  <a:gd name="T6" fmla="*/ 9 w 158"/>
                  <a:gd name="T7" fmla="*/ 13 h 394"/>
                  <a:gd name="T8" fmla="*/ 8 w 158"/>
                  <a:gd name="T9" fmla="*/ 16 h 394"/>
                  <a:gd name="T10" fmla="*/ 5 w 158"/>
                  <a:gd name="T11" fmla="*/ 21 h 394"/>
                  <a:gd name="T12" fmla="*/ 4 w 158"/>
                  <a:gd name="T13" fmla="*/ 23 h 394"/>
                  <a:gd name="T14" fmla="*/ 2 w 158"/>
                  <a:gd name="T15" fmla="*/ 24 h 394"/>
                  <a:gd name="T16" fmla="*/ 0 w 158"/>
                  <a:gd name="T17" fmla="*/ 25 h 394"/>
                  <a:gd name="T18" fmla="*/ 1 w 158"/>
                  <a:gd name="T19" fmla="*/ 20 h 394"/>
                  <a:gd name="T20" fmla="*/ 2 w 158"/>
                  <a:gd name="T21" fmla="*/ 16 h 394"/>
                  <a:gd name="T22" fmla="*/ 2 w 158"/>
                  <a:gd name="T23" fmla="*/ 16 h 394"/>
                  <a:gd name="T24" fmla="*/ 3 w 158"/>
                  <a:gd name="T25" fmla="*/ 14 h 394"/>
                  <a:gd name="T26" fmla="*/ 3 w 158"/>
                  <a:gd name="T27" fmla="*/ 12 h 394"/>
                  <a:gd name="T28" fmla="*/ 3 w 158"/>
                  <a:gd name="T29" fmla="*/ 11 h 394"/>
                  <a:gd name="T30" fmla="*/ 4 w 158"/>
                  <a:gd name="T31" fmla="*/ 11 h 394"/>
                  <a:gd name="T32" fmla="*/ 4 w 158"/>
                  <a:gd name="T33" fmla="*/ 11 h 394"/>
                  <a:gd name="T34" fmla="*/ 5 w 158"/>
                  <a:gd name="T35" fmla="*/ 11 h 394"/>
                  <a:gd name="T36" fmla="*/ 5 w 158"/>
                  <a:gd name="T37" fmla="*/ 12 h 394"/>
                  <a:gd name="T38" fmla="*/ 5 w 158"/>
                  <a:gd name="T39" fmla="*/ 13 h 394"/>
                  <a:gd name="T40" fmla="*/ 4 w 158"/>
                  <a:gd name="T41" fmla="*/ 15 h 394"/>
                  <a:gd name="T42" fmla="*/ 4 w 158"/>
                  <a:gd name="T43" fmla="*/ 16 h 394"/>
                  <a:gd name="T44" fmla="*/ 4 w 158"/>
                  <a:gd name="T45" fmla="*/ 16 h 394"/>
                  <a:gd name="T46" fmla="*/ 5 w 158"/>
                  <a:gd name="T47" fmla="*/ 16 h 394"/>
                  <a:gd name="T48" fmla="*/ 5 w 158"/>
                  <a:gd name="T49" fmla="*/ 15 h 394"/>
                  <a:gd name="T50" fmla="*/ 6 w 158"/>
                  <a:gd name="T51" fmla="*/ 14 h 394"/>
                  <a:gd name="T52" fmla="*/ 6 w 158"/>
                  <a:gd name="T53" fmla="*/ 12 h 394"/>
                  <a:gd name="T54" fmla="*/ 6 w 158"/>
                  <a:gd name="T55" fmla="*/ 11 h 394"/>
                  <a:gd name="T56" fmla="*/ 5 w 158"/>
                  <a:gd name="T57" fmla="*/ 10 h 394"/>
                  <a:gd name="T58" fmla="*/ 5 w 158"/>
                  <a:gd name="T59" fmla="*/ 9 h 394"/>
                  <a:gd name="T60" fmla="*/ 7 w 158"/>
                  <a:gd name="T61" fmla="*/ 5 h 394"/>
                  <a:gd name="T62" fmla="*/ 9 w 158"/>
                  <a:gd name="T63" fmla="*/ 4 h 394"/>
                  <a:gd name="T64" fmla="*/ 9 w 158"/>
                  <a:gd name="T65" fmla="*/ 4 h 394"/>
                  <a:gd name="T66" fmla="*/ 9 w 158"/>
                  <a:gd name="T67" fmla="*/ 3 h 394"/>
                  <a:gd name="T68" fmla="*/ 9 w 158"/>
                  <a:gd name="T69" fmla="*/ 3 h 394"/>
                  <a:gd name="T70" fmla="*/ 6 w 158"/>
                  <a:gd name="T71" fmla="*/ 5 h 394"/>
                  <a:gd name="T72" fmla="*/ 4 w 158"/>
                  <a:gd name="T73" fmla="*/ 8 h 394"/>
                  <a:gd name="T74" fmla="*/ 2 w 158"/>
                  <a:gd name="T75" fmla="*/ 11 h 394"/>
                  <a:gd name="T76" fmla="*/ 2 w 158"/>
                  <a:gd name="T77" fmla="*/ 10 h 394"/>
                  <a:gd name="T78" fmla="*/ 1 w 158"/>
                  <a:gd name="T79" fmla="*/ 8 h 394"/>
                  <a:gd name="T80" fmla="*/ 1 w 158"/>
                  <a:gd name="T81" fmla="*/ 6 h 394"/>
                  <a:gd name="T82" fmla="*/ 1 w 158"/>
                  <a:gd name="T83" fmla="*/ 4 h 394"/>
                  <a:gd name="T84" fmla="*/ 1 w 158"/>
                  <a:gd name="T85" fmla="*/ 3 h 394"/>
                  <a:gd name="T86" fmla="*/ 2 w 158"/>
                  <a:gd name="T87" fmla="*/ 2 h 394"/>
                  <a:gd name="T88" fmla="*/ 3 w 158"/>
                  <a:gd name="T89" fmla="*/ 2 h 394"/>
                  <a:gd name="T90" fmla="*/ 4 w 158"/>
                  <a:gd name="T91" fmla="*/ 1 h 394"/>
                  <a:gd name="T92" fmla="*/ 5 w 158"/>
                  <a:gd name="T93" fmla="*/ 1 h 394"/>
                  <a:gd name="T94" fmla="*/ 6 w 158"/>
                  <a:gd name="T95" fmla="*/ 1 h 394"/>
                  <a:gd name="T96" fmla="*/ 6 w 158"/>
                  <a:gd name="T97" fmla="*/ 0 h 394"/>
                  <a:gd name="T98" fmla="*/ 7 w 158"/>
                  <a:gd name="T99" fmla="*/ 1 h 394"/>
                  <a:gd name="T100" fmla="*/ 8 w 158"/>
                  <a:gd name="T101" fmla="*/ 2 h 394"/>
                  <a:gd name="T102" fmla="*/ 10 w 158"/>
                  <a:gd name="T103" fmla="*/ 4 h 39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8"/>
                  <a:gd name="T157" fmla="*/ 0 h 394"/>
                  <a:gd name="T158" fmla="*/ 158 w 158"/>
                  <a:gd name="T159" fmla="*/ 394 h 39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8" h="394">
                    <a:moveTo>
                      <a:pt x="155" y="69"/>
                    </a:moveTo>
                    <a:lnTo>
                      <a:pt x="156" y="79"/>
                    </a:lnTo>
                    <a:lnTo>
                      <a:pt x="157" y="90"/>
                    </a:lnTo>
                    <a:lnTo>
                      <a:pt x="158" y="100"/>
                    </a:lnTo>
                    <a:lnTo>
                      <a:pt x="158" y="109"/>
                    </a:lnTo>
                    <a:lnTo>
                      <a:pt x="157" y="119"/>
                    </a:lnTo>
                    <a:lnTo>
                      <a:pt x="157" y="128"/>
                    </a:lnTo>
                    <a:lnTo>
                      <a:pt x="156" y="139"/>
                    </a:lnTo>
                    <a:lnTo>
                      <a:pt x="154" y="147"/>
                    </a:lnTo>
                    <a:lnTo>
                      <a:pt x="150" y="165"/>
                    </a:lnTo>
                    <a:lnTo>
                      <a:pt x="145" y="183"/>
                    </a:lnTo>
                    <a:lnTo>
                      <a:pt x="139" y="200"/>
                    </a:lnTo>
                    <a:lnTo>
                      <a:pt x="132" y="216"/>
                    </a:lnTo>
                    <a:lnTo>
                      <a:pt x="124" y="233"/>
                    </a:lnTo>
                    <a:lnTo>
                      <a:pt x="115" y="249"/>
                    </a:lnTo>
                    <a:lnTo>
                      <a:pt x="98" y="281"/>
                    </a:lnTo>
                    <a:lnTo>
                      <a:pt x="80" y="312"/>
                    </a:lnTo>
                    <a:lnTo>
                      <a:pt x="71" y="329"/>
                    </a:lnTo>
                    <a:lnTo>
                      <a:pt x="63" y="345"/>
                    </a:lnTo>
                    <a:lnTo>
                      <a:pt x="57" y="352"/>
                    </a:lnTo>
                    <a:lnTo>
                      <a:pt x="50" y="360"/>
                    </a:lnTo>
                    <a:lnTo>
                      <a:pt x="42" y="367"/>
                    </a:lnTo>
                    <a:lnTo>
                      <a:pt x="35" y="374"/>
                    </a:lnTo>
                    <a:lnTo>
                      <a:pt x="25" y="380"/>
                    </a:lnTo>
                    <a:lnTo>
                      <a:pt x="17" y="385"/>
                    </a:lnTo>
                    <a:lnTo>
                      <a:pt x="8" y="390"/>
                    </a:lnTo>
                    <a:lnTo>
                      <a:pt x="0" y="394"/>
                    </a:lnTo>
                    <a:lnTo>
                      <a:pt x="6" y="360"/>
                    </a:lnTo>
                    <a:lnTo>
                      <a:pt x="12" y="324"/>
                    </a:lnTo>
                    <a:lnTo>
                      <a:pt x="15" y="305"/>
                    </a:lnTo>
                    <a:lnTo>
                      <a:pt x="18" y="287"/>
                    </a:lnTo>
                    <a:lnTo>
                      <a:pt x="20" y="269"/>
                    </a:lnTo>
                    <a:lnTo>
                      <a:pt x="22" y="250"/>
                    </a:lnTo>
                    <a:lnTo>
                      <a:pt x="24" y="252"/>
                    </a:lnTo>
                    <a:lnTo>
                      <a:pt x="27" y="248"/>
                    </a:lnTo>
                    <a:lnTo>
                      <a:pt x="29" y="244"/>
                    </a:lnTo>
                    <a:lnTo>
                      <a:pt x="34" y="236"/>
                    </a:lnTo>
                    <a:lnTo>
                      <a:pt x="37" y="226"/>
                    </a:lnTo>
                    <a:lnTo>
                      <a:pt x="39" y="216"/>
                    </a:lnTo>
                    <a:lnTo>
                      <a:pt x="41" y="206"/>
                    </a:lnTo>
                    <a:lnTo>
                      <a:pt x="42" y="196"/>
                    </a:lnTo>
                    <a:lnTo>
                      <a:pt x="44" y="186"/>
                    </a:lnTo>
                    <a:lnTo>
                      <a:pt x="46" y="175"/>
                    </a:lnTo>
                    <a:lnTo>
                      <a:pt x="47" y="174"/>
                    </a:lnTo>
                    <a:lnTo>
                      <a:pt x="48" y="172"/>
                    </a:lnTo>
                    <a:lnTo>
                      <a:pt x="49" y="168"/>
                    </a:lnTo>
                    <a:lnTo>
                      <a:pt x="50" y="166"/>
                    </a:lnTo>
                    <a:lnTo>
                      <a:pt x="50" y="165"/>
                    </a:lnTo>
                    <a:lnTo>
                      <a:pt x="52" y="163"/>
                    </a:lnTo>
                    <a:lnTo>
                      <a:pt x="54" y="162"/>
                    </a:lnTo>
                    <a:lnTo>
                      <a:pt x="58" y="164"/>
                    </a:lnTo>
                    <a:lnTo>
                      <a:pt x="61" y="167"/>
                    </a:lnTo>
                    <a:lnTo>
                      <a:pt x="64" y="170"/>
                    </a:lnTo>
                    <a:lnTo>
                      <a:pt x="66" y="173"/>
                    </a:lnTo>
                    <a:lnTo>
                      <a:pt x="67" y="178"/>
                    </a:lnTo>
                    <a:lnTo>
                      <a:pt x="68" y="182"/>
                    </a:lnTo>
                    <a:lnTo>
                      <a:pt x="68" y="186"/>
                    </a:lnTo>
                    <a:lnTo>
                      <a:pt x="68" y="190"/>
                    </a:lnTo>
                    <a:lnTo>
                      <a:pt x="68" y="198"/>
                    </a:lnTo>
                    <a:lnTo>
                      <a:pt x="66" y="207"/>
                    </a:lnTo>
                    <a:lnTo>
                      <a:pt x="64" y="215"/>
                    </a:lnTo>
                    <a:lnTo>
                      <a:pt x="63" y="222"/>
                    </a:lnTo>
                    <a:lnTo>
                      <a:pt x="62" y="227"/>
                    </a:lnTo>
                    <a:lnTo>
                      <a:pt x="60" y="234"/>
                    </a:lnTo>
                    <a:lnTo>
                      <a:pt x="58" y="238"/>
                    </a:lnTo>
                    <a:lnTo>
                      <a:pt x="57" y="241"/>
                    </a:lnTo>
                    <a:lnTo>
                      <a:pt x="57" y="245"/>
                    </a:lnTo>
                    <a:lnTo>
                      <a:pt x="58" y="248"/>
                    </a:lnTo>
                    <a:lnTo>
                      <a:pt x="60" y="252"/>
                    </a:lnTo>
                    <a:lnTo>
                      <a:pt x="64" y="250"/>
                    </a:lnTo>
                    <a:lnTo>
                      <a:pt x="68" y="248"/>
                    </a:lnTo>
                    <a:lnTo>
                      <a:pt x="71" y="246"/>
                    </a:lnTo>
                    <a:lnTo>
                      <a:pt x="73" y="242"/>
                    </a:lnTo>
                    <a:lnTo>
                      <a:pt x="77" y="239"/>
                    </a:lnTo>
                    <a:lnTo>
                      <a:pt x="79" y="235"/>
                    </a:lnTo>
                    <a:lnTo>
                      <a:pt x="82" y="227"/>
                    </a:lnTo>
                    <a:lnTo>
                      <a:pt x="84" y="217"/>
                    </a:lnTo>
                    <a:lnTo>
                      <a:pt x="85" y="212"/>
                    </a:lnTo>
                    <a:lnTo>
                      <a:pt x="86" y="207"/>
                    </a:lnTo>
                    <a:lnTo>
                      <a:pt x="88" y="198"/>
                    </a:lnTo>
                    <a:lnTo>
                      <a:pt x="91" y="190"/>
                    </a:lnTo>
                    <a:lnTo>
                      <a:pt x="90" y="183"/>
                    </a:lnTo>
                    <a:lnTo>
                      <a:pt x="89" y="175"/>
                    </a:lnTo>
                    <a:lnTo>
                      <a:pt x="87" y="169"/>
                    </a:lnTo>
                    <a:lnTo>
                      <a:pt x="84" y="163"/>
                    </a:lnTo>
                    <a:lnTo>
                      <a:pt x="80" y="157"/>
                    </a:lnTo>
                    <a:lnTo>
                      <a:pt x="74" y="152"/>
                    </a:lnTo>
                    <a:lnTo>
                      <a:pt x="69" y="147"/>
                    </a:lnTo>
                    <a:lnTo>
                      <a:pt x="63" y="143"/>
                    </a:lnTo>
                    <a:lnTo>
                      <a:pt x="69" y="131"/>
                    </a:lnTo>
                    <a:lnTo>
                      <a:pt x="78" y="120"/>
                    </a:lnTo>
                    <a:lnTo>
                      <a:pt x="93" y="98"/>
                    </a:lnTo>
                    <a:lnTo>
                      <a:pt x="109" y="76"/>
                    </a:lnTo>
                    <a:lnTo>
                      <a:pt x="126" y="56"/>
                    </a:lnTo>
                    <a:lnTo>
                      <a:pt x="130" y="56"/>
                    </a:lnTo>
                    <a:lnTo>
                      <a:pt x="134" y="55"/>
                    </a:lnTo>
                    <a:lnTo>
                      <a:pt x="137" y="54"/>
                    </a:lnTo>
                    <a:lnTo>
                      <a:pt x="139" y="51"/>
                    </a:lnTo>
                    <a:lnTo>
                      <a:pt x="140" y="49"/>
                    </a:lnTo>
                    <a:lnTo>
                      <a:pt x="139" y="47"/>
                    </a:lnTo>
                    <a:lnTo>
                      <a:pt x="139" y="45"/>
                    </a:lnTo>
                    <a:lnTo>
                      <a:pt x="137" y="44"/>
                    </a:lnTo>
                    <a:lnTo>
                      <a:pt x="134" y="40"/>
                    </a:lnTo>
                    <a:lnTo>
                      <a:pt x="133" y="38"/>
                    </a:lnTo>
                    <a:lnTo>
                      <a:pt x="132" y="37"/>
                    </a:lnTo>
                    <a:lnTo>
                      <a:pt x="114" y="39"/>
                    </a:lnTo>
                    <a:lnTo>
                      <a:pt x="101" y="55"/>
                    </a:lnTo>
                    <a:lnTo>
                      <a:pt x="87" y="70"/>
                    </a:lnTo>
                    <a:lnTo>
                      <a:pt x="74" y="88"/>
                    </a:lnTo>
                    <a:lnTo>
                      <a:pt x="62" y="104"/>
                    </a:lnTo>
                    <a:lnTo>
                      <a:pt x="51" y="122"/>
                    </a:lnTo>
                    <a:lnTo>
                      <a:pt x="41" y="141"/>
                    </a:lnTo>
                    <a:lnTo>
                      <a:pt x="32" y="159"/>
                    </a:lnTo>
                    <a:lnTo>
                      <a:pt x="27" y="168"/>
                    </a:lnTo>
                    <a:lnTo>
                      <a:pt x="24" y="179"/>
                    </a:lnTo>
                    <a:lnTo>
                      <a:pt x="23" y="168"/>
                    </a:lnTo>
                    <a:lnTo>
                      <a:pt x="21" y="158"/>
                    </a:lnTo>
                    <a:lnTo>
                      <a:pt x="19" y="147"/>
                    </a:lnTo>
                    <a:lnTo>
                      <a:pt x="16" y="136"/>
                    </a:lnTo>
                    <a:lnTo>
                      <a:pt x="13" y="123"/>
                    </a:lnTo>
                    <a:lnTo>
                      <a:pt x="11" y="112"/>
                    </a:lnTo>
                    <a:lnTo>
                      <a:pt x="9" y="101"/>
                    </a:lnTo>
                    <a:lnTo>
                      <a:pt x="7" y="90"/>
                    </a:lnTo>
                    <a:lnTo>
                      <a:pt x="7" y="78"/>
                    </a:lnTo>
                    <a:lnTo>
                      <a:pt x="7" y="67"/>
                    </a:lnTo>
                    <a:lnTo>
                      <a:pt x="8" y="61"/>
                    </a:lnTo>
                    <a:lnTo>
                      <a:pt x="9" y="56"/>
                    </a:lnTo>
                    <a:lnTo>
                      <a:pt x="11" y="51"/>
                    </a:lnTo>
                    <a:lnTo>
                      <a:pt x="13" y="46"/>
                    </a:lnTo>
                    <a:lnTo>
                      <a:pt x="16" y="42"/>
                    </a:lnTo>
                    <a:lnTo>
                      <a:pt x="19" y="36"/>
                    </a:lnTo>
                    <a:lnTo>
                      <a:pt x="22" y="32"/>
                    </a:lnTo>
                    <a:lnTo>
                      <a:pt x="27" y="27"/>
                    </a:lnTo>
                    <a:lnTo>
                      <a:pt x="33" y="23"/>
                    </a:lnTo>
                    <a:lnTo>
                      <a:pt x="38" y="19"/>
                    </a:lnTo>
                    <a:lnTo>
                      <a:pt x="45" y="16"/>
                    </a:lnTo>
                    <a:lnTo>
                      <a:pt x="52" y="12"/>
                    </a:lnTo>
                    <a:lnTo>
                      <a:pt x="55" y="12"/>
                    </a:lnTo>
                    <a:lnTo>
                      <a:pt x="58" y="11"/>
                    </a:lnTo>
                    <a:lnTo>
                      <a:pt x="63" y="10"/>
                    </a:lnTo>
                    <a:lnTo>
                      <a:pt x="68" y="7"/>
                    </a:lnTo>
                    <a:lnTo>
                      <a:pt x="73" y="5"/>
                    </a:lnTo>
                    <a:lnTo>
                      <a:pt x="80" y="2"/>
                    </a:lnTo>
                    <a:lnTo>
                      <a:pt x="85" y="1"/>
                    </a:lnTo>
                    <a:lnTo>
                      <a:pt x="88" y="0"/>
                    </a:lnTo>
                    <a:lnTo>
                      <a:pt x="91" y="0"/>
                    </a:lnTo>
                    <a:lnTo>
                      <a:pt x="95" y="0"/>
                    </a:lnTo>
                    <a:lnTo>
                      <a:pt x="98" y="1"/>
                    </a:lnTo>
                    <a:lnTo>
                      <a:pt x="104" y="4"/>
                    </a:lnTo>
                    <a:lnTo>
                      <a:pt x="109" y="7"/>
                    </a:lnTo>
                    <a:lnTo>
                      <a:pt x="113" y="10"/>
                    </a:lnTo>
                    <a:lnTo>
                      <a:pt x="117" y="13"/>
                    </a:lnTo>
                    <a:lnTo>
                      <a:pt x="126" y="21"/>
                    </a:lnTo>
                    <a:lnTo>
                      <a:pt x="133" y="30"/>
                    </a:lnTo>
                    <a:lnTo>
                      <a:pt x="140" y="38"/>
                    </a:lnTo>
                    <a:lnTo>
                      <a:pt x="145" y="49"/>
                    </a:lnTo>
                    <a:lnTo>
                      <a:pt x="155" y="69"/>
                    </a:lnTo>
                    <a:close/>
                  </a:path>
                </a:pathLst>
              </a:custGeom>
              <a:solidFill>
                <a:srgbClr val="FFBFBF"/>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697" name="Freeform 106"/>
              <p:cNvSpPr>
                <a:spLocks/>
              </p:cNvSpPr>
              <p:nvPr/>
            </p:nvSpPr>
            <p:spPr bwMode="auto">
              <a:xfrm>
                <a:off x="4359" y="2326"/>
                <a:ext cx="73" cy="94"/>
              </a:xfrm>
              <a:custGeom>
                <a:avLst/>
                <a:gdLst>
                  <a:gd name="T0" fmla="*/ 7 w 147"/>
                  <a:gd name="T1" fmla="*/ 3 h 187"/>
                  <a:gd name="T2" fmla="*/ 7 w 147"/>
                  <a:gd name="T3" fmla="*/ 5 h 187"/>
                  <a:gd name="T4" fmla="*/ 7 w 147"/>
                  <a:gd name="T5" fmla="*/ 5 h 187"/>
                  <a:gd name="T6" fmla="*/ 7 w 147"/>
                  <a:gd name="T7" fmla="*/ 6 h 187"/>
                  <a:gd name="T8" fmla="*/ 8 w 147"/>
                  <a:gd name="T9" fmla="*/ 6 h 187"/>
                  <a:gd name="T10" fmla="*/ 8 w 147"/>
                  <a:gd name="T11" fmla="*/ 6 h 187"/>
                  <a:gd name="T12" fmla="*/ 8 w 147"/>
                  <a:gd name="T13" fmla="*/ 6 h 187"/>
                  <a:gd name="T14" fmla="*/ 9 w 147"/>
                  <a:gd name="T15" fmla="*/ 6 h 187"/>
                  <a:gd name="T16" fmla="*/ 9 w 147"/>
                  <a:gd name="T17" fmla="*/ 7 h 187"/>
                  <a:gd name="T18" fmla="*/ 9 w 147"/>
                  <a:gd name="T19" fmla="*/ 8 h 187"/>
                  <a:gd name="T20" fmla="*/ 8 w 147"/>
                  <a:gd name="T21" fmla="*/ 11 h 187"/>
                  <a:gd name="T22" fmla="*/ 8 w 147"/>
                  <a:gd name="T23" fmla="*/ 12 h 187"/>
                  <a:gd name="T24" fmla="*/ 7 w 147"/>
                  <a:gd name="T25" fmla="*/ 9 h 187"/>
                  <a:gd name="T26" fmla="*/ 6 w 147"/>
                  <a:gd name="T27" fmla="*/ 8 h 187"/>
                  <a:gd name="T28" fmla="*/ 5 w 147"/>
                  <a:gd name="T29" fmla="*/ 7 h 187"/>
                  <a:gd name="T30" fmla="*/ 4 w 147"/>
                  <a:gd name="T31" fmla="*/ 6 h 187"/>
                  <a:gd name="T32" fmla="*/ 3 w 147"/>
                  <a:gd name="T33" fmla="*/ 5 h 187"/>
                  <a:gd name="T34" fmla="*/ 2 w 147"/>
                  <a:gd name="T35" fmla="*/ 4 h 187"/>
                  <a:gd name="T36" fmla="*/ 1 w 147"/>
                  <a:gd name="T37" fmla="*/ 4 h 187"/>
                  <a:gd name="T38" fmla="*/ 0 w 147"/>
                  <a:gd name="T39" fmla="*/ 4 h 187"/>
                  <a:gd name="T40" fmla="*/ 0 w 147"/>
                  <a:gd name="T41" fmla="*/ 3 h 187"/>
                  <a:gd name="T42" fmla="*/ 0 w 147"/>
                  <a:gd name="T43" fmla="*/ 3 h 187"/>
                  <a:gd name="T44" fmla="*/ 0 w 147"/>
                  <a:gd name="T45" fmla="*/ 2 h 187"/>
                  <a:gd name="T46" fmla="*/ 1 w 147"/>
                  <a:gd name="T47" fmla="*/ 2 h 187"/>
                  <a:gd name="T48" fmla="*/ 2 w 147"/>
                  <a:gd name="T49" fmla="*/ 1 h 187"/>
                  <a:gd name="T50" fmla="*/ 3 w 147"/>
                  <a:gd name="T51" fmla="*/ 1 h 187"/>
                  <a:gd name="T52" fmla="*/ 4 w 147"/>
                  <a:gd name="T53" fmla="*/ 1 h 187"/>
                  <a:gd name="T54" fmla="*/ 4 w 147"/>
                  <a:gd name="T55" fmla="*/ 1 h 187"/>
                  <a:gd name="T56" fmla="*/ 5 w 147"/>
                  <a:gd name="T57" fmla="*/ 1 h 187"/>
                  <a:gd name="T58" fmla="*/ 6 w 147"/>
                  <a:gd name="T59" fmla="*/ 1 h 187"/>
                  <a:gd name="T60" fmla="*/ 6 w 147"/>
                  <a:gd name="T61" fmla="*/ 2 h 187"/>
                  <a:gd name="T62" fmla="*/ 7 w 147"/>
                  <a:gd name="T63" fmla="*/ 3 h 1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7"/>
                  <a:gd name="T97" fmla="*/ 0 h 187"/>
                  <a:gd name="T98" fmla="*/ 147 w 147"/>
                  <a:gd name="T99" fmla="*/ 187 h 18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7" h="187">
                    <a:moveTo>
                      <a:pt x="121" y="42"/>
                    </a:moveTo>
                    <a:lnTo>
                      <a:pt x="121" y="47"/>
                    </a:lnTo>
                    <a:lnTo>
                      <a:pt x="121" y="54"/>
                    </a:lnTo>
                    <a:lnTo>
                      <a:pt x="120" y="66"/>
                    </a:lnTo>
                    <a:lnTo>
                      <a:pt x="120" y="71"/>
                    </a:lnTo>
                    <a:lnTo>
                      <a:pt x="121" y="78"/>
                    </a:lnTo>
                    <a:lnTo>
                      <a:pt x="123" y="83"/>
                    </a:lnTo>
                    <a:lnTo>
                      <a:pt x="124" y="86"/>
                    </a:lnTo>
                    <a:lnTo>
                      <a:pt x="126" y="88"/>
                    </a:lnTo>
                    <a:lnTo>
                      <a:pt x="131" y="88"/>
                    </a:lnTo>
                    <a:lnTo>
                      <a:pt x="134" y="88"/>
                    </a:lnTo>
                    <a:lnTo>
                      <a:pt x="137" y="88"/>
                    </a:lnTo>
                    <a:lnTo>
                      <a:pt x="139" y="88"/>
                    </a:lnTo>
                    <a:lnTo>
                      <a:pt x="141" y="89"/>
                    </a:lnTo>
                    <a:lnTo>
                      <a:pt x="143" y="91"/>
                    </a:lnTo>
                    <a:lnTo>
                      <a:pt x="146" y="94"/>
                    </a:lnTo>
                    <a:lnTo>
                      <a:pt x="146" y="99"/>
                    </a:lnTo>
                    <a:lnTo>
                      <a:pt x="147" y="104"/>
                    </a:lnTo>
                    <a:lnTo>
                      <a:pt x="146" y="115"/>
                    </a:lnTo>
                    <a:lnTo>
                      <a:pt x="144" y="128"/>
                    </a:lnTo>
                    <a:lnTo>
                      <a:pt x="143" y="139"/>
                    </a:lnTo>
                    <a:lnTo>
                      <a:pt x="138" y="164"/>
                    </a:lnTo>
                    <a:lnTo>
                      <a:pt x="136" y="176"/>
                    </a:lnTo>
                    <a:lnTo>
                      <a:pt x="135" y="187"/>
                    </a:lnTo>
                    <a:lnTo>
                      <a:pt x="124" y="166"/>
                    </a:lnTo>
                    <a:lnTo>
                      <a:pt x="113" y="143"/>
                    </a:lnTo>
                    <a:lnTo>
                      <a:pt x="106" y="132"/>
                    </a:lnTo>
                    <a:lnTo>
                      <a:pt x="99" y="122"/>
                    </a:lnTo>
                    <a:lnTo>
                      <a:pt x="92" y="111"/>
                    </a:lnTo>
                    <a:lnTo>
                      <a:pt x="85" y="101"/>
                    </a:lnTo>
                    <a:lnTo>
                      <a:pt x="76" y="92"/>
                    </a:lnTo>
                    <a:lnTo>
                      <a:pt x="68" y="84"/>
                    </a:lnTo>
                    <a:lnTo>
                      <a:pt x="59" y="76"/>
                    </a:lnTo>
                    <a:lnTo>
                      <a:pt x="48" y="68"/>
                    </a:lnTo>
                    <a:lnTo>
                      <a:pt x="38" y="63"/>
                    </a:lnTo>
                    <a:lnTo>
                      <a:pt x="32" y="60"/>
                    </a:lnTo>
                    <a:lnTo>
                      <a:pt x="26" y="58"/>
                    </a:lnTo>
                    <a:lnTo>
                      <a:pt x="20" y="56"/>
                    </a:lnTo>
                    <a:lnTo>
                      <a:pt x="14" y="55"/>
                    </a:lnTo>
                    <a:lnTo>
                      <a:pt x="7" y="54"/>
                    </a:lnTo>
                    <a:lnTo>
                      <a:pt x="0" y="53"/>
                    </a:lnTo>
                    <a:lnTo>
                      <a:pt x="1" y="47"/>
                    </a:lnTo>
                    <a:lnTo>
                      <a:pt x="3" y="42"/>
                    </a:lnTo>
                    <a:lnTo>
                      <a:pt x="5" y="37"/>
                    </a:lnTo>
                    <a:lnTo>
                      <a:pt x="8" y="33"/>
                    </a:lnTo>
                    <a:lnTo>
                      <a:pt x="12" y="30"/>
                    </a:lnTo>
                    <a:lnTo>
                      <a:pt x="15" y="25"/>
                    </a:lnTo>
                    <a:lnTo>
                      <a:pt x="19" y="22"/>
                    </a:lnTo>
                    <a:lnTo>
                      <a:pt x="23" y="19"/>
                    </a:lnTo>
                    <a:lnTo>
                      <a:pt x="33" y="14"/>
                    </a:lnTo>
                    <a:lnTo>
                      <a:pt x="42" y="9"/>
                    </a:lnTo>
                    <a:lnTo>
                      <a:pt x="52" y="5"/>
                    </a:lnTo>
                    <a:lnTo>
                      <a:pt x="62" y="0"/>
                    </a:lnTo>
                    <a:lnTo>
                      <a:pt x="66" y="1"/>
                    </a:lnTo>
                    <a:lnTo>
                      <a:pt x="71" y="1"/>
                    </a:lnTo>
                    <a:lnTo>
                      <a:pt x="75" y="2"/>
                    </a:lnTo>
                    <a:lnTo>
                      <a:pt x="80" y="4"/>
                    </a:lnTo>
                    <a:lnTo>
                      <a:pt x="84" y="6"/>
                    </a:lnTo>
                    <a:lnTo>
                      <a:pt x="88" y="8"/>
                    </a:lnTo>
                    <a:lnTo>
                      <a:pt x="96" y="13"/>
                    </a:lnTo>
                    <a:lnTo>
                      <a:pt x="104" y="19"/>
                    </a:lnTo>
                    <a:lnTo>
                      <a:pt x="111" y="26"/>
                    </a:lnTo>
                    <a:lnTo>
                      <a:pt x="116" y="34"/>
                    </a:lnTo>
                    <a:lnTo>
                      <a:pt x="121" y="42"/>
                    </a:lnTo>
                    <a:close/>
                  </a:path>
                </a:pathLst>
              </a:custGeom>
              <a:solidFill>
                <a:srgbClr val="FFBFBF"/>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698" name="Freeform 107"/>
              <p:cNvSpPr>
                <a:spLocks/>
              </p:cNvSpPr>
              <p:nvPr/>
            </p:nvSpPr>
            <p:spPr bwMode="auto">
              <a:xfrm>
                <a:off x="4350" y="2361"/>
                <a:ext cx="74" cy="150"/>
              </a:xfrm>
              <a:custGeom>
                <a:avLst/>
                <a:gdLst>
                  <a:gd name="T0" fmla="*/ 6 w 148"/>
                  <a:gd name="T1" fmla="*/ 3 h 301"/>
                  <a:gd name="T2" fmla="*/ 6 w 148"/>
                  <a:gd name="T3" fmla="*/ 4 h 301"/>
                  <a:gd name="T4" fmla="*/ 5 w 148"/>
                  <a:gd name="T5" fmla="*/ 4 h 301"/>
                  <a:gd name="T6" fmla="*/ 5 w 148"/>
                  <a:gd name="T7" fmla="*/ 5 h 301"/>
                  <a:gd name="T8" fmla="*/ 5 w 148"/>
                  <a:gd name="T9" fmla="*/ 6 h 301"/>
                  <a:gd name="T10" fmla="*/ 5 w 148"/>
                  <a:gd name="T11" fmla="*/ 7 h 301"/>
                  <a:gd name="T12" fmla="*/ 5 w 148"/>
                  <a:gd name="T13" fmla="*/ 8 h 301"/>
                  <a:gd name="T14" fmla="*/ 6 w 148"/>
                  <a:gd name="T15" fmla="*/ 9 h 301"/>
                  <a:gd name="T16" fmla="*/ 6 w 148"/>
                  <a:gd name="T17" fmla="*/ 10 h 301"/>
                  <a:gd name="T18" fmla="*/ 7 w 148"/>
                  <a:gd name="T19" fmla="*/ 10 h 301"/>
                  <a:gd name="T20" fmla="*/ 7 w 148"/>
                  <a:gd name="T21" fmla="*/ 11 h 301"/>
                  <a:gd name="T22" fmla="*/ 7 w 148"/>
                  <a:gd name="T23" fmla="*/ 10 h 301"/>
                  <a:gd name="T24" fmla="*/ 7 w 148"/>
                  <a:gd name="T25" fmla="*/ 10 h 301"/>
                  <a:gd name="T26" fmla="*/ 7 w 148"/>
                  <a:gd name="T27" fmla="*/ 10 h 301"/>
                  <a:gd name="T28" fmla="*/ 7 w 148"/>
                  <a:gd name="T29" fmla="*/ 9 h 301"/>
                  <a:gd name="T30" fmla="*/ 7 w 148"/>
                  <a:gd name="T31" fmla="*/ 9 h 301"/>
                  <a:gd name="T32" fmla="*/ 7 w 148"/>
                  <a:gd name="T33" fmla="*/ 9 h 301"/>
                  <a:gd name="T34" fmla="*/ 6 w 148"/>
                  <a:gd name="T35" fmla="*/ 8 h 301"/>
                  <a:gd name="T36" fmla="*/ 6 w 148"/>
                  <a:gd name="T37" fmla="*/ 8 h 301"/>
                  <a:gd name="T38" fmla="*/ 6 w 148"/>
                  <a:gd name="T39" fmla="*/ 7 h 301"/>
                  <a:gd name="T40" fmla="*/ 6 w 148"/>
                  <a:gd name="T41" fmla="*/ 6 h 301"/>
                  <a:gd name="T42" fmla="*/ 6 w 148"/>
                  <a:gd name="T43" fmla="*/ 6 h 301"/>
                  <a:gd name="T44" fmla="*/ 7 w 148"/>
                  <a:gd name="T45" fmla="*/ 5 h 301"/>
                  <a:gd name="T46" fmla="*/ 7 w 148"/>
                  <a:gd name="T47" fmla="*/ 5 h 301"/>
                  <a:gd name="T48" fmla="*/ 8 w 148"/>
                  <a:gd name="T49" fmla="*/ 5 h 301"/>
                  <a:gd name="T50" fmla="*/ 8 w 148"/>
                  <a:gd name="T51" fmla="*/ 6 h 301"/>
                  <a:gd name="T52" fmla="*/ 9 w 148"/>
                  <a:gd name="T53" fmla="*/ 6 h 301"/>
                  <a:gd name="T54" fmla="*/ 9 w 148"/>
                  <a:gd name="T55" fmla="*/ 7 h 301"/>
                  <a:gd name="T56" fmla="*/ 9 w 148"/>
                  <a:gd name="T57" fmla="*/ 8 h 301"/>
                  <a:gd name="T58" fmla="*/ 10 w 148"/>
                  <a:gd name="T59" fmla="*/ 9 h 301"/>
                  <a:gd name="T60" fmla="*/ 10 w 148"/>
                  <a:gd name="T61" fmla="*/ 10 h 301"/>
                  <a:gd name="T62" fmla="*/ 10 w 148"/>
                  <a:gd name="T63" fmla="*/ 13 h 301"/>
                  <a:gd name="T64" fmla="*/ 9 w 148"/>
                  <a:gd name="T65" fmla="*/ 16 h 301"/>
                  <a:gd name="T66" fmla="*/ 10 w 148"/>
                  <a:gd name="T67" fmla="*/ 18 h 301"/>
                  <a:gd name="T68" fmla="*/ 10 w 148"/>
                  <a:gd name="T69" fmla="*/ 18 h 301"/>
                  <a:gd name="T70" fmla="*/ 9 w 148"/>
                  <a:gd name="T71" fmla="*/ 18 h 301"/>
                  <a:gd name="T72" fmla="*/ 9 w 148"/>
                  <a:gd name="T73" fmla="*/ 18 h 301"/>
                  <a:gd name="T74" fmla="*/ 8 w 148"/>
                  <a:gd name="T75" fmla="*/ 18 h 301"/>
                  <a:gd name="T76" fmla="*/ 7 w 148"/>
                  <a:gd name="T77" fmla="*/ 17 h 301"/>
                  <a:gd name="T78" fmla="*/ 7 w 148"/>
                  <a:gd name="T79" fmla="*/ 17 h 301"/>
                  <a:gd name="T80" fmla="*/ 6 w 148"/>
                  <a:gd name="T81" fmla="*/ 15 h 301"/>
                  <a:gd name="T82" fmla="*/ 6 w 148"/>
                  <a:gd name="T83" fmla="*/ 14 h 301"/>
                  <a:gd name="T84" fmla="*/ 5 w 148"/>
                  <a:gd name="T85" fmla="*/ 13 h 301"/>
                  <a:gd name="T86" fmla="*/ 4 w 148"/>
                  <a:gd name="T87" fmla="*/ 11 h 301"/>
                  <a:gd name="T88" fmla="*/ 3 w 148"/>
                  <a:gd name="T89" fmla="*/ 10 h 301"/>
                  <a:gd name="T90" fmla="*/ 2 w 148"/>
                  <a:gd name="T91" fmla="*/ 8 h 301"/>
                  <a:gd name="T92" fmla="*/ 1 w 148"/>
                  <a:gd name="T93" fmla="*/ 6 h 301"/>
                  <a:gd name="T94" fmla="*/ 1 w 148"/>
                  <a:gd name="T95" fmla="*/ 4 h 301"/>
                  <a:gd name="T96" fmla="*/ 0 w 148"/>
                  <a:gd name="T97" fmla="*/ 4 h 301"/>
                  <a:gd name="T98" fmla="*/ 0 w 148"/>
                  <a:gd name="T99" fmla="*/ 3 h 301"/>
                  <a:gd name="T100" fmla="*/ 1 w 148"/>
                  <a:gd name="T101" fmla="*/ 2 h 301"/>
                  <a:gd name="T102" fmla="*/ 1 w 148"/>
                  <a:gd name="T103" fmla="*/ 1 h 301"/>
                  <a:gd name="T104" fmla="*/ 1 w 148"/>
                  <a:gd name="T105" fmla="*/ 0 h 301"/>
                  <a:gd name="T106" fmla="*/ 3 w 148"/>
                  <a:gd name="T107" fmla="*/ 0 h 301"/>
                  <a:gd name="T108" fmla="*/ 4 w 148"/>
                  <a:gd name="T109" fmla="*/ 1 h 301"/>
                  <a:gd name="T110" fmla="*/ 5 w 148"/>
                  <a:gd name="T111" fmla="*/ 1 h 301"/>
                  <a:gd name="T112" fmla="*/ 5 w 148"/>
                  <a:gd name="T113" fmla="*/ 2 h 301"/>
                  <a:gd name="T114" fmla="*/ 6 w 148"/>
                  <a:gd name="T115" fmla="*/ 2 h 30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8"/>
                  <a:gd name="T175" fmla="*/ 0 h 301"/>
                  <a:gd name="T176" fmla="*/ 148 w 148"/>
                  <a:gd name="T177" fmla="*/ 301 h 30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8" h="301">
                    <a:moveTo>
                      <a:pt x="95" y="54"/>
                    </a:moveTo>
                    <a:lnTo>
                      <a:pt x="91" y="57"/>
                    </a:lnTo>
                    <a:lnTo>
                      <a:pt x="88" y="62"/>
                    </a:lnTo>
                    <a:lnTo>
                      <a:pt x="85" y="66"/>
                    </a:lnTo>
                    <a:lnTo>
                      <a:pt x="82" y="70"/>
                    </a:lnTo>
                    <a:lnTo>
                      <a:pt x="80" y="75"/>
                    </a:lnTo>
                    <a:lnTo>
                      <a:pt x="78" y="80"/>
                    </a:lnTo>
                    <a:lnTo>
                      <a:pt x="76" y="85"/>
                    </a:lnTo>
                    <a:lnTo>
                      <a:pt x="75" y="90"/>
                    </a:lnTo>
                    <a:lnTo>
                      <a:pt x="74" y="102"/>
                    </a:lnTo>
                    <a:lnTo>
                      <a:pt x="74" y="113"/>
                    </a:lnTo>
                    <a:lnTo>
                      <a:pt x="74" y="124"/>
                    </a:lnTo>
                    <a:lnTo>
                      <a:pt x="76" y="134"/>
                    </a:lnTo>
                    <a:lnTo>
                      <a:pt x="79" y="140"/>
                    </a:lnTo>
                    <a:lnTo>
                      <a:pt x="83" y="148"/>
                    </a:lnTo>
                    <a:lnTo>
                      <a:pt x="86" y="154"/>
                    </a:lnTo>
                    <a:lnTo>
                      <a:pt x="90" y="160"/>
                    </a:lnTo>
                    <a:lnTo>
                      <a:pt x="94" y="166"/>
                    </a:lnTo>
                    <a:lnTo>
                      <a:pt x="99" y="171"/>
                    </a:lnTo>
                    <a:lnTo>
                      <a:pt x="102" y="173"/>
                    </a:lnTo>
                    <a:lnTo>
                      <a:pt x="105" y="175"/>
                    </a:lnTo>
                    <a:lnTo>
                      <a:pt x="108" y="177"/>
                    </a:lnTo>
                    <a:lnTo>
                      <a:pt x="112" y="178"/>
                    </a:lnTo>
                    <a:lnTo>
                      <a:pt x="114" y="175"/>
                    </a:lnTo>
                    <a:lnTo>
                      <a:pt x="115" y="173"/>
                    </a:lnTo>
                    <a:lnTo>
                      <a:pt x="115" y="170"/>
                    </a:lnTo>
                    <a:lnTo>
                      <a:pt x="115" y="167"/>
                    </a:lnTo>
                    <a:lnTo>
                      <a:pt x="114" y="165"/>
                    </a:lnTo>
                    <a:lnTo>
                      <a:pt x="112" y="163"/>
                    </a:lnTo>
                    <a:lnTo>
                      <a:pt x="109" y="158"/>
                    </a:lnTo>
                    <a:lnTo>
                      <a:pt x="107" y="155"/>
                    </a:lnTo>
                    <a:lnTo>
                      <a:pt x="105" y="153"/>
                    </a:lnTo>
                    <a:lnTo>
                      <a:pt x="101" y="148"/>
                    </a:lnTo>
                    <a:lnTo>
                      <a:pt x="100" y="145"/>
                    </a:lnTo>
                    <a:lnTo>
                      <a:pt x="99" y="142"/>
                    </a:lnTo>
                    <a:lnTo>
                      <a:pt x="98" y="138"/>
                    </a:lnTo>
                    <a:lnTo>
                      <a:pt x="98" y="134"/>
                    </a:lnTo>
                    <a:lnTo>
                      <a:pt x="98" y="131"/>
                    </a:lnTo>
                    <a:lnTo>
                      <a:pt x="97" y="128"/>
                    </a:lnTo>
                    <a:lnTo>
                      <a:pt x="96" y="120"/>
                    </a:lnTo>
                    <a:lnTo>
                      <a:pt x="95" y="112"/>
                    </a:lnTo>
                    <a:lnTo>
                      <a:pt x="95" y="104"/>
                    </a:lnTo>
                    <a:lnTo>
                      <a:pt x="96" y="100"/>
                    </a:lnTo>
                    <a:lnTo>
                      <a:pt x="98" y="96"/>
                    </a:lnTo>
                    <a:lnTo>
                      <a:pt x="99" y="92"/>
                    </a:lnTo>
                    <a:lnTo>
                      <a:pt x="101" y="89"/>
                    </a:lnTo>
                    <a:lnTo>
                      <a:pt x="104" y="87"/>
                    </a:lnTo>
                    <a:lnTo>
                      <a:pt x="107" y="86"/>
                    </a:lnTo>
                    <a:lnTo>
                      <a:pt x="111" y="85"/>
                    </a:lnTo>
                    <a:lnTo>
                      <a:pt x="116" y="86"/>
                    </a:lnTo>
                    <a:lnTo>
                      <a:pt x="123" y="90"/>
                    </a:lnTo>
                    <a:lnTo>
                      <a:pt x="127" y="96"/>
                    </a:lnTo>
                    <a:lnTo>
                      <a:pt x="131" y="101"/>
                    </a:lnTo>
                    <a:lnTo>
                      <a:pt x="135" y="107"/>
                    </a:lnTo>
                    <a:lnTo>
                      <a:pt x="138" y="112"/>
                    </a:lnTo>
                    <a:lnTo>
                      <a:pt x="140" y="118"/>
                    </a:lnTo>
                    <a:lnTo>
                      <a:pt x="142" y="124"/>
                    </a:lnTo>
                    <a:lnTo>
                      <a:pt x="144" y="130"/>
                    </a:lnTo>
                    <a:lnTo>
                      <a:pt x="146" y="137"/>
                    </a:lnTo>
                    <a:lnTo>
                      <a:pt x="147" y="144"/>
                    </a:lnTo>
                    <a:lnTo>
                      <a:pt x="148" y="158"/>
                    </a:lnTo>
                    <a:lnTo>
                      <a:pt x="148" y="172"/>
                    </a:lnTo>
                    <a:lnTo>
                      <a:pt x="148" y="187"/>
                    </a:lnTo>
                    <a:lnTo>
                      <a:pt x="146" y="216"/>
                    </a:lnTo>
                    <a:lnTo>
                      <a:pt x="143" y="246"/>
                    </a:lnTo>
                    <a:lnTo>
                      <a:pt x="143" y="260"/>
                    </a:lnTo>
                    <a:lnTo>
                      <a:pt x="143" y="274"/>
                    </a:lnTo>
                    <a:lnTo>
                      <a:pt x="145" y="288"/>
                    </a:lnTo>
                    <a:lnTo>
                      <a:pt x="146" y="295"/>
                    </a:lnTo>
                    <a:lnTo>
                      <a:pt x="147" y="301"/>
                    </a:lnTo>
                    <a:lnTo>
                      <a:pt x="143" y="301"/>
                    </a:lnTo>
                    <a:lnTo>
                      <a:pt x="139" y="301"/>
                    </a:lnTo>
                    <a:lnTo>
                      <a:pt x="135" y="300"/>
                    </a:lnTo>
                    <a:lnTo>
                      <a:pt x="132" y="300"/>
                    </a:lnTo>
                    <a:lnTo>
                      <a:pt x="125" y="297"/>
                    </a:lnTo>
                    <a:lnTo>
                      <a:pt x="119" y="294"/>
                    </a:lnTo>
                    <a:lnTo>
                      <a:pt x="114" y="290"/>
                    </a:lnTo>
                    <a:lnTo>
                      <a:pt x="110" y="285"/>
                    </a:lnTo>
                    <a:lnTo>
                      <a:pt x="106" y="279"/>
                    </a:lnTo>
                    <a:lnTo>
                      <a:pt x="103" y="272"/>
                    </a:lnTo>
                    <a:lnTo>
                      <a:pt x="97" y="259"/>
                    </a:lnTo>
                    <a:lnTo>
                      <a:pt x="92" y="246"/>
                    </a:lnTo>
                    <a:lnTo>
                      <a:pt x="89" y="240"/>
                    </a:lnTo>
                    <a:lnTo>
                      <a:pt x="86" y="234"/>
                    </a:lnTo>
                    <a:lnTo>
                      <a:pt x="83" y="227"/>
                    </a:lnTo>
                    <a:lnTo>
                      <a:pt x="80" y="222"/>
                    </a:lnTo>
                    <a:lnTo>
                      <a:pt x="62" y="198"/>
                    </a:lnTo>
                    <a:lnTo>
                      <a:pt x="54" y="185"/>
                    </a:lnTo>
                    <a:lnTo>
                      <a:pt x="45" y="172"/>
                    </a:lnTo>
                    <a:lnTo>
                      <a:pt x="37" y="160"/>
                    </a:lnTo>
                    <a:lnTo>
                      <a:pt x="29" y="147"/>
                    </a:lnTo>
                    <a:lnTo>
                      <a:pt x="21" y="133"/>
                    </a:lnTo>
                    <a:lnTo>
                      <a:pt x="14" y="120"/>
                    </a:lnTo>
                    <a:lnTo>
                      <a:pt x="9" y="107"/>
                    </a:lnTo>
                    <a:lnTo>
                      <a:pt x="5" y="92"/>
                    </a:lnTo>
                    <a:lnTo>
                      <a:pt x="2" y="78"/>
                    </a:lnTo>
                    <a:lnTo>
                      <a:pt x="1" y="71"/>
                    </a:lnTo>
                    <a:lnTo>
                      <a:pt x="0" y="64"/>
                    </a:lnTo>
                    <a:lnTo>
                      <a:pt x="0" y="56"/>
                    </a:lnTo>
                    <a:lnTo>
                      <a:pt x="0" y="48"/>
                    </a:lnTo>
                    <a:lnTo>
                      <a:pt x="0" y="40"/>
                    </a:lnTo>
                    <a:lnTo>
                      <a:pt x="2" y="33"/>
                    </a:lnTo>
                    <a:lnTo>
                      <a:pt x="3" y="25"/>
                    </a:lnTo>
                    <a:lnTo>
                      <a:pt x="5" y="17"/>
                    </a:lnTo>
                    <a:lnTo>
                      <a:pt x="8" y="9"/>
                    </a:lnTo>
                    <a:lnTo>
                      <a:pt x="11" y="0"/>
                    </a:lnTo>
                    <a:lnTo>
                      <a:pt x="24" y="3"/>
                    </a:lnTo>
                    <a:lnTo>
                      <a:pt x="36" y="7"/>
                    </a:lnTo>
                    <a:lnTo>
                      <a:pt x="47" y="12"/>
                    </a:lnTo>
                    <a:lnTo>
                      <a:pt x="58" y="17"/>
                    </a:lnTo>
                    <a:lnTo>
                      <a:pt x="67" y="24"/>
                    </a:lnTo>
                    <a:lnTo>
                      <a:pt x="72" y="28"/>
                    </a:lnTo>
                    <a:lnTo>
                      <a:pt x="78" y="32"/>
                    </a:lnTo>
                    <a:lnTo>
                      <a:pt x="82" y="37"/>
                    </a:lnTo>
                    <a:lnTo>
                      <a:pt x="87" y="42"/>
                    </a:lnTo>
                    <a:lnTo>
                      <a:pt x="91" y="47"/>
                    </a:lnTo>
                    <a:lnTo>
                      <a:pt x="95" y="54"/>
                    </a:lnTo>
                    <a:close/>
                  </a:path>
                </a:pathLst>
              </a:custGeom>
              <a:solidFill>
                <a:srgbClr val="FFBFBF"/>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699" name="Freeform 108"/>
              <p:cNvSpPr>
                <a:spLocks/>
              </p:cNvSpPr>
              <p:nvPr/>
            </p:nvSpPr>
            <p:spPr bwMode="auto">
              <a:xfrm>
                <a:off x="4726" y="2406"/>
                <a:ext cx="39" cy="209"/>
              </a:xfrm>
              <a:custGeom>
                <a:avLst/>
                <a:gdLst>
                  <a:gd name="T0" fmla="*/ 5 w 76"/>
                  <a:gd name="T1" fmla="*/ 3 h 418"/>
                  <a:gd name="T2" fmla="*/ 5 w 76"/>
                  <a:gd name="T3" fmla="*/ 4 h 418"/>
                  <a:gd name="T4" fmla="*/ 5 w 76"/>
                  <a:gd name="T5" fmla="*/ 5 h 418"/>
                  <a:gd name="T6" fmla="*/ 5 w 76"/>
                  <a:gd name="T7" fmla="*/ 6 h 418"/>
                  <a:gd name="T8" fmla="*/ 5 w 76"/>
                  <a:gd name="T9" fmla="*/ 7 h 418"/>
                  <a:gd name="T10" fmla="*/ 5 w 76"/>
                  <a:gd name="T11" fmla="*/ 8 h 418"/>
                  <a:gd name="T12" fmla="*/ 5 w 76"/>
                  <a:gd name="T13" fmla="*/ 9 h 418"/>
                  <a:gd name="T14" fmla="*/ 5 w 76"/>
                  <a:gd name="T15" fmla="*/ 11 h 418"/>
                  <a:gd name="T16" fmla="*/ 4 w 76"/>
                  <a:gd name="T17" fmla="*/ 14 h 418"/>
                  <a:gd name="T18" fmla="*/ 4 w 76"/>
                  <a:gd name="T19" fmla="*/ 16 h 418"/>
                  <a:gd name="T20" fmla="*/ 4 w 76"/>
                  <a:gd name="T21" fmla="*/ 18 h 418"/>
                  <a:gd name="T22" fmla="*/ 4 w 76"/>
                  <a:gd name="T23" fmla="*/ 21 h 418"/>
                  <a:gd name="T24" fmla="*/ 4 w 76"/>
                  <a:gd name="T25" fmla="*/ 23 h 418"/>
                  <a:gd name="T26" fmla="*/ 3 w 76"/>
                  <a:gd name="T27" fmla="*/ 25 h 418"/>
                  <a:gd name="T28" fmla="*/ 3 w 76"/>
                  <a:gd name="T29" fmla="*/ 27 h 418"/>
                  <a:gd name="T30" fmla="*/ 3 w 76"/>
                  <a:gd name="T31" fmla="*/ 22 h 418"/>
                  <a:gd name="T32" fmla="*/ 4 w 76"/>
                  <a:gd name="T33" fmla="*/ 10 h 418"/>
                  <a:gd name="T34" fmla="*/ 4 w 76"/>
                  <a:gd name="T35" fmla="*/ 7 h 418"/>
                  <a:gd name="T36" fmla="*/ 3 w 76"/>
                  <a:gd name="T37" fmla="*/ 7 h 418"/>
                  <a:gd name="T38" fmla="*/ 2 w 76"/>
                  <a:gd name="T39" fmla="*/ 8 h 418"/>
                  <a:gd name="T40" fmla="*/ 2 w 76"/>
                  <a:gd name="T41" fmla="*/ 7 h 418"/>
                  <a:gd name="T42" fmla="*/ 2 w 76"/>
                  <a:gd name="T43" fmla="*/ 7 h 418"/>
                  <a:gd name="T44" fmla="*/ 3 w 76"/>
                  <a:gd name="T45" fmla="*/ 7 h 418"/>
                  <a:gd name="T46" fmla="*/ 4 w 76"/>
                  <a:gd name="T47" fmla="*/ 6 h 418"/>
                  <a:gd name="T48" fmla="*/ 4 w 76"/>
                  <a:gd name="T49" fmla="*/ 5 h 418"/>
                  <a:gd name="T50" fmla="*/ 4 w 76"/>
                  <a:gd name="T51" fmla="*/ 5 h 418"/>
                  <a:gd name="T52" fmla="*/ 4 w 76"/>
                  <a:gd name="T53" fmla="*/ 4 h 418"/>
                  <a:gd name="T54" fmla="*/ 4 w 76"/>
                  <a:gd name="T55" fmla="*/ 3 h 418"/>
                  <a:gd name="T56" fmla="*/ 4 w 76"/>
                  <a:gd name="T57" fmla="*/ 3 h 418"/>
                  <a:gd name="T58" fmla="*/ 3 w 76"/>
                  <a:gd name="T59" fmla="*/ 2 h 418"/>
                  <a:gd name="T60" fmla="*/ 2 w 76"/>
                  <a:gd name="T61" fmla="*/ 2 h 418"/>
                  <a:gd name="T62" fmla="*/ 2 w 76"/>
                  <a:gd name="T63" fmla="*/ 2 h 418"/>
                  <a:gd name="T64" fmla="*/ 1 w 76"/>
                  <a:gd name="T65" fmla="*/ 2 h 418"/>
                  <a:gd name="T66" fmla="*/ 1 w 76"/>
                  <a:gd name="T67" fmla="*/ 2 h 418"/>
                  <a:gd name="T68" fmla="*/ 1 w 76"/>
                  <a:gd name="T69" fmla="*/ 2 h 418"/>
                  <a:gd name="T70" fmla="*/ 1 w 76"/>
                  <a:gd name="T71" fmla="*/ 2 h 418"/>
                  <a:gd name="T72" fmla="*/ 0 w 76"/>
                  <a:gd name="T73" fmla="*/ 1 h 418"/>
                  <a:gd name="T74" fmla="*/ 1 w 76"/>
                  <a:gd name="T75" fmla="*/ 1 h 418"/>
                  <a:gd name="T76" fmla="*/ 1 w 76"/>
                  <a:gd name="T77" fmla="*/ 1 h 418"/>
                  <a:gd name="T78" fmla="*/ 1 w 76"/>
                  <a:gd name="T79" fmla="*/ 0 h 418"/>
                  <a:gd name="T80" fmla="*/ 2 w 76"/>
                  <a:gd name="T81" fmla="*/ 1 h 418"/>
                  <a:gd name="T82" fmla="*/ 2 w 76"/>
                  <a:gd name="T83" fmla="*/ 1 h 418"/>
                  <a:gd name="T84" fmla="*/ 3 w 76"/>
                  <a:gd name="T85" fmla="*/ 1 h 418"/>
                  <a:gd name="T86" fmla="*/ 4 w 76"/>
                  <a:gd name="T87" fmla="*/ 2 h 418"/>
                  <a:gd name="T88" fmla="*/ 5 w 76"/>
                  <a:gd name="T89" fmla="*/ 2 h 41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6"/>
                  <a:gd name="T136" fmla="*/ 0 h 418"/>
                  <a:gd name="T137" fmla="*/ 76 w 76"/>
                  <a:gd name="T138" fmla="*/ 418 h 41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6" h="418">
                    <a:moveTo>
                      <a:pt x="73" y="41"/>
                    </a:moveTo>
                    <a:lnTo>
                      <a:pt x="75" y="47"/>
                    </a:lnTo>
                    <a:lnTo>
                      <a:pt x="76" y="54"/>
                    </a:lnTo>
                    <a:lnTo>
                      <a:pt x="76" y="60"/>
                    </a:lnTo>
                    <a:lnTo>
                      <a:pt x="76" y="65"/>
                    </a:lnTo>
                    <a:lnTo>
                      <a:pt x="75" y="71"/>
                    </a:lnTo>
                    <a:lnTo>
                      <a:pt x="74" y="76"/>
                    </a:lnTo>
                    <a:lnTo>
                      <a:pt x="71" y="81"/>
                    </a:lnTo>
                    <a:lnTo>
                      <a:pt x="68" y="87"/>
                    </a:lnTo>
                    <a:lnTo>
                      <a:pt x="70" y="99"/>
                    </a:lnTo>
                    <a:lnTo>
                      <a:pt x="71" y="111"/>
                    </a:lnTo>
                    <a:lnTo>
                      <a:pt x="71" y="121"/>
                    </a:lnTo>
                    <a:lnTo>
                      <a:pt x="71" y="132"/>
                    </a:lnTo>
                    <a:lnTo>
                      <a:pt x="71" y="144"/>
                    </a:lnTo>
                    <a:lnTo>
                      <a:pt x="70" y="155"/>
                    </a:lnTo>
                    <a:lnTo>
                      <a:pt x="67" y="176"/>
                    </a:lnTo>
                    <a:lnTo>
                      <a:pt x="64" y="197"/>
                    </a:lnTo>
                    <a:lnTo>
                      <a:pt x="60" y="218"/>
                    </a:lnTo>
                    <a:lnTo>
                      <a:pt x="58" y="241"/>
                    </a:lnTo>
                    <a:lnTo>
                      <a:pt x="57" y="252"/>
                    </a:lnTo>
                    <a:lnTo>
                      <a:pt x="57" y="264"/>
                    </a:lnTo>
                    <a:lnTo>
                      <a:pt x="56" y="284"/>
                    </a:lnTo>
                    <a:lnTo>
                      <a:pt x="55" y="303"/>
                    </a:lnTo>
                    <a:lnTo>
                      <a:pt x="54" y="323"/>
                    </a:lnTo>
                    <a:lnTo>
                      <a:pt x="52" y="343"/>
                    </a:lnTo>
                    <a:lnTo>
                      <a:pt x="50" y="362"/>
                    </a:lnTo>
                    <a:lnTo>
                      <a:pt x="47" y="382"/>
                    </a:lnTo>
                    <a:lnTo>
                      <a:pt x="42" y="400"/>
                    </a:lnTo>
                    <a:lnTo>
                      <a:pt x="38" y="409"/>
                    </a:lnTo>
                    <a:lnTo>
                      <a:pt x="35" y="418"/>
                    </a:lnTo>
                    <a:lnTo>
                      <a:pt x="37" y="379"/>
                    </a:lnTo>
                    <a:lnTo>
                      <a:pt x="40" y="341"/>
                    </a:lnTo>
                    <a:lnTo>
                      <a:pt x="48" y="191"/>
                    </a:lnTo>
                    <a:lnTo>
                      <a:pt x="50" y="153"/>
                    </a:lnTo>
                    <a:lnTo>
                      <a:pt x="52" y="114"/>
                    </a:lnTo>
                    <a:lnTo>
                      <a:pt x="48" y="114"/>
                    </a:lnTo>
                    <a:lnTo>
                      <a:pt x="45" y="114"/>
                    </a:lnTo>
                    <a:lnTo>
                      <a:pt x="41" y="115"/>
                    </a:lnTo>
                    <a:lnTo>
                      <a:pt x="36" y="116"/>
                    </a:lnTo>
                    <a:lnTo>
                      <a:pt x="32" y="116"/>
                    </a:lnTo>
                    <a:lnTo>
                      <a:pt x="29" y="116"/>
                    </a:lnTo>
                    <a:lnTo>
                      <a:pt x="25" y="115"/>
                    </a:lnTo>
                    <a:lnTo>
                      <a:pt x="24" y="114"/>
                    </a:lnTo>
                    <a:lnTo>
                      <a:pt x="22" y="112"/>
                    </a:lnTo>
                    <a:lnTo>
                      <a:pt x="29" y="106"/>
                    </a:lnTo>
                    <a:lnTo>
                      <a:pt x="37" y="99"/>
                    </a:lnTo>
                    <a:lnTo>
                      <a:pt x="46" y="91"/>
                    </a:lnTo>
                    <a:lnTo>
                      <a:pt x="49" y="87"/>
                    </a:lnTo>
                    <a:lnTo>
                      <a:pt x="52" y="83"/>
                    </a:lnTo>
                    <a:lnTo>
                      <a:pt x="54" y="78"/>
                    </a:lnTo>
                    <a:lnTo>
                      <a:pt x="56" y="73"/>
                    </a:lnTo>
                    <a:lnTo>
                      <a:pt x="58" y="69"/>
                    </a:lnTo>
                    <a:lnTo>
                      <a:pt x="59" y="64"/>
                    </a:lnTo>
                    <a:lnTo>
                      <a:pt x="59" y="58"/>
                    </a:lnTo>
                    <a:lnTo>
                      <a:pt x="58" y="53"/>
                    </a:lnTo>
                    <a:lnTo>
                      <a:pt x="57" y="47"/>
                    </a:lnTo>
                    <a:lnTo>
                      <a:pt x="55" y="41"/>
                    </a:lnTo>
                    <a:lnTo>
                      <a:pt x="50" y="36"/>
                    </a:lnTo>
                    <a:lnTo>
                      <a:pt x="44" y="30"/>
                    </a:lnTo>
                    <a:lnTo>
                      <a:pt x="37" y="25"/>
                    </a:lnTo>
                    <a:lnTo>
                      <a:pt x="31" y="21"/>
                    </a:lnTo>
                    <a:lnTo>
                      <a:pt x="28" y="19"/>
                    </a:lnTo>
                    <a:lnTo>
                      <a:pt x="25" y="18"/>
                    </a:lnTo>
                    <a:lnTo>
                      <a:pt x="22" y="17"/>
                    </a:lnTo>
                    <a:lnTo>
                      <a:pt x="19" y="16"/>
                    </a:lnTo>
                    <a:lnTo>
                      <a:pt x="15" y="17"/>
                    </a:lnTo>
                    <a:lnTo>
                      <a:pt x="12" y="18"/>
                    </a:lnTo>
                    <a:lnTo>
                      <a:pt x="9" y="20"/>
                    </a:lnTo>
                    <a:lnTo>
                      <a:pt x="5" y="22"/>
                    </a:lnTo>
                    <a:lnTo>
                      <a:pt x="4" y="21"/>
                    </a:lnTo>
                    <a:lnTo>
                      <a:pt x="3" y="20"/>
                    </a:lnTo>
                    <a:lnTo>
                      <a:pt x="2" y="19"/>
                    </a:lnTo>
                    <a:lnTo>
                      <a:pt x="1" y="19"/>
                    </a:lnTo>
                    <a:lnTo>
                      <a:pt x="0" y="16"/>
                    </a:lnTo>
                    <a:lnTo>
                      <a:pt x="0" y="13"/>
                    </a:lnTo>
                    <a:lnTo>
                      <a:pt x="1" y="10"/>
                    </a:lnTo>
                    <a:lnTo>
                      <a:pt x="3" y="8"/>
                    </a:lnTo>
                    <a:lnTo>
                      <a:pt x="7" y="3"/>
                    </a:lnTo>
                    <a:lnTo>
                      <a:pt x="9" y="1"/>
                    </a:lnTo>
                    <a:lnTo>
                      <a:pt x="11" y="0"/>
                    </a:lnTo>
                    <a:lnTo>
                      <a:pt x="16" y="0"/>
                    </a:lnTo>
                    <a:lnTo>
                      <a:pt x="21" y="1"/>
                    </a:lnTo>
                    <a:lnTo>
                      <a:pt x="26" y="2"/>
                    </a:lnTo>
                    <a:lnTo>
                      <a:pt x="30" y="3"/>
                    </a:lnTo>
                    <a:lnTo>
                      <a:pt x="34" y="5"/>
                    </a:lnTo>
                    <a:lnTo>
                      <a:pt x="40" y="7"/>
                    </a:lnTo>
                    <a:lnTo>
                      <a:pt x="48" y="12"/>
                    </a:lnTo>
                    <a:lnTo>
                      <a:pt x="55" y="17"/>
                    </a:lnTo>
                    <a:lnTo>
                      <a:pt x="61" y="24"/>
                    </a:lnTo>
                    <a:lnTo>
                      <a:pt x="68" y="32"/>
                    </a:lnTo>
                    <a:lnTo>
                      <a:pt x="73" y="41"/>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700" name="Freeform 109"/>
              <p:cNvSpPr>
                <a:spLocks/>
              </p:cNvSpPr>
              <p:nvPr/>
            </p:nvSpPr>
            <p:spPr bwMode="auto">
              <a:xfrm>
                <a:off x="4541" y="2420"/>
                <a:ext cx="68" cy="165"/>
              </a:xfrm>
              <a:custGeom>
                <a:avLst/>
                <a:gdLst>
                  <a:gd name="T0" fmla="*/ 9 w 136"/>
                  <a:gd name="T1" fmla="*/ 1 h 329"/>
                  <a:gd name="T2" fmla="*/ 8 w 136"/>
                  <a:gd name="T3" fmla="*/ 1 h 329"/>
                  <a:gd name="T4" fmla="*/ 6 w 136"/>
                  <a:gd name="T5" fmla="*/ 1 h 329"/>
                  <a:gd name="T6" fmla="*/ 6 w 136"/>
                  <a:gd name="T7" fmla="*/ 2 h 329"/>
                  <a:gd name="T8" fmla="*/ 5 w 136"/>
                  <a:gd name="T9" fmla="*/ 2 h 329"/>
                  <a:gd name="T10" fmla="*/ 5 w 136"/>
                  <a:gd name="T11" fmla="*/ 2 h 329"/>
                  <a:gd name="T12" fmla="*/ 4 w 136"/>
                  <a:gd name="T13" fmla="*/ 3 h 329"/>
                  <a:gd name="T14" fmla="*/ 4 w 136"/>
                  <a:gd name="T15" fmla="*/ 3 h 329"/>
                  <a:gd name="T16" fmla="*/ 4 w 136"/>
                  <a:gd name="T17" fmla="*/ 4 h 329"/>
                  <a:gd name="T18" fmla="*/ 4 w 136"/>
                  <a:gd name="T19" fmla="*/ 4 h 329"/>
                  <a:gd name="T20" fmla="*/ 5 w 136"/>
                  <a:gd name="T21" fmla="*/ 5 h 329"/>
                  <a:gd name="T22" fmla="*/ 5 w 136"/>
                  <a:gd name="T23" fmla="*/ 6 h 329"/>
                  <a:gd name="T24" fmla="*/ 6 w 136"/>
                  <a:gd name="T25" fmla="*/ 6 h 329"/>
                  <a:gd name="T26" fmla="*/ 6 w 136"/>
                  <a:gd name="T27" fmla="*/ 7 h 329"/>
                  <a:gd name="T28" fmla="*/ 7 w 136"/>
                  <a:gd name="T29" fmla="*/ 7 h 329"/>
                  <a:gd name="T30" fmla="*/ 6 w 136"/>
                  <a:gd name="T31" fmla="*/ 7 h 329"/>
                  <a:gd name="T32" fmla="*/ 6 w 136"/>
                  <a:gd name="T33" fmla="*/ 7 h 329"/>
                  <a:gd name="T34" fmla="*/ 5 w 136"/>
                  <a:gd name="T35" fmla="*/ 7 h 329"/>
                  <a:gd name="T36" fmla="*/ 5 w 136"/>
                  <a:gd name="T37" fmla="*/ 7 h 329"/>
                  <a:gd name="T38" fmla="*/ 5 w 136"/>
                  <a:gd name="T39" fmla="*/ 6 h 329"/>
                  <a:gd name="T40" fmla="*/ 4 w 136"/>
                  <a:gd name="T41" fmla="*/ 7 h 329"/>
                  <a:gd name="T42" fmla="*/ 3 w 136"/>
                  <a:gd name="T43" fmla="*/ 9 h 329"/>
                  <a:gd name="T44" fmla="*/ 2 w 136"/>
                  <a:gd name="T45" fmla="*/ 10 h 329"/>
                  <a:gd name="T46" fmla="*/ 2 w 136"/>
                  <a:gd name="T47" fmla="*/ 12 h 329"/>
                  <a:gd name="T48" fmla="*/ 1 w 136"/>
                  <a:gd name="T49" fmla="*/ 14 h 329"/>
                  <a:gd name="T50" fmla="*/ 1 w 136"/>
                  <a:gd name="T51" fmla="*/ 16 h 329"/>
                  <a:gd name="T52" fmla="*/ 1 w 136"/>
                  <a:gd name="T53" fmla="*/ 19 h 329"/>
                  <a:gd name="T54" fmla="*/ 1 w 136"/>
                  <a:gd name="T55" fmla="*/ 21 h 329"/>
                  <a:gd name="T56" fmla="*/ 0 w 136"/>
                  <a:gd name="T57" fmla="*/ 19 h 329"/>
                  <a:gd name="T58" fmla="*/ 0 w 136"/>
                  <a:gd name="T59" fmla="*/ 18 h 329"/>
                  <a:gd name="T60" fmla="*/ 1 w 136"/>
                  <a:gd name="T61" fmla="*/ 14 h 329"/>
                  <a:gd name="T62" fmla="*/ 1 w 136"/>
                  <a:gd name="T63" fmla="*/ 12 h 329"/>
                  <a:gd name="T64" fmla="*/ 1 w 136"/>
                  <a:gd name="T65" fmla="*/ 11 h 329"/>
                  <a:gd name="T66" fmla="*/ 2 w 136"/>
                  <a:gd name="T67" fmla="*/ 10 h 329"/>
                  <a:gd name="T68" fmla="*/ 3 w 136"/>
                  <a:gd name="T69" fmla="*/ 7 h 329"/>
                  <a:gd name="T70" fmla="*/ 3 w 136"/>
                  <a:gd name="T71" fmla="*/ 6 h 329"/>
                  <a:gd name="T72" fmla="*/ 3 w 136"/>
                  <a:gd name="T73" fmla="*/ 4 h 329"/>
                  <a:gd name="T74" fmla="*/ 3 w 136"/>
                  <a:gd name="T75" fmla="*/ 3 h 329"/>
                  <a:gd name="T76" fmla="*/ 3 w 136"/>
                  <a:gd name="T77" fmla="*/ 2 h 329"/>
                  <a:gd name="T78" fmla="*/ 4 w 136"/>
                  <a:gd name="T79" fmla="*/ 2 h 329"/>
                  <a:gd name="T80" fmla="*/ 5 w 136"/>
                  <a:gd name="T81" fmla="*/ 1 h 329"/>
                  <a:gd name="T82" fmla="*/ 5 w 136"/>
                  <a:gd name="T83" fmla="*/ 1 h 329"/>
                  <a:gd name="T84" fmla="*/ 5 w 136"/>
                  <a:gd name="T85" fmla="*/ 0 h 329"/>
                  <a:gd name="T86" fmla="*/ 6 w 136"/>
                  <a:gd name="T87" fmla="*/ 1 h 329"/>
                  <a:gd name="T88" fmla="*/ 7 w 136"/>
                  <a:gd name="T89" fmla="*/ 1 h 329"/>
                  <a:gd name="T90" fmla="*/ 8 w 136"/>
                  <a:gd name="T91" fmla="*/ 1 h 329"/>
                  <a:gd name="T92" fmla="*/ 9 w 136"/>
                  <a:gd name="T93" fmla="*/ 1 h 32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36"/>
                  <a:gd name="T142" fmla="*/ 0 h 329"/>
                  <a:gd name="T143" fmla="*/ 136 w 136"/>
                  <a:gd name="T144" fmla="*/ 329 h 32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36" h="329">
                    <a:moveTo>
                      <a:pt x="136" y="13"/>
                    </a:moveTo>
                    <a:lnTo>
                      <a:pt x="133" y="14"/>
                    </a:lnTo>
                    <a:lnTo>
                      <a:pt x="128" y="15"/>
                    </a:lnTo>
                    <a:lnTo>
                      <a:pt x="124" y="15"/>
                    </a:lnTo>
                    <a:lnTo>
                      <a:pt x="108" y="15"/>
                    </a:lnTo>
                    <a:lnTo>
                      <a:pt x="96" y="16"/>
                    </a:lnTo>
                    <a:lnTo>
                      <a:pt x="91" y="16"/>
                    </a:lnTo>
                    <a:lnTo>
                      <a:pt x="85" y="17"/>
                    </a:lnTo>
                    <a:lnTo>
                      <a:pt x="81" y="19"/>
                    </a:lnTo>
                    <a:lnTo>
                      <a:pt x="76" y="21"/>
                    </a:lnTo>
                    <a:lnTo>
                      <a:pt x="72" y="25"/>
                    </a:lnTo>
                    <a:lnTo>
                      <a:pt x="68" y="30"/>
                    </a:lnTo>
                    <a:lnTo>
                      <a:pt x="65" y="35"/>
                    </a:lnTo>
                    <a:lnTo>
                      <a:pt x="64" y="38"/>
                    </a:lnTo>
                    <a:lnTo>
                      <a:pt x="63" y="41"/>
                    </a:lnTo>
                    <a:lnTo>
                      <a:pt x="62" y="44"/>
                    </a:lnTo>
                    <a:lnTo>
                      <a:pt x="61" y="46"/>
                    </a:lnTo>
                    <a:lnTo>
                      <a:pt x="61" y="52"/>
                    </a:lnTo>
                    <a:lnTo>
                      <a:pt x="61" y="57"/>
                    </a:lnTo>
                    <a:lnTo>
                      <a:pt x="63" y="62"/>
                    </a:lnTo>
                    <a:lnTo>
                      <a:pt x="68" y="73"/>
                    </a:lnTo>
                    <a:lnTo>
                      <a:pt x="70" y="79"/>
                    </a:lnTo>
                    <a:lnTo>
                      <a:pt x="72" y="84"/>
                    </a:lnTo>
                    <a:lnTo>
                      <a:pt x="75" y="87"/>
                    </a:lnTo>
                    <a:lnTo>
                      <a:pt x="79" y="89"/>
                    </a:lnTo>
                    <a:lnTo>
                      <a:pt x="86" y="93"/>
                    </a:lnTo>
                    <a:lnTo>
                      <a:pt x="90" y="95"/>
                    </a:lnTo>
                    <a:lnTo>
                      <a:pt x="93" y="97"/>
                    </a:lnTo>
                    <a:lnTo>
                      <a:pt x="96" y="100"/>
                    </a:lnTo>
                    <a:lnTo>
                      <a:pt x="100" y="103"/>
                    </a:lnTo>
                    <a:lnTo>
                      <a:pt x="96" y="105"/>
                    </a:lnTo>
                    <a:lnTo>
                      <a:pt x="93" y="106"/>
                    </a:lnTo>
                    <a:lnTo>
                      <a:pt x="90" y="106"/>
                    </a:lnTo>
                    <a:lnTo>
                      <a:pt x="88" y="106"/>
                    </a:lnTo>
                    <a:lnTo>
                      <a:pt x="86" y="106"/>
                    </a:lnTo>
                    <a:lnTo>
                      <a:pt x="83" y="105"/>
                    </a:lnTo>
                    <a:lnTo>
                      <a:pt x="79" y="102"/>
                    </a:lnTo>
                    <a:lnTo>
                      <a:pt x="74" y="99"/>
                    </a:lnTo>
                    <a:lnTo>
                      <a:pt x="70" y="95"/>
                    </a:lnTo>
                    <a:lnTo>
                      <a:pt x="65" y="92"/>
                    </a:lnTo>
                    <a:lnTo>
                      <a:pt x="61" y="90"/>
                    </a:lnTo>
                    <a:lnTo>
                      <a:pt x="54" y="103"/>
                    </a:lnTo>
                    <a:lnTo>
                      <a:pt x="47" y="117"/>
                    </a:lnTo>
                    <a:lnTo>
                      <a:pt x="41" y="131"/>
                    </a:lnTo>
                    <a:lnTo>
                      <a:pt x="36" y="145"/>
                    </a:lnTo>
                    <a:lnTo>
                      <a:pt x="32" y="160"/>
                    </a:lnTo>
                    <a:lnTo>
                      <a:pt x="27" y="174"/>
                    </a:lnTo>
                    <a:lnTo>
                      <a:pt x="23" y="188"/>
                    </a:lnTo>
                    <a:lnTo>
                      <a:pt x="20" y="204"/>
                    </a:lnTo>
                    <a:lnTo>
                      <a:pt x="17" y="219"/>
                    </a:lnTo>
                    <a:lnTo>
                      <a:pt x="14" y="234"/>
                    </a:lnTo>
                    <a:lnTo>
                      <a:pt x="12" y="250"/>
                    </a:lnTo>
                    <a:lnTo>
                      <a:pt x="10" y="266"/>
                    </a:lnTo>
                    <a:lnTo>
                      <a:pt x="6" y="298"/>
                    </a:lnTo>
                    <a:lnTo>
                      <a:pt x="3" y="329"/>
                    </a:lnTo>
                    <a:lnTo>
                      <a:pt x="2" y="321"/>
                    </a:lnTo>
                    <a:lnTo>
                      <a:pt x="1" y="313"/>
                    </a:lnTo>
                    <a:lnTo>
                      <a:pt x="0" y="304"/>
                    </a:lnTo>
                    <a:lnTo>
                      <a:pt x="0" y="295"/>
                    </a:lnTo>
                    <a:lnTo>
                      <a:pt x="0" y="277"/>
                    </a:lnTo>
                    <a:lnTo>
                      <a:pt x="2" y="259"/>
                    </a:lnTo>
                    <a:lnTo>
                      <a:pt x="8" y="222"/>
                    </a:lnTo>
                    <a:lnTo>
                      <a:pt x="10" y="204"/>
                    </a:lnTo>
                    <a:lnTo>
                      <a:pt x="12" y="185"/>
                    </a:lnTo>
                    <a:lnTo>
                      <a:pt x="13" y="175"/>
                    </a:lnTo>
                    <a:lnTo>
                      <a:pt x="15" y="166"/>
                    </a:lnTo>
                    <a:lnTo>
                      <a:pt x="18" y="155"/>
                    </a:lnTo>
                    <a:lnTo>
                      <a:pt x="21" y="146"/>
                    </a:lnTo>
                    <a:lnTo>
                      <a:pt x="28" y="128"/>
                    </a:lnTo>
                    <a:lnTo>
                      <a:pt x="35" y="109"/>
                    </a:lnTo>
                    <a:lnTo>
                      <a:pt x="42" y="90"/>
                    </a:lnTo>
                    <a:lnTo>
                      <a:pt x="44" y="81"/>
                    </a:lnTo>
                    <a:lnTo>
                      <a:pt x="46" y="72"/>
                    </a:lnTo>
                    <a:lnTo>
                      <a:pt x="47" y="62"/>
                    </a:lnTo>
                    <a:lnTo>
                      <a:pt x="48" y="52"/>
                    </a:lnTo>
                    <a:lnTo>
                      <a:pt x="47" y="42"/>
                    </a:lnTo>
                    <a:lnTo>
                      <a:pt x="44" y="32"/>
                    </a:lnTo>
                    <a:lnTo>
                      <a:pt x="48" y="28"/>
                    </a:lnTo>
                    <a:lnTo>
                      <a:pt x="53" y="23"/>
                    </a:lnTo>
                    <a:lnTo>
                      <a:pt x="57" y="17"/>
                    </a:lnTo>
                    <a:lnTo>
                      <a:pt x="61" y="12"/>
                    </a:lnTo>
                    <a:lnTo>
                      <a:pt x="66" y="7"/>
                    </a:lnTo>
                    <a:lnTo>
                      <a:pt x="71" y="4"/>
                    </a:lnTo>
                    <a:lnTo>
                      <a:pt x="76" y="1"/>
                    </a:lnTo>
                    <a:lnTo>
                      <a:pt x="79" y="0"/>
                    </a:lnTo>
                    <a:lnTo>
                      <a:pt x="82" y="0"/>
                    </a:lnTo>
                    <a:lnTo>
                      <a:pt x="89" y="1"/>
                    </a:lnTo>
                    <a:lnTo>
                      <a:pt x="96" y="2"/>
                    </a:lnTo>
                    <a:lnTo>
                      <a:pt x="104" y="2"/>
                    </a:lnTo>
                    <a:lnTo>
                      <a:pt x="111" y="3"/>
                    </a:lnTo>
                    <a:lnTo>
                      <a:pt x="118" y="4"/>
                    </a:lnTo>
                    <a:lnTo>
                      <a:pt x="125" y="6"/>
                    </a:lnTo>
                    <a:lnTo>
                      <a:pt x="131" y="9"/>
                    </a:lnTo>
                    <a:lnTo>
                      <a:pt x="134" y="11"/>
                    </a:lnTo>
                    <a:lnTo>
                      <a:pt x="136" y="13"/>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701" name="Freeform 110"/>
              <p:cNvSpPr>
                <a:spLocks/>
              </p:cNvSpPr>
              <p:nvPr/>
            </p:nvSpPr>
            <p:spPr bwMode="auto">
              <a:xfrm>
                <a:off x="4590" y="2443"/>
                <a:ext cx="143" cy="152"/>
              </a:xfrm>
              <a:custGeom>
                <a:avLst/>
                <a:gdLst>
                  <a:gd name="T0" fmla="*/ 17 w 287"/>
                  <a:gd name="T1" fmla="*/ 1 h 306"/>
                  <a:gd name="T2" fmla="*/ 17 w 287"/>
                  <a:gd name="T3" fmla="*/ 1 h 306"/>
                  <a:gd name="T4" fmla="*/ 17 w 287"/>
                  <a:gd name="T5" fmla="*/ 2 h 306"/>
                  <a:gd name="T6" fmla="*/ 17 w 287"/>
                  <a:gd name="T7" fmla="*/ 2 h 306"/>
                  <a:gd name="T8" fmla="*/ 17 w 287"/>
                  <a:gd name="T9" fmla="*/ 1 h 306"/>
                  <a:gd name="T10" fmla="*/ 16 w 287"/>
                  <a:gd name="T11" fmla="*/ 1 h 306"/>
                  <a:gd name="T12" fmla="*/ 16 w 287"/>
                  <a:gd name="T13" fmla="*/ 1 h 306"/>
                  <a:gd name="T14" fmla="*/ 16 w 287"/>
                  <a:gd name="T15" fmla="*/ 1 h 306"/>
                  <a:gd name="T16" fmla="*/ 15 w 287"/>
                  <a:gd name="T17" fmla="*/ 1 h 306"/>
                  <a:gd name="T18" fmla="*/ 15 w 287"/>
                  <a:gd name="T19" fmla="*/ 2 h 306"/>
                  <a:gd name="T20" fmla="*/ 13 w 287"/>
                  <a:gd name="T21" fmla="*/ 3 h 306"/>
                  <a:gd name="T22" fmla="*/ 12 w 287"/>
                  <a:gd name="T23" fmla="*/ 4 h 306"/>
                  <a:gd name="T24" fmla="*/ 11 w 287"/>
                  <a:gd name="T25" fmla="*/ 5 h 306"/>
                  <a:gd name="T26" fmla="*/ 10 w 287"/>
                  <a:gd name="T27" fmla="*/ 6 h 306"/>
                  <a:gd name="T28" fmla="*/ 9 w 287"/>
                  <a:gd name="T29" fmla="*/ 6 h 306"/>
                  <a:gd name="T30" fmla="*/ 9 w 287"/>
                  <a:gd name="T31" fmla="*/ 6 h 306"/>
                  <a:gd name="T32" fmla="*/ 9 w 287"/>
                  <a:gd name="T33" fmla="*/ 7 h 306"/>
                  <a:gd name="T34" fmla="*/ 9 w 287"/>
                  <a:gd name="T35" fmla="*/ 8 h 306"/>
                  <a:gd name="T36" fmla="*/ 8 w 287"/>
                  <a:gd name="T37" fmla="*/ 11 h 306"/>
                  <a:gd name="T38" fmla="*/ 8 w 287"/>
                  <a:gd name="T39" fmla="*/ 14 h 306"/>
                  <a:gd name="T40" fmla="*/ 7 w 287"/>
                  <a:gd name="T41" fmla="*/ 17 h 306"/>
                  <a:gd name="T42" fmla="*/ 8 w 287"/>
                  <a:gd name="T43" fmla="*/ 7 h 306"/>
                  <a:gd name="T44" fmla="*/ 8 w 287"/>
                  <a:gd name="T45" fmla="*/ 7 h 306"/>
                  <a:gd name="T46" fmla="*/ 7 w 287"/>
                  <a:gd name="T47" fmla="*/ 7 h 306"/>
                  <a:gd name="T48" fmla="*/ 7 w 287"/>
                  <a:gd name="T49" fmla="*/ 7 h 306"/>
                  <a:gd name="T50" fmla="*/ 7 w 287"/>
                  <a:gd name="T51" fmla="*/ 6 h 306"/>
                  <a:gd name="T52" fmla="*/ 7 w 287"/>
                  <a:gd name="T53" fmla="*/ 6 h 306"/>
                  <a:gd name="T54" fmla="*/ 7 w 287"/>
                  <a:gd name="T55" fmla="*/ 6 h 306"/>
                  <a:gd name="T56" fmla="*/ 7 w 287"/>
                  <a:gd name="T57" fmla="*/ 6 h 306"/>
                  <a:gd name="T58" fmla="*/ 6 w 287"/>
                  <a:gd name="T59" fmla="*/ 5 h 306"/>
                  <a:gd name="T60" fmla="*/ 5 w 287"/>
                  <a:gd name="T61" fmla="*/ 5 h 306"/>
                  <a:gd name="T62" fmla="*/ 4 w 287"/>
                  <a:gd name="T63" fmla="*/ 5 h 306"/>
                  <a:gd name="T64" fmla="*/ 0 w 287"/>
                  <a:gd name="T65" fmla="*/ 2 h 306"/>
                  <a:gd name="T66" fmla="*/ 0 w 287"/>
                  <a:gd name="T67" fmla="*/ 2 h 306"/>
                  <a:gd name="T68" fmla="*/ 0 w 287"/>
                  <a:gd name="T69" fmla="*/ 2 h 306"/>
                  <a:gd name="T70" fmla="*/ 0 w 287"/>
                  <a:gd name="T71" fmla="*/ 2 h 306"/>
                  <a:gd name="T72" fmla="*/ 0 w 287"/>
                  <a:gd name="T73" fmla="*/ 2 h 306"/>
                  <a:gd name="T74" fmla="*/ 0 w 287"/>
                  <a:gd name="T75" fmla="*/ 1 h 306"/>
                  <a:gd name="T76" fmla="*/ 0 w 287"/>
                  <a:gd name="T77" fmla="*/ 1 h 306"/>
                  <a:gd name="T78" fmla="*/ 0 w 287"/>
                  <a:gd name="T79" fmla="*/ 1 h 306"/>
                  <a:gd name="T80" fmla="*/ 1 w 287"/>
                  <a:gd name="T81" fmla="*/ 1 h 306"/>
                  <a:gd name="T82" fmla="*/ 1 w 287"/>
                  <a:gd name="T83" fmla="*/ 1 h 306"/>
                  <a:gd name="T84" fmla="*/ 1 w 287"/>
                  <a:gd name="T85" fmla="*/ 1 h 306"/>
                  <a:gd name="T86" fmla="*/ 4 w 287"/>
                  <a:gd name="T87" fmla="*/ 3 h 306"/>
                  <a:gd name="T88" fmla="*/ 5 w 287"/>
                  <a:gd name="T89" fmla="*/ 4 h 306"/>
                  <a:gd name="T90" fmla="*/ 6 w 287"/>
                  <a:gd name="T91" fmla="*/ 4 h 306"/>
                  <a:gd name="T92" fmla="*/ 7 w 287"/>
                  <a:gd name="T93" fmla="*/ 5 h 306"/>
                  <a:gd name="T94" fmla="*/ 9 w 287"/>
                  <a:gd name="T95" fmla="*/ 5 h 306"/>
                  <a:gd name="T96" fmla="*/ 9 w 287"/>
                  <a:gd name="T97" fmla="*/ 5 h 306"/>
                  <a:gd name="T98" fmla="*/ 10 w 287"/>
                  <a:gd name="T99" fmla="*/ 5 h 306"/>
                  <a:gd name="T100" fmla="*/ 11 w 287"/>
                  <a:gd name="T101" fmla="*/ 4 h 306"/>
                  <a:gd name="T102" fmla="*/ 11 w 287"/>
                  <a:gd name="T103" fmla="*/ 3 h 306"/>
                  <a:gd name="T104" fmla="*/ 13 w 287"/>
                  <a:gd name="T105" fmla="*/ 2 h 306"/>
                  <a:gd name="T106" fmla="*/ 14 w 287"/>
                  <a:gd name="T107" fmla="*/ 1 h 306"/>
                  <a:gd name="T108" fmla="*/ 15 w 287"/>
                  <a:gd name="T109" fmla="*/ 0 h 306"/>
                  <a:gd name="T110" fmla="*/ 16 w 287"/>
                  <a:gd name="T111" fmla="*/ 0 h 306"/>
                  <a:gd name="T112" fmla="*/ 17 w 287"/>
                  <a:gd name="T113" fmla="*/ 0 h 306"/>
                  <a:gd name="T114" fmla="*/ 17 w 287"/>
                  <a:gd name="T115" fmla="*/ 0 h 306"/>
                  <a:gd name="T116" fmla="*/ 17 w 287"/>
                  <a:gd name="T117" fmla="*/ 0 h 306"/>
                  <a:gd name="T118" fmla="*/ 17 w 287"/>
                  <a:gd name="T119" fmla="*/ 0 h 30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87"/>
                  <a:gd name="T181" fmla="*/ 0 h 306"/>
                  <a:gd name="T182" fmla="*/ 287 w 287"/>
                  <a:gd name="T183" fmla="*/ 306 h 30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87" h="306">
                    <a:moveTo>
                      <a:pt x="287" y="17"/>
                    </a:moveTo>
                    <a:lnTo>
                      <a:pt x="287" y="19"/>
                    </a:lnTo>
                    <a:lnTo>
                      <a:pt x="287" y="21"/>
                    </a:lnTo>
                    <a:lnTo>
                      <a:pt x="285" y="25"/>
                    </a:lnTo>
                    <a:lnTo>
                      <a:pt x="283" y="28"/>
                    </a:lnTo>
                    <a:lnTo>
                      <a:pt x="281" y="32"/>
                    </a:lnTo>
                    <a:lnTo>
                      <a:pt x="279" y="32"/>
                    </a:lnTo>
                    <a:lnTo>
                      <a:pt x="277" y="32"/>
                    </a:lnTo>
                    <a:lnTo>
                      <a:pt x="276" y="32"/>
                    </a:lnTo>
                    <a:lnTo>
                      <a:pt x="275" y="31"/>
                    </a:lnTo>
                    <a:lnTo>
                      <a:pt x="273" y="28"/>
                    </a:lnTo>
                    <a:lnTo>
                      <a:pt x="270" y="20"/>
                    </a:lnTo>
                    <a:lnTo>
                      <a:pt x="269" y="17"/>
                    </a:lnTo>
                    <a:lnTo>
                      <a:pt x="268" y="16"/>
                    </a:lnTo>
                    <a:lnTo>
                      <a:pt x="265" y="16"/>
                    </a:lnTo>
                    <a:lnTo>
                      <a:pt x="263" y="16"/>
                    </a:lnTo>
                    <a:lnTo>
                      <a:pt x="261" y="17"/>
                    </a:lnTo>
                    <a:lnTo>
                      <a:pt x="255" y="23"/>
                    </a:lnTo>
                    <a:lnTo>
                      <a:pt x="248" y="29"/>
                    </a:lnTo>
                    <a:lnTo>
                      <a:pt x="242" y="36"/>
                    </a:lnTo>
                    <a:lnTo>
                      <a:pt x="236" y="42"/>
                    </a:lnTo>
                    <a:lnTo>
                      <a:pt x="223" y="57"/>
                    </a:lnTo>
                    <a:lnTo>
                      <a:pt x="209" y="71"/>
                    </a:lnTo>
                    <a:lnTo>
                      <a:pt x="203" y="78"/>
                    </a:lnTo>
                    <a:lnTo>
                      <a:pt x="196" y="84"/>
                    </a:lnTo>
                    <a:lnTo>
                      <a:pt x="189" y="89"/>
                    </a:lnTo>
                    <a:lnTo>
                      <a:pt x="181" y="94"/>
                    </a:lnTo>
                    <a:lnTo>
                      <a:pt x="172" y="97"/>
                    </a:lnTo>
                    <a:lnTo>
                      <a:pt x="164" y="100"/>
                    </a:lnTo>
                    <a:lnTo>
                      <a:pt x="159" y="101"/>
                    </a:lnTo>
                    <a:lnTo>
                      <a:pt x="155" y="101"/>
                    </a:lnTo>
                    <a:lnTo>
                      <a:pt x="150" y="102"/>
                    </a:lnTo>
                    <a:lnTo>
                      <a:pt x="145" y="101"/>
                    </a:lnTo>
                    <a:lnTo>
                      <a:pt x="145" y="115"/>
                    </a:lnTo>
                    <a:lnTo>
                      <a:pt x="145" y="128"/>
                    </a:lnTo>
                    <a:lnTo>
                      <a:pt x="145" y="141"/>
                    </a:lnTo>
                    <a:lnTo>
                      <a:pt x="144" y="154"/>
                    </a:lnTo>
                    <a:lnTo>
                      <a:pt x="141" y="181"/>
                    </a:lnTo>
                    <a:lnTo>
                      <a:pt x="137" y="207"/>
                    </a:lnTo>
                    <a:lnTo>
                      <a:pt x="133" y="233"/>
                    </a:lnTo>
                    <a:lnTo>
                      <a:pt x="127" y="258"/>
                    </a:lnTo>
                    <a:lnTo>
                      <a:pt x="123" y="282"/>
                    </a:lnTo>
                    <a:lnTo>
                      <a:pt x="119" y="306"/>
                    </a:lnTo>
                    <a:lnTo>
                      <a:pt x="131" y="127"/>
                    </a:lnTo>
                    <a:lnTo>
                      <a:pt x="130" y="125"/>
                    </a:lnTo>
                    <a:lnTo>
                      <a:pt x="130" y="124"/>
                    </a:lnTo>
                    <a:lnTo>
                      <a:pt x="127" y="121"/>
                    </a:lnTo>
                    <a:lnTo>
                      <a:pt x="125" y="118"/>
                    </a:lnTo>
                    <a:lnTo>
                      <a:pt x="122" y="116"/>
                    </a:lnTo>
                    <a:lnTo>
                      <a:pt x="120" y="114"/>
                    </a:lnTo>
                    <a:lnTo>
                      <a:pt x="120" y="112"/>
                    </a:lnTo>
                    <a:lnTo>
                      <a:pt x="120" y="111"/>
                    </a:lnTo>
                    <a:lnTo>
                      <a:pt x="120" y="109"/>
                    </a:lnTo>
                    <a:lnTo>
                      <a:pt x="121" y="108"/>
                    </a:lnTo>
                    <a:lnTo>
                      <a:pt x="123" y="106"/>
                    </a:lnTo>
                    <a:lnTo>
                      <a:pt x="125" y="105"/>
                    </a:lnTo>
                    <a:lnTo>
                      <a:pt x="120" y="101"/>
                    </a:lnTo>
                    <a:lnTo>
                      <a:pt x="114" y="99"/>
                    </a:lnTo>
                    <a:lnTo>
                      <a:pt x="109" y="97"/>
                    </a:lnTo>
                    <a:lnTo>
                      <a:pt x="103" y="95"/>
                    </a:lnTo>
                    <a:lnTo>
                      <a:pt x="91" y="92"/>
                    </a:lnTo>
                    <a:lnTo>
                      <a:pt x="84" y="91"/>
                    </a:lnTo>
                    <a:lnTo>
                      <a:pt x="79" y="88"/>
                    </a:lnTo>
                    <a:lnTo>
                      <a:pt x="18" y="39"/>
                    </a:lnTo>
                    <a:lnTo>
                      <a:pt x="15" y="41"/>
                    </a:lnTo>
                    <a:lnTo>
                      <a:pt x="12" y="43"/>
                    </a:lnTo>
                    <a:lnTo>
                      <a:pt x="10" y="44"/>
                    </a:lnTo>
                    <a:lnTo>
                      <a:pt x="8" y="45"/>
                    </a:lnTo>
                    <a:lnTo>
                      <a:pt x="6" y="45"/>
                    </a:lnTo>
                    <a:lnTo>
                      <a:pt x="3" y="45"/>
                    </a:lnTo>
                    <a:lnTo>
                      <a:pt x="2" y="43"/>
                    </a:lnTo>
                    <a:lnTo>
                      <a:pt x="1" y="41"/>
                    </a:lnTo>
                    <a:lnTo>
                      <a:pt x="0" y="37"/>
                    </a:lnTo>
                    <a:lnTo>
                      <a:pt x="0" y="32"/>
                    </a:lnTo>
                    <a:lnTo>
                      <a:pt x="1" y="28"/>
                    </a:lnTo>
                    <a:lnTo>
                      <a:pt x="2" y="26"/>
                    </a:lnTo>
                    <a:lnTo>
                      <a:pt x="4" y="24"/>
                    </a:lnTo>
                    <a:lnTo>
                      <a:pt x="7" y="21"/>
                    </a:lnTo>
                    <a:lnTo>
                      <a:pt x="10" y="19"/>
                    </a:lnTo>
                    <a:lnTo>
                      <a:pt x="13" y="17"/>
                    </a:lnTo>
                    <a:lnTo>
                      <a:pt x="16" y="17"/>
                    </a:lnTo>
                    <a:lnTo>
                      <a:pt x="19" y="17"/>
                    </a:lnTo>
                    <a:lnTo>
                      <a:pt x="20" y="18"/>
                    </a:lnTo>
                    <a:lnTo>
                      <a:pt x="22" y="19"/>
                    </a:lnTo>
                    <a:lnTo>
                      <a:pt x="30" y="26"/>
                    </a:lnTo>
                    <a:lnTo>
                      <a:pt x="38" y="32"/>
                    </a:lnTo>
                    <a:lnTo>
                      <a:pt x="71" y="56"/>
                    </a:lnTo>
                    <a:lnTo>
                      <a:pt x="79" y="62"/>
                    </a:lnTo>
                    <a:lnTo>
                      <a:pt x="89" y="69"/>
                    </a:lnTo>
                    <a:lnTo>
                      <a:pt x="97" y="73"/>
                    </a:lnTo>
                    <a:lnTo>
                      <a:pt x="106" y="78"/>
                    </a:lnTo>
                    <a:lnTo>
                      <a:pt x="115" y="81"/>
                    </a:lnTo>
                    <a:lnTo>
                      <a:pt x="124" y="83"/>
                    </a:lnTo>
                    <a:lnTo>
                      <a:pt x="135" y="85"/>
                    </a:lnTo>
                    <a:lnTo>
                      <a:pt x="145" y="85"/>
                    </a:lnTo>
                    <a:lnTo>
                      <a:pt x="150" y="84"/>
                    </a:lnTo>
                    <a:lnTo>
                      <a:pt x="155" y="83"/>
                    </a:lnTo>
                    <a:lnTo>
                      <a:pt x="160" y="82"/>
                    </a:lnTo>
                    <a:lnTo>
                      <a:pt x="166" y="80"/>
                    </a:lnTo>
                    <a:lnTo>
                      <a:pt x="173" y="77"/>
                    </a:lnTo>
                    <a:lnTo>
                      <a:pt x="180" y="73"/>
                    </a:lnTo>
                    <a:lnTo>
                      <a:pt x="186" y="67"/>
                    </a:lnTo>
                    <a:lnTo>
                      <a:pt x="191" y="63"/>
                    </a:lnTo>
                    <a:lnTo>
                      <a:pt x="201" y="53"/>
                    </a:lnTo>
                    <a:lnTo>
                      <a:pt x="211" y="42"/>
                    </a:lnTo>
                    <a:lnTo>
                      <a:pt x="220" y="32"/>
                    </a:lnTo>
                    <a:lnTo>
                      <a:pt x="231" y="20"/>
                    </a:lnTo>
                    <a:lnTo>
                      <a:pt x="242" y="10"/>
                    </a:lnTo>
                    <a:lnTo>
                      <a:pt x="247" y="5"/>
                    </a:lnTo>
                    <a:lnTo>
                      <a:pt x="254" y="0"/>
                    </a:lnTo>
                    <a:lnTo>
                      <a:pt x="264" y="0"/>
                    </a:lnTo>
                    <a:lnTo>
                      <a:pt x="271" y="1"/>
                    </a:lnTo>
                    <a:lnTo>
                      <a:pt x="276" y="2"/>
                    </a:lnTo>
                    <a:lnTo>
                      <a:pt x="280" y="3"/>
                    </a:lnTo>
                    <a:lnTo>
                      <a:pt x="282" y="5"/>
                    </a:lnTo>
                    <a:lnTo>
                      <a:pt x="284" y="7"/>
                    </a:lnTo>
                    <a:lnTo>
                      <a:pt x="285" y="9"/>
                    </a:lnTo>
                    <a:lnTo>
                      <a:pt x="286" y="11"/>
                    </a:lnTo>
                    <a:lnTo>
                      <a:pt x="287" y="14"/>
                    </a:lnTo>
                    <a:lnTo>
                      <a:pt x="287" y="17"/>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702" name="Freeform 111"/>
              <p:cNvSpPr>
                <a:spLocks/>
              </p:cNvSpPr>
              <p:nvPr/>
            </p:nvSpPr>
            <p:spPr bwMode="auto">
              <a:xfrm>
                <a:off x="4601" y="2634"/>
                <a:ext cx="101" cy="37"/>
              </a:xfrm>
              <a:custGeom>
                <a:avLst/>
                <a:gdLst>
                  <a:gd name="T0" fmla="*/ 12 w 203"/>
                  <a:gd name="T1" fmla="*/ 3 h 73"/>
                  <a:gd name="T2" fmla="*/ 12 w 203"/>
                  <a:gd name="T3" fmla="*/ 4 h 73"/>
                  <a:gd name="T4" fmla="*/ 12 w 203"/>
                  <a:gd name="T5" fmla="*/ 4 h 73"/>
                  <a:gd name="T6" fmla="*/ 12 w 203"/>
                  <a:gd name="T7" fmla="*/ 5 h 73"/>
                  <a:gd name="T8" fmla="*/ 12 w 203"/>
                  <a:gd name="T9" fmla="*/ 4 h 73"/>
                  <a:gd name="T10" fmla="*/ 11 w 203"/>
                  <a:gd name="T11" fmla="*/ 4 h 73"/>
                  <a:gd name="T12" fmla="*/ 11 w 203"/>
                  <a:gd name="T13" fmla="*/ 3 h 73"/>
                  <a:gd name="T14" fmla="*/ 10 w 203"/>
                  <a:gd name="T15" fmla="*/ 2 h 73"/>
                  <a:gd name="T16" fmla="*/ 10 w 203"/>
                  <a:gd name="T17" fmla="*/ 2 h 73"/>
                  <a:gd name="T18" fmla="*/ 10 w 203"/>
                  <a:gd name="T19" fmla="*/ 2 h 73"/>
                  <a:gd name="T20" fmla="*/ 8 w 203"/>
                  <a:gd name="T21" fmla="*/ 2 h 73"/>
                  <a:gd name="T22" fmla="*/ 7 w 203"/>
                  <a:gd name="T23" fmla="*/ 2 h 73"/>
                  <a:gd name="T24" fmla="*/ 6 w 203"/>
                  <a:gd name="T25" fmla="*/ 2 h 73"/>
                  <a:gd name="T26" fmla="*/ 5 w 203"/>
                  <a:gd name="T27" fmla="*/ 2 h 73"/>
                  <a:gd name="T28" fmla="*/ 3 w 203"/>
                  <a:gd name="T29" fmla="*/ 2 h 73"/>
                  <a:gd name="T30" fmla="*/ 2 w 203"/>
                  <a:gd name="T31" fmla="*/ 3 h 73"/>
                  <a:gd name="T32" fmla="*/ 1 w 203"/>
                  <a:gd name="T33" fmla="*/ 3 h 73"/>
                  <a:gd name="T34" fmla="*/ 0 w 203"/>
                  <a:gd name="T35" fmla="*/ 4 h 73"/>
                  <a:gd name="T36" fmla="*/ 0 w 203"/>
                  <a:gd name="T37" fmla="*/ 4 h 73"/>
                  <a:gd name="T38" fmla="*/ 0 w 203"/>
                  <a:gd name="T39" fmla="*/ 5 h 73"/>
                  <a:gd name="T40" fmla="*/ 0 w 203"/>
                  <a:gd name="T41" fmla="*/ 5 h 73"/>
                  <a:gd name="T42" fmla="*/ 0 w 203"/>
                  <a:gd name="T43" fmla="*/ 5 h 73"/>
                  <a:gd name="T44" fmla="*/ 0 w 203"/>
                  <a:gd name="T45" fmla="*/ 4 h 73"/>
                  <a:gd name="T46" fmla="*/ 0 w 203"/>
                  <a:gd name="T47" fmla="*/ 4 h 73"/>
                  <a:gd name="T48" fmla="*/ 0 w 203"/>
                  <a:gd name="T49" fmla="*/ 3 h 73"/>
                  <a:gd name="T50" fmla="*/ 0 w 203"/>
                  <a:gd name="T51" fmla="*/ 3 h 73"/>
                  <a:gd name="T52" fmla="*/ 2 w 203"/>
                  <a:gd name="T53" fmla="*/ 2 h 73"/>
                  <a:gd name="T54" fmla="*/ 4 w 203"/>
                  <a:gd name="T55" fmla="*/ 1 h 73"/>
                  <a:gd name="T56" fmla="*/ 5 w 203"/>
                  <a:gd name="T57" fmla="*/ 1 h 73"/>
                  <a:gd name="T58" fmla="*/ 6 w 203"/>
                  <a:gd name="T59" fmla="*/ 1 h 73"/>
                  <a:gd name="T60" fmla="*/ 8 w 203"/>
                  <a:gd name="T61" fmla="*/ 0 h 73"/>
                  <a:gd name="T62" fmla="*/ 9 w 203"/>
                  <a:gd name="T63" fmla="*/ 1 h 73"/>
                  <a:gd name="T64" fmla="*/ 10 w 203"/>
                  <a:gd name="T65" fmla="*/ 1 h 73"/>
                  <a:gd name="T66" fmla="*/ 12 w 203"/>
                  <a:gd name="T67" fmla="*/ 3 h 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73"/>
                  <a:gd name="T104" fmla="*/ 203 w 203"/>
                  <a:gd name="T105" fmla="*/ 73 h 7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73">
                    <a:moveTo>
                      <a:pt x="200" y="35"/>
                    </a:moveTo>
                    <a:lnTo>
                      <a:pt x="202" y="39"/>
                    </a:lnTo>
                    <a:lnTo>
                      <a:pt x="203" y="43"/>
                    </a:lnTo>
                    <a:lnTo>
                      <a:pt x="203" y="52"/>
                    </a:lnTo>
                    <a:lnTo>
                      <a:pt x="203" y="56"/>
                    </a:lnTo>
                    <a:lnTo>
                      <a:pt x="203" y="60"/>
                    </a:lnTo>
                    <a:lnTo>
                      <a:pt x="202" y="64"/>
                    </a:lnTo>
                    <a:lnTo>
                      <a:pt x="200" y="67"/>
                    </a:lnTo>
                    <a:lnTo>
                      <a:pt x="197" y="66"/>
                    </a:lnTo>
                    <a:lnTo>
                      <a:pt x="194" y="64"/>
                    </a:lnTo>
                    <a:lnTo>
                      <a:pt x="191" y="62"/>
                    </a:lnTo>
                    <a:lnTo>
                      <a:pt x="189" y="59"/>
                    </a:lnTo>
                    <a:lnTo>
                      <a:pt x="186" y="53"/>
                    </a:lnTo>
                    <a:lnTo>
                      <a:pt x="183" y="45"/>
                    </a:lnTo>
                    <a:lnTo>
                      <a:pt x="179" y="38"/>
                    </a:lnTo>
                    <a:lnTo>
                      <a:pt x="175" y="31"/>
                    </a:lnTo>
                    <a:lnTo>
                      <a:pt x="172" y="29"/>
                    </a:lnTo>
                    <a:lnTo>
                      <a:pt x="169" y="26"/>
                    </a:lnTo>
                    <a:lnTo>
                      <a:pt x="166" y="24"/>
                    </a:lnTo>
                    <a:lnTo>
                      <a:pt x="162" y="22"/>
                    </a:lnTo>
                    <a:lnTo>
                      <a:pt x="152" y="21"/>
                    </a:lnTo>
                    <a:lnTo>
                      <a:pt x="142" y="20"/>
                    </a:lnTo>
                    <a:lnTo>
                      <a:pt x="133" y="19"/>
                    </a:lnTo>
                    <a:lnTo>
                      <a:pt x="123" y="19"/>
                    </a:lnTo>
                    <a:lnTo>
                      <a:pt x="113" y="19"/>
                    </a:lnTo>
                    <a:lnTo>
                      <a:pt x="103" y="20"/>
                    </a:lnTo>
                    <a:lnTo>
                      <a:pt x="93" y="21"/>
                    </a:lnTo>
                    <a:lnTo>
                      <a:pt x="83" y="23"/>
                    </a:lnTo>
                    <a:lnTo>
                      <a:pt x="73" y="25"/>
                    </a:lnTo>
                    <a:lnTo>
                      <a:pt x="63" y="28"/>
                    </a:lnTo>
                    <a:lnTo>
                      <a:pt x="54" y="31"/>
                    </a:lnTo>
                    <a:lnTo>
                      <a:pt x="45" y="35"/>
                    </a:lnTo>
                    <a:lnTo>
                      <a:pt x="37" y="40"/>
                    </a:lnTo>
                    <a:lnTo>
                      <a:pt x="29" y="45"/>
                    </a:lnTo>
                    <a:lnTo>
                      <a:pt x="21" y="53"/>
                    </a:lnTo>
                    <a:lnTo>
                      <a:pt x="14" y="60"/>
                    </a:lnTo>
                    <a:lnTo>
                      <a:pt x="13" y="62"/>
                    </a:lnTo>
                    <a:lnTo>
                      <a:pt x="12" y="64"/>
                    </a:lnTo>
                    <a:lnTo>
                      <a:pt x="10" y="69"/>
                    </a:lnTo>
                    <a:lnTo>
                      <a:pt x="9" y="71"/>
                    </a:lnTo>
                    <a:lnTo>
                      <a:pt x="8" y="73"/>
                    </a:lnTo>
                    <a:lnTo>
                      <a:pt x="6" y="73"/>
                    </a:lnTo>
                    <a:lnTo>
                      <a:pt x="3" y="73"/>
                    </a:lnTo>
                    <a:lnTo>
                      <a:pt x="1" y="70"/>
                    </a:lnTo>
                    <a:lnTo>
                      <a:pt x="0" y="66"/>
                    </a:lnTo>
                    <a:lnTo>
                      <a:pt x="0" y="63"/>
                    </a:lnTo>
                    <a:lnTo>
                      <a:pt x="0" y="60"/>
                    </a:lnTo>
                    <a:lnTo>
                      <a:pt x="0" y="57"/>
                    </a:lnTo>
                    <a:lnTo>
                      <a:pt x="1" y="54"/>
                    </a:lnTo>
                    <a:lnTo>
                      <a:pt x="4" y="47"/>
                    </a:lnTo>
                    <a:lnTo>
                      <a:pt x="8" y="42"/>
                    </a:lnTo>
                    <a:lnTo>
                      <a:pt x="12" y="37"/>
                    </a:lnTo>
                    <a:lnTo>
                      <a:pt x="20" y="27"/>
                    </a:lnTo>
                    <a:lnTo>
                      <a:pt x="39" y="18"/>
                    </a:lnTo>
                    <a:lnTo>
                      <a:pt x="49" y="15"/>
                    </a:lnTo>
                    <a:lnTo>
                      <a:pt x="69" y="9"/>
                    </a:lnTo>
                    <a:lnTo>
                      <a:pt x="79" y="6"/>
                    </a:lnTo>
                    <a:lnTo>
                      <a:pt x="88" y="4"/>
                    </a:lnTo>
                    <a:lnTo>
                      <a:pt x="98" y="2"/>
                    </a:lnTo>
                    <a:lnTo>
                      <a:pt x="108" y="1"/>
                    </a:lnTo>
                    <a:lnTo>
                      <a:pt x="119" y="0"/>
                    </a:lnTo>
                    <a:lnTo>
                      <a:pt x="129" y="0"/>
                    </a:lnTo>
                    <a:lnTo>
                      <a:pt x="138" y="1"/>
                    </a:lnTo>
                    <a:lnTo>
                      <a:pt x="148" y="2"/>
                    </a:lnTo>
                    <a:lnTo>
                      <a:pt x="159" y="5"/>
                    </a:lnTo>
                    <a:lnTo>
                      <a:pt x="169" y="8"/>
                    </a:lnTo>
                    <a:lnTo>
                      <a:pt x="178" y="11"/>
                    </a:lnTo>
                    <a:lnTo>
                      <a:pt x="200" y="35"/>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703" name="Freeform 112"/>
              <p:cNvSpPr>
                <a:spLocks/>
              </p:cNvSpPr>
              <p:nvPr/>
            </p:nvSpPr>
            <p:spPr bwMode="auto">
              <a:xfrm>
                <a:off x="4624" y="2667"/>
                <a:ext cx="42" cy="17"/>
              </a:xfrm>
              <a:custGeom>
                <a:avLst/>
                <a:gdLst>
                  <a:gd name="T0" fmla="*/ 5 w 85"/>
                  <a:gd name="T1" fmla="*/ 1 h 34"/>
                  <a:gd name="T2" fmla="*/ 5 w 85"/>
                  <a:gd name="T3" fmla="*/ 1 h 34"/>
                  <a:gd name="T4" fmla="*/ 4 w 85"/>
                  <a:gd name="T5" fmla="*/ 1 h 34"/>
                  <a:gd name="T6" fmla="*/ 4 w 85"/>
                  <a:gd name="T7" fmla="*/ 2 h 34"/>
                  <a:gd name="T8" fmla="*/ 4 w 85"/>
                  <a:gd name="T9" fmla="*/ 2 h 34"/>
                  <a:gd name="T10" fmla="*/ 4 w 85"/>
                  <a:gd name="T11" fmla="*/ 2 h 34"/>
                  <a:gd name="T12" fmla="*/ 3 w 85"/>
                  <a:gd name="T13" fmla="*/ 2 h 34"/>
                  <a:gd name="T14" fmla="*/ 3 w 85"/>
                  <a:gd name="T15" fmla="*/ 2 h 34"/>
                  <a:gd name="T16" fmla="*/ 2 w 85"/>
                  <a:gd name="T17" fmla="*/ 2 h 34"/>
                  <a:gd name="T18" fmla="*/ 2 w 85"/>
                  <a:gd name="T19" fmla="*/ 2 h 34"/>
                  <a:gd name="T20" fmla="*/ 2 w 85"/>
                  <a:gd name="T21" fmla="*/ 2 h 34"/>
                  <a:gd name="T22" fmla="*/ 2 w 85"/>
                  <a:gd name="T23" fmla="*/ 2 h 34"/>
                  <a:gd name="T24" fmla="*/ 2 w 85"/>
                  <a:gd name="T25" fmla="*/ 3 h 34"/>
                  <a:gd name="T26" fmla="*/ 1 w 85"/>
                  <a:gd name="T27" fmla="*/ 2 h 34"/>
                  <a:gd name="T28" fmla="*/ 1 w 85"/>
                  <a:gd name="T29" fmla="*/ 2 h 34"/>
                  <a:gd name="T30" fmla="*/ 1 w 85"/>
                  <a:gd name="T31" fmla="*/ 2 h 34"/>
                  <a:gd name="T32" fmla="*/ 1 w 85"/>
                  <a:gd name="T33" fmla="*/ 2 h 34"/>
                  <a:gd name="T34" fmla="*/ 1 w 85"/>
                  <a:gd name="T35" fmla="*/ 2 h 34"/>
                  <a:gd name="T36" fmla="*/ 1 w 85"/>
                  <a:gd name="T37" fmla="*/ 1 h 34"/>
                  <a:gd name="T38" fmla="*/ 1 w 85"/>
                  <a:gd name="T39" fmla="*/ 1 h 34"/>
                  <a:gd name="T40" fmla="*/ 1 w 85"/>
                  <a:gd name="T41" fmla="*/ 1 h 34"/>
                  <a:gd name="T42" fmla="*/ 1 w 85"/>
                  <a:gd name="T43" fmla="*/ 1 h 34"/>
                  <a:gd name="T44" fmla="*/ 1 w 85"/>
                  <a:gd name="T45" fmla="*/ 2 h 34"/>
                  <a:gd name="T46" fmla="*/ 0 w 85"/>
                  <a:gd name="T47" fmla="*/ 2 h 34"/>
                  <a:gd name="T48" fmla="*/ 0 w 85"/>
                  <a:gd name="T49" fmla="*/ 2 h 34"/>
                  <a:gd name="T50" fmla="*/ 0 w 85"/>
                  <a:gd name="T51" fmla="*/ 2 h 34"/>
                  <a:gd name="T52" fmla="*/ 0 w 85"/>
                  <a:gd name="T53" fmla="*/ 2 h 34"/>
                  <a:gd name="T54" fmla="*/ 0 w 85"/>
                  <a:gd name="T55" fmla="*/ 2 h 34"/>
                  <a:gd name="T56" fmla="*/ 0 w 85"/>
                  <a:gd name="T57" fmla="*/ 2 h 34"/>
                  <a:gd name="T58" fmla="*/ 0 w 85"/>
                  <a:gd name="T59" fmla="*/ 1 h 34"/>
                  <a:gd name="T60" fmla="*/ 0 w 85"/>
                  <a:gd name="T61" fmla="*/ 1 h 34"/>
                  <a:gd name="T62" fmla="*/ 0 w 85"/>
                  <a:gd name="T63" fmla="*/ 1 h 34"/>
                  <a:gd name="T64" fmla="*/ 0 w 85"/>
                  <a:gd name="T65" fmla="*/ 1 h 34"/>
                  <a:gd name="T66" fmla="*/ 1 w 85"/>
                  <a:gd name="T67" fmla="*/ 1 h 34"/>
                  <a:gd name="T68" fmla="*/ 1 w 85"/>
                  <a:gd name="T69" fmla="*/ 1 h 34"/>
                  <a:gd name="T70" fmla="*/ 1 w 85"/>
                  <a:gd name="T71" fmla="*/ 1 h 34"/>
                  <a:gd name="T72" fmla="*/ 2 w 85"/>
                  <a:gd name="T73" fmla="*/ 1 h 34"/>
                  <a:gd name="T74" fmla="*/ 2 w 85"/>
                  <a:gd name="T75" fmla="*/ 1 h 34"/>
                  <a:gd name="T76" fmla="*/ 3 w 85"/>
                  <a:gd name="T77" fmla="*/ 0 h 34"/>
                  <a:gd name="T78" fmla="*/ 3 w 85"/>
                  <a:gd name="T79" fmla="*/ 1 h 34"/>
                  <a:gd name="T80" fmla="*/ 4 w 85"/>
                  <a:gd name="T81" fmla="*/ 1 h 34"/>
                  <a:gd name="T82" fmla="*/ 4 w 85"/>
                  <a:gd name="T83" fmla="*/ 1 h 34"/>
                  <a:gd name="T84" fmla="*/ 5 w 85"/>
                  <a:gd name="T85" fmla="*/ 1 h 34"/>
                  <a:gd name="T86" fmla="*/ 5 w 85"/>
                  <a:gd name="T87" fmla="*/ 1 h 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5"/>
                  <a:gd name="T133" fmla="*/ 0 h 34"/>
                  <a:gd name="T134" fmla="*/ 85 w 85"/>
                  <a:gd name="T135" fmla="*/ 34 h 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5" h="34">
                    <a:moveTo>
                      <a:pt x="85" y="6"/>
                    </a:moveTo>
                    <a:lnTo>
                      <a:pt x="83" y="11"/>
                    </a:lnTo>
                    <a:lnTo>
                      <a:pt x="79" y="16"/>
                    </a:lnTo>
                    <a:lnTo>
                      <a:pt x="75" y="20"/>
                    </a:lnTo>
                    <a:lnTo>
                      <a:pt x="71" y="25"/>
                    </a:lnTo>
                    <a:lnTo>
                      <a:pt x="67" y="27"/>
                    </a:lnTo>
                    <a:lnTo>
                      <a:pt x="61" y="28"/>
                    </a:lnTo>
                    <a:lnTo>
                      <a:pt x="51" y="28"/>
                    </a:lnTo>
                    <a:lnTo>
                      <a:pt x="46" y="28"/>
                    </a:lnTo>
                    <a:lnTo>
                      <a:pt x="41" y="29"/>
                    </a:lnTo>
                    <a:lnTo>
                      <a:pt x="37" y="31"/>
                    </a:lnTo>
                    <a:lnTo>
                      <a:pt x="35" y="32"/>
                    </a:lnTo>
                    <a:lnTo>
                      <a:pt x="33" y="34"/>
                    </a:lnTo>
                    <a:lnTo>
                      <a:pt x="31" y="31"/>
                    </a:lnTo>
                    <a:lnTo>
                      <a:pt x="29" y="28"/>
                    </a:lnTo>
                    <a:lnTo>
                      <a:pt x="28" y="25"/>
                    </a:lnTo>
                    <a:lnTo>
                      <a:pt x="28" y="23"/>
                    </a:lnTo>
                    <a:lnTo>
                      <a:pt x="29" y="21"/>
                    </a:lnTo>
                    <a:lnTo>
                      <a:pt x="30" y="19"/>
                    </a:lnTo>
                    <a:lnTo>
                      <a:pt x="28" y="19"/>
                    </a:lnTo>
                    <a:lnTo>
                      <a:pt x="27" y="18"/>
                    </a:lnTo>
                    <a:lnTo>
                      <a:pt x="23" y="19"/>
                    </a:lnTo>
                    <a:lnTo>
                      <a:pt x="18" y="20"/>
                    </a:lnTo>
                    <a:lnTo>
                      <a:pt x="15" y="22"/>
                    </a:lnTo>
                    <a:lnTo>
                      <a:pt x="11" y="23"/>
                    </a:lnTo>
                    <a:lnTo>
                      <a:pt x="7" y="24"/>
                    </a:lnTo>
                    <a:lnTo>
                      <a:pt x="5" y="23"/>
                    </a:lnTo>
                    <a:lnTo>
                      <a:pt x="3" y="23"/>
                    </a:lnTo>
                    <a:lnTo>
                      <a:pt x="2" y="21"/>
                    </a:lnTo>
                    <a:lnTo>
                      <a:pt x="0" y="19"/>
                    </a:lnTo>
                    <a:lnTo>
                      <a:pt x="3" y="16"/>
                    </a:lnTo>
                    <a:lnTo>
                      <a:pt x="7" y="12"/>
                    </a:lnTo>
                    <a:lnTo>
                      <a:pt x="11" y="9"/>
                    </a:lnTo>
                    <a:lnTo>
                      <a:pt x="16" y="7"/>
                    </a:lnTo>
                    <a:lnTo>
                      <a:pt x="22" y="5"/>
                    </a:lnTo>
                    <a:lnTo>
                      <a:pt x="28" y="3"/>
                    </a:lnTo>
                    <a:lnTo>
                      <a:pt x="33" y="2"/>
                    </a:lnTo>
                    <a:lnTo>
                      <a:pt x="39" y="1"/>
                    </a:lnTo>
                    <a:lnTo>
                      <a:pt x="51" y="0"/>
                    </a:lnTo>
                    <a:lnTo>
                      <a:pt x="63" y="1"/>
                    </a:lnTo>
                    <a:lnTo>
                      <a:pt x="70" y="2"/>
                    </a:lnTo>
                    <a:lnTo>
                      <a:pt x="75" y="3"/>
                    </a:lnTo>
                    <a:lnTo>
                      <a:pt x="80" y="5"/>
                    </a:lnTo>
                    <a:lnTo>
                      <a:pt x="85" y="6"/>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704" name="Freeform 113"/>
              <p:cNvSpPr>
                <a:spLocks/>
              </p:cNvSpPr>
              <p:nvPr/>
            </p:nvSpPr>
            <p:spPr bwMode="auto">
              <a:xfrm>
                <a:off x="4613" y="2823"/>
                <a:ext cx="67" cy="62"/>
              </a:xfrm>
              <a:custGeom>
                <a:avLst/>
                <a:gdLst>
                  <a:gd name="T0" fmla="*/ 8 w 134"/>
                  <a:gd name="T1" fmla="*/ 1 h 124"/>
                  <a:gd name="T2" fmla="*/ 9 w 134"/>
                  <a:gd name="T3" fmla="*/ 1 h 124"/>
                  <a:gd name="T4" fmla="*/ 9 w 134"/>
                  <a:gd name="T5" fmla="*/ 1 h 124"/>
                  <a:gd name="T6" fmla="*/ 9 w 134"/>
                  <a:gd name="T7" fmla="*/ 2 h 124"/>
                  <a:gd name="T8" fmla="*/ 8 w 134"/>
                  <a:gd name="T9" fmla="*/ 3 h 124"/>
                  <a:gd name="T10" fmla="*/ 8 w 134"/>
                  <a:gd name="T11" fmla="*/ 3 h 124"/>
                  <a:gd name="T12" fmla="*/ 7 w 134"/>
                  <a:gd name="T13" fmla="*/ 4 h 124"/>
                  <a:gd name="T14" fmla="*/ 6 w 134"/>
                  <a:gd name="T15" fmla="*/ 6 h 124"/>
                  <a:gd name="T16" fmla="*/ 6 w 134"/>
                  <a:gd name="T17" fmla="*/ 7 h 124"/>
                  <a:gd name="T18" fmla="*/ 6 w 134"/>
                  <a:gd name="T19" fmla="*/ 8 h 124"/>
                  <a:gd name="T20" fmla="*/ 5 w 134"/>
                  <a:gd name="T21" fmla="*/ 8 h 124"/>
                  <a:gd name="T22" fmla="*/ 4 w 134"/>
                  <a:gd name="T23" fmla="*/ 8 h 124"/>
                  <a:gd name="T24" fmla="*/ 4 w 134"/>
                  <a:gd name="T25" fmla="*/ 8 h 124"/>
                  <a:gd name="T26" fmla="*/ 3 w 134"/>
                  <a:gd name="T27" fmla="*/ 8 h 124"/>
                  <a:gd name="T28" fmla="*/ 3 w 134"/>
                  <a:gd name="T29" fmla="*/ 8 h 124"/>
                  <a:gd name="T30" fmla="*/ 3 w 134"/>
                  <a:gd name="T31" fmla="*/ 8 h 124"/>
                  <a:gd name="T32" fmla="*/ 2 w 134"/>
                  <a:gd name="T33" fmla="*/ 8 h 124"/>
                  <a:gd name="T34" fmla="*/ 2 w 134"/>
                  <a:gd name="T35" fmla="*/ 8 h 124"/>
                  <a:gd name="T36" fmla="*/ 2 w 134"/>
                  <a:gd name="T37" fmla="*/ 7 h 124"/>
                  <a:gd name="T38" fmla="*/ 2 w 134"/>
                  <a:gd name="T39" fmla="*/ 7 h 124"/>
                  <a:gd name="T40" fmla="*/ 1 w 134"/>
                  <a:gd name="T41" fmla="*/ 6 h 124"/>
                  <a:gd name="T42" fmla="*/ 1 w 134"/>
                  <a:gd name="T43" fmla="*/ 6 h 124"/>
                  <a:gd name="T44" fmla="*/ 1 w 134"/>
                  <a:gd name="T45" fmla="*/ 6 h 124"/>
                  <a:gd name="T46" fmla="*/ 1 w 134"/>
                  <a:gd name="T47" fmla="*/ 5 h 124"/>
                  <a:gd name="T48" fmla="*/ 1 w 134"/>
                  <a:gd name="T49" fmla="*/ 5 h 124"/>
                  <a:gd name="T50" fmla="*/ 1 w 134"/>
                  <a:gd name="T51" fmla="*/ 4 h 124"/>
                  <a:gd name="T52" fmla="*/ 1 w 134"/>
                  <a:gd name="T53" fmla="*/ 3 h 124"/>
                  <a:gd name="T54" fmla="*/ 1 w 134"/>
                  <a:gd name="T55" fmla="*/ 2 h 124"/>
                  <a:gd name="T56" fmla="*/ 0 w 134"/>
                  <a:gd name="T57" fmla="*/ 0 h 124"/>
                  <a:gd name="T58" fmla="*/ 1 w 134"/>
                  <a:gd name="T59" fmla="*/ 1 h 124"/>
                  <a:gd name="T60" fmla="*/ 2 w 134"/>
                  <a:gd name="T61" fmla="*/ 1 h 124"/>
                  <a:gd name="T62" fmla="*/ 3 w 134"/>
                  <a:gd name="T63" fmla="*/ 1 h 124"/>
                  <a:gd name="T64" fmla="*/ 4 w 134"/>
                  <a:gd name="T65" fmla="*/ 1 h 124"/>
                  <a:gd name="T66" fmla="*/ 5 w 134"/>
                  <a:gd name="T67" fmla="*/ 1 h 124"/>
                  <a:gd name="T68" fmla="*/ 5 w 134"/>
                  <a:gd name="T69" fmla="*/ 1 h 124"/>
                  <a:gd name="T70" fmla="*/ 5 w 134"/>
                  <a:gd name="T71" fmla="*/ 1 h 124"/>
                  <a:gd name="T72" fmla="*/ 6 w 134"/>
                  <a:gd name="T73" fmla="*/ 1 h 124"/>
                  <a:gd name="T74" fmla="*/ 6 w 134"/>
                  <a:gd name="T75" fmla="*/ 1 h 124"/>
                  <a:gd name="T76" fmla="*/ 7 w 134"/>
                  <a:gd name="T77" fmla="*/ 1 h 124"/>
                  <a:gd name="T78" fmla="*/ 7 w 134"/>
                  <a:gd name="T79" fmla="*/ 1 h 124"/>
                  <a:gd name="T80" fmla="*/ 8 w 134"/>
                  <a:gd name="T81" fmla="*/ 1 h 1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4"/>
                  <a:gd name="T124" fmla="*/ 0 h 124"/>
                  <a:gd name="T125" fmla="*/ 134 w 134"/>
                  <a:gd name="T126" fmla="*/ 124 h 1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4" h="124">
                    <a:moveTo>
                      <a:pt x="120" y="3"/>
                    </a:moveTo>
                    <a:lnTo>
                      <a:pt x="134" y="3"/>
                    </a:lnTo>
                    <a:lnTo>
                      <a:pt x="133" y="10"/>
                    </a:lnTo>
                    <a:lnTo>
                      <a:pt x="130" y="18"/>
                    </a:lnTo>
                    <a:lnTo>
                      <a:pt x="124" y="34"/>
                    </a:lnTo>
                    <a:lnTo>
                      <a:pt x="118" y="48"/>
                    </a:lnTo>
                    <a:lnTo>
                      <a:pt x="111" y="62"/>
                    </a:lnTo>
                    <a:lnTo>
                      <a:pt x="97" y="91"/>
                    </a:lnTo>
                    <a:lnTo>
                      <a:pt x="91" y="105"/>
                    </a:lnTo>
                    <a:lnTo>
                      <a:pt x="85" y="120"/>
                    </a:lnTo>
                    <a:lnTo>
                      <a:pt x="70" y="122"/>
                    </a:lnTo>
                    <a:lnTo>
                      <a:pt x="63" y="124"/>
                    </a:lnTo>
                    <a:lnTo>
                      <a:pt x="56" y="124"/>
                    </a:lnTo>
                    <a:lnTo>
                      <a:pt x="50" y="124"/>
                    </a:lnTo>
                    <a:lnTo>
                      <a:pt x="43" y="121"/>
                    </a:lnTo>
                    <a:lnTo>
                      <a:pt x="36" y="119"/>
                    </a:lnTo>
                    <a:lnTo>
                      <a:pt x="33" y="117"/>
                    </a:lnTo>
                    <a:lnTo>
                      <a:pt x="30" y="115"/>
                    </a:lnTo>
                    <a:lnTo>
                      <a:pt x="25" y="109"/>
                    </a:lnTo>
                    <a:lnTo>
                      <a:pt x="21" y="102"/>
                    </a:lnTo>
                    <a:lnTo>
                      <a:pt x="18" y="96"/>
                    </a:lnTo>
                    <a:lnTo>
                      <a:pt x="15" y="90"/>
                    </a:lnTo>
                    <a:lnTo>
                      <a:pt x="12" y="83"/>
                    </a:lnTo>
                    <a:lnTo>
                      <a:pt x="10" y="75"/>
                    </a:lnTo>
                    <a:lnTo>
                      <a:pt x="8" y="68"/>
                    </a:lnTo>
                    <a:lnTo>
                      <a:pt x="6" y="61"/>
                    </a:lnTo>
                    <a:lnTo>
                      <a:pt x="4" y="47"/>
                    </a:lnTo>
                    <a:lnTo>
                      <a:pt x="2" y="31"/>
                    </a:lnTo>
                    <a:lnTo>
                      <a:pt x="0" y="0"/>
                    </a:lnTo>
                    <a:lnTo>
                      <a:pt x="14" y="5"/>
                    </a:lnTo>
                    <a:lnTo>
                      <a:pt x="28" y="9"/>
                    </a:lnTo>
                    <a:lnTo>
                      <a:pt x="44" y="12"/>
                    </a:lnTo>
                    <a:lnTo>
                      <a:pt x="60" y="13"/>
                    </a:lnTo>
                    <a:lnTo>
                      <a:pt x="68" y="14"/>
                    </a:lnTo>
                    <a:lnTo>
                      <a:pt x="76" y="14"/>
                    </a:lnTo>
                    <a:lnTo>
                      <a:pt x="83" y="13"/>
                    </a:lnTo>
                    <a:lnTo>
                      <a:pt x="92" y="12"/>
                    </a:lnTo>
                    <a:lnTo>
                      <a:pt x="99" y="11"/>
                    </a:lnTo>
                    <a:lnTo>
                      <a:pt x="107" y="9"/>
                    </a:lnTo>
                    <a:lnTo>
                      <a:pt x="113" y="6"/>
                    </a:lnTo>
                    <a:lnTo>
                      <a:pt x="120" y="3"/>
                    </a:lnTo>
                    <a:close/>
                  </a:path>
                </a:pathLst>
              </a:custGeom>
              <a:solidFill>
                <a:srgbClr val="3F3FFF"/>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705" name="Freeform 114"/>
              <p:cNvSpPr>
                <a:spLocks/>
              </p:cNvSpPr>
              <p:nvPr/>
            </p:nvSpPr>
            <p:spPr bwMode="auto">
              <a:xfrm>
                <a:off x="4570" y="2889"/>
                <a:ext cx="119" cy="506"/>
              </a:xfrm>
              <a:custGeom>
                <a:avLst/>
                <a:gdLst>
                  <a:gd name="T0" fmla="*/ 9 w 239"/>
                  <a:gd name="T1" fmla="*/ 2 h 1012"/>
                  <a:gd name="T2" fmla="*/ 11 w 239"/>
                  <a:gd name="T3" fmla="*/ 12 h 1012"/>
                  <a:gd name="T4" fmla="*/ 11 w 239"/>
                  <a:gd name="T5" fmla="*/ 17 h 1012"/>
                  <a:gd name="T6" fmla="*/ 12 w 239"/>
                  <a:gd name="T7" fmla="*/ 22 h 1012"/>
                  <a:gd name="T8" fmla="*/ 12 w 239"/>
                  <a:gd name="T9" fmla="*/ 27 h 1012"/>
                  <a:gd name="T10" fmla="*/ 12 w 239"/>
                  <a:gd name="T11" fmla="*/ 30 h 1012"/>
                  <a:gd name="T12" fmla="*/ 13 w 239"/>
                  <a:gd name="T13" fmla="*/ 32 h 1012"/>
                  <a:gd name="T14" fmla="*/ 13 w 239"/>
                  <a:gd name="T15" fmla="*/ 35 h 1012"/>
                  <a:gd name="T16" fmla="*/ 13 w 239"/>
                  <a:gd name="T17" fmla="*/ 38 h 1012"/>
                  <a:gd name="T18" fmla="*/ 13 w 239"/>
                  <a:gd name="T19" fmla="*/ 40 h 1012"/>
                  <a:gd name="T20" fmla="*/ 13 w 239"/>
                  <a:gd name="T21" fmla="*/ 43 h 1012"/>
                  <a:gd name="T22" fmla="*/ 13 w 239"/>
                  <a:gd name="T23" fmla="*/ 44 h 1012"/>
                  <a:gd name="T24" fmla="*/ 13 w 239"/>
                  <a:gd name="T25" fmla="*/ 46 h 1012"/>
                  <a:gd name="T26" fmla="*/ 14 w 239"/>
                  <a:gd name="T27" fmla="*/ 48 h 1012"/>
                  <a:gd name="T28" fmla="*/ 14 w 239"/>
                  <a:gd name="T29" fmla="*/ 51 h 1012"/>
                  <a:gd name="T30" fmla="*/ 14 w 239"/>
                  <a:gd name="T31" fmla="*/ 53 h 1012"/>
                  <a:gd name="T32" fmla="*/ 14 w 239"/>
                  <a:gd name="T33" fmla="*/ 59 h 1012"/>
                  <a:gd name="T34" fmla="*/ 14 w 239"/>
                  <a:gd name="T35" fmla="*/ 61 h 1012"/>
                  <a:gd name="T36" fmla="*/ 14 w 239"/>
                  <a:gd name="T37" fmla="*/ 64 h 1012"/>
                  <a:gd name="T38" fmla="*/ 0 w 239"/>
                  <a:gd name="T39" fmla="*/ 64 h 1012"/>
                  <a:gd name="T40" fmla="*/ 0 w 239"/>
                  <a:gd name="T41" fmla="*/ 60 h 1012"/>
                  <a:gd name="T42" fmla="*/ 0 w 239"/>
                  <a:gd name="T43" fmla="*/ 56 h 1012"/>
                  <a:gd name="T44" fmla="*/ 0 w 239"/>
                  <a:gd name="T45" fmla="*/ 52 h 1012"/>
                  <a:gd name="T46" fmla="*/ 0 w 239"/>
                  <a:gd name="T47" fmla="*/ 48 h 1012"/>
                  <a:gd name="T48" fmla="*/ 0 w 239"/>
                  <a:gd name="T49" fmla="*/ 44 h 1012"/>
                  <a:gd name="T50" fmla="*/ 0 w 239"/>
                  <a:gd name="T51" fmla="*/ 40 h 1012"/>
                  <a:gd name="T52" fmla="*/ 1 w 239"/>
                  <a:gd name="T53" fmla="*/ 36 h 1012"/>
                  <a:gd name="T54" fmla="*/ 1 w 239"/>
                  <a:gd name="T55" fmla="*/ 32 h 1012"/>
                  <a:gd name="T56" fmla="*/ 1 w 239"/>
                  <a:gd name="T57" fmla="*/ 28 h 1012"/>
                  <a:gd name="T58" fmla="*/ 2 w 239"/>
                  <a:gd name="T59" fmla="*/ 24 h 1012"/>
                  <a:gd name="T60" fmla="*/ 2 w 239"/>
                  <a:gd name="T61" fmla="*/ 20 h 1012"/>
                  <a:gd name="T62" fmla="*/ 3 w 239"/>
                  <a:gd name="T63" fmla="*/ 16 h 1012"/>
                  <a:gd name="T64" fmla="*/ 4 w 239"/>
                  <a:gd name="T65" fmla="*/ 12 h 1012"/>
                  <a:gd name="T66" fmla="*/ 4 w 239"/>
                  <a:gd name="T67" fmla="*/ 8 h 1012"/>
                  <a:gd name="T68" fmla="*/ 5 w 239"/>
                  <a:gd name="T69" fmla="*/ 4 h 1012"/>
                  <a:gd name="T70" fmla="*/ 6 w 239"/>
                  <a:gd name="T71" fmla="*/ 0 h 1012"/>
                  <a:gd name="T72" fmla="*/ 7 w 239"/>
                  <a:gd name="T73" fmla="*/ 1 h 1012"/>
                  <a:gd name="T74" fmla="*/ 8 w 239"/>
                  <a:gd name="T75" fmla="*/ 1 h 1012"/>
                  <a:gd name="T76" fmla="*/ 8 w 239"/>
                  <a:gd name="T77" fmla="*/ 1 h 1012"/>
                  <a:gd name="T78" fmla="*/ 8 w 239"/>
                  <a:gd name="T79" fmla="*/ 2 h 1012"/>
                  <a:gd name="T80" fmla="*/ 9 w 239"/>
                  <a:gd name="T81" fmla="*/ 2 h 1012"/>
                  <a:gd name="T82" fmla="*/ 9 w 239"/>
                  <a:gd name="T83" fmla="*/ 2 h 101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9"/>
                  <a:gd name="T127" fmla="*/ 0 h 1012"/>
                  <a:gd name="T128" fmla="*/ 239 w 239"/>
                  <a:gd name="T129" fmla="*/ 1012 h 101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9" h="1012">
                    <a:moveTo>
                      <a:pt x="157" y="19"/>
                    </a:moveTo>
                    <a:lnTo>
                      <a:pt x="178" y="182"/>
                    </a:lnTo>
                    <a:lnTo>
                      <a:pt x="188" y="263"/>
                    </a:lnTo>
                    <a:lnTo>
                      <a:pt x="196" y="345"/>
                    </a:lnTo>
                    <a:lnTo>
                      <a:pt x="204" y="428"/>
                    </a:lnTo>
                    <a:lnTo>
                      <a:pt x="207" y="469"/>
                    </a:lnTo>
                    <a:lnTo>
                      <a:pt x="210" y="511"/>
                    </a:lnTo>
                    <a:lnTo>
                      <a:pt x="213" y="553"/>
                    </a:lnTo>
                    <a:lnTo>
                      <a:pt x="215" y="595"/>
                    </a:lnTo>
                    <a:lnTo>
                      <a:pt x="216" y="637"/>
                    </a:lnTo>
                    <a:lnTo>
                      <a:pt x="218" y="680"/>
                    </a:lnTo>
                    <a:lnTo>
                      <a:pt x="221" y="700"/>
                    </a:lnTo>
                    <a:lnTo>
                      <a:pt x="223" y="721"/>
                    </a:lnTo>
                    <a:lnTo>
                      <a:pt x="226" y="761"/>
                    </a:lnTo>
                    <a:lnTo>
                      <a:pt x="229" y="803"/>
                    </a:lnTo>
                    <a:lnTo>
                      <a:pt x="231" y="845"/>
                    </a:lnTo>
                    <a:lnTo>
                      <a:pt x="235" y="929"/>
                    </a:lnTo>
                    <a:lnTo>
                      <a:pt x="237" y="971"/>
                    </a:lnTo>
                    <a:lnTo>
                      <a:pt x="239" y="1012"/>
                    </a:lnTo>
                    <a:lnTo>
                      <a:pt x="0" y="1012"/>
                    </a:lnTo>
                    <a:lnTo>
                      <a:pt x="1" y="949"/>
                    </a:lnTo>
                    <a:lnTo>
                      <a:pt x="3" y="885"/>
                    </a:lnTo>
                    <a:lnTo>
                      <a:pt x="5" y="821"/>
                    </a:lnTo>
                    <a:lnTo>
                      <a:pt x="8" y="756"/>
                    </a:lnTo>
                    <a:lnTo>
                      <a:pt x="11" y="693"/>
                    </a:lnTo>
                    <a:lnTo>
                      <a:pt x="15" y="629"/>
                    </a:lnTo>
                    <a:lnTo>
                      <a:pt x="20" y="564"/>
                    </a:lnTo>
                    <a:lnTo>
                      <a:pt x="25" y="501"/>
                    </a:lnTo>
                    <a:lnTo>
                      <a:pt x="31" y="437"/>
                    </a:lnTo>
                    <a:lnTo>
                      <a:pt x="39" y="373"/>
                    </a:lnTo>
                    <a:lnTo>
                      <a:pt x="47" y="309"/>
                    </a:lnTo>
                    <a:lnTo>
                      <a:pt x="56" y="247"/>
                    </a:lnTo>
                    <a:lnTo>
                      <a:pt x="66" y="185"/>
                    </a:lnTo>
                    <a:lnTo>
                      <a:pt x="77" y="122"/>
                    </a:lnTo>
                    <a:lnTo>
                      <a:pt x="90" y="61"/>
                    </a:lnTo>
                    <a:lnTo>
                      <a:pt x="103" y="0"/>
                    </a:lnTo>
                    <a:lnTo>
                      <a:pt x="115" y="7"/>
                    </a:lnTo>
                    <a:lnTo>
                      <a:pt x="129" y="13"/>
                    </a:lnTo>
                    <a:lnTo>
                      <a:pt x="135" y="16"/>
                    </a:lnTo>
                    <a:lnTo>
                      <a:pt x="142" y="18"/>
                    </a:lnTo>
                    <a:lnTo>
                      <a:pt x="150" y="19"/>
                    </a:lnTo>
                    <a:lnTo>
                      <a:pt x="157" y="19"/>
                    </a:lnTo>
                    <a:close/>
                  </a:path>
                </a:pathLst>
              </a:custGeom>
              <a:solidFill>
                <a:srgbClr val="3F3FFF"/>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706" name="Freeform 115"/>
              <p:cNvSpPr>
                <a:spLocks/>
              </p:cNvSpPr>
              <p:nvPr/>
            </p:nvSpPr>
            <p:spPr bwMode="auto">
              <a:xfrm>
                <a:off x="4628" y="2923"/>
                <a:ext cx="11" cy="52"/>
              </a:xfrm>
              <a:custGeom>
                <a:avLst/>
                <a:gdLst>
                  <a:gd name="T0" fmla="*/ 0 w 23"/>
                  <a:gd name="T1" fmla="*/ 3 h 103"/>
                  <a:gd name="T2" fmla="*/ 1 w 23"/>
                  <a:gd name="T3" fmla="*/ 4 h 103"/>
                  <a:gd name="T4" fmla="*/ 1 w 23"/>
                  <a:gd name="T5" fmla="*/ 4 h 103"/>
                  <a:gd name="T6" fmla="*/ 1 w 23"/>
                  <a:gd name="T7" fmla="*/ 4 h 103"/>
                  <a:gd name="T8" fmla="*/ 1 w 23"/>
                  <a:gd name="T9" fmla="*/ 4 h 103"/>
                  <a:gd name="T10" fmla="*/ 1 w 23"/>
                  <a:gd name="T11" fmla="*/ 5 h 103"/>
                  <a:gd name="T12" fmla="*/ 1 w 23"/>
                  <a:gd name="T13" fmla="*/ 5 h 103"/>
                  <a:gd name="T14" fmla="*/ 1 w 23"/>
                  <a:gd name="T15" fmla="*/ 5 h 103"/>
                  <a:gd name="T16" fmla="*/ 1 w 23"/>
                  <a:gd name="T17" fmla="*/ 6 h 103"/>
                  <a:gd name="T18" fmla="*/ 1 w 23"/>
                  <a:gd name="T19" fmla="*/ 6 h 103"/>
                  <a:gd name="T20" fmla="*/ 1 w 23"/>
                  <a:gd name="T21" fmla="*/ 7 h 103"/>
                  <a:gd name="T22" fmla="*/ 1 w 23"/>
                  <a:gd name="T23" fmla="*/ 7 h 103"/>
                  <a:gd name="T24" fmla="*/ 0 w 23"/>
                  <a:gd name="T25" fmla="*/ 7 h 103"/>
                  <a:gd name="T26" fmla="*/ 0 w 23"/>
                  <a:gd name="T27" fmla="*/ 6 h 103"/>
                  <a:gd name="T28" fmla="*/ 0 w 23"/>
                  <a:gd name="T29" fmla="*/ 5 h 103"/>
                  <a:gd name="T30" fmla="*/ 0 w 23"/>
                  <a:gd name="T31" fmla="*/ 5 h 103"/>
                  <a:gd name="T32" fmla="*/ 0 w 23"/>
                  <a:gd name="T33" fmla="*/ 4 h 103"/>
                  <a:gd name="T34" fmla="*/ 0 w 23"/>
                  <a:gd name="T35" fmla="*/ 3 h 103"/>
                  <a:gd name="T36" fmla="*/ 0 w 23"/>
                  <a:gd name="T37" fmla="*/ 2 h 103"/>
                  <a:gd name="T38" fmla="*/ 0 w 23"/>
                  <a:gd name="T39" fmla="*/ 2 h 103"/>
                  <a:gd name="T40" fmla="*/ 0 w 23"/>
                  <a:gd name="T41" fmla="*/ 1 h 103"/>
                  <a:gd name="T42" fmla="*/ 0 w 23"/>
                  <a:gd name="T43" fmla="*/ 1 h 103"/>
                  <a:gd name="T44" fmla="*/ 0 w 23"/>
                  <a:gd name="T45" fmla="*/ 0 h 103"/>
                  <a:gd name="T46" fmla="*/ 1 w 23"/>
                  <a:gd name="T47" fmla="*/ 0 h 103"/>
                  <a:gd name="T48" fmla="*/ 0 w 23"/>
                  <a:gd name="T49" fmla="*/ 3 h 10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
                  <a:gd name="T76" fmla="*/ 0 h 103"/>
                  <a:gd name="T77" fmla="*/ 23 w 23"/>
                  <a:gd name="T78" fmla="*/ 103 h 10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 h="103">
                    <a:moveTo>
                      <a:pt x="15" y="48"/>
                    </a:moveTo>
                    <a:lnTo>
                      <a:pt x="17" y="51"/>
                    </a:lnTo>
                    <a:lnTo>
                      <a:pt x="19" y="54"/>
                    </a:lnTo>
                    <a:lnTo>
                      <a:pt x="21" y="58"/>
                    </a:lnTo>
                    <a:lnTo>
                      <a:pt x="22" y="62"/>
                    </a:lnTo>
                    <a:lnTo>
                      <a:pt x="23" y="65"/>
                    </a:lnTo>
                    <a:lnTo>
                      <a:pt x="23" y="69"/>
                    </a:lnTo>
                    <a:lnTo>
                      <a:pt x="23" y="76"/>
                    </a:lnTo>
                    <a:lnTo>
                      <a:pt x="22" y="83"/>
                    </a:lnTo>
                    <a:lnTo>
                      <a:pt x="20" y="90"/>
                    </a:lnTo>
                    <a:lnTo>
                      <a:pt x="18" y="97"/>
                    </a:lnTo>
                    <a:lnTo>
                      <a:pt x="17" y="103"/>
                    </a:lnTo>
                    <a:lnTo>
                      <a:pt x="0" y="103"/>
                    </a:lnTo>
                    <a:lnTo>
                      <a:pt x="0" y="91"/>
                    </a:lnTo>
                    <a:lnTo>
                      <a:pt x="0" y="78"/>
                    </a:lnTo>
                    <a:lnTo>
                      <a:pt x="0" y="65"/>
                    </a:lnTo>
                    <a:lnTo>
                      <a:pt x="1" y="50"/>
                    </a:lnTo>
                    <a:lnTo>
                      <a:pt x="2" y="37"/>
                    </a:lnTo>
                    <a:lnTo>
                      <a:pt x="5" y="24"/>
                    </a:lnTo>
                    <a:lnTo>
                      <a:pt x="6" y="18"/>
                    </a:lnTo>
                    <a:lnTo>
                      <a:pt x="8" y="11"/>
                    </a:lnTo>
                    <a:lnTo>
                      <a:pt x="11" y="5"/>
                    </a:lnTo>
                    <a:lnTo>
                      <a:pt x="15" y="0"/>
                    </a:lnTo>
                    <a:lnTo>
                      <a:pt x="22" y="0"/>
                    </a:lnTo>
                    <a:lnTo>
                      <a:pt x="15" y="48"/>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707" name="Freeform 116"/>
              <p:cNvSpPr>
                <a:spLocks/>
              </p:cNvSpPr>
              <p:nvPr/>
            </p:nvSpPr>
            <p:spPr bwMode="auto">
              <a:xfrm>
                <a:off x="4793" y="3010"/>
                <a:ext cx="233" cy="152"/>
              </a:xfrm>
              <a:custGeom>
                <a:avLst/>
                <a:gdLst>
                  <a:gd name="T0" fmla="*/ 28 w 466"/>
                  <a:gd name="T1" fmla="*/ 7 h 304"/>
                  <a:gd name="T2" fmla="*/ 29 w 466"/>
                  <a:gd name="T3" fmla="*/ 9 h 304"/>
                  <a:gd name="T4" fmla="*/ 29 w 466"/>
                  <a:gd name="T5" fmla="*/ 10 h 304"/>
                  <a:gd name="T6" fmla="*/ 29 w 466"/>
                  <a:gd name="T7" fmla="*/ 14 h 304"/>
                  <a:gd name="T8" fmla="*/ 30 w 466"/>
                  <a:gd name="T9" fmla="*/ 16 h 304"/>
                  <a:gd name="T10" fmla="*/ 28 w 466"/>
                  <a:gd name="T11" fmla="*/ 14 h 304"/>
                  <a:gd name="T12" fmla="*/ 24 w 466"/>
                  <a:gd name="T13" fmla="*/ 11 h 304"/>
                  <a:gd name="T14" fmla="*/ 22 w 466"/>
                  <a:gd name="T15" fmla="*/ 10 h 304"/>
                  <a:gd name="T16" fmla="*/ 25 w 466"/>
                  <a:gd name="T17" fmla="*/ 13 h 304"/>
                  <a:gd name="T18" fmla="*/ 27 w 466"/>
                  <a:gd name="T19" fmla="*/ 16 h 304"/>
                  <a:gd name="T20" fmla="*/ 29 w 466"/>
                  <a:gd name="T21" fmla="*/ 18 h 304"/>
                  <a:gd name="T22" fmla="*/ 28 w 466"/>
                  <a:gd name="T23" fmla="*/ 19 h 304"/>
                  <a:gd name="T24" fmla="*/ 27 w 466"/>
                  <a:gd name="T25" fmla="*/ 18 h 304"/>
                  <a:gd name="T26" fmla="*/ 27 w 466"/>
                  <a:gd name="T27" fmla="*/ 18 h 304"/>
                  <a:gd name="T28" fmla="*/ 25 w 466"/>
                  <a:gd name="T29" fmla="*/ 17 h 304"/>
                  <a:gd name="T30" fmla="*/ 21 w 466"/>
                  <a:gd name="T31" fmla="*/ 15 h 304"/>
                  <a:gd name="T32" fmla="*/ 17 w 466"/>
                  <a:gd name="T33" fmla="*/ 14 h 304"/>
                  <a:gd name="T34" fmla="*/ 13 w 466"/>
                  <a:gd name="T35" fmla="*/ 13 h 304"/>
                  <a:gd name="T36" fmla="*/ 9 w 466"/>
                  <a:gd name="T37" fmla="*/ 13 h 304"/>
                  <a:gd name="T38" fmla="*/ 7 w 466"/>
                  <a:gd name="T39" fmla="*/ 13 h 304"/>
                  <a:gd name="T40" fmla="*/ 5 w 466"/>
                  <a:gd name="T41" fmla="*/ 13 h 304"/>
                  <a:gd name="T42" fmla="*/ 4 w 466"/>
                  <a:gd name="T43" fmla="*/ 13 h 304"/>
                  <a:gd name="T44" fmla="*/ 2 w 466"/>
                  <a:gd name="T45" fmla="*/ 14 h 304"/>
                  <a:gd name="T46" fmla="*/ 2 w 466"/>
                  <a:gd name="T47" fmla="*/ 15 h 304"/>
                  <a:gd name="T48" fmla="*/ 2 w 466"/>
                  <a:gd name="T49" fmla="*/ 16 h 304"/>
                  <a:gd name="T50" fmla="*/ 1 w 466"/>
                  <a:gd name="T51" fmla="*/ 16 h 304"/>
                  <a:gd name="T52" fmla="*/ 1 w 466"/>
                  <a:gd name="T53" fmla="*/ 15 h 304"/>
                  <a:gd name="T54" fmla="*/ 1 w 466"/>
                  <a:gd name="T55" fmla="*/ 13 h 304"/>
                  <a:gd name="T56" fmla="*/ 3 w 466"/>
                  <a:gd name="T57" fmla="*/ 11 h 304"/>
                  <a:gd name="T58" fmla="*/ 7 w 466"/>
                  <a:gd name="T59" fmla="*/ 9 h 304"/>
                  <a:gd name="T60" fmla="*/ 9 w 466"/>
                  <a:gd name="T61" fmla="*/ 7 h 304"/>
                  <a:gd name="T62" fmla="*/ 4 w 466"/>
                  <a:gd name="T63" fmla="*/ 10 h 304"/>
                  <a:gd name="T64" fmla="*/ 1 w 466"/>
                  <a:gd name="T65" fmla="*/ 11 h 304"/>
                  <a:gd name="T66" fmla="*/ 1 w 466"/>
                  <a:gd name="T67" fmla="*/ 9 h 304"/>
                  <a:gd name="T68" fmla="*/ 3 w 466"/>
                  <a:gd name="T69" fmla="*/ 7 h 304"/>
                  <a:gd name="T70" fmla="*/ 5 w 466"/>
                  <a:gd name="T71" fmla="*/ 5 h 304"/>
                  <a:gd name="T72" fmla="*/ 5 w 466"/>
                  <a:gd name="T73" fmla="*/ 4 h 304"/>
                  <a:gd name="T74" fmla="*/ 4 w 466"/>
                  <a:gd name="T75" fmla="*/ 5 h 304"/>
                  <a:gd name="T76" fmla="*/ 1 w 466"/>
                  <a:gd name="T77" fmla="*/ 7 h 304"/>
                  <a:gd name="T78" fmla="*/ 1 w 466"/>
                  <a:gd name="T79" fmla="*/ 6 h 304"/>
                  <a:gd name="T80" fmla="*/ 2 w 466"/>
                  <a:gd name="T81" fmla="*/ 5 h 304"/>
                  <a:gd name="T82" fmla="*/ 4 w 466"/>
                  <a:gd name="T83" fmla="*/ 3 h 304"/>
                  <a:gd name="T84" fmla="*/ 4 w 466"/>
                  <a:gd name="T85" fmla="*/ 3 h 304"/>
                  <a:gd name="T86" fmla="*/ 5 w 466"/>
                  <a:gd name="T87" fmla="*/ 2 h 304"/>
                  <a:gd name="T88" fmla="*/ 7 w 466"/>
                  <a:gd name="T89" fmla="*/ 1 h 304"/>
                  <a:gd name="T90" fmla="*/ 10 w 466"/>
                  <a:gd name="T91" fmla="*/ 1 h 304"/>
                  <a:gd name="T92" fmla="*/ 13 w 466"/>
                  <a:gd name="T93" fmla="*/ 1 h 304"/>
                  <a:gd name="T94" fmla="*/ 16 w 466"/>
                  <a:gd name="T95" fmla="*/ 1 h 304"/>
                  <a:gd name="T96" fmla="*/ 19 w 466"/>
                  <a:gd name="T97" fmla="*/ 2 h 304"/>
                  <a:gd name="T98" fmla="*/ 24 w 466"/>
                  <a:gd name="T99" fmla="*/ 4 h 30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66"/>
                  <a:gd name="T151" fmla="*/ 0 h 304"/>
                  <a:gd name="T152" fmla="*/ 466 w 466"/>
                  <a:gd name="T153" fmla="*/ 304 h 30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66" h="304">
                    <a:moveTo>
                      <a:pt x="428" y="104"/>
                    </a:moveTo>
                    <a:lnTo>
                      <a:pt x="433" y="107"/>
                    </a:lnTo>
                    <a:lnTo>
                      <a:pt x="438" y="110"/>
                    </a:lnTo>
                    <a:lnTo>
                      <a:pt x="442" y="115"/>
                    </a:lnTo>
                    <a:lnTo>
                      <a:pt x="446" y="118"/>
                    </a:lnTo>
                    <a:lnTo>
                      <a:pt x="450" y="122"/>
                    </a:lnTo>
                    <a:lnTo>
                      <a:pt x="452" y="126"/>
                    </a:lnTo>
                    <a:lnTo>
                      <a:pt x="455" y="130"/>
                    </a:lnTo>
                    <a:lnTo>
                      <a:pt x="457" y="134"/>
                    </a:lnTo>
                    <a:lnTo>
                      <a:pt x="460" y="143"/>
                    </a:lnTo>
                    <a:lnTo>
                      <a:pt x="462" y="151"/>
                    </a:lnTo>
                    <a:lnTo>
                      <a:pt x="464" y="162"/>
                    </a:lnTo>
                    <a:lnTo>
                      <a:pt x="464" y="172"/>
                    </a:lnTo>
                    <a:lnTo>
                      <a:pt x="464" y="181"/>
                    </a:lnTo>
                    <a:lnTo>
                      <a:pt x="464" y="192"/>
                    </a:lnTo>
                    <a:lnTo>
                      <a:pt x="463" y="213"/>
                    </a:lnTo>
                    <a:lnTo>
                      <a:pt x="463" y="224"/>
                    </a:lnTo>
                    <a:lnTo>
                      <a:pt x="463" y="234"/>
                    </a:lnTo>
                    <a:lnTo>
                      <a:pt x="464" y="244"/>
                    </a:lnTo>
                    <a:lnTo>
                      <a:pt x="466" y="255"/>
                    </a:lnTo>
                    <a:lnTo>
                      <a:pt x="460" y="245"/>
                    </a:lnTo>
                    <a:lnTo>
                      <a:pt x="453" y="237"/>
                    </a:lnTo>
                    <a:lnTo>
                      <a:pt x="446" y="229"/>
                    </a:lnTo>
                    <a:lnTo>
                      <a:pt x="438" y="221"/>
                    </a:lnTo>
                    <a:lnTo>
                      <a:pt x="422" y="206"/>
                    </a:lnTo>
                    <a:lnTo>
                      <a:pt x="405" y="191"/>
                    </a:lnTo>
                    <a:lnTo>
                      <a:pt x="387" y="177"/>
                    </a:lnTo>
                    <a:lnTo>
                      <a:pt x="369" y="165"/>
                    </a:lnTo>
                    <a:lnTo>
                      <a:pt x="350" y="153"/>
                    </a:lnTo>
                    <a:lnTo>
                      <a:pt x="332" y="143"/>
                    </a:lnTo>
                    <a:lnTo>
                      <a:pt x="330" y="145"/>
                    </a:lnTo>
                    <a:lnTo>
                      <a:pt x="337" y="153"/>
                    </a:lnTo>
                    <a:lnTo>
                      <a:pt x="344" y="161"/>
                    </a:lnTo>
                    <a:lnTo>
                      <a:pt x="360" y="176"/>
                    </a:lnTo>
                    <a:lnTo>
                      <a:pt x="376" y="191"/>
                    </a:lnTo>
                    <a:lnTo>
                      <a:pt x="393" y="207"/>
                    </a:lnTo>
                    <a:lnTo>
                      <a:pt x="409" y="222"/>
                    </a:lnTo>
                    <a:lnTo>
                      <a:pt x="417" y="230"/>
                    </a:lnTo>
                    <a:lnTo>
                      <a:pt x="424" y="238"/>
                    </a:lnTo>
                    <a:lnTo>
                      <a:pt x="431" y="246"/>
                    </a:lnTo>
                    <a:lnTo>
                      <a:pt x="438" y="256"/>
                    </a:lnTo>
                    <a:lnTo>
                      <a:pt x="443" y="265"/>
                    </a:lnTo>
                    <a:lnTo>
                      <a:pt x="450" y="274"/>
                    </a:lnTo>
                    <a:lnTo>
                      <a:pt x="450" y="278"/>
                    </a:lnTo>
                    <a:lnTo>
                      <a:pt x="450" y="283"/>
                    </a:lnTo>
                    <a:lnTo>
                      <a:pt x="448" y="286"/>
                    </a:lnTo>
                    <a:lnTo>
                      <a:pt x="446" y="290"/>
                    </a:lnTo>
                    <a:lnTo>
                      <a:pt x="439" y="297"/>
                    </a:lnTo>
                    <a:lnTo>
                      <a:pt x="433" y="304"/>
                    </a:lnTo>
                    <a:lnTo>
                      <a:pt x="433" y="298"/>
                    </a:lnTo>
                    <a:lnTo>
                      <a:pt x="432" y="291"/>
                    </a:lnTo>
                    <a:lnTo>
                      <a:pt x="430" y="287"/>
                    </a:lnTo>
                    <a:lnTo>
                      <a:pt x="428" y="282"/>
                    </a:lnTo>
                    <a:lnTo>
                      <a:pt x="426" y="279"/>
                    </a:lnTo>
                    <a:lnTo>
                      <a:pt x="423" y="275"/>
                    </a:lnTo>
                    <a:lnTo>
                      <a:pt x="420" y="273"/>
                    </a:lnTo>
                    <a:lnTo>
                      <a:pt x="416" y="270"/>
                    </a:lnTo>
                    <a:lnTo>
                      <a:pt x="408" y="266"/>
                    </a:lnTo>
                    <a:lnTo>
                      <a:pt x="398" y="262"/>
                    </a:lnTo>
                    <a:lnTo>
                      <a:pt x="393" y="260"/>
                    </a:lnTo>
                    <a:lnTo>
                      <a:pt x="388" y="257"/>
                    </a:lnTo>
                    <a:lnTo>
                      <a:pt x="379" y="253"/>
                    </a:lnTo>
                    <a:lnTo>
                      <a:pt x="349" y="241"/>
                    </a:lnTo>
                    <a:lnTo>
                      <a:pt x="321" y="231"/>
                    </a:lnTo>
                    <a:lnTo>
                      <a:pt x="305" y="227"/>
                    </a:lnTo>
                    <a:lnTo>
                      <a:pt x="290" y="223"/>
                    </a:lnTo>
                    <a:lnTo>
                      <a:pt x="275" y="219"/>
                    </a:lnTo>
                    <a:lnTo>
                      <a:pt x="259" y="216"/>
                    </a:lnTo>
                    <a:lnTo>
                      <a:pt x="243" y="213"/>
                    </a:lnTo>
                    <a:lnTo>
                      <a:pt x="228" y="210"/>
                    </a:lnTo>
                    <a:lnTo>
                      <a:pt x="211" y="208"/>
                    </a:lnTo>
                    <a:lnTo>
                      <a:pt x="196" y="206"/>
                    </a:lnTo>
                    <a:lnTo>
                      <a:pt x="180" y="205"/>
                    </a:lnTo>
                    <a:lnTo>
                      <a:pt x="163" y="205"/>
                    </a:lnTo>
                    <a:lnTo>
                      <a:pt x="146" y="205"/>
                    </a:lnTo>
                    <a:lnTo>
                      <a:pt x="129" y="206"/>
                    </a:lnTo>
                    <a:lnTo>
                      <a:pt x="125" y="203"/>
                    </a:lnTo>
                    <a:lnTo>
                      <a:pt x="121" y="203"/>
                    </a:lnTo>
                    <a:lnTo>
                      <a:pt x="113" y="202"/>
                    </a:lnTo>
                    <a:lnTo>
                      <a:pt x="105" y="202"/>
                    </a:lnTo>
                    <a:lnTo>
                      <a:pt x="96" y="203"/>
                    </a:lnTo>
                    <a:lnTo>
                      <a:pt x="88" y="205"/>
                    </a:lnTo>
                    <a:lnTo>
                      <a:pt x="79" y="206"/>
                    </a:lnTo>
                    <a:lnTo>
                      <a:pt x="70" y="205"/>
                    </a:lnTo>
                    <a:lnTo>
                      <a:pt x="66" y="203"/>
                    </a:lnTo>
                    <a:lnTo>
                      <a:pt x="62" y="202"/>
                    </a:lnTo>
                    <a:lnTo>
                      <a:pt x="59" y="205"/>
                    </a:lnTo>
                    <a:lnTo>
                      <a:pt x="57" y="207"/>
                    </a:lnTo>
                    <a:lnTo>
                      <a:pt x="50" y="211"/>
                    </a:lnTo>
                    <a:lnTo>
                      <a:pt x="43" y="215"/>
                    </a:lnTo>
                    <a:lnTo>
                      <a:pt x="35" y="218"/>
                    </a:lnTo>
                    <a:lnTo>
                      <a:pt x="32" y="220"/>
                    </a:lnTo>
                    <a:lnTo>
                      <a:pt x="29" y="222"/>
                    </a:lnTo>
                    <a:lnTo>
                      <a:pt x="27" y="224"/>
                    </a:lnTo>
                    <a:lnTo>
                      <a:pt x="25" y="226"/>
                    </a:lnTo>
                    <a:lnTo>
                      <a:pt x="23" y="229"/>
                    </a:lnTo>
                    <a:lnTo>
                      <a:pt x="23" y="232"/>
                    </a:lnTo>
                    <a:lnTo>
                      <a:pt x="23" y="236"/>
                    </a:lnTo>
                    <a:lnTo>
                      <a:pt x="24" y="241"/>
                    </a:lnTo>
                    <a:lnTo>
                      <a:pt x="24" y="248"/>
                    </a:lnTo>
                    <a:lnTo>
                      <a:pt x="16" y="247"/>
                    </a:lnTo>
                    <a:lnTo>
                      <a:pt x="13" y="247"/>
                    </a:lnTo>
                    <a:lnTo>
                      <a:pt x="9" y="245"/>
                    </a:lnTo>
                    <a:lnTo>
                      <a:pt x="6" y="244"/>
                    </a:lnTo>
                    <a:lnTo>
                      <a:pt x="4" y="242"/>
                    </a:lnTo>
                    <a:lnTo>
                      <a:pt x="1" y="239"/>
                    </a:lnTo>
                    <a:lnTo>
                      <a:pt x="0" y="235"/>
                    </a:lnTo>
                    <a:lnTo>
                      <a:pt x="1" y="229"/>
                    </a:lnTo>
                    <a:lnTo>
                      <a:pt x="3" y="223"/>
                    </a:lnTo>
                    <a:lnTo>
                      <a:pt x="5" y="218"/>
                    </a:lnTo>
                    <a:lnTo>
                      <a:pt x="8" y="212"/>
                    </a:lnTo>
                    <a:lnTo>
                      <a:pt x="11" y="207"/>
                    </a:lnTo>
                    <a:lnTo>
                      <a:pt x="14" y="202"/>
                    </a:lnTo>
                    <a:lnTo>
                      <a:pt x="21" y="193"/>
                    </a:lnTo>
                    <a:lnTo>
                      <a:pt x="29" y="186"/>
                    </a:lnTo>
                    <a:lnTo>
                      <a:pt x="38" y="179"/>
                    </a:lnTo>
                    <a:lnTo>
                      <a:pt x="49" y="172"/>
                    </a:lnTo>
                    <a:lnTo>
                      <a:pt x="59" y="167"/>
                    </a:lnTo>
                    <a:lnTo>
                      <a:pt x="102" y="142"/>
                    </a:lnTo>
                    <a:lnTo>
                      <a:pt x="112" y="136"/>
                    </a:lnTo>
                    <a:lnTo>
                      <a:pt x="121" y="129"/>
                    </a:lnTo>
                    <a:lnTo>
                      <a:pt x="131" y="122"/>
                    </a:lnTo>
                    <a:lnTo>
                      <a:pt x="139" y="112"/>
                    </a:lnTo>
                    <a:lnTo>
                      <a:pt x="134" y="106"/>
                    </a:lnTo>
                    <a:lnTo>
                      <a:pt x="117" y="117"/>
                    </a:lnTo>
                    <a:lnTo>
                      <a:pt x="101" y="126"/>
                    </a:lnTo>
                    <a:lnTo>
                      <a:pt x="67" y="143"/>
                    </a:lnTo>
                    <a:lnTo>
                      <a:pt x="51" y="151"/>
                    </a:lnTo>
                    <a:lnTo>
                      <a:pt x="34" y="161"/>
                    </a:lnTo>
                    <a:lnTo>
                      <a:pt x="18" y="170"/>
                    </a:lnTo>
                    <a:lnTo>
                      <a:pt x="3" y="181"/>
                    </a:lnTo>
                    <a:lnTo>
                      <a:pt x="2" y="172"/>
                    </a:lnTo>
                    <a:lnTo>
                      <a:pt x="3" y="164"/>
                    </a:lnTo>
                    <a:lnTo>
                      <a:pt x="5" y="155"/>
                    </a:lnTo>
                    <a:lnTo>
                      <a:pt x="8" y="148"/>
                    </a:lnTo>
                    <a:lnTo>
                      <a:pt x="11" y="140"/>
                    </a:lnTo>
                    <a:lnTo>
                      <a:pt x="16" y="133"/>
                    </a:lnTo>
                    <a:lnTo>
                      <a:pt x="20" y="126"/>
                    </a:lnTo>
                    <a:lnTo>
                      <a:pt x="26" y="120"/>
                    </a:lnTo>
                    <a:lnTo>
                      <a:pt x="38" y="106"/>
                    </a:lnTo>
                    <a:lnTo>
                      <a:pt x="52" y="93"/>
                    </a:lnTo>
                    <a:lnTo>
                      <a:pt x="64" y="80"/>
                    </a:lnTo>
                    <a:lnTo>
                      <a:pt x="70" y="73"/>
                    </a:lnTo>
                    <a:lnTo>
                      <a:pt x="75" y="65"/>
                    </a:lnTo>
                    <a:lnTo>
                      <a:pt x="72" y="63"/>
                    </a:lnTo>
                    <a:lnTo>
                      <a:pt x="70" y="62"/>
                    </a:lnTo>
                    <a:lnTo>
                      <a:pt x="68" y="61"/>
                    </a:lnTo>
                    <a:lnTo>
                      <a:pt x="65" y="61"/>
                    </a:lnTo>
                    <a:lnTo>
                      <a:pt x="63" y="62"/>
                    </a:lnTo>
                    <a:lnTo>
                      <a:pt x="61" y="63"/>
                    </a:lnTo>
                    <a:lnTo>
                      <a:pt x="56" y="66"/>
                    </a:lnTo>
                    <a:lnTo>
                      <a:pt x="52" y="72"/>
                    </a:lnTo>
                    <a:lnTo>
                      <a:pt x="47" y="76"/>
                    </a:lnTo>
                    <a:lnTo>
                      <a:pt x="43" y="80"/>
                    </a:lnTo>
                    <a:lnTo>
                      <a:pt x="37" y="83"/>
                    </a:lnTo>
                    <a:lnTo>
                      <a:pt x="8" y="112"/>
                    </a:lnTo>
                    <a:lnTo>
                      <a:pt x="7" y="107"/>
                    </a:lnTo>
                    <a:lnTo>
                      <a:pt x="8" y="102"/>
                    </a:lnTo>
                    <a:lnTo>
                      <a:pt x="9" y="98"/>
                    </a:lnTo>
                    <a:lnTo>
                      <a:pt x="10" y="94"/>
                    </a:lnTo>
                    <a:lnTo>
                      <a:pt x="12" y="89"/>
                    </a:lnTo>
                    <a:lnTo>
                      <a:pt x="14" y="85"/>
                    </a:lnTo>
                    <a:lnTo>
                      <a:pt x="19" y="78"/>
                    </a:lnTo>
                    <a:lnTo>
                      <a:pt x="26" y="70"/>
                    </a:lnTo>
                    <a:lnTo>
                      <a:pt x="33" y="62"/>
                    </a:lnTo>
                    <a:lnTo>
                      <a:pt x="39" y="55"/>
                    </a:lnTo>
                    <a:lnTo>
                      <a:pt x="46" y="48"/>
                    </a:lnTo>
                    <a:lnTo>
                      <a:pt x="49" y="48"/>
                    </a:lnTo>
                    <a:lnTo>
                      <a:pt x="51" y="48"/>
                    </a:lnTo>
                    <a:lnTo>
                      <a:pt x="53" y="47"/>
                    </a:lnTo>
                    <a:lnTo>
                      <a:pt x="55" y="46"/>
                    </a:lnTo>
                    <a:lnTo>
                      <a:pt x="58" y="43"/>
                    </a:lnTo>
                    <a:lnTo>
                      <a:pt x="60" y="40"/>
                    </a:lnTo>
                    <a:lnTo>
                      <a:pt x="64" y="32"/>
                    </a:lnTo>
                    <a:lnTo>
                      <a:pt x="67" y="28"/>
                    </a:lnTo>
                    <a:lnTo>
                      <a:pt x="68" y="27"/>
                    </a:lnTo>
                    <a:lnTo>
                      <a:pt x="70" y="25"/>
                    </a:lnTo>
                    <a:lnTo>
                      <a:pt x="81" y="19"/>
                    </a:lnTo>
                    <a:lnTo>
                      <a:pt x="93" y="14"/>
                    </a:lnTo>
                    <a:lnTo>
                      <a:pt x="105" y="10"/>
                    </a:lnTo>
                    <a:lnTo>
                      <a:pt x="116" y="7"/>
                    </a:lnTo>
                    <a:lnTo>
                      <a:pt x="127" y="4"/>
                    </a:lnTo>
                    <a:lnTo>
                      <a:pt x="139" y="2"/>
                    </a:lnTo>
                    <a:lnTo>
                      <a:pt x="151" y="1"/>
                    </a:lnTo>
                    <a:lnTo>
                      <a:pt x="162" y="0"/>
                    </a:lnTo>
                    <a:lnTo>
                      <a:pt x="174" y="0"/>
                    </a:lnTo>
                    <a:lnTo>
                      <a:pt x="186" y="0"/>
                    </a:lnTo>
                    <a:lnTo>
                      <a:pt x="198" y="1"/>
                    </a:lnTo>
                    <a:lnTo>
                      <a:pt x="210" y="2"/>
                    </a:lnTo>
                    <a:lnTo>
                      <a:pt x="222" y="4"/>
                    </a:lnTo>
                    <a:lnTo>
                      <a:pt x="234" y="6"/>
                    </a:lnTo>
                    <a:lnTo>
                      <a:pt x="245" y="9"/>
                    </a:lnTo>
                    <a:lnTo>
                      <a:pt x="257" y="12"/>
                    </a:lnTo>
                    <a:lnTo>
                      <a:pt x="269" y="15"/>
                    </a:lnTo>
                    <a:lnTo>
                      <a:pt x="280" y="19"/>
                    </a:lnTo>
                    <a:lnTo>
                      <a:pt x="292" y="25"/>
                    </a:lnTo>
                    <a:lnTo>
                      <a:pt x="303" y="29"/>
                    </a:lnTo>
                    <a:lnTo>
                      <a:pt x="326" y="39"/>
                    </a:lnTo>
                    <a:lnTo>
                      <a:pt x="347" y="51"/>
                    </a:lnTo>
                    <a:lnTo>
                      <a:pt x="369" y="63"/>
                    </a:lnTo>
                    <a:lnTo>
                      <a:pt x="389" y="77"/>
                    </a:lnTo>
                    <a:lnTo>
                      <a:pt x="409" y="90"/>
                    </a:lnTo>
                    <a:lnTo>
                      <a:pt x="428" y="104"/>
                    </a:lnTo>
                    <a:close/>
                  </a:path>
                </a:pathLst>
              </a:custGeom>
              <a:solidFill>
                <a:srgbClr val="FFFFFF"/>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708" name="Freeform 117"/>
              <p:cNvSpPr>
                <a:spLocks/>
              </p:cNvSpPr>
              <p:nvPr/>
            </p:nvSpPr>
            <p:spPr bwMode="auto">
              <a:xfrm>
                <a:off x="4852" y="3031"/>
                <a:ext cx="36" cy="16"/>
              </a:xfrm>
              <a:custGeom>
                <a:avLst/>
                <a:gdLst>
                  <a:gd name="T0" fmla="*/ 4 w 74"/>
                  <a:gd name="T1" fmla="*/ 2 h 33"/>
                  <a:gd name="T2" fmla="*/ 3 w 74"/>
                  <a:gd name="T3" fmla="*/ 1 h 33"/>
                  <a:gd name="T4" fmla="*/ 2 w 74"/>
                  <a:gd name="T5" fmla="*/ 1 h 33"/>
                  <a:gd name="T6" fmla="*/ 1 w 74"/>
                  <a:gd name="T7" fmla="*/ 1 h 33"/>
                  <a:gd name="T8" fmla="*/ 1 w 74"/>
                  <a:gd name="T9" fmla="*/ 1 h 33"/>
                  <a:gd name="T10" fmla="*/ 0 w 74"/>
                  <a:gd name="T11" fmla="*/ 0 h 33"/>
                  <a:gd name="T12" fmla="*/ 0 w 74"/>
                  <a:gd name="T13" fmla="*/ 0 h 33"/>
                  <a:gd name="T14" fmla="*/ 0 w 74"/>
                  <a:gd name="T15" fmla="*/ 0 h 33"/>
                  <a:gd name="T16" fmla="*/ 0 w 74"/>
                  <a:gd name="T17" fmla="*/ 0 h 33"/>
                  <a:gd name="T18" fmla="*/ 0 w 74"/>
                  <a:gd name="T19" fmla="*/ 0 h 33"/>
                  <a:gd name="T20" fmla="*/ 0 w 74"/>
                  <a:gd name="T21" fmla="*/ 0 h 33"/>
                  <a:gd name="T22" fmla="*/ 0 w 74"/>
                  <a:gd name="T23" fmla="*/ 0 h 33"/>
                  <a:gd name="T24" fmla="*/ 1 w 74"/>
                  <a:gd name="T25" fmla="*/ 0 h 33"/>
                  <a:gd name="T26" fmla="*/ 1 w 74"/>
                  <a:gd name="T27" fmla="*/ 0 h 33"/>
                  <a:gd name="T28" fmla="*/ 1 w 74"/>
                  <a:gd name="T29" fmla="*/ 0 h 33"/>
                  <a:gd name="T30" fmla="*/ 1 w 74"/>
                  <a:gd name="T31" fmla="*/ 0 h 33"/>
                  <a:gd name="T32" fmla="*/ 2 w 74"/>
                  <a:gd name="T33" fmla="*/ 0 h 33"/>
                  <a:gd name="T34" fmla="*/ 2 w 74"/>
                  <a:gd name="T35" fmla="*/ 1 h 33"/>
                  <a:gd name="T36" fmla="*/ 3 w 74"/>
                  <a:gd name="T37" fmla="*/ 1 h 33"/>
                  <a:gd name="T38" fmla="*/ 3 w 74"/>
                  <a:gd name="T39" fmla="*/ 1 h 33"/>
                  <a:gd name="T40" fmla="*/ 4 w 74"/>
                  <a:gd name="T41" fmla="*/ 2 h 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4"/>
                  <a:gd name="T64" fmla="*/ 0 h 33"/>
                  <a:gd name="T65" fmla="*/ 74 w 74"/>
                  <a:gd name="T66" fmla="*/ 33 h 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4" h="33">
                    <a:moveTo>
                      <a:pt x="74" y="33"/>
                    </a:moveTo>
                    <a:lnTo>
                      <a:pt x="55" y="29"/>
                    </a:lnTo>
                    <a:lnTo>
                      <a:pt x="36" y="24"/>
                    </a:lnTo>
                    <a:lnTo>
                      <a:pt x="27" y="21"/>
                    </a:lnTo>
                    <a:lnTo>
                      <a:pt x="18" y="17"/>
                    </a:lnTo>
                    <a:lnTo>
                      <a:pt x="8" y="13"/>
                    </a:lnTo>
                    <a:lnTo>
                      <a:pt x="0" y="8"/>
                    </a:lnTo>
                    <a:lnTo>
                      <a:pt x="2" y="5"/>
                    </a:lnTo>
                    <a:lnTo>
                      <a:pt x="5" y="2"/>
                    </a:lnTo>
                    <a:lnTo>
                      <a:pt x="8" y="1"/>
                    </a:lnTo>
                    <a:lnTo>
                      <a:pt x="11" y="0"/>
                    </a:lnTo>
                    <a:lnTo>
                      <a:pt x="15" y="0"/>
                    </a:lnTo>
                    <a:lnTo>
                      <a:pt x="18" y="1"/>
                    </a:lnTo>
                    <a:lnTo>
                      <a:pt x="21" y="3"/>
                    </a:lnTo>
                    <a:lnTo>
                      <a:pt x="24" y="5"/>
                    </a:lnTo>
                    <a:lnTo>
                      <a:pt x="31" y="9"/>
                    </a:lnTo>
                    <a:lnTo>
                      <a:pt x="38" y="13"/>
                    </a:lnTo>
                    <a:lnTo>
                      <a:pt x="45" y="17"/>
                    </a:lnTo>
                    <a:lnTo>
                      <a:pt x="49" y="18"/>
                    </a:lnTo>
                    <a:lnTo>
                      <a:pt x="52" y="19"/>
                    </a:lnTo>
                    <a:lnTo>
                      <a:pt x="74" y="33"/>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709" name="Freeform 118"/>
              <p:cNvSpPr>
                <a:spLocks/>
              </p:cNvSpPr>
              <p:nvPr/>
            </p:nvSpPr>
            <p:spPr bwMode="auto">
              <a:xfrm>
                <a:off x="4209" y="3043"/>
                <a:ext cx="231" cy="165"/>
              </a:xfrm>
              <a:custGeom>
                <a:avLst/>
                <a:gdLst>
                  <a:gd name="T0" fmla="*/ 27 w 462"/>
                  <a:gd name="T1" fmla="*/ 4 h 331"/>
                  <a:gd name="T2" fmla="*/ 28 w 462"/>
                  <a:gd name="T3" fmla="*/ 5 h 331"/>
                  <a:gd name="T4" fmla="*/ 25 w 462"/>
                  <a:gd name="T5" fmla="*/ 4 h 331"/>
                  <a:gd name="T6" fmla="*/ 19 w 462"/>
                  <a:gd name="T7" fmla="*/ 4 h 331"/>
                  <a:gd name="T8" fmla="*/ 21 w 462"/>
                  <a:gd name="T9" fmla="*/ 5 h 331"/>
                  <a:gd name="T10" fmla="*/ 26 w 462"/>
                  <a:gd name="T11" fmla="*/ 6 h 331"/>
                  <a:gd name="T12" fmla="*/ 28 w 462"/>
                  <a:gd name="T13" fmla="*/ 7 h 331"/>
                  <a:gd name="T14" fmla="*/ 29 w 462"/>
                  <a:gd name="T15" fmla="*/ 8 h 331"/>
                  <a:gd name="T16" fmla="*/ 26 w 462"/>
                  <a:gd name="T17" fmla="*/ 7 h 331"/>
                  <a:gd name="T18" fmla="*/ 20 w 462"/>
                  <a:gd name="T19" fmla="*/ 6 h 331"/>
                  <a:gd name="T20" fmla="*/ 14 w 462"/>
                  <a:gd name="T21" fmla="*/ 6 h 331"/>
                  <a:gd name="T22" fmla="*/ 10 w 462"/>
                  <a:gd name="T23" fmla="*/ 7 h 331"/>
                  <a:gd name="T24" fmla="*/ 16 w 462"/>
                  <a:gd name="T25" fmla="*/ 7 h 331"/>
                  <a:gd name="T26" fmla="*/ 22 w 462"/>
                  <a:gd name="T27" fmla="*/ 7 h 331"/>
                  <a:gd name="T28" fmla="*/ 27 w 462"/>
                  <a:gd name="T29" fmla="*/ 9 h 331"/>
                  <a:gd name="T30" fmla="*/ 29 w 462"/>
                  <a:gd name="T31" fmla="*/ 11 h 331"/>
                  <a:gd name="T32" fmla="*/ 29 w 462"/>
                  <a:gd name="T33" fmla="*/ 13 h 331"/>
                  <a:gd name="T34" fmla="*/ 29 w 462"/>
                  <a:gd name="T35" fmla="*/ 15 h 331"/>
                  <a:gd name="T36" fmla="*/ 29 w 462"/>
                  <a:gd name="T37" fmla="*/ 15 h 331"/>
                  <a:gd name="T38" fmla="*/ 27 w 462"/>
                  <a:gd name="T39" fmla="*/ 14 h 331"/>
                  <a:gd name="T40" fmla="*/ 25 w 462"/>
                  <a:gd name="T41" fmla="*/ 13 h 331"/>
                  <a:gd name="T42" fmla="*/ 20 w 462"/>
                  <a:gd name="T43" fmla="*/ 12 h 331"/>
                  <a:gd name="T44" fmla="*/ 16 w 462"/>
                  <a:gd name="T45" fmla="*/ 12 h 331"/>
                  <a:gd name="T46" fmla="*/ 19 w 462"/>
                  <a:gd name="T47" fmla="*/ 11 h 331"/>
                  <a:gd name="T48" fmla="*/ 23 w 462"/>
                  <a:gd name="T49" fmla="*/ 10 h 331"/>
                  <a:gd name="T50" fmla="*/ 22 w 462"/>
                  <a:gd name="T51" fmla="*/ 9 h 331"/>
                  <a:gd name="T52" fmla="*/ 19 w 462"/>
                  <a:gd name="T53" fmla="*/ 10 h 331"/>
                  <a:gd name="T54" fmla="*/ 15 w 462"/>
                  <a:gd name="T55" fmla="*/ 10 h 331"/>
                  <a:gd name="T56" fmla="*/ 9 w 462"/>
                  <a:gd name="T57" fmla="*/ 14 h 331"/>
                  <a:gd name="T58" fmla="*/ 3 w 462"/>
                  <a:gd name="T59" fmla="*/ 16 h 331"/>
                  <a:gd name="T60" fmla="*/ 3 w 462"/>
                  <a:gd name="T61" fmla="*/ 17 h 331"/>
                  <a:gd name="T62" fmla="*/ 3 w 462"/>
                  <a:gd name="T63" fmla="*/ 20 h 331"/>
                  <a:gd name="T64" fmla="*/ 2 w 462"/>
                  <a:gd name="T65" fmla="*/ 20 h 331"/>
                  <a:gd name="T66" fmla="*/ 1 w 462"/>
                  <a:gd name="T67" fmla="*/ 20 h 331"/>
                  <a:gd name="T68" fmla="*/ 1 w 462"/>
                  <a:gd name="T69" fmla="*/ 18 h 331"/>
                  <a:gd name="T70" fmla="*/ 1 w 462"/>
                  <a:gd name="T71" fmla="*/ 15 h 331"/>
                  <a:gd name="T72" fmla="*/ 1 w 462"/>
                  <a:gd name="T73" fmla="*/ 13 h 331"/>
                  <a:gd name="T74" fmla="*/ 3 w 462"/>
                  <a:gd name="T75" fmla="*/ 11 h 331"/>
                  <a:gd name="T76" fmla="*/ 4 w 462"/>
                  <a:gd name="T77" fmla="*/ 9 h 331"/>
                  <a:gd name="T78" fmla="*/ 3 w 462"/>
                  <a:gd name="T79" fmla="*/ 8 h 331"/>
                  <a:gd name="T80" fmla="*/ 2 w 462"/>
                  <a:gd name="T81" fmla="*/ 10 h 331"/>
                  <a:gd name="T82" fmla="*/ 1 w 462"/>
                  <a:gd name="T83" fmla="*/ 9 h 331"/>
                  <a:gd name="T84" fmla="*/ 0 w 462"/>
                  <a:gd name="T85" fmla="*/ 8 h 331"/>
                  <a:gd name="T86" fmla="*/ 4 w 462"/>
                  <a:gd name="T87" fmla="*/ 5 h 331"/>
                  <a:gd name="T88" fmla="*/ 9 w 462"/>
                  <a:gd name="T89" fmla="*/ 2 h 331"/>
                  <a:gd name="T90" fmla="*/ 13 w 462"/>
                  <a:gd name="T91" fmla="*/ 2 h 331"/>
                  <a:gd name="T92" fmla="*/ 15 w 462"/>
                  <a:gd name="T93" fmla="*/ 2 h 331"/>
                  <a:gd name="T94" fmla="*/ 15 w 462"/>
                  <a:gd name="T95" fmla="*/ 2 h 331"/>
                  <a:gd name="T96" fmla="*/ 10 w 462"/>
                  <a:gd name="T97" fmla="*/ 3 h 331"/>
                  <a:gd name="T98" fmla="*/ 12 w 462"/>
                  <a:gd name="T99" fmla="*/ 3 h 331"/>
                  <a:gd name="T100" fmla="*/ 19 w 462"/>
                  <a:gd name="T101" fmla="*/ 3 h 331"/>
                  <a:gd name="T102" fmla="*/ 19 w 462"/>
                  <a:gd name="T103" fmla="*/ 3 h 331"/>
                  <a:gd name="T104" fmla="*/ 16 w 462"/>
                  <a:gd name="T105" fmla="*/ 1 h 331"/>
                  <a:gd name="T106" fmla="*/ 14 w 462"/>
                  <a:gd name="T107" fmla="*/ 0 h 331"/>
                  <a:gd name="T108" fmla="*/ 18 w 462"/>
                  <a:gd name="T109" fmla="*/ 0 h 331"/>
                  <a:gd name="T110" fmla="*/ 22 w 462"/>
                  <a:gd name="T111" fmla="*/ 0 h 33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62"/>
                  <a:gd name="T169" fmla="*/ 0 h 331"/>
                  <a:gd name="T170" fmla="*/ 462 w 462"/>
                  <a:gd name="T171" fmla="*/ 331 h 33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62" h="331">
                    <a:moveTo>
                      <a:pt x="390" y="20"/>
                    </a:moveTo>
                    <a:lnTo>
                      <a:pt x="396" y="29"/>
                    </a:lnTo>
                    <a:lnTo>
                      <a:pt x="405" y="38"/>
                    </a:lnTo>
                    <a:lnTo>
                      <a:pt x="420" y="56"/>
                    </a:lnTo>
                    <a:lnTo>
                      <a:pt x="427" y="65"/>
                    </a:lnTo>
                    <a:lnTo>
                      <a:pt x="434" y="73"/>
                    </a:lnTo>
                    <a:lnTo>
                      <a:pt x="440" y="82"/>
                    </a:lnTo>
                    <a:lnTo>
                      <a:pt x="443" y="87"/>
                    </a:lnTo>
                    <a:lnTo>
                      <a:pt x="446" y="91"/>
                    </a:lnTo>
                    <a:lnTo>
                      <a:pt x="438" y="88"/>
                    </a:lnTo>
                    <a:lnTo>
                      <a:pt x="430" y="85"/>
                    </a:lnTo>
                    <a:lnTo>
                      <a:pt x="422" y="83"/>
                    </a:lnTo>
                    <a:lnTo>
                      <a:pt x="414" y="80"/>
                    </a:lnTo>
                    <a:lnTo>
                      <a:pt x="406" y="78"/>
                    </a:lnTo>
                    <a:lnTo>
                      <a:pt x="396" y="77"/>
                    </a:lnTo>
                    <a:lnTo>
                      <a:pt x="378" y="74"/>
                    </a:lnTo>
                    <a:lnTo>
                      <a:pt x="359" y="72"/>
                    </a:lnTo>
                    <a:lnTo>
                      <a:pt x="339" y="72"/>
                    </a:lnTo>
                    <a:lnTo>
                      <a:pt x="320" y="73"/>
                    </a:lnTo>
                    <a:lnTo>
                      <a:pt x="300" y="74"/>
                    </a:lnTo>
                    <a:lnTo>
                      <a:pt x="279" y="86"/>
                    </a:lnTo>
                    <a:lnTo>
                      <a:pt x="291" y="87"/>
                    </a:lnTo>
                    <a:lnTo>
                      <a:pt x="303" y="89"/>
                    </a:lnTo>
                    <a:lnTo>
                      <a:pt x="317" y="89"/>
                    </a:lnTo>
                    <a:lnTo>
                      <a:pt x="330" y="90"/>
                    </a:lnTo>
                    <a:lnTo>
                      <a:pt x="358" y="91"/>
                    </a:lnTo>
                    <a:lnTo>
                      <a:pt x="372" y="93"/>
                    </a:lnTo>
                    <a:lnTo>
                      <a:pt x="385" y="96"/>
                    </a:lnTo>
                    <a:lnTo>
                      <a:pt x="398" y="98"/>
                    </a:lnTo>
                    <a:lnTo>
                      <a:pt x="411" y="102"/>
                    </a:lnTo>
                    <a:lnTo>
                      <a:pt x="417" y="104"/>
                    </a:lnTo>
                    <a:lnTo>
                      <a:pt x="423" y="107"/>
                    </a:lnTo>
                    <a:lnTo>
                      <a:pt x="428" y="110"/>
                    </a:lnTo>
                    <a:lnTo>
                      <a:pt x="433" y="113"/>
                    </a:lnTo>
                    <a:lnTo>
                      <a:pt x="438" y="117"/>
                    </a:lnTo>
                    <a:lnTo>
                      <a:pt x="442" y="121"/>
                    </a:lnTo>
                    <a:lnTo>
                      <a:pt x="447" y="126"/>
                    </a:lnTo>
                    <a:lnTo>
                      <a:pt x="451" y="130"/>
                    </a:lnTo>
                    <a:lnTo>
                      <a:pt x="455" y="136"/>
                    </a:lnTo>
                    <a:lnTo>
                      <a:pt x="458" y="143"/>
                    </a:lnTo>
                    <a:lnTo>
                      <a:pt x="460" y="150"/>
                    </a:lnTo>
                    <a:lnTo>
                      <a:pt x="462" y="157"/>
                    </a:lnTo>
                    <a:lnTo>
                      <a:pt x="446" y="145"/>
                    </a:lnTo>
                    <a:lnTo>
                      <a:pt x="428" y="135"/>
                    </a:lnTo>
                    <a:lnTo>
                      <a:pt x="411" y="126"/>
                    </a:lnTo>
                    <a:lnTo>
                      <a:pt x="392" y="118"/>
                    </a:lnTo>
                    <a:lnTo>
                      <a:pt x="373" y="112"/>
                    </a:lnTo>
                    <a:lnTo>
                      <a:pt x="354" y="107"/>
                    </a:lnTo>
                    <a:lnTo>
                      <a:pt x="335" y="103"/>
                    </a:lnTo>
                    <a:lnTo>
                      <a:pt x="315" y="100"/>
                    </a:lnTo>
                    <a:lnTo>
                      <a:pt x="295" y="99"/>
                    </a:lnTo>
                    <a:lnTo>
                      <a:pt x="275" y="99"/>
                    </a:lnTo>
                    <a:lnTo>
                      <a:pt x="255" y="100"/>
                    </a:lnTo>
                    <a:lnTo>
                      <a:pt x="236" y="103"/>
                    </a:lnTo>
                    <a:lnTo>
                      <a:pt x="215" y="107"/>
                    </a:lnTo>
                    <a:lnTo>
                      <a:pt x="196" y="112"/>
                    </a:lnTo>
                    <a:lnTo>
                      <a:pt x="187" y="115"/>
                    </a:lnTo>
                    <a:lnTo>
                      <a:pt x="178" y="119"/>
                    </a:lnTo>
                    <a:lnTo>
                      <a:pt x="168" y="123"/>
                    </a:lnTo>
                    <a:lnTo>
                      <a:pt x="158" y="127"/>
                    </a:lnTo>
                    <a:lnTo>
                      <a:pt x="176" y="124"/>
                    </a:lnTo>
                    <a:lnTo>
                      <a:pt x="193" y="122"/>
                    </a:lnTo>
                    <a:lnTo>
                      <a:pt x="211" y="120"/>
                    </a:lnTo>
                    <a:lnTo>
                      <a:pt x="230" y="119"/>
                    </a:lnTo>
                    <a:lnTo>
                      <a:pt x="248" y="118"/>
                    </a:lnTo>
                    <a:lnTo>
                      <a:pt x="267" y="118"/>
                    </a:lnTo>
                    <a:lnTo>
                      <a:pt x="285" y="119"/>
                    </a:lnTo>
                    <a:lnTo>
                      <a:pt x="303" y="120"/>
                    </a:lnTo>
                    <a:lnTo>
                      <a:pt x="322" y="123"/>
                    </a:lnTo>
                    <a:lnTo>
                      <a:pt x="339" y="126"/>
                    </a:lnTo>
                    <a:lnTo>
                      <a:pt x="358" y="129"/>
                    </a:lnTo>
                    <a:lnTo>
                      <a:pt x="374" y="134"/>
                    </a:lnTo>
                    <a:lnTo>
                      <a:pt x="391" y="141"/>
                    </a:lnTo>
                    <a:lnTo>
                      <a:pt x="408" y="148"/>
                    </a:lnTo>
                    <a:lnTo>
                      <a:pt x="422" y="155"/>
                    </a:lnTo>
                    <a:lnTo>
                      <a:pt x="430" y="160"/>
                    </a:lnTo>
                    <a:lnTo>
                      <a:pt x="437" y="164"/>
                    </a:lnTo>
                    <a:lnTo>
                      <a:pt x="441" y="170"/>
                    </a:lnTo>
                    <a:lnTo>
                      <a:pt x="446" y="175"/>
                    </a:lnTo>
                    <a:lnTo>
                      <a:pt x="450" y="180"/>
                    </a:lnTo>
                    <a:lnTo>
                      <a:pt x="453" y="187"/>
                    </a:lnTo>
                    <a:lnTo>
                      <a:pt x="456" y="193"/>
                    </a:lnTo>
                    <a:lnTo>
                      <a:pt x="458" y="200"/>
                    </a:lnTo>
                    <a:lnTo>
                      <a:pt x="460" y="206"/>
                    </a:lnTo>
                    <a:lnTo>
                      <a:pt x="461" y="212"/>
                    </a:lnTo>
                    <a:lnTo>
                      <a:pt x="462" y="219"/>
                    </a:lnTo>
                    <a:lnTo>
                      <a:pt x="462" y="226"/>
                    </a:lnTo>
                    <a:lnTo>
                      <a:pt x="462" y="233"/>
                    </a:lnTo>
                    <a:lnTo>
                      <a:pt x="462" y="240"/>
                    </a:lnTo>
                    <a:lnTo>
                      <a:pt x="461" y="246"/>
                    </a:lnTo>
                    <a:lnTo>
                      <a:pt x="460" y="253"/>
                    </a:lnTo>
                    <a:lnTo>
                      <a:pt x="459" y="259"/>
                    </a:lnTo>
                    <a:lnTo>
                      <a:pt x="457" y="265"/>
                    </a:lnTo>
                    <a:lnTo>
                      <a:pt x="453" y="258"/>
                    </a:lnTo>
                    <a:lnTo>
                      <a:pt x="449" y="252"/>
                    </a:lnTo>
                    <a:lnTo>
                      <a:pt x="443" y="246"/>
                    </a:lnTo>
                    <a:lnTo>
                      <a:pt x="438" y="241"/>
                    </a:lnTo>
                    <a:lnTo>
                      <a:pt x="433" y="236"/>
                    </a:lnTo>
                    <a:lnTo>
                      <a:pt x="428" y="231"/>
                    </a:lnTo>
                    <a:lnTo>
                      <a:pt x="422" y="226"/>
                    </a:lnTo>
                    <a:lnTo>
                      <a:pt x="416" y="222"/>
                    </a:lnTo>
                    <a:lnTo>
                      <a:pt x="410" y="219"/>
                    </a:lnTo>
                    <a:lnTo>
                      <a:pt x="404" y="215"/>
                    </a:lnTo>
                    <a:lnTo>
                      <a:pt x="396" y="212"/>
                    </a:lnTo>
                    <a:lnTo>
                      <a:pt x="389" y="210"/>
                    </a:lnTo>
                    <a:lnTo>
                      <a:pt x="375" y="206"/>
                    </a:lnTo>
                    <a:lnTo>
                      <a:pt x="361" y="203"/>
                    </a:lnTo>
                    <a:lnTo>
                      <a:pt x="345" y="200"/>
                    </a:lnTo>
                    <a:lnTo>
                      <a:pt x="329" y="199"/>
                    </a:lnTo>
                    <a:lnTo>
                      <a:pt x="314" y="198"/>
                    </a:lnTo>
                    <a:lnTo>
                      <a:pt x="298" y="197"/>
                    </a:lnTo>
                    <a:lnTo>
                      <a:pt x="269" y="197"/>
                    </a:lnTo>
                    <a:lnTo>
                      <a:pt x="254" y="198"/>
                    </a:lnTo>
                    <a:lnTo>
                      <a:pt x="241" y="198"/>
                    </a:lnTo>
                    <a:lnTo>
                      <a:pt x="248" y="194"/>
                    </a:lnTo>
                    <a:lnTo>
                      <a:pt x="256" y="191"/>
                    </a:lnTo>
                    <a:lnTo>
                      <a:pt x="264" y="188"/>
                    </a:lnTo>
                    <a:lnTo>
                      <a:pt x="273" y="184"/>
                    </a:lnTo>
                    <a:lnTo>
                      <a:pt x="289" y="181"/>
                    </a:lnTo>
                    <a:lnTo>
                      <a:pt x="304" y="179"/>
                    </a:lnTo>
                    <a:lnTo>
                      <a:pt x="321" y="178"/>
                    </a:lnTo>
                    <a:lnTo>
                      <a:pt x="337" y="178"/>
                    </a:lnTo>
                    <a:lnTo>
                      <a:pt x="352" y="179"/>
                    </a:lnTo>
                    <a:lnTo>
                      <a:pt x="369" y="181"/>
                    </a:lnTo>
                    <a:lnTo>
                      <a:pt x="365" y="175"/>
                    </a:lnTo>
                    <a:lnTo>
                      <a:pt x="361" y="170"/>
                    </a:lnTo>
                    <a:lnTo>
                      <a:pt x="356" y="166"/>
                    </a:lnTo>
                    <a:lnTo>
                      <a:pt x="350" y="163"/>
                    </a:lnTo>
                    <a:lnTo>
                      <a:pt x="344" y="161"/>
                    </a:lnTo>
                    <a:lnTo>
                      <a:pt x="338" y="159"/>
                    </a:lnTo>
                    <a:lnTo>
                      <a:pt x="331" y="158"/>
                    </a:lnTo>
                    <a:lnTo>
                      <a:pt x="325" y="158"/>
                    </a:lnTo>
                    <a:lnTo>
                      <a:pt x="318" y="158"/>
                    </a:lnTo>
                    <a:lnTo>
                      <a:pt x="311" y="159"/>
                    </a:lnTo>
                    <a:lnTo>
                      <a:pt x="296" y="161"/>
                    </a:lnTo>
                    <a:lnTo>
                      <a:pt x="283" y="163"/>
                    </a:lnTo>
                    <a:lnTo>
                      <a:pt x="277" y="164"/>
                    </a:lnTo>
                    <a:lnTo>
                      <a:pt x="272" y="164"/>
                    </a:lnTo>
                    <a:lnTo>
                      <a:pt x="256" y="169"/>
                    </a:lnTo>
                    <a:lnTo>
                      <a:pt x="242" y="174"/>
                    </a:lnTo>
                    <a:lnTo>
                      <a:pt x="228" y="179"/>
                    </a:lnTo>
                    <a:lnTo>
                      <a:pt x="214" y="186"/>
                    </a:lnTo>
                    <a:lnTo>
                      <a:pt x="187" y="198"/>
                    </a:lnTo>
                    <a:lnTo>
                      <a:pt x="159" y="211"/>
                    </a:lnTo>
                    <a:lnTo>
                      <a:pt x="133" y="225"/>
                    </a:lnTo>
                    <a:lnTo>
                      <a:pt x="106" y="241"/>
                    </a:lnTo>
                    <a:lnTo>
                      <a:pt x="53" y="269"/>
                    </a:lnTo>
                    <a:lnTo>
                      <a:pt x="50" y="265"/>
                    </a:lnTo>
                    <a:lnTo>
                      <a:pt x="47" y="267"/>
                    </a:lnTo>
                    <a:lnTo>
                      <a:pt x="44" y="269"/>
                    </a:lnTo>
                    <a:lnTo>
                      <a:pt x="42" y="271"/>
                    </a:lnTo>
                    <a:lnTo>
                      <a:pt x="39" y="273"/>
                    </a:lnTo>
                    <a:lnTo>
                      <a:pt x="37" y="277"/>
                    </a:lnTo>
                    <a:lnTo>
                      <a:pt x="36" y="280"/>
                    </a:lnTo>
                    <a:lnTo>
                      <a:pt x="34" y="287"/>
                    </a:lnTo>
                    <a:lnTo>
                      <a:pt x="33" y="294"/>
                    </a:lnTo>
                    <a:lnTo>
                      <a:pt x="33" y="301"/>
                    </a:lnTo>
                    <a:lnTo>
                      <a:pt x="33" y="315"/>
                    </a:lnTo>
                    <a:lnTo>
                      <a:pt x="33" y="322"/>
                    </a:lnTo>
                    <a:lnTo>
                      <a:pt x="33" y="324"/>
                    </a:lnTo>
                    <a:lnTo>
                      <a:pt x="32" y="328"/>
                    </a:lnTo>
                    <a:lnTo>
                      <a:pt x="31" y="330"/>
                    </a:lnTo>
                    <a:lnTo>
                      <a:pt x="30" y="331"/>
                    </a:lnTo>
                    <a:lnTo>
                      <a:pt x="28" y="331"/>
                    </a:lnTo>
                    <a:lnTo>
                      <a:pt x="26" y="331"/>
                    </a:lnTo>
                    <a:lnTo>
                      <a:pt x="24" y="331"/>
                    </a:lnTo>
                    <a:lnTo>
                      <a:pt x="22" y="329"/>
                    </a:lnTo>
                    <a:lnTo>
                      <a:pt x="19" y="328"/>
                    </a:lnTo>
                    <a:lnTo>
                      <a:pt x="15" y="325"/>
                    </a:lnTo>
                    <a:lnTo>
                      <a:pt x="11" y="322"/>
                    </a:lnTo>
                    <a:lnTo>
                      <a:pt x="6" y="317"/>
                    </a:lnTo>
                    <a:lnTo>
                      <a:pt x="1" y="312"/>
                    </a:lnTo>
                    <a:lnTo>
                      <a:pt x="1" y="301"/>
                    </a:lnTo>
                    <a:lnTo>
                      <a:pt x="4" y="301"/>
                    </a:lnTo>
                    <a:lnTo>
                      <a:pt x="6" y="295"/>
                    </a:lnTo>
                    <a:lnTo>
                      <a:pt x="7" y="290"/>
                    </a:lnTo>
                    <a:lnTo>
                      <a:pt x="8" y="284"/>
                    </a:lnTo>
                    <a:lnTo>
                      <a:pt x="9" y="278"/>
                    </a:lnTo>
                    <a:lnTo>
                      <a:pt x="9" y="266"/>
                    </a:lnTo>
                    <a:lnTo>
                      <a:pt x="9" y="254"/>
                    </a:lnTo>
                    <a:lnTo>
                      <a:pt x="10" y="242"/>
                    </a:lnTo>
                    <a:lnTo>
                      <a:pt x="10" y="236"/>
                    </a:lnTo>
                    <a:lnTo>
                      <a:pt x="11" y="229"/>
                    </a:lnTo>
                    <a:lnTo>
                      <a:pt x="13" y="223"/>
                    </a:lnTo>
                    <a:lnTo>
                      <a:pt x="15" y="217"/>
                    </a:lnTo>
                    <a:lnTo>
                      <a:pt x="19" y="211"/>
                    </a:lnTo>
                    <a:lnTo>
                      <a:pt x="22" y="205"/>
                    </a:lnTo>
                    <a:lnTo>
                      <a:pt x="27" y="197"/>
                    </a:lnTo>
                    <a:lnTo>
                      <a:pt x="32" y="188"/>
                    </a:lnTo>
                    <a:lnTo>
                      <a:pt x="35" y="182"/>
                    </a:lnTo>
                    <a:lnTo>
                      <a:pt x="38" y="178"/>
                    </a:lnTo>
                    <a:lnTo>
                      <a:pt x="44" y="169"/>
                    </a:lnTo>
                    <a:lnTo>
                      <a:pt x="49" y="160"/>
                    </a:lnTo>
                    <a:lnTo>
                      <a:pt x="50" y="156"/>
                    </a:lnTo>
                    <a:lnTo>
                      <a:pt x="52" y="151"/>
                    </a:lnTo>
                    <a:lnTo>
                      <a:pt x="52" y="147"/>
                    </a:lnTo>
                    <a:lnTo>
                      <a:pt x="52" y="142"/>
                    </a:lnTo>
                    <a:lnTo>
                      <a:pt x="52" y="137"/>
                    </a:lnTo>
                    <a:lnTo>
                      <a:pt x="50" y="132"/>
                    </a:lnTo>
                    <a:lnTo>
                      <a:pt x="45" y="135"/>
                    </a:lnTo>
                    <a:lnTo>
                      <a:pt x="41" y="138"/>
                    </a:lnTo>
                    <a:lnTo>
                      <a:pt x="36" y="144"/>
                    </a:lnTo>
                    <a:lnTo>
                      <a:pt x="32" y="149"/>
                    </a:lnTo>
                    <a:lnTo>
                      <a:pt x="26" y="159"/>
                    </a:lnTo>
                    <a:lnTo>
                      <a:pt x="20" y="170"/>
                    </a:lnTo>
                    <a:lnTo>
                      <a:pt x="19" y="169"/>
                    </a:lnTo>
                    <a:lnTo>
                      <a:pt x="17" y="167"/>
                    </a:lnTo>
                    <a:lnTo>
                      <a:pt x="13" y="163"/>
                    </a:lnTo>
                    <a:lnTo>
                      <a:pt x="9" y="159"/>
                    </a:lnTo>
                    <a:lnTo>
                      <a:pt x="5" y="153"/>
                    </a:lnTo>
                    <a:lnTo>
                      <a:pt x="2" y="147"/>
                    </a:lnTo>
                    <a:lnTo>
                      <a:pt x="0" y="141"/>
                    </a:lnTo>
                    <a:lnTo>
                      <a:pt x="0" y="136"/>
                    </a:lnTo>
                    <a:lnTo>
                      <a:pt x="0" y="133"/>
                    </a:lnTo>
                    <a:lnTo>
                      <a:pt x="0" y="130"/>
                    </a:lnTo>
                    <a:lnTo>
                      <a:pt x="1" y="127"/>
                    </a:lnTo>
                    <a:lnTo>
                      <a:pt x="14" y="114"/>
                    </a:lnTo>
                    <a:lnTo>
                      <a:pt x="28" y="103"/>
                    </a:lnTo>
                    <a:lnTo>
                      <a:pt x="44" y="90"/>
                    </a:lnTo>
                    <a:lnTo>
                      <a:pt x="58" y="80"/>
                    </a:lnTo>
                    <a:lnTo>
                      <a:pt x="74" y="70"/>
                    </a:lnTo>
                    <a:lnTo>
                      <a:pt x="91" y="61"/>
                    </a:lnTo>
                    <a:lnTo>
                      <a:pt x="107" y="54"/>
                    </a:lnTo>
                    <a:lnTo>
                      <a:pt x="124" y="46"/>
                    </a:lnTo>
                    <a:lnTo>
                      <a:pt x="142" y="40"/>
                    </a:lnTo>
                    <a:lnTo>
                      <a:pt x="160" y="36"/>
                    </a:lnTo>
                    <a:lnTo>
                      <a:pt x="169" y="35"/>
                    </a:lnTo>
                    <a:lnTo>
                      <a:pt x="179" y="34"/>
                    </a:lnTo>
                    <a:lnTo>
                      <a:pt x="188" y="33"/>
                    </a:lnTo>
                    <a:lnTo>
                      <a:pt x="197" y="32"/>
                    </a:lnTo>
                    <a:lnTo>
                      <a:pt x="206" y="32"/>
                    </a:lnTo>
                    <a:lnTo>
                      <a:pt x="215" y="33"/>
                    </a:lnTo>
                    <a:lnTo>
                      <a:pt x="225" y="34"/>
                    </a:lnTo>
                    <a:lnTo>
                      <a:pt x="234" y="35"/>
                    </a:lnTo>
                    <a:lnTo>
                      <a:pt x="243" y="37"/>
                    </a:lnTo>
                    <a:lnTo>
                      <a:pt x="252" y="39"/>
                    </a:lnTo>
                    <a:lnTo>
                      <a:pt x="262" y="41"/>
                    </a:lnTo>
                    <a:lnTo>
                      <a:pt x="272" y="45"/>
                    </a:lnTo>
                    <a:lnTo>
                      <a:pt x="256" y="44"/>
                    </a:lnTo>
                    <a:lnTo>
                      <a:pt x="242" y="44"/>
                    </a:lnTo>
                    <a:lnTo>
                      <a:pt x="226" y="45"/>
                    </a:lnTo>
                    <a:lnTo>
                      <a:pt x="209" y="46"/>
                    </a:lnTo>
                    <a:lnTo>
                      <a:pt x="193" y="47"/>
                    </a:lnTo>
                    <a:lnTo>
                      <a:pt x="177" y="51"/>
                    </a:lnTo>
                    <a:lnTo>
                      <a:pt x="160" y="56"/>
                    </a:lnTo>
                    <a:lnTo>
                      <a:pt x="153" y="58"/>
                    </a:lnTo>
                    <a:lnTo>
                      <a:pt x="145" y="61"/>
                    </a:lnTo>
                    <a:lnTo>
                      <a:pt x="145" y="69"/>
                    </a:lnTo>
                    <a:lnTo>
                      <a:pt x="165" y="66"/>
                    </a:lnTo>
                    <a:lnTo>
                      <a:pt x="187" y="63"/>
                    </a:lnTo>
                    <a:lnTo>
                      <a:pt x="208" y="62"/>
                    </a:lnTo>
                    <a:lnTo>
                      <a:pt x="231" y="61"/>
                    </a:lnTo>
                    <a:lnTo>
                      <a:pt x="253" y="60"/>
                    </a:lnTo>
                    <a:lnTo>
                      <a:pt x="276" y="60"/>
                    </a:lnTo>
                    <a:lnTo>
                      <a:pt x="298" y="60"/>
                    </a:lnTo>
                    <a:lnTo>
                      <a:pt x="320" y="61"/>
                    </a:lnTo>
                    <a:lnTo>
                      <a:pt x="323" y="59"/>
                    </a:lnTo>
                    <a:lnTo>
                      <a:pt x="317" y="57"/>
                    </a:lnTo>
                    <a:lnTo>
                      <a:pt x="311" y="55"/>
                    </a:lnTo>
                    <a:lnTo>
                      <a:pt x="304" y="52"/>
                    </a:lnTo>
                    <a:lnTo>
                      <a:pt x="298" y="47"/>
                    </a:lnTo>
                    <a:lnTo>
                      <a:pt x="287" y="39"/>
                    </a:lnTo>
                    <a:lnTo>
                      <a:pt x="275" y="31"/>
                    </a:lnTo>
                    <a:lnTo>
                      <a:pt x="262" y="23"/>
                    </a:lnTo>
                    <a:lnTo>
                      <a:pt x="255" y="20"/>
                    </a:lnTo>
                    <a:lnTo>
                      <a:pt x="249" y="17"/>
                    </a:lnTo>
                    <a:lnTo>
                      <a:pt x="242" y="14"/>
                    </a:lnTo>
                    <a:lnTo>
                      <a:pt x="235" y="13"/>
                    </a:lnTo>
                    <a:lnTo>
                      <a:pt x="227" y="12"/>
                    </a:lnTo>
                    <a:lnTo>
                      <a:pt x="219" y="12"/>
                    </a:lnTo>
                    <a:lnTo>
                      <a:pt x="230" y="8"/>
                    </a:lnTo>
                    <a:lnTo>
                      <a:pt x="241" y="4"/>
                    </a:lnTo>
                    <a:lnTo>
                      <a:pt x="251" y="1"/>
                    </a:lnTo>
                    <a:lnTo>
                      <a:pt x="261" y="0"/>
                    </a:lnTo>
                    <a:lnTo>
                      <a:pt x="273" y="0"/>
                    </a:lnTo>
                    <a:lnTo>
                      <a:pt x="283" y="1"/>
                    </a:lnTo>
                    <a:lnTo>
                      <a:pt x="294" y="4"/>
                    </a:lnTo>
                    <a:lnTo>
                      <a:pt x="304" y="6"/>
                    </a:lnTo>
                    <a:lnTo>
                      <a:pt x="326" y="11"/>
                    </a:lnTo>
                    <a:lnTo>
                      <a:pt x="347" y="15"/>
                    </a:lnTo>
                    <a:lnTo>
                      <a:pt x="359" y="17"/>
                    </a:lnTo>
                    <a:lnTo>
                      <a:pt x="369" y="19"/>
                    </a:lnTo>
                    <a:lnTo>
                      <a:pt x="380" y="20"/>
                    </a:lnTo>
                    <a:lnTo>
                      <a:pt x="390" y="20"/>
                    </a:lnTo>
                    <a:close/>
                  </a:path>
                </a:pathLst>
              </a:custGeom>
              <a:solidFill>
                <a:srgbClr val="FFFFFF"/>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710" name="Freeform 119"/>
              <p:cNvSpPr>
                <a:spLocks/>
              </p:cNvSpPr>
              <p:nvPr/>
            </p:nvSpPr>
            <p:spPr bwMode="auto">
              <a:xfrm>
                <a:off x="4924" y="3080"/>
                <a:ext cx="40" cy="29"/>
              </a:xfrm>
              <a:custGeom>
                <a:avLst/>
                <a:gdLst>
                  <a:gd name="T0" fmla="*/ 5 w 79"/>
                  <a:gd name="T1" fmla="*/ 4 h 58"/>
                  <a:gd name="T2" fmla="*/ 5 w 79"/>
                  <a:gd name="T3" fmla="*/ 4 h 58"/>
                  <a:gd name="T4" fmla="*/ 4 w 79"/>
                  <a:gd name="T5" fmla="*/ 3 h 58"/>
                  <a:gd name="T6" fmla="*/ 3 w 79"/>
                  <a:gd name="T7" fmla="*/ 3 h 58"/>
                  <a:gd name="T8" fmla="*/ 3 w 79"/>
                  <a:gd name="T9" fmla="*/ 2 h 58"/>
                  <a:gd name="T10" fmla="*/ 2 w 79"/>
                  <a:gd name="T11" fmla="*/ 1 h 58"/>
                  <a:gd name="T12" fmla="*/ 0 w 79"/>
                  <a:gd name="T13" fmla="*/ 0 h 58"/>
                  <a:gd name="T14" fmla="*/ 1 w 79"/>
                  <a:gd name="T15" fmla="*/ 1 h 58"/>
                  <a:gd name="T16" fmla="*/ 2 w 79"/>
                  <a:gd name="T17" fmla="*/ 1 h 58"/>
                  <a:gd name="T18" fmla="*/ 3 w 79"/>
                  <a:gd name="T19" fmla="*/ 1 h 58"/>
                  <a:gd name="T20" fmla="*/ 3 w 79"/>
                  <a:gd name="T21" fmla="*/ 2 h 58"/>
                  <a:gd name="T22" fmla="*/ 4 w 79"/>
                  <a:gd name="T23" fmla="*/ 2 h 58"/>
                  <a:gd name="T24" fmla="*/ 5 w 79"/>
                  <a:gd name="T25" fmla="*/ 3 h 58"/>
                  <a:gd name="T26" fmla="*/ 5 w 79"/>
                  <a:gd name="T27" fmla="*/ 3 h 58"/>
                  <a:gd name="T28" fmla="*/ 5 w 79"/>
                  <a:gd name="T29" fmla="*/ 4 h 58"/>
                  <a:gd name="T30" fmla="*/ 5 w 79"/>
                  <a:gd name="T31" fmla="*/ 4 h 5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9"/>
                  <a:gd name="T49" fmla="*/ 0 h 58"/>
                  <a:gd name="T50" fmla="*/ 79 w 79"/>
                  <a:gd name="T51" fmla="*/ 58 h 5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9" h="58">
                    <a:moveTo>
                      <a:pt x="79" y="58"/>
                    </a:moveTo>
                    <a:lnTo>
                      <a:pt x="69" y="53"/>
                    </a:lnTo>
                    <a:lnTo>
                      <a:pt x="59" y="46"/>
                    </a:lnTo>
                    <a:lnTo>
                      <a:pt x="48" y="39"/>
                    </a:lnTo>
                    <a:lnTo>
                      <a:pt x="39" y="32"/>
                    </a:lnTo>
                    <a:lnTo>
                      <a:pt x="20" y="15"/>
                    </a:lnTo>
                    <a:lnTo>
                      <a:pt x="0" y="0"/>
                    </a:lnTo>
                    <a:lnTo>
                      <a:pt x="13" y="4"/>
                    </a:lnTo>
                    <a:lnTo>
                      <a:pt x="24" y="9"/>
                    </a:lnTo>
                    <a:lnTo>
                      <a:pt x="35" y="14"/>
                    </a:lnTo>
                    <a:lnTo>
                      <a:pt x="45" y="22"/>
                    </a:lnTo>
                    <a:lnTo>
                      <a:pt x="56" y="30"/>
                    </a:lnTo>
                    <a:lnTo>
                      <a:pt x="65" y="38"/>
                    </a:lnTo>
                    <a:lnTo>
                      <a:pt x="69" y="43"/>
                    </a:lnTo>
                    <a:lnTo>
                      <a:pt x="76" y="53"/>
                    </a:lnTo>
                    <a:lnTo>
                      <a:pt x="79" y="58"/>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711" name="Freeform 120"/>
              <p:cNvSpPr>
                <a:spLocks/>
              </p:cNvSpPr>
              <p:nvPr/>
            </p:nvSpPr>
            <p:spPr bwMode="auto">
              <a:xfrm>
                <a:off x="4722" y="3120"/>
                <a:ext cx="282" cy="645"/>
              </a:xfrm>
              <a:custGeom>
                <a:avLst/>
                <a:gdLst>
                  <a:gd name="T0" fmla="*/ 34 w 565"/>
                  <a:gd name="T1" fmla="*/ 5 h 1290"/>
                  <a:gd name="T2" fmla="*/ 35 w 565"/>
                  <a:gd name="T3" fmla="*/ 10 h 1290"/>
                  <a:gd name="T4" fmla="*/ 34 w 565"/>
                  <a:gd name="T5" fmla="*/ 18 h 1290"/>
                  <a:gd name="T6" fmla="*/ 33 w 565"/>
                  <a:gd name="T7" fmla="*/ 26 h 1290"/>
                  <a:gd name="T8" fmla="*/ 30 w 565"/>
                  <a:gd name="T9" fmla="*/ 35 h 1290"/>
                  <a:gd name="T10" fmla="*/ 27 w 565"/>
                  <a:gd name="T11" fmla="*/ 47 h 1290"/>
                  <a:gd name="T12" fmla="*/ 25 w 565"/>
                  <a:gd name="T13" fmla="*/ 58 h 1290"/>
                  <a:gd name="T14" fmla="*/ 26 w 565"/>
                  <a:gd name="T15" fmla="*/ 57 h 1290"/>
                  <a:gd name="T16" fmla="*/ 27 w 565"/>
                  <a:gd name="T17" fmla="*/ 57 h 1290"/>
                  <a:gd name="T18" fmla="*/ 29 w 565"/>
                  <a:gd name="T19" fmla="*/ 60 h 1290"/>
                  <a:gd name="T20" fmla="*/ 28 w 565"/>
                  <a:gd name="T21" fmla="*/ 69 h 1290"/>
                  <a:gd name="T22" fmla="*/ 27 w 565"/>
                  <a:gd name="T23" fmla="*/ 80 h 1290"/>
                  <a:gd name="T24" fmla="*/ 26 w 565"/>
                  <a:gd name="T25" fmla="*/ 80 h 1290"/>
                  <a:gd name="T26" fmla="*/ 24 w 565"/>
                  <a:gd name="T27" fmla="*/ 80 h 1290"/>
                  <a:gd name="T28" fmla="*/ 22 w 565"/>
                  <a:gd name="T29" fmla="*/ 80 h 1290"/>
                  <a:gd name="T30" fmla="*/ 21 w 565"/>
                  <a:gd name="T31" fmla="*/ 80 h 1290"/>
                  <a:gd name="T32" fmla="*/ 18 w 565"/>
                  <a:gd name="T33" fmla="*/ 80 h 1290"/>
                  <a:gd name="T34" fmla="*/ 14 w 565"/>
                  <a:gd name="T35" fmla="*/ 81 h 1290"/>
                  <a:gd name="T36" fmla="*/ 12 w 565"/>
                  <a:gd name="T37" fmla="*/ 81 h 1290"/>
                  <a:gd name="T38" fmla="*/ 10 w 565"/>
                  <a:gd name="T39" fmla="*/ 80 h 1290"/>
                  <a:gd name="T40" fmla="*/ 8 w 565"/>
                  <a:gd name="T41" fmla="*/ 81 h 1290"/>
                  <a:gd name="T42" fmla="*/ 6 w 565"/>
                  <a:gd name="T43" fmla="*/ 81 h 1290"/>
                  <a:gd name="T44" fmla="*/ 4 w 565"/>
                  <a:gd name="T45" fmla="*/ 80 h 1290"/>
                  <a:gd name="T46" fmla="*/ 3 w 565"/>
                  <a:gd name="T47" fmla="*/ 79 h 1290"/>
                  <a:gd name="T48" fmla="*/ 4 w 565"/>
                  <a:gd name="T49" fmla="*/ 77 h 1290"/>
                  <a:gd name="T50" fmla="*/ 4 w 565"/>
                  <a:gd name="T51" fmla="*/ 73 h 1290"/>
                  <a:gd name="T52" fmla="*/ 5 w 565"/>
                  <a:gd name="T53" fmla="*/ 69 h 1290"/>
                  <a:gd name="T54" fmla="*/ 4 w 565"/>
                  <a:gd name="T55" fmla="*/ 64 h 1290"/>
                  <a:gd name="T56" fmla="*/ 3 w 565"/>
                  <a:gd name="T57" fmla="*/ 62 h 1290"/>
                  <a:gd name="T58" fmla="*/ 4 w 565"/>
                  <a:gd name="T59" fmla="*/ 69 h 1290"/>
                  <a:gd name="T60" fmla="*/ 2 w 565"/>
                  <a:gd name="T61" fmla="*/ 73 h 1290"/>
                  <a:gd name="T62" fmla="*/ 0 w 565"/>
                  <a:gd name="T63" fmla="*/ 73 h 1290"/>
                  <a:gd name="T64" fmla="*/ 0 w 565"/>
                  <a:gd name="T65" fmla="*/ 72 h 1290"/>
                  <a:gd name="T66" fmla="*/ 1 w 565"/>
                  <a:gd name="T67" fmla="*/ 66 h 1290"/>
                  <a:gd name="T68" fmla="*/ 0 w 565"/>
                  <a:gd name="T69" fmla="*/ 63 h 1290"/>
                  <a:gd name="T70" fmla="*/ 0 w 565"/>
                  <a:gd name="T71" fmla="*/ 60 h 1290"/>
                  <a:gd name="T72" fmla="*/ 0 w 565"/>
                  <a:gd name="T73" fmla="*/ 59 h 1290"/>
                  <a:gd name="T74" fmla="*/ 3 w 565"/>
                  <a:gd name="T75" fmla="*/ 58 h 1290"/>
                  <a:gd name="T76" fmla="*/ 7 w 565"/>
                  <a:gd name="T77" fmla="*/ 58 h 1290"/>
                  <a:gd name="T78" fmla="*/ 9 w 565"/>
                  <a:gd name="T79" fmla="*/ 57 h 1290"/>
                  <a:gd name="T80" fmla="*/ 10 w 565"/>
                  <a:gd name="T81" fmla="*/ 55 h 1290"/>
                  <a:gd name="T82" fmla="*/ 11 w 565"/>
                  <a:gd name="T83" fmla="*/ 54 h 1290"/>
                  <a:gd name="T84" fmla="*/ 10 w 565"/>
                  <a:gd name="T85" fmla="*/ 53 h 1290"/>
                  <a:gd name="T86" fmla="*/ 11 w 565"/>
                  <a:gd name="T87" fmla="*/ 44 h 1290"/>
                  <a:gd name="T88" fmla="*/ 11 w 565"/>
                  <a:gd name="T89" fmla="*/ 35 h 1290"/>
                  <a:gd name="T90" fmla="*/ 10 w 565"/>
                  <a:gd name="T91" fmla="*/ 23 h 1290"/>
                  <a:gd name="T92" fmla="*/ 9 w 565"/>
                  <a:gd name="T93" fmla="*/ 13 h 1290"/>
                  <a:gd name="T94" fmla="*/ 10 w 565"/>
                  <a:gd name="T95" fmla="*/ 7 h 1290"/>
                  <a:gd name="T96" fmla="*/ 11 w 565"/>
                  <a:gd name="T97" fmla="*/ 3 h 1290"/>
                  <a:gd name="T98" fmla="*/ 12 w 565"/>
                  <a:gd name="T99" fmla="*/ 2 h 1290"/>
                  <a:gd name="T100" fmla="*/ 14 w 565"/>
                  <a:gd name="T101" fmla="*/ 1 h 1290"/>
                  <a:gd name="T102" fmla="*/ 18 w 565"/>
                  <a:gd name="T103" fmla="*/ 1 h 1290"/>
                  <a:gd name="T104" fmla="*/ 25 w 565"/>
                  <a:gd name="T105" fmla="*/ 2 h 12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65"/>
                  <a:gd name="T160" fmla="*/ 0 h 1290"/>
                  <a:gd name="T161" fmla="*/ 565 w 565"/>
                  <a:gd name="T162" fmla="*/ 1290 h 129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65" h="1290">
                    <a:moveTo>
                      <a:pt x="470" y="41"/>
                    </a:moveTo>
                    <a:lnTo>
                      <a:pt x="447" y="26"/>
                    </a:lnTo>
                    <a:lnTo>
                      <a:pt x="546" y="59"/>
                    </a:lnTo>
                    <a:lnTo>
                      <a:pt x="549" y="67"/>
                    </a:lnTo>
                    <a:lnTo>
                      <a:pt x="552" y="76"/>
                    </a:lnTo>
                    <a:lnTo>
                      <a:pt x="557" y="93"/>
                    </a:lnTo>
                    <a:lnTo>
                      <a:pt x="561" y="110"/>
                    </a:lnTo>
                    <a:lnTo>
                      <a:pt x="563" y="128"/>
                    </a:lnTo>
                    <a:lnTo>
                      <a:pt x="565" y="146"/>
                    </a:lnTo>
                    <a:lnTo>
                      <a:pt x="565" y="163"/>
                    </a:lnTo>
                    <a:lnTo>
                      <a:pt x="565" y="182"/>
                    </a:lnTo>
                    <a:lnTo>
                      <a:pt x="564" y="200"/>
                    </a:lnTo>
                    <a:lnTo>
                      <a:pt x="563" y="219"/>
                    </a:lnTo>
                    <a:lnTo>
                      <a:pt x="561" y="238"/>
                    </a:lnTo>
                    <a:lnTo>
                      <a:pt x="557" y="275"/>
                    </a:lnTo>
                    <a:lnTo>
                      <a:pt x="553" y="311"/>
                    </a:lnTo>
                    <a:lnTo>
                      <a:pt x="551" y="329"/>
                    </a:lnTo>
                    <a:lnTo>
                      <a:pt x="549" y="346"/>
                    </a:lnTo>
                    <a:lnTo>
                      <a:pt x="542" y="376"/>
                    </a:lnTo>
                    <a:lnTo>
                      <a:pt x="535" y="406"/>
                    </a:lnTo>
                    <a:lnTo>
                      <a:pt x="527" y="435"/>
                    </a:lnTo>
                    <a:lnTo>
                      <a:pt x="519" y="465"/>
                    </a:lnTo>
                    <a:lnTo>
                      <a:pt x="511" y="495"/>
                    </a:lnTo>
                    <a:lnTo>
                      <a:pt x="503" y="523"/>
                    </a:lnTo>
                    <a:lnTo>
                      <a:pt x="495" y="553"/>
                    </a:lnTo>
                    <a:lnTo>
                      <a:pt x="489" y="583"/>
                    </a:lnTo>
                    <a:lnTo>
                      <a:pt x="481" y="588"/>
                    </a:lnTo>
                    <a:lnTo>
                      <a:pt x="472" y="629"/>
                    </a:lnTo>
                    <a:lnTo>
                      <a:pt x="463" y="670"/>
                    </a:lnTo>
                    <a:lnTo>
                      <a:pt x="444" y="754"/>
                    </a:lnTo>
                    <a:lnTo>
                      <a:pt x="435" y="796"/>
                    </a:lnTo>
                    <a:lnTo>
                      <a:pt x="426" y="838"/>
                    </a:lnTo>
                    <a:lnTo>
                      <a:pt x="417" y="879"/>
                    </a:lnTo>
                    <a:lnTo>
                      <a:pt x="406" y="919"/>
                    </a:lnTo>
                    <a:lnTo>
                      <a:pt x="410" y="918"/>
                    </a:lnTo>
                    <a:lnTo>
                      <a:pt x="412" y="918"/>
                    </a:lnTo>
                    <a:lnTo>
                      <a:pt x="413" y="917"/>
                    </a:lnTo>
                    <a:lnTo>
                      <a:pt x="415" y="915"/>
                    </a:lnTo>
                    <a:lnTo>
                      <a:pt x="416" y="912"/>
                    </a:lnTo>
                    <a:lnTo>
                      <a:pt x="417" y="908"/>
                    </a:lnTo>
                    <a:lnTo>
                      <a:pt x="419" y="899"/>
                    </a:lnTo>
                    <a:lnTo>
                      <a:pt x="421" y="895"/>
                    </a:lnTo>
                    <a:lnTo>
                      <a:pt x="423" y="891"/>
                    </a:lnTo>
                    <a:lnTo>
                      <a:pt x="428" y="898"/>
                    </a:lnTo>
                    <a:lnTo>
                      <a:pt x="434" y="903"/>
                    </a:lnTo>
                    <a:lnTo>
                      <a:pt x="440" y="909"/>
                    </a:lnTo>
                    <a:lnTo>
                      <a:pt x="447" y="913"/>
                    </a:lnTo>
                    <a:lnTo>
                      <a:pt x="462" y="921"/>
                    </a:lnTo>
                    <a:lnTo>
                      <a:pt x="475" y="929"/>
                    </a:lnTo>
                    <a:lnTo>
                      <a:pt x="474" y="954"/>
                    </a:lnTo>
                    <a:lnTo>
                      <a:pt x="472" y="978"/>
                    </a:lnTo>
                    <a:lnTo>
                      <a:pt x="469" y="1003"/>
                    </a:lnTo>
                    <a:lnTo>
                      <a:pt x="465" y="1027"/>
                    </a:lnTo>
                    <a:lnTo>
                      <a:pt x="456" y="1077"/>
                    </a:lnTo>
                    <a:lnTo>
                      <a:pt x="451" y="1101"/>
                    </a:lnTo>
                    <a:lnTo>
                      <a:pt x="447" y="1126"/>
                    </a:lnTo>
                    <a:lnTo>
                      <a:pt x="454" y="1254"/>
                    </a:lnTo>
                    <a:lnTo>
                      <a:pt x="451" y="1259"/>
                    </a:lnTo>
                    <a:lnTo>
                      <a:pt x="448" y="1263"/>
                    </a:lnTo>
                    <a:lnTo>
                      <a:pt x="445" y="1266"/>
                    </a:lnTo>
                    <a:lnTo>
                      <a:pt x="442" y="1268"/>
                    </a:lnTo>
                    <a:lnTo>
                      <a:pt x="438" y="1270"/>
                    </a:lnTo>
                    <a:lnTo>
                      <a:pt x="435" y="1272"/>
                    </a:lnTo>
                    <a:lnTo>
                      <a:pt x="431" y="1273"/>
                    </a:lnTo>
                    <a:lnTo>
                      <a:pt x="427" y="1273"/>
                    </a:lnTo>
                    <a:lnTo>
                      <a:pt x="419" y="1274"/>
                    </a:lnTo>
                    <a:lnTo>
                      <a:pt x="411" y="1274"/>
                    </a:lnTo>
                    <a:lnTo>
                      <a:pt x="402" y="1273"/>
                    </a:lnTo>
                    <a:lnTo>
                      <a:pt x="395" y="1274"/>
                    </a:lnTo>
                    <a:lnTo>
                      <a:pt x="392" y="1271"/>
                    </a:lnTo>
                    <a:lnTo>
                      <a:pt x="389" y="1269"/>
                    </a:lnTo>
                    <a:lnTo>
                      <a:pt x="386" y="1268"/>
                    </a:lnTo>
                    <a:lnTo>
                      <a:pt x="382" y="1267"/>
                    </a:lnTo>
                    <a:lnTo>
                      <a:pt x="375" y="1265"/>
                    </a:lnTo>
                    <a:lnTo>
                      <a:pt x="367" y="1265"/>
                    </a:lnTo>
                    <a:lnTo>
                      <a:pt x="360" y="1270"/>
                    </a:lnTo>
                    <a:lnTo>
                      <a:pt x="354" y="1273"/>
                    </a:lnTo>
                    <a:lnTo>
                      <a:pt x="348" y="1276"/>
                    </a:lnTo>
                    <a:lnTo>
                      <a:pt x="342" y="1279"/>
                    </a:lnTo>
                    <a:lnTo>
                      <a:pt x="336" y="1280"/>
                    </a:lnTo>
                    <a:lnTo>
                      <a:pt x="330" y="1282"/>
                    </a:lnTo>
                    <a:lnTo>
                      <a:pt x="324" y="1282"/>
                    </a:lnTo>
                    <a:lnTo>
                      <a:pt x="316" y="1282"/>
                    </a:lnTo>
                    <a:lnTo>
                      <a:pt x="302" y="1282"/>
                    </a:lnTo>
                    <a:lnTo>
                      <a:pt x="288" y="1280"/>
                    </a:lnTo>
                    <a:lnTo>
                      <a:pt x="274" y="1278"/>
                    </a:lnTo>
                    <a:lnTo>
                      <a:pt x="259" y="1276"/>
                    </a:lnTo>
                    <a:lnTo>
                      <a:pt x="249" y="1282"/>
                    </a:lnTo>
                    <a:lnTo>
                      <a:pt x="244" y="1285"/>
                    </a:lnTo>
                    <a:lnTo>
                      <a:pt x="239" y="1287"/>
                    </a:lnTo>
                    <a:lnTo>
                      <a:pt x="233" y="1289"/>
                    </a:lnTo>
                    <a:lnTo>
                      <a:pt x="227" y="1290"/>
                    </a:lnTo>
                    <a:lnTo>
                      <a:pt x="221" y="1290"/>
                    </a:lnTo>
                    <a:lnTo>
                      <a:pt x="216" y="1289"/>
                    </a:lnTo>
                    <a:lnTo>
                      <a:pt x="203" y="1281"/>
                    </a:lnTo>
                    <a:lnTo>
                      <a:pt x="197" y="1277"/>
                    </a:lnTo>
                    <a:lnTo>
                      <a:pt x="190" y="1273"/>
                    </a:lnTo>
                    <a:lnTo>
                      <a:pt x="182" y="1271"/>
                    </a:lnTo>
                    <a:lnTo>
                      <a:pt x="175" y="1269"/>
                    </a:lnTo>
                    <a:lnTo>
                      <a:pt x="168" y="1269"/>
                    </a:lnTo>
                    <a:lnTo>
                      <a:pt x="165" y="1270"/>
                    </a:lnTo>
                    <a:lnTo>
                      <a:pt x="161" y="1270"/>
                    </a:lnTo>
                    <a:lnTo>
                      <a:pt x="151" y="1275"/>
                    </a:lnTo>
                    <a:lnTo>
                      <a:pt x="140" y="1279"/>
                    </a:lnTo>
                    <a:lnTo>
                      <a:pt x="128" y="1282"/>
                    </a:lnTo>
                    <a:lnTo>
                      <a:pt x="122" y="1284"/>
                    </a:lnTo>
                    <a:lnTo>
                      <a:pt x="116" y="1285"/>
                    </a:lnTo>
                    <a:lnTo>
                      <a:pt x="110" y="1286"/>
                    </a:lnTo>
                    <a:lnTo>
                      <a:pt x="104" y="1286"/>
                    </a:lnTo>
                    <a:lnTo>
                      <a:pt x="99" y="1285"/>
                    </a:lnTo>
                    <a:lnTo>
                      <a:pt x="92" y="1284"/>
                    </a:lnTo>
                    <a:lnTo>
                      <a:pt x="87" y="1282"/>
                    </a:lnTo>
                    <a:lnTo>
                      <a:pt x="81" y="1279"/>
                    </a:lnTo>
                    <a:lnTo>
                      <a:pt x="77" y="1275"/>
                    </a:lnTo>
                    <a:lnTo>
                      <a:pt x="72" y="1270"/>
                    </a:lnTo>
                    <a:lnTo>
                      <a:pt x="68" y="1267"/>
                    </a:lnTo>
                    <a:lnTo>
                      <a:pt x="65" y="1264"/>
                    </a:lnTo>
                    <a:lnTo>
                      <a:pt x="63" y="1260"/>
                    </a:lnTo>
                    <a:lnTo>
                      <a:pt x="62" y="1257"/>
                    </a:lnTo>
                    <a:lnTo>
                      <a:pt x="61" y="1252"/>
                    </a:lnTo>
                    <a:lnTo>
                      <a:pt x="61" y="1248"/>
                    </a:lnTo>
                    <a:lnTo>
                      <a:pt x="61" y="1244"/>
                    </a:lnTo>
                    <a:lnTo>
                      <a:pt x="61" y="1240"/>
                    </a:lnTo>
                    <a:lnTo>
                      <a:pt x="62" y="1232"/>
                    </a:lnTo>
                    <a:lnTo>
                      <a:pt x="65" y="1224"/>
                    </a:lnTo>
                    <a:lnTo>
                      <a:pt x="67" y="1216"/>
                    </a:lnTo>
                    <a:lnTo>
                      <a:pt x="68" y="1207"/>
                    </a:lnTo>
                    <a:lnTo>
                      <a:pt x="72" y="1194"/>
                    </a:lnTo>
                    <a:lnTo>
                      <a:pt x="75" y="1180"/>
                    </a:lnTo>
                    <a:lnTo>
                      <a:pt x="77" y="1166"/>
                    </a:lnTo>
                    <a:lnTo>
                      <a:pt x="80" y="1151"/>
                    </a:lnTo>
                    <a:lnTo>
                      <a:pt x="81" y="1136"/>
                    </a:lnTo>
                    <a:lnTo>
                      <a:pt x="83" y="1121"/>
                    </a:lnTo>
                    <a:lnTo>
                      <a:pt x="84" y="1105"/>
                    </a:lnTo>
                    <a:lnTo>
                      <a:pt x="84" y="1090"/>
                    </a:lnTo>
                    <a:lnTo>
                      <a:pt x="84" y="1076"/>
                    </a:lnTo>
                    <a:lnTo>
                      <a:pt x="83" y="1060"/>
                    </a:lnTo>
                    <a:lnTo>
                      <a:pt x="81" y="1046"/>
                    </a:lnTo>
                    <a:lnTo>
                      <a:pt x="79" y="1032"/>
                    </a:lnTo>
                    <a:lnTo>
                      <a:pt x="76" y="1017"/>
                    </a:lnTo>
                    <a:lnTo>
                      <a:pt x="71" y="1004"/>
                    </a:lnTo>
                    <a:lnTo>
                      <a:pt x="67" y="991"/>
                    </a:lnTo>
                    <a:lnTo>
                      <a:pt x="61" y="978"/>
                    </a:lnTo>
                    <a:lnTo>
                      <a:pt x="55" y="978"/>
                    </a:lnTo>
                    <a:lnTo>
                      <a:pt x="57" y="995"/>
                    </a:lnTo>
                    <a:lnTo>
                      <a:pt x="59" y="1013"/>
                    </a:lnTo>
                    <a:lnTo>
                      <a:pt x="61" y="1032"/>
                    </a:lnTo>
                    <a:lnTo>
                      <a:pt x="62" y="1051"/>
                    </a:lnTo>
                    <a:lnTo>
                      <a:pt x="63" y="1069"/>
                    </a:lnTo>
                    <a:lnTo>
                      <a:pt x="64" y="1089"/>
                    </a:lnTo>
                    <a:lnTo>
                      <a:pt x="64" y="1107"/>
                    </a:lnTo>
                    <a:lnTo>
                      <a:pt x="64" y="1126"/>
                    </a:lnTo>
                    <a:lnTo>
                      <a:pt x="55" y="1161"/>
                    </a:lnTo>
                    <a:lnTo>
                      <a:pt x="49" y="1162"/>
                    </a:lnTo>
                    <a:lnTo>
                      <a:pt x="41" y="1163"/>
                    </a:lnTo>
                    <a:lnTo>
                      <a:pt x="33" y="1164"/>
                    </a:lnTo>
                    <a:lnTo>
                      <a:pt x="24" y="1164"/>
                    </a:lnTo>
                    <a:lnTo>
                      <a:pt x="20" y="1163"/>
                    </a:lnTo>
                    <a:lnTo>
                      <a:pt x="17" y="1162"/>
                    </a:lnTo>
                    <a:lnTo>
                      <a:pt x="13" y="1161"/>
                    </a:lnTo>
                    <a:lnTo>
                      <a:pt x="10" y="1159"/>
                    </a:lnTo>
                    <a:lnTo>
                      <a:pt x="7" y="1156"/>
                    </a:lnTo>
                    <a:lnTo>
                      <a:pt x="4" y="1153"/>
                    </a:lnTo>
                    <a:lnTo>
                      <a:pt x="1" y="1150"/>
                    </a:lnTo>
                    <a:lnTo>
                      <a:pt x="0" y="1145"/>
                    </a:lnTo>
                    <a:lnTo>
                      <a:pt x="5" y="1125"/>
                    </a:lnTo>
                    <a:lnTo>
                      <a:pt x="9" y="1104"/>
                    </a:lnTo>
                    <a:lnTo>
                      <a:pt x="13" y="1083"/>
                    </a:lnTo>
                    <a:lnTo>
                      <a:pt x="16" y="1061"/>
                    </a:lnTo>
                    <a:lnTo>
                      <a:pt x="17" y="1051"/>
                    </a:lnTo>
                    <a:lnTo>
                      <a:pt x="17" y="1040"/>
                    </a:lnTo>
                    <a:lnTo>
                      <a:pt x="17" y="1030"/>
                    </a:lnTo>
                    <a:lnTo>
                      <a:pt x="16" y="1018"/>
                    </a:lnTo>
                    <a:lnTo>
                      <a:pt x="15" y="1008"/>
                    </a:lnTo>
                    <a:lnTo>
                      <a:pt x="12" y="998"/>
                    </a:lnTo>
                    <a:lnTo>
                      <a:pt x="9" y="988"/>
                    </a:lnTo>
                    <a:lnTo>
                      <a:pt x="4" y="978"/>
                    </a:lnTo>
                    <a:lnTo>
                      <a:pt x="2" y="972"/>
                    </a:lnTo>
                    <a:lnTo>
                      <a:pt x="1" y="968"/>
                    </a:lnTo>
                    <a:lnTo>
                      <a:pt x="2" y="963"/>
                    </a:lnTo>
                    <a:lnTo>
                      <a:pt x="4" y="959"/>
                    </a:lnTo>
                    <a:lnTo>
                      <a:pt x="6" y="955"/>
                    </a:lnTo>
                    <a:lnTo>
                      <a:pt x="8" y="951"/>
                    </a:lnTo>
                    <a:lnTo>
                      <a:pt x="11" y="948"/>
                    </a:lnTo>
                    <a:lnTo>
                      <a:pt x="14" y="945"/>
                    </a:lnTo>
                    <a:lnTo>
                      <a:pt x="22" y="939"/>
                    </a:lnTo>
                    <a:lnTo>
                      <a:pt x="30" y="933"/>
                    </a:lnTo>
                    <a:lnTo>
                      <a:pt x="37" y="928"/>
                    </a:lnTo>
                    <a:lnTo>
                      <a:pt x="44" y="923"/>
                    </a:lnTo>
                    <a:lnTo>
                      <a:pt x="53" y="921"/>
                    </a:lnTo>
                    <a:lnTo>
                      <a:pt x="61" y="920"/>
                    </a:lnTo>
                    <a:lnTo>
                      <a:pt x="77" y="919"/>
                    </a:lnTo>
                    <a:lnTo>
                      <a:pt x="86" y="918"/>
                    </a:lnTo>
                    <a:lnTo>
                      <a:pt x="95" y="918"/>
                    </a:lnTo>
                    <a:lnTo>
                      <a:pt x="112" y="917"/>
                    </a:lnTo>
                    <a:lnTo>
                      <a:pt x="120" y="916"/>
                    </a:lnTo>
                    <a:lnTo>
                      <a:pt x="128" y="914"/>
                    </a:lnTo>
                    <a:lnTo>
                      <a:pt x="136" y="912"/>
                    </a:lnTo>
                    <a:lnTo>
                      <a:pt x="144" y="910"/>
                    </a:lnTo>
                    <a:lnTo>
                      <a:pt x="151" y="906"/>
                    </a:lnTo>
                    <a:lnTo>
                      <a:pt x="158" y="901"/>
                    </a:lnTo>
                    <a:lnTo>
                      <a:pt x="164" y="896"/>
                    </a:lnTo>
                    <a:lnTo>
                      <a:pt x="166" y="891"/>
                    </a:lnTo>
                    <a:lnTo>
                      <a:pt x="169" y="888"/>
                    </a:lnTo>
                    <a:lnTo>
                      <a:pt x="171" y="882"/>
                    </a:lnTo>
                    <a:lnTo>
                      <a:pt x="173" y="876"/>
                    </a:lnTo>
                    <a:lnTo>
                      <a:pt x="175" y="870"/>
                    </a:lnTo>
                    <a:lnTo>
                      <a:pt x="176" y="864"/>
                    </a:lnTo>
                    <a:lnTo>
                      <a:pt x="177" y="857"/>
                    </a:lnTo>
                    <a:lnTo>
                      <a:pt x="177" y="854"/>
                    </a:lnTo>
                    <a:lnTo>
                      <a:pt x="176" y="852"/>
                    </a:lnTo>
                    <a:lnTo>
                      <a:pt x="175" y="849"/>
                    </a:lnTo>
                    <a:lnTo>
                      <a:pt x="174" y="846"/>
                    </a:lnTo>
                    <a:lnTo>
                      <a:pt x="172" y="843"/>
                    </a:lnTo>
                    <a:lnTo>
                      <a:pt x="169" y="841"/>
                    </a:lnTo>
                    <a:lnTo>
                      <a:pt x="172" y="824"/>
                    </a:lnTo>
                    <a:lnTo>
                      <a:pt x="174" y="807"/>
                    </a:lnTo>
                    <a:lnTo>
                      <a:pt x="178" y="771"/>
                    </a:lnTo>
                    <a:lnTo>
                      <a:pt x="181" y="735"/>
                    </a:lnTo>
                    <a:lnTo>
                      <a:pt x="182" y="700"/>
                    </a:lnTo>
                    <a:lnTo>
                      <a:pt x="184" y="663"/>
                    </a:lnTo>
                    <a:lnTo>
                      <a:pt x="184" y="628"/>
                    </a:lnTo>
                    <a:lnTo>
                      <a:pt x="182" y="591"/>
                    </a:lnTo>
                    <a:lnTo>
                      <a:pt x="182" y="553"/>
                    </a:lnTo>
                    <a:lnTo>
                      <a:pt x="177" y="547"/>
                    </a:lnTo>
                    <a:lnTo>
                      <a:pt x="176" y="515"/>
                    </a:lnTo>
                    <a:lnTo>
                      <a:pt x="174" y="483"/>
                    </a:lnTo>
                    <a:lnTo>
                      <a:pt x="172" y="453"/>
                    </a:lnTo>
                    <a:lnTo>
                      <a:pt x="169" y="421"/>
                    </a:lnTo>
                    <a:lnTo>
                      <a:pt x="163" y="359"/>
                    </a:lnTo>
                    <a:lnTo>
                      <a:pt x="160" y="328"/>
                    </a:lnTo>
                    <a:lnTo>
                      <a:pt x="158" y="297"/>
                    </a:lnTo>
                    <a:lnTo>
                      <a:pt x="156" y="267"/>
                    </a:lnTo>
                    <a:lnTo>
                      <a:pt x="156" y="236"/>
                    </a:lnTo>
                    <a:lnTo>
                      <a:pt x="156" y="205"/>
                    </a:lnTo>
                    <a:lnTo>
                      <a:pt x="158" y="175"/>
                    </a:lnTo>
                    <a:lnTo>
                      <a:pt x="160" y="159"/>
                    </a:lnTo>
                    <a:lnTo>
                      <a:pt x="162" y="144"/>
                    </a:lnTo>
                    <a:lnTo>
                      <a:pt x="165" y="129"/>
                    </a:lnTo>
                    <a:lnTo>
                      <a:pt x="168" y="114"/>
                    </a:lnTo>
                    <a:lnTo>
                      <a:pt x="171" y="99"/>
                    </a:lnTo>
                    <a:lnTo>
                      <a:pt x="176" y="84"/>
                    </a:lnTo>
                    <a:lnTo>
                      <a:pt x="180" y="68"/>
                    </a:lnTo>
                    <a:lnTo>
                      <a:pt x="187" y="54"/>
                    </a:lnTo>
                    <a:lnTo>
                      <a:pt x="186" y="47"/>
                    </a:lnTo>
                    <a:lnTo>
                      <a:pt x="186" y="41"/>
                    </a:lnTo>
                    <a:lnTo>
                      <a:pt x="187" y="35"/>
                    </a:lnTo>
                    <a:lnTo>
                      <a:pt x="189" y="28"/>
                    </a:lnTo>
                    <a:lnTo>
                      <a:pt x="191" y="23"/>
                    </a:lnTo>
                    <a:lnTo>
                      <a:pt x="194" y="18"/>
                    </a:lnTo>
                    <a:lnTo>
                      <a:pt x="197" y="13"/>
                    </a:lnTo>
                    <a:lnTo>
                      <a:pt x="200" y="9"/>
                    </a:lnTo>
                    <a:lnTo>
                      <a:pt x="209" y="7"/>
                    </a:lnTo>
                    <a:lnTo>
                      <a:pt x="217" y="5"/>
                    </a:lnTo>
                    <a:lnTo>
                      <a:pt x="226" y="3"/>
                    </a:lnTo>
                    <a:lnTo>
                      <a:pt x="235" y="2"/>
                    </a:lnTo>
                    <a:lnTo>
                      <a:pt x="252" y="0"/>
                    </a:lnTo>
                    <a:lnTo>
                      <a:pt x="268" y="0"/>
                    </a:lnTo>
                    <a:lnTo>
                      <a:pt x="286" y="1"/>
                    </a:lnTo>
                    <a:lnTo>
                      <a:pt x="302" y="3"/>
                    </a:lnTo>
                    <a:lnTo>
                      <a:pt x="320" y="6"/>
                    </a:lnTo>
                    <a:lnTo>
                      <a:pt x="336" y="9"/>
                    </a:lnTo>
                    <a:lnTo>
                      <a:pt x="370" y="18"/>
                    </a:lnTo>
                    <a:lnTo>
                      <a:pt x="386" y="22"/>
                    </a:lnTo>
                    <a:lnTo>
                      <a:pt x="402" y="26"/>
                    </a:lnTo>
                    <a:lnTo>
                      <a:pt x="419" y="31"/>
                    </a:lnTo>
                    <a:lnTo>
                      <a:pt x="436" y="35"/>
                    </a:lnTo>
                    <a:lnTo>
                      <a:pt x="452" y="38"/>
                    </a:lnTo>
                    <a:lnTo>
                      <a:pt x="470" y="41"/>
                    </a:lnTo>
                    <a:close/>
                  </a:path>
                </a:pathLst>
              </a:custGeom>
              <a:solidFill>
                <a:srgbClr val="FFBFBF"/>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712" name="Freeform 121"/>
              <p:cNvSpPr>
                <a:spLocks/>
              </p:cNvSpPr>
              <p:nvPr/>
            </p:nvSpPr>
            <p:spPr bwMode="auto">
              <a:xfrm>
                <a:off x="4234" y="3152"/>
                <a:ext cx="300" cy="619"/>
              </a:xfrm>
              <a:custGeom>
                <a:avLst/>
                <a:gdLst>
                  <a:gd name="T0" fmla="*/ 25 w 599"/>
                  <a:gd name="T1" fmla="*/ 7 h 1238"/>
                  <a:gd name="T2" fmla="*/ 26 w 599"/>
                  <a:gd name="T3" fmla="*/ 13 h 1238"/>
                  <a:gd name="T4" fmla="*/ 25 w 599"/>
                  <a:gd name="T5" fmla="*/ 25 h 1238"/>
                  <a:gd name="T6" fmla="*/ 24 w 599"/>
                  <a:gd name="T7" fmla="*/ 32 h 1238"/>
                  <a:gd name="T8" fmla="*/ 24 w 599"/>
                  <a:gd name="T9" fmla="*/ 33 h 1238"/>
                  <a:gd name="T10" fmla="*/ 23 w 599"/>
                  <a:gd name="T11" fmla="*/ 36 h 1238"/>
                  <a:gd name="T12" fmla="*/ 23 w 599"/>
                  <a:gd name="T13" fmla="*/ 44 h 1238"/>
                  <a:gd name="T14" fmla="*/ 24 w 599"/>
                  <a:gd name="T15" fmla="*/ 51 h 1238"/>
                  <a:gd name="T16" fmla="*/ 25 w 599"/>
                  <a:gd name="T17" fmla="*/ 52 h 1238"/>
                  <a:gd name="T18" fmla="*/ 25 w 599"/>
                  <a:gd name="T19" fmla="*/ 52 h 1238"/>
                  <a:gd name="T20" fmla="*/ 28 w 599"/>
                  <a:gd name="T21" fmla="*/ 53 h 1238"/>
                  <a:gd name="T22" fmla="*/ 33 w 599"/>
                  <a:gd name="T23" fmla="*/ 53 h 1238"/>
                  <a:gd name="T24" fmla="*/ 36 w 599"/>
                  <a:gd name="T25" fmla="*/ 54 h 1238"/>
                  <a:gd name="T26" fmla="*/ 38 w 599"/>
                  <a:gd name="T27" fmla="*/ 56 h 1238"/>
                  <a:gd name="T28" fmla="*/ 38 w 599"/>
                  <a:gd name="T29" fmla="*/ 59 h 1238"/>
                  <a:gd name="T30" fmla="*/ 37 w 599"/>
                  <a:gd name="T31" fmla="*/ 65 h 1238"/>
                  <a:gd name="T32" fmla="*/ 37 w 599"/>
                  <a:gd name="T33" fmla="*/ 68 h 1238"/>
                  <a:gd name="T34" fmla="*/ 35 w 599"/>
                  <a:gd name="T35" fmla="*/ 69 h 1238"/>
                  <a:gd name="T36" fmla="*/ 34 w 599"/>
                  <a:gd name="T37" fmla="*/ 66 h 1238"/>
                  <a:gd name="T38" fmla="*/ 35 w 599"/>
                  <a:gd name="T39" fmla="*/ 60 h 1238"/>
                  <a:gd name="T40" fmla="*/ 34 w 599"/>
                  <a:gd name="T41" fmla="*/ 60 h 1238"/>
                  <a:gd name="T42" fmla="*/ 33 w 599"/>
                  <a:gd name="T43" fmla="*/ 65 h 1238"/>
                  <a:gd name="T44" fmla="*/ 33 w 599"/>
                  <a:gd name="T45" fmla="*/ 71 h 1238"/>
                  <a:gd name="T46" fmla="*/ 34 w 599"/>
                  <a:gd name="T47" fmla="*/ 74 h 1238"/>
                  <a:gd name="T48" fmla="*/ 32 w 599"/>
                  <a:gd name="T49" fmla="*/ 75 h 1238"/>
                  <a:gd name="T50" fmla="*/ 30 w 599"/>
                  <a:gd name="T51" fmla="*/ 76 h 1238"/>
                  <a:gd name="T52" fmla="*/ 29 w 599"/>
                  <a:gd name="T53" fmla="*/ 75 h 1238"/>
                  <a:gd name="T54" fmla="*/ 27 w 599"/>
                  <a:gd name="T55" fmla="*/ 76 h 1238"/>
                  <a:gd name="T56" fmla="*/ 25 w 599"/>
                  <a:gd name="T57" fmla="*/ 76 h 1238"/>
                  <a:gd name="T58" fmla="*/ 23 w 599"/>
                  <a:gd name="T59" fmla="*/ 75 h 1238"/>
                  <a:gd name="T60" fmla="*/ 20 w 599"/>
                  <a:gd name="T61" fmla="*/ 77 h 1238"/>
                  <a:gd name="T62" fmla="*/ 18 w 599"/>
                  <a:gd name="T63" fmla="*/ 78 h 1238"/>
                  <a:gd name="T64" fmla="*/ 14 w 599"/>
                  <a:gd name="T65" fmla="*/ 76 h 1238"/>
                  <a:gd name="T66" fmla="*/ 12 w 599"/>
                  <a:gd name="T67" fmla="*/ 76 h 1238"/>
                  <a:gd name="T68" fmla="*/ 11 w 599"/>
                  <a:gd name="T69" fmla="*/ 77 h 1238"/>
                  <a:gd name="T70" fmla="*/ 8 w 599"/>
                  <a:gd name="T71" fmla="*/ 78 h 1238"/>
                  <a:gd name="T72" fmla="*/ 7 w 599"/>
                  <a:gd name="T73" fmla="*/ 76 h 1238"/>
                  <a:gd name="T74" fmla="*/ 6 w 599"/>
                  <a:gd name="T75" fmla="*/ 73 h 1238"/>
                  <a:gd name="T76" fmla="*/ 7 w 599"/>
                  <a:gd name="T77" fmla="*/ 68 h 1238"/>
                  <a:gd name="T78" fmla="*/ 6 w 599"/>
                  <a:gd name="T79" fmla="*/ 61 h 1238"/>
                  <a:gd name="T80" fmla="*/ 7 w 599"/>
                  <a:gd name="T81" fmla="*/ 57 h 1238"/>
                  <a:gd name="T82" fmla="*/ 8 w 599"/>
                  <a:gd name="T83" fmla="*/ 55 h 1238"/>
                  <a:gd name="T84" fmla="*/ 10 w 599"/>
                  <a:gd name="T85" fmla="*/ 55 h 1238"/>
                  <a:gd name="T86" fmla="*/ 10 w 599"/>
                  <a:gd name="T87" fmla="*/ 52 h 1238"/>
                  <a:gd name="T88" fmla="*/ 6 w 599"/>
                  <a:gd name="T89" fmla="*/ 39 h 1238"/>
                  <a:gd name="T90" fmla="*/ 4 w 599"/>
                  <a:gd name="T91" fmla="*/ 33 h 1238"/>
                  <a:gd name="T92" fmla="*/ 4 w 599"/>
                  <a:gd name="T93" fmla="*/ 32 h 1238"/>
                  <a:gd name="T94" fmla="*/ 4 w 599"/>
                  <a:gd name="T95" fmla="*/ 31 h 1238"/>
                  <a:gd name="T96" fmla="*/ 2 w 599"/>
                  <a:gd name="T97" fmla="*/ 22 h 1238"/>
                  <a:gd name="T98" fmla="*/ 0 w 599"/>
                  <a:gd name="T99" fmla="*/ 13 h 1238"/>
                  <a:gd name="T100" fmla="*/ 1 w 599"/>
                  <a:gd name="T101" fmla="*/ 7 h 1238"/>
                  <a:gd name="T102" fmla="*/ 1 w 599"/>
                  <a:gd name="T103" fmla="*/ 5 h 1238"/>
                  <a:gd name="T104" fmla="*/ 4 w 599"/>
                  <a:gd name="T105" fmla="*/ 3 h 1238"/>
                  <a:gd name="T106" fmla="*/ 7 w 599"/>
                  <a:gd name="T107" fmla="*/ 1 h 1238"/>
                  <a:gd name="T108" fmla="*/ 15 w 599"/>
                  <a:gd name="T109" fmla="*/ 0 h 1238"/>
                  <a:gd name="T110" fmla="*/ 22 w 599"/>
                  <a:gd name="T111" fmla="*/ 2 h 1238"/>
                  <a:gd name="T112" fmla="*/ 23 w 599"/>
                  <a:gd name="T113" fmla="*/ 3 h 123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99"/>
                  <a:gd name="T172" fmla="*/ 0 h 1238"/>
                  <a:gd name="T173" fmla="*/ 599 w 599"/>
                  <a:gd name="T174" fmla="*/ 1238 h 123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99" h="1238">
                    <a:moveTo>
                      <a:pt x="367" y="41"/>
                    </a:moveTo>
                    <a:lnTo>
                      <a:pt x="372" y="53"/>
                    </a:lnTo>
                    <a:lnTo>
                      <a:pt x="378" y="67"/>
                    </a:lnTo>
                    <a:lnTo>
                      <a:pt x="382" y="80"/>
                    </a:lnTo>
                    <a:lnTo>
                      <a:pt x="386" y="94"/>
                    </a:lnTo>
                    <a:lnTo>
                      <a:pt x="389" y="108"/>
                    </a:lnTo>
                    <a:lnTo>
                      <a:pt x="392" y="122"/>
                    </a:lnTo>
                    <a:lnTo>
                      <a:pt x="396" y="136"/>
                    </a:lnTo>
                    <a:lnTo>
                      <a:pt x="398" y="151"/>
                    </a:lnTo>
                    <a:lnTo>
                      <a:pt x="401" y="166"/>
                    </a:lnTo>
                    <a:lnTo>
                      <a:pt x="402" y="180"/>
                    </a:lnTo>
                    <a:lnTo>
                      <a:pt x="404" y="210"/>
                    </a:lnTo>
                    <a:lnTo>
                      <a:pt x="405" y="241"/>
                    </a:lnTo>
                    <a:lnTo>
                      <a:pt x="405" y="271"/>
                    </a:lnTo>
                    <a:lnTo>
                      <a:pt x="404" y="302"/>
                    </a:lnTo>
                    <a:lnTo>
                      <a:pt x="402" y="333"/>
                    </a:lnTo>
                    <a:lnTo>
                      <a:pt x="400" y="363"/>
                    </a:lnTo>
                    <a:lnTo>
                      <a:pt x="396" y="393"/>
                    </a:lnTo>
                    <a:lnTo>
                      <a:pt x="391" y="424"/>
                    </a:lnTo>
                    <a:lnTo>
                      <a:pt x="387" y="452"/>
                    </a:lnTo>
                    <a:lnTo>
                      <a:pt x="383" y="481"/>
                    </a:lnTo>
                    <a:lnTo>
                      <a:pt x="378" y="508"/>
                    </a:lnTo>
                    <a:lnTo>
                      <a:pt x="377" y="507"/>
                    </a:lnTo>
                    <a:lnTo>
                      <a:pt x="375" y="508"/>
                    </a:lnTo>
                    <a:lnTo>
                      <a:pt x="374" y="508"/>
                    </a:lnTo>
                    <a:lnTo>
                      <a:pt x="373" y="509"/>
                    </a:lnTo>
                    <a:lnTo>
                      <a:pt x="372" y="513"/>
                    </a:lnTo>
                    <a:lnTo>
                      <a:pt x="373" y="517"/>
                    </a:lnTo>
                    <a:lnTo>
                      <a:pt x="373" y="524"/>
                    </a:lnTo>
                    <a:lnTo>
                      <a:pt x="371" y="524"/>
                    </a:lnTo>
                    <a:lnTo>
                      <a:pt x="369" y="525"/>
                    </a:lnTo>
                    <a:lnTo>
                      <a:pt x="368" y="526"/>
                    </a:lnTo>
                    <a:lnTo>
                      <a:pt x="367" y="528"/>
                    </a:lnTo>
                    <a:lnTo>
                      <a:pt x="373" y="535"/>
                    </a:lnTo>
                    <a:lnTo>
                      <a:pt x="369" y="553"/>
                    </a:lnTo>
                    <a:lnTo>
                      <a:pt x="365" y="573"/>
                    </a:lnTo>
                    <a:lnTo>
                      <a:pt x="362" y="592"/>
                    </a:lnTo>
                    <a:lnTo>
                      <a:pt x="360" y="613"/>
                    </a:lnTo>
                    <a:lnTo>
                      <a:pt x="357" y="633"/>
                    </a:lnTo>
                    <a:lnTo>
                      <a:pt x="356" y="654"/>
                    </a:lnTo>
                    <a:lnTo>
                      <a:pt x="355" y="674"/>
                    </a:lnTo>
                    <a:lnTo>
                      <a:pt x="355" y="695"/>
                    </a:lnTo>
                    <a:lnTo>
                      <a:pt x="355" y="715"/>
                    </a:lnTo>
                    <a:lnTo>
                      <a:pt x="356" y="735"/>
                    </a:lnTo>
                    <a:lnTo>
                      <a:pt x="358" y="755"/>
                    </a:lnTo>
                    <a:lnTo>
                      <a:pt x="361" y="775"/>
                    </a:lnTo>
                    <a:lnTo>
                      <a:pt x="365" y="795"/>
                    </a:lnTo>
                    <a:lnTo>
                      <a:pt x="370" y="813"/>
                    </a:lnTo>
                    <a:lnTo>
                      <a:pt x="377" y="832"/>
                    </a:lnTo>
                    <a:lnTo>
                      <a:pt x="384" y="849"/>
                    </a:lnTo>
                    <a:lnTo>
                      <a:pt x="386" y="846"/>
                    </a:lnTo>
                    <a:lnTo>
                      <a:pt x="388" y="842"/>
                    </a:lnTo>
                    <a:lnTo>
                      <a:pt x="389" y="838"/>
                    </a:lnTo>
                    <a:lnTo>
                      <a:pt x="389" y="833"/>
                    </a:lnTo>
                    <a:lnTo>
                      <a:pt x="389" y="827"/>
                    </a:lnTo>
                    <a:lnTo>
                      <a:pt x="388" y="822"/>
                    </a:lnTo>
                    <a:lnTo>
                      <a:pt x="387" y="818"/>
                    </a:lnTo>
                    <a:lnTo>
                      <a:pt x="386" y="814"/>
                    </a:lnTo>
                    <a:lnTo>
                      <a:pt x="391" y="819"/>
                    </a:lnTo>
                    <a:lnTo>
                      <a:pt x="398" y="823"/>
                    </a:lnTo>
                    <a:lnTo>
                      <a:pt x="404" y="827"/>
                    </a:lnTo>
                    <a:lnTo>
                      <a:pt x="410" y="831"/>
                    </a:lnTo>
                    <a:lnTo>
                      <a:pt x="416" y="834"/>
                    </a:lnTo>
                    <a:lnTo>
                      <a:pt x="423" y="836"/>
                    </a:lnTo>
                    <a:lnTo>
                      <a:pt x="430" y="837"/>
                    </a:lnTo>
                    <a:lnTo>
                      <a:pt x="437" y="839"/>
                    </a:lnTo>
                    <a:lnTo>
                      <a:pt x="452" y="840"/>
                    </a:lnTo>
                    <a:lnTo>
                      <a:pt x="467" y="841"/>
                    </a:lnTo>
                    <a:lnTo>
                      <a:pt x="482" y="842"/>
                    </a:lnTo>
                    <a:lnTo>
                      <a:pt x="498" y="842"/>
                    </a:lnTo>
                    <a:lnTo>
                      <a:pt x="513" y="843"/>
                    </a:lnTo>
                    <a:lnTo>
                      <a:pt x="527" y="845"/>
                    </a:lnTo>
                    <a:lnTo>
                      <a:pt x="535" y="846"/>
                    </a:lnTo>
                    <a:lnTo>
                      <a:pt x="541" y="848"/>
                    </a:lnTo>
                    <a:lnTo>
                      <a:pt x="548" y="850"/>
                    </a:lnTo>
                    <a:lnTo>
                      <a:pt x="554" y="852"/>
                    </a:lnTo>
                    <a:lnTo>
                      <a:pt x="560" y="855"/>
                    </a:lnTo>
                    <a:lnTo>
                      <a:pt x="566" y="858"/>
                    </a:lnTo>
                    <a:lnTo>
                      <a:pt x="571" y="863"/>
                    </a:lnTo>
                    <a:lnTo>
                      <a:pt x="577" y="868"/>
                    </a:lnTo>
                    <a:lnTo>
                      <a:pt x="582" y="873"/>
                    </a:lnTo>
                    <a:lnTo>
                      <a:pt x="586" y="880"/>
                    </a:lnTo>
                    <a:lnTo>
                      <a:pt x="590" y="888"/>
                    </a:lnTo>
                    <a:lnTo>
                      <a:pt x="593" y="896"/>
                    </a:lnTo>
                    <a:lnTo>
                      <a:pt x="595" y="901"/>
                    </a:lnTo>
                    <a:lnTo>
                      <a:pt x="596" y="906"/>
                    </a:lnTo>
                    <a:lnTo>
                      <a:pt x="598" y="916"/>
                    </a:lnTo>
                    <a:lnTo>
                      <a:pt x="599" y="926"/>
                    </a:lnTo>
                    <a:lnTo>
                      <a:pt x="598" y="936"/>
                    </a:lnTo>
                    <a:lnTo>
                      <a:pt x="597" y="946"/>
                    </a:lnTo>
                    <a:lnTo>
                      <a:pt x="595" y="955"/>
                    </a:lnTo>
                    <a:lnTo>
                      <a:pt x="590" y="976"/>
                    </a:lnTo>
                    <a:lnTo>
                      <a:pt x="584" y="996"/>
                    </a:lnTo>
                    <a:lnTo>
                      <a:pt x="582" y="1006"/>
                    </a:lnTo>
                    <a:lnTo>
                      <a:pt x="581" y="1018"/>
                    </a:lnTo>
                    <a:lnTo>
                      <a:pt x="580" y="1028"/>
                    </a:lnTo>
                    <a:lnTo>
                      <a:pt x="581" y="1039"/>
                    </a:lnTo>
                    <a:lnTo>
                      <a:pt x="582" y="1050"/>
                    </a:lnTo>
                    <a:lnTo>
                      <a:pt x="584" y="1057"/>
                    </a:lnTo>
                    <a:lnTo>
                      <a:pt x="585" y="1062"/>
                    </a:lnTo>
                    <a:lnTo>
                      <a:pt x="581" y="1069"/>
                    </a:lnTo>
                    <a:lnTo>
                      <a:pt x="578" y="1075"/>
                    </a:lnTo>
                    <a:lnTo>
                      <a:pt x="573" y="1081"/>
                    </a:lnTo>
                    <a:lnTo>
                      <a:pt x="568" y="1087"/>
                    </a:lnTo>
                    <a:lnTo>
                      <a:pt x="563" y="1092"/>
                    </a:lnTo>
                    <a:lnTo>
                      <a:pt x="558" y="1096"/>
                    </a:lnTo>
                    <a:lnTo>
                      <a:pt x="552" y="1100"/>
                    </a:lnTo>
                    <a:lnTo>
                      <a:pt x="548" y="1102"/>
                    </a:lnTo>
                    <a:lnTo>
                      <a:pt x="545" y="1103"/>
                    </a:lnTo>
                    <a:lnTo>
                      <a:pt x="543" y="1092"/>
                    </a:lnTo>
                    <a:lnTo>
                      <a:pt x="541" y="1082"/>
                    </a:lnTo>
                    <a:lnTo>
                      <a:pt x="541" y="1072"/>
                    </a:lnTo>
                    <a:lnTo>
                      <a:pt x="541" y="1062"/>
                    </a:lnTo>
                    <a:lnTo>
                      <a:pt x="542" y="1051"/>
                    </a:lnTo>
                    <a:lnTo>
                      <a:pt x="543" y="1041"/>
                    </a:lnTo>
                    <a:lnTo>
                      <a:pt x="546" y="1021"/>
                    </a:lnTo>
                    <a:lnTo>
                      <a:pt x="549" y="1000"/>
                    </a:lnTo>
                    <a:lnTo>
                      <a:pt x="552" y="980"/>
                    </a:lnTo>
                    <a:lnTo>
                      <a:pt x="555" y="959"/>
                    </a:lnTo>
                    <a:lnTo>
                      <a:pt x="555" y="949"/>
                    </a:lnTo>
                    <a:lnTo>
                      <a:pt x="556" y="939"/>
                    </a:lnTo>
                    <a:lnTo>
                      <a:pt x="554" y="938"/>
                    </a:lnTo>
                    <a:lnTo>
                      <a:pt x="553" y="937"/>
                    </a:lnTo>
                    <a:lnTo>
                      <a:pt x="549" y="936"/>
                    </a:lnTo>
                    <a:lnTo>
                      <a:pt x="542" y="937"/>
                    </a:lnTo>
                    <a:lnTo>
                      <a:pt x="538" y="950"/>
                    </a:lnTo>
                    <a:lnTo>
                      <a:pt x="534" y="963"/>
                    </a:lnTo>
                    <a:lnTo>
                      <a:pt x="530" y="978"/>
                    </a:lnTo>
                    <a:lnTo>
                      <a:pt x="526" y="992"/>
                    </a:lnTo>
                    <a:lnTo>
                      <a:pt x="523" y="1006"/>
                    </a:lnTo>
                    <a:lnTo>
                      <a:pt x="521" y="1022"/>
                    </a:lnTo>
                    <a:lnTo>
                      <a:pt x="520" y="1036"/>
                    </a:lnTo>
                    <a:lnTo>
                      <a:pt x="519" y="1051"/>
                    </a:lnTo>
                    <a:lnTo>
                      <a:pt x="518" y="1066"/>
                    </a:lnTo>
                    <a:lnTo>
                      <a:pt x="519" y="1081"/>
                    </a:lnTo>
                    <a:lnTo>
                      <a:pt x="520" y="1095"/>
                    </a:lnTo>
                    <a:lnTo>
                      <a:pt x="522" y="1111"/>
                    </a:lnTo>
                    <a:lnTo>
                      <a:pt x="525" y="1124"/>
                    </a:lnTo>
                    <a:lnTo>
                      <a:pt x="528" y="1138"/>
                    </a:lnTo>
                    <a:lnTo>
                      <a:pt x="534" y="1153"/>
                    </a:lnTo>
                    <a:lnTo>
                      <a:pt x="539" y="1165"/>
                    </a:lnTo>
                    <a:lnTo>
                      <a:pt x="538" y="1170"/>
                    </a:lnTo>
                    <a:lnTo>
                      <a:pt x="537" y="1174"/>
                    </a:lnTo>
                    <a:lnTo>
                      <a:pt x="535" y="1178"/>
                    </a:lnTo>
                    <a:lnTo>
                      <a:pt x="533" y="1180"/>
                    </a:lnTo>
                    <a:lnTo>
                      <a:pt x="530" y="1183"/>
                    </a:lnTo>
                    <a:lnTo>
                      <a:pt x="526" y="1185"/>
                    </a:lnTo>
                    <a:lnTo>
                      <a:pt x="520" y="1188"/>
                    </a:lnTo>
                    <a:lnTo>
                      <a:pt x="506" y="1195"/>
                    </a:lnTo>
                    <a:lnTo>
                      <a:pt x="499" y="1199"/>
                    </a:lnTo>
                    <a:lnTo>
                      <a:pt x="496" y="1201"/>
                    </a:lnTo>
                    <a:lnTo>
                      <a:pt x="493" y="1204"/>
                    </a:lnTo>
                    <a:lnTo>
                      <a:pt x="489" y="1205"/>
                    </a:lnTo>
                    <a:lnTo>
                      <a:pt x="486" y="1204"/>
                    </a:lnTo>
                    <a:lnTo>
                      <a:pt x="481" y="1204"/>
                    </a:lnTo>
                    <a:lnTo>
                      <a:pt x="478" y="1203"/>
                    </a:lnTo>
                    <a:lnTo>
                      <a:pt x="471" y="1200"/>
                    </a:lnTo>
                    <a:lnTo>
                      <a:pt x="468" y="1198"/>
                    </a:lnTo>
                    <a:lnTo>
                      <a:pt x="465" y="1196"/>
                    </a:lnTo>
                    <a:lnTo>
                      <a:pt x="459" y="1193"/>
                    </a:lnTo>
                    <a:lnTo>
                      <a:pt x="456" y="1191"/>
                    </a:lnTo>
                    <a:lnTo>
                      <a:pt x="453" y="1190"/>
                    </a:lnTo>
                    <a:lnTo>
                      <a:pt x="450" y="1190"/>
                    </a:lnTo>
                    <a:lnTo>
                      <a:pt x="446" y="1190"/>
                    </a:lnTo>
                    <a:lnTo>
                      <a:pt x="443" y="1191"/>
                    </a:lnTo>
                    <a:lnTo>
                      <a:pt x="438" y="1193"/>
                    </a:lnTo>
                    <a:lnTo>
                      <a:pt x="433" y="1198"/>
                    </a:lnTo>
                    <a:lnTo>
                      <a:pt x="429" y="1201"/>
                    </a:lnTo>
                    <a:lnTo>
                      <a:pt x="424" y="1205"/>
                    </a:lnTo>
                    <a:lnTo>
                      <a:pt x="419" y="1208"/>
                    </a:lnTo>
                    <a:lnTo>
                      <a:pt x="414" y="1211"/>
                    </a:lnTo>
                    <a:lnTo>
                      <a:pt x="409" y="1213"/>
                    </a:lnTo>
                    <a:lnTo>
                      <a:pt x="398" y="1217"/>
                    </a:lnTo>
                    <a:lnTo>
                      <a:pt x="391" y="1212"/>
                    </a:lnTo>
                    <a:lnTo>
                      <a:pt x="385" y="1207"/>
                    </a:lnTo>
                    <a:lnTo>
                      <a:pt x="379" y="1203"/>
                    </a:lnTo>
                    <a:lnTo>
                      <a:pt x="372" y="1200"/>
                    </a:lnTo>
                    <a:lnTo>
                      <a:pt x="365" y="1197"/>
                    </a:lnTo>
                    <a:lnTo>
                      <a:pt x="358" y="1196"/>
                    </a:lnTo>
                    <a:lnTo>
                      <a:pt x="355" y="1196"/>
                    </a:lnTo>
                    <a:lnTo>
                      <a:pt x="351" y="1197"/>
                    </a:lnTo>
                    <a:lnTo>
                      <a:pt x="346" y="1198"/>
                    </a:lnTo>
                    <a:lnTo>
                      <a:pt x="343" y="1199"/>
                    </a:lnTo>
                    <a:lnTo>
                      <a:pt x="334" y="1205"/>
                    </a:lnTo>
                    <a:lnTo>
                      <a:pt x="326" y="1211"/>
                    </a:lnTo>
                    <a:lnTo>
                      <a:pt x="317" y="1218"/>
                    </a:lnTo>
                    <a:lnTo>
                      <a:pt x="309" y="1224"/>
                    </a:lnTo>
                    <a:lnTo>
                      <a:pt x="299" y="1229"/>
                    </a:lnTo>
                    <a:lnTo>
                      <a:pt x="290" y="1233"/>
                    </a:lnTo>
                    <a:lnTo>
                      <a:pt x="286" y="1234"/>
                    </a:lnTo>
                    <a:lnTo>
                      <a:pt x="281" y="1236"/>
                    </a:lnTo>
                    <a:lnTo>
                      <a:pt x="276" y="1236"/>
                    </a:lnTo>
                    <a:lnTo>
                      <a:pt x="272" y="1236"/>
                    </a:lnTo>
                    <a:lnTo>
                      <a:pt x="265" y="1234"/>
                    </a:lnTo>
                    <a:lnTo>
                      <a:pt x="258" y="1232"/>
                    </a:lnTo>
                    <a:lnTo>
                      <a:pt x="244" y="1226"/>
                    </a:lnTo>
                    <a:lnTo>
                      <a:pt x="230" y="1219"/>
                    </a:lnTo>
                    <a:lnTo>
                      <a:pt x="223" y="1216"/>
                    </a:lnTo>
                    <a:lnTo>
                      <a:pt x="216" y="1214"/>
                    </a:lnTo>
                    <a:lnTo>
                      <a:pt x="208" y="1212"/>
                    </a:lnTo>
                    <a:lnTo>
                      <a:pt x="201" y="1210"/>
                    </a:lnTo>
                    <a:lnTo>
                      <a:pt x="195" y="1210"/>
                    </a:lnTo>
                    <a:lnTo>
                      <a:pt x="188" y="1211"/>
                    </a:lnTo>
                    <a:lnTo>
                      <a:pt x="181" y="1214"/>
                    </a:lnTo>
                    <a:lnTo>
                      <a:pt x="178" y="1215"/>
                    </a:lnTo>
                    <a:lnTo>
                      <a:pt x="175" y="1217"/>
                    </a:lnTo>
                    <a:lnTo>
                      <a:pt x="172" y="1220"/>
                    </a:lnTo>
                    <a:lnTo>
                      <a:pt x="168" y="1223"/>
                    </a:lnTo>
                    <a:lnTo>
                      <a:pt x="165" y="1227"/>
                    </a:lnTo>
                    <a:lnTo>
                      <a:pt x="162" y="1231"/>
                    </a:lnTo>
                    <a:lnTo>
                      <a:pt x="156" y="1233"/>
                    </a:lnTo>
                    <a:lnTo>
                      <a:pt x="150" y="1235"/>
                    </a:lnTo>
                    <a:lnTo>
                      <a:pt x="144" y="1236"/>
                    </a:lnTo>
                    <a:lnTo>
                      <a:pt x="138" y="1238"/>
                    </a:lnTo>
                    <a:lnTo>
                      <a:pt x="131" y="1236"/>
                    </a:lnTo>
                    <a:lnTo>
                      <a:pt x="125" y="1234"/>
                    </a:lnTo>
                    <a:lnTo>
                      <a:pt x="119" y="1232"/>
                    </a:lnTo>
                    <a:lnTo>
                      <a:pt x="116" y="1230"/>
                    </a:lnTo>
                    <a:lnTo>
                      <a:pt x="113" y="1227"/>
                    </a:lnTo>
                    <a:lnTo>
                      <a:pt x="110" y="1224"/>
                    </a:lnTo>
                    <a:lnTo>
                      <a:pt x="107" y="1220"/>
                    </a:lnTo>
                    <a:lnTo>
                      <a:pt x="101" y="1212"/>
                    </a:lnTo>
                    <a:lnTo>
                      <a:pt x="97" y="1203"/>
                    </a:lnTo>
                    <a:lnTo>
                      <a:pt x="94" y="1194"/>
                    </a:lnTo>
                    <a:lnTo>
                      <a:pt x="92" y="1184"/>
                    </a:lnTo>
                    <a:lnTo>
                      <a:pt x="91" y="1174"/>
                    </a:lnTo>
                    <a:lnTo>
                      <a:pt x="91" y="1164"/>
                    </a:lnTo>
                    <a:lnTo>
                      <a:pt x="91" y="1154"/>
                    </a:lnTo>
                    <a:lnTo>
                      <a:pt x="92" y="1143"/>
                    </a:lnTo>
                    <a:lnTo>
                      <a:pt x="94" y="1133"/>
                    </a:lnTo>
                    <a:lnTo>
                      <a:pt x="95" y="1123"/>
                    </a:lnTo>
                    <a:lnTo>
                      <a:pt x="100" y="1103"/>
                    </a:lnTo>
                    <a:lnTo>
                      <a:pt x="105" y="1084"/>
                    </a:lnTo>
                    <a:lnTo>
                      <a:pt x="107" y="1075"/>
                    </a:lnTo>
                    <a:lnTo>
                      <a:pt x="106" y="1063"/>
                    </a:lnTo>
                    <a:lnTo>
                      <a:pt x="105" y="1049"/>
                    </a:lnTo>
                    <a:lnTo>
                      <a:pt x="102" y="1035"/>
                    </a:lnTo>
                    <a:lnTo>
                      <a:pt x="100" y="1021"/>
                    </a:lnTo>
                    <a:lnTo>
                      <a:pt x="96" y="991"/>
                    </a:lnTo>
                    <a:lnTo>
                      <a:pt x="94" y="976"/>
                    </a:lnTo>
                    <a:lnTo>
                      <a:pt x="94" y="961"/>
                    </a:lnTo>
                    <a:lnTo>
                      <a:pt x="94" y="947"/>
                    </a:lnTo>
                    <a:lnTo>
                      <a:pt x="95" y="933"/>
                    </a:lnTo>
                    <a:lnTo>
                      <a:pt x="97" y="927"/>
                    </a:lnTo>
                    <a:lnTo>
                      <a:pt x="99" y="920"/>
                    </a:lnTo>
                    <a:lnTo>
                      <a:pt x="101" y="913"/>
                    </a:lnTo>
                    <a:lnTo>
                      <a:pt x="103" y="907"/>
                    </a:lnTo>
                    <a:lnTo>
                      <a:pt x="106" y="901"/>
                    </a:lnTo>
                    <a:lnTo>
                      <a:pt x="110" y="895"/>
                    </a:lnTo>
                    <a:lnTo>
                      <a:pt x="115" y="889"/>
                    </a:lnTo>
                    <a:lnTo>
                      <a:pt x="119" y="884"/>
                    </a:lnTo>
                    <a:lnTo>
                      <a:pt x="126" y="879"/>
                    </a:lnTo>
                    <a:lnTo>
                      <a:pt x="132" y="873"/>
                    </a:lnTo>
                    <a:lnTo>
                      <a:pt x="139" y="869"/>
                    </a:lnTo>
                    <a:lnTo>
                      <a:pt x="146" y="865"/>
                    </a:lnTo>
                    <a:lnTo>
                      <a:pt x="148" y="869"/>
                    </a:lnTo>
                    <a:lnTo>
                      <a:pt x="150" y="873"/>
                    </a:lnTo>
                    <a:lnTo>
                      <a:pt x="156" y="882"/>
                    </a:lnTo>
                    <a:lnTo>
                      <a:pt x="162" y="890"/>
                    </a:lnTo>
                    <a:lnTo>
                      <a:pt x="168" y="898"/>
                    </a:lnTo>
                    <a:lnTo>
                      <a:pt x="174" y="893"/>
                    </a:lnTo>
                    <a:lnTo>
                      <a:pt x="163" y="871"/>
                    </a:lnTo>
                    <a:lnTo>
                      <a:pt x="154" y="850"/>
                    </a:lnTo>
                    <a:lnTo>
                      <a:pt x="145" y="828"/>
                    </a:lnTo>
                    <a:lnTo>
                      <a:pt x="137" y="806"/>
                    </a:lnTo>
                    <a:lnTo>
                      <a:pt x="130" y="784"/>
                    </a:lnTo>
                    <a:lnTo>
                      <a:pt x="122" y="761"/>
                    </a:lnTo>
                    <a:lnTo>
                      <a:pt x="110" y="715"/>
                    </a:lnTo>
                    <a:lnTo>
                      <a:pt x="98" y="669"/>
                    </a:lnTo>
                    <a:lnTo>
                      <a:pt x="87" y="623"/>
                    </a:lnTo>
                    <a:lnTo>
                      <a:pt x="73" y="577"/>
                    </a:lnTo>
                    <a:lnTo>
                      <a:pt x="66" y="554"/>
                    </a:lnTo>
                    <a:lnTo>
                      <a:pt x="59" y="532"/>
                    </a:lnTo>
                    <a:lnTo>
                      <a:pt x="60" y="531"/>
                    </a:lnTo>
                    <a:lnTo>
                      <a:pt x="61" y="529"/>
                    </a:lnTo>
                    <a:lnTo>
                      <a:pt x="61" y="527"/>
                    </a:lnTo>
                    <a:lnTo>
                      <a:pt x="61" y="525"/>
                    </a:lnTo>
                    <a:lnTo>
                      <a:pt x="61" y="517"/>
                    </a:lnTo>
                    <a:lnTo>
                      <a:pt x="59" y="516"/>
                    </a:lnTo>
                    <a:lnTo>
                      <a:pt x="58" y="514"/>
                    </a:lnTo>
                    <a:lnTo>
                      <a:pt x="57" y="512"/>
                    </a:lnTo>
                    <a:lnTo>
                      <a:pt x="56" y="509"/>
                    </a:lnTo>
                    <a:lnTo>
                      <a:pt x="56" y="505"/>
                    </a:lnTo>
                    <a:lnTo>
                      <a:pt x="56" y="501"/>
                    </a:lnTo>
                    <a:lnTo>
                      <a:pt x="56" y="496"/>
                    </a:lnTo>
                    <a:lnTo>
                      <a:pt x="56" y="492"/>
                    </a:lnTo>
                    <a:lnTo>
                      <a:pt x="55" y="490"/>
                    </a:lnTo>
                    <a:lnTo>
                      <a:pt x="54" y="488"/>
                    </a:lnTo>
                    <a:lnTo>
                      <a:pt x="53" y="487"/>
                    </a:lnTo>
                    <a:lnTo>
                      <a:pt x="51" y="486"/>
                    </a:lnTo>
                    <a:lnTo>
                      <a:pt x="39" y="440"/>
                    </a:lnTo>
                    <a:lnTo>
                      <a:pt x="27" y="394"/>
                    </a:lnTo>
                    <a:lnTo>
                      <a:pt x="22" y="370"/>
                    </a:lnTo>
                    <a:lnTo>
                      <a:pt x="18" y="348"/>
                    </a:lnTo>
                    <a:lnTo>
                      <a:pt x="13" y="324"/>
                    </a:lnTo>
                    <a:lnTo>
                      <a:pt x="10" y="301"/>
                    </a:lnTo>
                    <a:lnTo>
                      <a:pt x="6" y="277"/>
                    </a:lnTo>
                    <a:lnTo>
                      <a:pt x="4" y="254"/>
                    </a:lnTo>
                    <a:lnTo>
                      <a:pt x="2" y="229"/>
                    </a:lnTo>
                    <a:lnTo>
                      <a:pt x="0" y="206"/>
                    </a:lnTo>
                    <a:lnTo>
                      <a:pt x="0" y="182"/>
                    </a:lnTo>
                    <a:lnTo>
                      <a:pt x="0" y="158"/>
                    </a:lnTo>
                    <a:lnTo>
                      <a:pt x="1" y="133"/>
                    </a:lnTo>
                    <a:lnTo>
                      <a:pt x="2" y="109"/>
                    </a:lnTo>
                    <a:lnTo>
                      <a:pt x="4" y="108"/>
                    </a:lnTo>
                    <a:lnTo>
                      <a:pt x="5" y="106"/>
                    </a:lnTo>
                    <a:lnTo>
                      <a:pt x="7" y="101"/>
                    </a:lnTo>
                    <a:lnTo>
                      <a:pt x="8" y="97"/>
                    </a:lnTo>
                    <a:lnTo>
                      <a:pt x="8" y="92"/>
                    </a:lnTo>
                    <a:lnTo>
                      <a:pt x="7" y="87"/>
                    </a:lnTo>
                    <a:lnTo>
                      <a:pt x="8" y="83"/>
                    </a:lnTo>
                    <a:lnTo>
                      <a:pt x="8" y="78"/>
                    </a:lnTo>
                    <a:lnTo>
                      <a:pt x="10" y="74"/>
                    </a:lnTo>
                    <a:lnTo>
                      <a:pt x="18" y="67"/>
                    </a:lnTo>
                    <a:lnTo>
                      <a:pt x="25" y="60"/>
                    </a:lnTo>
                    <a:lnTo>
                      <a:pt x="33" y="53"/>
                    </a:lnTo>
                    <a:lnTo>
                      <a:pt x="42" y="47"/>
                    </a:lnTo>
                    <a:lnTo>
                      <a:pt x="49" y="42"/>
                    </a:lnTo>
                    <a:lnTo>
                      <a:pt x="58" y="37"/>
                    </a:lnTo>
                    <a:lnTo>
                      <a:pt x="66" y="32"/>
                    </a:lnTo>
                    <a:lnTo>
                      <a:pt x="74" y="28"/>
                    </a:lnTo>
                    <a:lnTo>
                      <a:pt x="84" y="24"/>
                    </a:lnTo>
                    <a:lnTo>
                      <a:pt x="93" y="21"/>
                    </a:lnTo>
                    <a:lnTo>
                      <a:pt x="111" y="15"/>
                    </a:lnTo>
                    <a:lnTo>
                      <a:pt x="130" y="9"/>
                    </a:lnTo>
                    <a:lnTo>
                      <a:pt x="149" y="6"/>
                    </a:lnTo>
                    <a:lnTo>
                      <a:pt x="168" y="3"/>
                    </a:lnTo>
                    <a:lnTo>
                      <a:pt x="188" y="1"/>
                    </a:lnTo>
                    <a:lnTo>
                      <a:pt x="207" y="0"/>
                    </a:lnTo>
                    <a:lnTo>
                      <a:pt x="227" y="0"/>
                    </a:lnTo>
                    <a:lnTo>
                      <a:pt x="247" y="0"/>
                    </a:lnTo>
                    <a:lnTo>
                      <a:pt x="267" y="1"/>
                    </a:lnTo>
                    <a:lnTo>
                      <a:pt x="307" y="3"/>
                    </a:lnTo>
                    <a:lnTo>
                      <a:pt x="324" y="9"/>
                    </a:lnTo>
                    <a:lnTo>
                      <a:pt x="333" y="13"/>
                    </a:lnTo>
                    <a:lnTo>
                      <a:pt x="341" y="17"/>
                    </a:lnTo>
                    <a:lnTo>
                      <a:pt x="350" y="22"/>
                    </a:lnTo>
                    <a:lnTo>
                      <a:pt x="357" y="27"/>
                    </a:lnTo>
                    <a:lnTo>
                      <a:pt x="360" y="30"/>
                    </a:lnTo>
                    <a:lnTo>
                      <a:pt x="363" y="33"/>
                    </a:lnTo>
                    <a:lnTo>
                      <a:pt x="365" y="37"/>
                    </a:lnTo>
                    <a:lnTo>
                      <a:pt x="367" y="41"/>
                    </a:lnTo>
                    <a:close/>
                  </a:path>
                </a:pathLst>
              </a:custGeom>
              <a:solidFill>
                <a:srgbClr val="FFBFBF"/>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713" name="Rectangle 122"/>
              <p:cNvSpPr>
                <a:spLocks noChangeArrowheads="1"/>
              </p:cNvSpPr>
              <p:nvPr/>
            </p:nvSpPr>
            <p:spPr bwMode="auto">
              <a:xfrm>
                <a:off x="4434" y="3181"/>
                <a:ext cx="2" cy="5"/>
              </a:xfrm>
              <a:prstGeom prst="rect">
                <a:avLst/>
              </a:prstGeom>
              <a:solidFill>
                <a:srgbClr val="FFFFFF"/>
              </a:solidFill>
              <a:ln w="9525">
                <a:noFill/>
                <a:miter lim="800000"/>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sp>
            <p:nvSpPr>
              <p:cNvPr id="284714" name="Freeform 123"/>
              <p:cNvSpPr>
                <a:spLocks/>
              </p:cNvSpPr>
              <p:nvPr/>
            </p:nvSpPr>
            <p:spPr bwMode="auto">
              <a:xfrm>
                <a:off x="4799" y="3339"/>
                <a:ext cx="5" cy="1"/>
              </a:xfrm>
              <a:custGeom>
                <a:avLst/>
                <a:gdLst>
                  <a:gd name="T0" fmla="*/ 0 w 9"/>
                  <a:gd name="T1" fmla="*/ 0 h 1"/>
                  <a:gd name="T2" fmla="*/ 1 w 9"/>
                  <a:gd name="T3" fmla="*/ 0 h 1"/>
                  <a:gd name="T4" fmla="*/ 0 w 9"/>
                  <a:gd name="T5" fmla="*/ 0 h 1"/>
                  <a:gd name="T6" fmla="*/ 0 60000 65536"/>
                  <a:gd name="T7" fmla="*/ 0 60000 65536"/>
                  <a:gd name="T8" fmla="*/ 0 60000 65536"/>
                  <a:gd name="T9" fmla="*/ 0 w 9"/>
                  <a:gd name="T10" fmla="*/ 0 h 1"/>
                  <a:gd name="T11" fmla="*/ 9 w 9"/>
                  <a:gd name="T12" fmla="*/ 1 h 1"/>
                </a:gdLst>
                <a:ahLst/>
                <a:cxnLst>
                  <a:cxn ang="T6">
                    <a:pos x="T0" y="T1"/>
                  </a:cxn>
                  <a:cxn ang="T7">
                    <a:pos x="T2" y="T3"/>
                  </a:cxn>
                  <a:cxn ang="T8">
                    <a:pos x="T4" y="T5"/>
                  </a:cxn>
                </a:cxnLst>
                <a:rect l="T9" t="T10" r="T11" b="T12"/>
                <a:pathLst>
                  <a:path w="9" h="1">
                    <a:moveTo>
                      <a:pt x="0" y="0"/>
                    </a:moveTo>
                    <a:lnTo>
                      <a:pt x="9" y="0"/>
                    </a:lnTo>
                    <a:lnTo>
                      <a:pt x="0" y="0"/>
                    </a:lnTo>
                    <a:close/>
                  </a:path>
                </a:pathLst>
              </a:custGeom>
              <a:solidFill>
                <a:srgbClr val="FFFFFF"/>
              </a:solidFill>
              <a:ln w="9525">
                <a:noFill/>
                <a:round/>
                <a:headEnd/>
                <a:tailEnd/>
              </a:ln>
            </p:spPr>
            <p:txBody>
              <a:bodyPr>
                <a:prstTxWarp prst="textNoShape">
                  <a:avLst/>
                </a:prstTxWarp>
              </a:bodyPr>
              <a:lstStyle/>
              <a:p>
                <a:pPr defTabSz="914400" fontAlgn="base">
                  <a:spcBef>
                    <a:spcPct val="0"/>
                  </a:spcBef>
                  <a:spcAft>
                    <a:spcPct val="0"/>
                  </a:spcAft>
                </a:pPr>
                <a:endParaRPr lang="en-US" sz="2800" dirty="0">
                  <a:solidFill>
                    <a:prstClr val="black"/>
                  </a:solidFill>
                  <a:latin typeface="Arial"/>
                  <a:cs typeface="Arial" pitchFamily="34" charset="0"/>
                </a:endParaRPr>
              </a:p>
            </p:txBody>
          </p:sp>
        </p:grpSp>
      </p:grpSp>
      <p:sp>
        <p:nvSpPr>
          <p:cNvPr id="284676" name="Rectangle 126"/>
          <p:cNvSpPr>
            <a:spLocks noGrp="1" noChangeArrowheads="1"/>
          </p:cNvSpPr>
          <p:nvPr>
            <p:ph type="title"/>
          </p:nvPr>
        </p:nvSpPr>
        <p:spPr/>
        <p:txBody>
          <a:bodyPr/>
          <a:lstStyle/>
          <a:p>
            <a:pPr eaLnBrk="1" hangingPunct="1"/>
            <a:r>
              <a:rPr lang="en-US" sz="2800" b="0" dirty="0">
                <a:solidFill>
                  <a:srgbClr val="002060"/>
                </a:solidFill>
                <a:latin typeface="Arial Black"/>
                <a:cs typeface="Arial Black"/>
              </a:rPr>
              <a:t>White lies often look very different from the perspective of the person lied to</a:t>
            </a:r>
            <a:r>
              <a:rPr lang="en-US" sz="2800" dirty="0">
                <a:solidFill>
                  <a:srgbClr val="002060"/>
                </a:solidFill>
              </a:rPr>
              <a:t>.</a:t>
            </a:r>
          </a:p>
        </p:txBody>
      </p:sp>
      <p:sp>
        <p:nvSpPr>
          <p:cNvPr id="94335" name="Rectangle 127"/>
          <p:cNvSpPr>
            <a:spLocks noGrp="1" noChangeArrowheads="1"/>
          </p:cNvSpPr>
          <p:nvPr>
            <p:ph idx="1"/>
          </p:nvPr>
        </p:nvSpPr>
        <p:spPr>
          <a:xfrm>
            <a:off x="3290108" y="2540178"/>
            <a:ext cx="2655176" cy="3528254"/>
          </a:xfrm>
        </p:spPr>
        <p:txBody>
          <a:bodyPr/>
          <a:lstStyle/>
          <a:p>
            <a:pPr marL="0" indent="0" eaLnBrk="1" hangingPunct="1">
              <a:buFont typeface="Wingdings" charset="2"/>
              <a:buNone/>
            </a:pPr>
            <a:r>
              <a:rPr lang="en-US" u="sng" dirty="0">
                <a:solidFill>
                  <a:srgbClr val="002060"/>
                </a:solidFill>
              </a:rPr>
              <a:t>THE TEST:</a:t>
            </a:r>
          </a:p>
          <a:p>
            <a:pPr marL="0" indent="0" eaLnBrk="1" hangingPunct="1">
              <a:buFont typeface="Wingdings" charset="2"/>
              <a:buNone/>
            </a:pPr>
            <a:r>
              <a:rPr lang="en-US" b="0" dirty="0">
                <a:solidFill>
                  <a:srgbClr val="002060"/>
                </a:solidFill>
              </a:rPr>
              <a:t>Upon learning of the lie, would the person you lied to thank you for caring? </a:t>
            </a:r>
            <a:r>
              <a:rPr lang="en-US" b="0" dirty="0"/>
              <a:t>O</a:t>
            </a:r>
            <a:r>
              <a:rPr lang="en-US" b="0" dirty="0">
                <a:solidFill>
                  <a:srgbClr val="002060"/>
                </a:solidFill>
              </a:rPr>
              <a:t>r feel manipulated or betrayed?</a:t>
            </a:r>
          </a:p>
        </p:txBody>
      </p:sp>
    </p:spTree>
    <p:extLst>
      <p:ext uri="{BB962C8B-B14F-4D97-AF65-F5344CB8AC3E}">
        <p14:creationId xmlns:p14="http://schemas.microsoft.com/office/powerpoint/2010/main" val="690994777"/>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95681" y="4428923"/>
            <a:ext cx="8229600" cy="1143000"/>
          </a:xfrm>
        </p:spPr>
        <p:txBody>
          <a:bodyPr>
            <a:normAutofit fontScale="90000"/>
          </a:bodyPr>
          <a:lstStyle/>
          <a:p>
            <a:pPr lvl="0"/>
            <a:r>
              <a:rPr lang="en-US" sz="3100" b="0" dirty="0"/>
              <a:t>Using the integration chart on page 34 of your Training Workbook and the</a:t>
            </a:r>
            <a:r>
              <a:rPr lang="en-US" sz="3100" dirty="0"/>
              <a:t> </a:t>
            </a:r>
            <a:r>
              <a:rPr lang="en-US" sz="3100" b="0" dirty="0"/>
              <a:t>Matrix, reflect on how you can intentionally </a:t>
            </a:r>
            <a:r>
              <a:rPr lang="en-US" sz="3100" dirty="0"/>
              <a:t>Teach, Enforce, Advocate, and Model TRUSTWORTHINESS. </a:t>
            </a:r>
            <a:br>
              <a:rPr lang="en-US" dirty="0"/>
            </a:br>
            <a:endParaRPr lang="en-US" dirty="0"/>
          </a:p>
        </p:txBody>
      </p:sp>
      <p:sp>
        <p:nvSpPr>
          <p:cNvPr id="9" name="TextBox 8"/>
          <p:cNvSpPr txBox="1"/>
          <p:nvPr/>
        </p:nvSpPr>
        <p:spPr>
          <a:xfrm>
            <a:off x="1295400" y="2306728"/>
            <a:ext cx="6629400" cy="1354217"/>
          </a:xfrm>
          <a:prstGeom prst="rect">
            <a:avLst/>
          </a:prstGeom>
          <a:noFill/>
        </p:spPr>
        <p:txBody>
          <a:bodyPr wrap="square" rtlCol="0">
            <a:spAutoFit/>
          </a:bodyPr>
          <a:lstStyle/>
          <a:p>
            <a:pPr algn="ctr" defTabSz="914400"/>
            <a:r>
              <a:rPr lang="en-US" sz="3200" b="1" dirty="0">
                <a:solidFill>
                  <a:srgbClr val="000000"/>
                </a:solidFill>
                <a:latin typeface="Arial"/>
              </a:rPr>
              <a:t>Creating an ethical climate through integration</a:t>
            </a:r>
          </a:p>
          <a:p>
            <a:pPr defTabSz="914400"/>
            <a:endParaRPr lang="en-US" dirty="0">
              <a:solidFill>
                <a:srgbClr val="000000"/>
              </a:solidFill>
              <a:latin typeface="Arial"/>
            </a:endParaRPr>
          </a:p>
        </p:txBody>
      </p:sp>
      <p:graphicFrame>
        <p:nvGraphicFramePr>
          <p:cNvPr id="3" name="Diagram 2"/>
          <p:cNvGraphicFramePr/>
          <p:nvPr>
            <p:extLst>
              <p:ext uri="{D42A27DB-BD31-4B8C-83A1-F6EECF244321}">
                <p14:modId xmlns:p14="http://schemas.microsoft.com/office/powerpoint/2010/main" val="207739447"/>
              </p:ext>
            </p:extLst>
          </p:nvPr>
        </p:nvGraphicFramePr>
        <p:xfrm>
          <a:off x="495681" y="355600"/>
          <a:ext cx="8229600" cy="157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2429100"/>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3685764588"/>
              </p:ext>
            </p:extLst>
          </p:nvPr>
        </p:nvGraphicFramePr>
        <p:xfrm>
          <a:off x="2326203" y="274638"/>
          <a:ext cx="6284397" cy="1401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Content Placeholder 7"/>
          <p:cNvGraphicFramePr>
            <a:graphicFrameLocks noGrp="1"/>
          </p:cNvGraphicFramePr>
          <p:nvPr>
            <p:ph idx="1"/>
            <p:extLst>
              <p:ext uri="{D42A27DB-BD31-4B8C-83A1-F6EECF244321}">
                <p14:modId xmlns:p14="http://schemas.microsoft.com/office/powerpoint/2010/main" val="3385843503"/>
              </p:ext>
            </p:extLst>
          </p:nvPr>
        </p:nvGraphicFramePr>
        <p:xfrm>
          <a:off x="457200" y="1828800"/>
          <a:ext cx="8229600" cy="45259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5" name="Picture 4"/>
          <p:cNvPicPr>
            <a:picLocks noChangeAspect="1"/>
          </p:cNvPicPr>
          <p:nvPr/>
        </p:nvPicPr>
        <p:blipFill>
          <a:blip r:embed="rId13"/>
          <a:stretch>
            <a:fillRect/>
          </a:stretch>
        </p:blipFill>
        <p:spPr>
          <a:xfrm>
            <a:off x="1" y="0"/>
            <a:ext cx="2393668" cy="2419489"/>
          </a:xfrm>
          <a:prstGeom prst="rect">
            <a:avLst/>
          </a:prstGeom>
        </p:spPr>
      </p:pic>
    </p:spTree>
    <p:extLst>
      <p:ext uri="{BB962C8B-B14F-4D97-AF65-F5344CB8AC3E}">
        <p14:creationId xmlns:p14="http://schemas.microsoft.com/office/powerpoint/2010/main" val="1345081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769687086"/>
              </p:ext>
            </p:extLst>
          </p:nvPr>
        </p:nvGraphicFramePr>
        <p:xfrm>
          <a:off x="2270366" y="274638"/>
          <a:ext cx="6416433"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20753756"/>
              </p:ext>
            </p:extLst>
          </p:nvPr>
        </p:nvGraphicFramePr>
        <p:xfrm>
          <a:off x="170481" y="2020581"/>
          <a:ext cx="8772041" cy="3887258"/>
        </p:xfrm>
        <a:graphic>
          <a:graphicData uri="http://schemas.openxmlformats.org/drawingml/2006/table">
            <a:tbl>
              <a:tblPr firstRow="1" firstCol="1" bandRow="1">
                <a:tableStyleId>{5C22544A-7EE6-4342-B048-85BDC9FD1C3A}</a:tableStyleId>
              </a:tblPr>
              <a:tblGrid>
                <a:gridCol w="8772041">
                  <a:extLst>
                    <a:ext uri="{9D8B030D-6E8A-4147-A177-3AD203B41FA5}">
                      <a16:colId xmlns:a16="http://schemas.microsoft.com/office/drawing/2014/main" val="20000"/>
                    </a:ext>
                  </a:extLst>
                </a:gridCol>
              </a:tblGrid>
              <a:tr h="304548">
                <a:tc>
                  <a:txBody>
                    <a:bodyPr/>
                    <a:lstStyle/>
                    <a:p>
                      <a:endParaRPr lang="en-US" sz="800" dirty="0">
                        <a:solidFill>
                          <a:schemeClr val="tx1"/>
                        </a:solidFill>
                        <a:effectLst/>
                        <a:latin typeface="Calibri"/>
                      </a:endParaRPr>
                    </a:p>
                  </a:txBody>
                  <a:tcPr marL="68580" marR="68580" marT="0" marB="0">
                    <a:solidFill>
                      <a:srgbClr val="FFCD1E"/>
                    </a:solidFill>
                  </a:tcPr>
                </a:tc>
                <a:extLst>
                  <a:ext uri="{0D108BD9-81ED-4DB2-BD59-A6C34878D82A}">
                    <a16:rowId xmlns:a16="http://schemas.microsoft.com/office/drawing/2014/main" val="10000"/>
                  </a:ext>
                </a:extLst>
              </a:tr>
              <a:tr h="643390">
                <a:tc>
                  <a:txBody>
                    <a:bodyPr/>
                    <a:lstStyle/>
                    <a:p>
                      <a:r>
                        <a:rPr lang="en-US" sz="2400" dirty="0">
                          <a:solidFill>
                            <a:schemeClr val="tx1"/>
                          </a:solidFill>
                          <a:effectLst/>
                        </a:rPr>
                        <a:t>C3.1. Treating Others With Respect </a:t>
                      </a:r>
                      <a:endParaRPr lang="en-US" sz="2400" dirty="0">
                        <a:solidFill>
                          <a:schemeClr val="tx1"/>
                        </a:solidFill>
                        <a:effectLst/>
                        <a:latin typeface="Calibri"/>
                      </a:endParaRPr>
                    </a:p>
                  </a:txBody>
                  <a:tcPr marL="68580" marR="68580" marT="0" marB="0">
                    <a:solidFill>
                      <a:srgbClr val="FFFF00"/>
                    </a:solidFill>
                  </a:tcPr>
                </a:tc>
                <a:extLst>
                  <a:ext uri="{0D108BD9-81ED-4DB2-BD59-A6C34878D82A}">
                    <a16:rowId xmlns:a16="http://schemas.microsoft.com/office/drawing/2014/main" val="10001"/>
                  </a:ext>
                </a:extLst>
              </a:tr>
              <a:tr h="643390">
                <a:tc>
                  <a:txBody>
                    <a:bodyPr/>
                    <a:lstStyle/>
                    <a:p>
                      <a:r>
                        <a:rPr lang="en-US" sz="2400" dirty="0">
                          <a:solidFill>
                            <a:schemeClr val="tx1"/>
                          </a:solidFill>
                          <a:effectLst/>
                        </a:rPr>
                        <a:t>C3.2. Golden Rule</a:t>
                      </a:r>
                      <a:endParaRPr lang="en-US" sz="2400" dirty="0">
                        <a:solidFill>
                          <a:schemeClr val="tx1"/>
                        </a:solidFill>
                        <a:effectLst/>
                        <a:latin typeface="Calibri"/>
                      </a:endParaRPr>
                    </a:p>
                  </a:txBody>
                  <a:tcPr marL="68580" marR="68580" marT="0" marB="0">
                    <a:solidFill>
                      <a:srgbClr val="FFFF00"/>
                    </a:solidFill>
                  </a:tcPr>
                </a:tc>
                <a:extLst>
                  <a:ext uri="{0D108BD9-81ED-4DB2-BD59-A6C34878D82A}">
                    <a16:rowId xmlns:a16="http://schemas.microsoft.com/office/drawing/2014/main" val="10002"/>
                  </a:ext>
                </a:extLst>
              </a:tr>
              <a:tr h="643390">
                <a:tc>
                  <a:txBody>
                    <a:bodyPr/>
                    <a:lstStyle/>
                    <a:p>
                      <a:r>
                        <a:rPr lang="en-US" sz="2400" dirty="0">
                          <a:solidFill>
                            <a:schemeClr val="tx1"/>
                          </a:solidFill>
                          <a:effectLst/>
                        </a:rPr>
                        <a:t>C3.3. Basics Dos</a:t>
                      </a:r>
                      <a:r>
                        <a:rPr lang="en-US" sz="2400" baseline="0" dirty="0">
                          <a:solidFill>
                            <a:schemeClr val="tx1"/>
                          </a:solidFill>
                          <a:effectLst/>
                        </a:rPr>
                        <a:t> and Don’ts of </a:t>
                      </a:r>
                      <a:r>
                        <a:rPr lang="en-US" sz="2400" dirty="0">
                          <a:solidFill>
                            <a:schemeClr val="tx1"/>
                          </a:solidFill>
                          <a:effectLst/>
                        </a:rPr>
                        <a:t>Respect</a:t>
                      </a:r>
                      <a:endParaRPr lang="en-US" sz="2400" dirty="0">
                        <a:solidFill>
                          <a:schemeClr val="tx1"/>
                        </a:solidFill>
                        <a:effectLst/>
                        <a:latin typeface="Calibri"/>
                      </a:endParaRPr>
                    </a:p>
                  </a:txBody>
                  <a:tcPr marL="68580" marR="68580" marT="0" marB="0">
                    <a:solidFill>
                      <a:srgbClr val="FFFF00"/>
                    </a:solidFill>
                  </a:tcPr>
                </a:tc>
                <a:extLst>
                  <a:ext uri="{0D108BD9-81ED-4DB2-BD59-A6C34878D82A}">
                    <a16:rowId xmlns:a16="http://schemas.microsoft.com/office/drawing/2014/main" val="10003"/>
                  </a:ext>
                </a:extLst>
              </a:tr>
              <a:tr h="643390">
                <a:tc>
                  <a:txBody>
                    <a:bodyPr/>
                    <a:lstStyle/>
                    <a:p>
                      <a:r>
                        <a:rPr lang="en-US" sz="2400" dirty="0">
                          <a:solidFill>
                            <a:schemeClr val="tx1"/>
                          </a:solidFill>
                          <a:effectLst/>
                        </a:rPr>
                        <a:t>C3.4. Respectful and Kind</a:t>
                      </a:r>
                      <a:r>
                        <a:rPr lang="en-US" sz="2400" baseline="0" dirty="0">
                          <a:solidFill>
                            <a:schemeClr val="tx1"/>
                          </a:solidFill>
                          <a:effectLst/>
                        </a:rPr>
                        <a:t> </a:t>
                      </a:r>
                      <a:r>
                        <a:rPr lang="en-US" sz="2400" dirty="0">
                          <a:solidFill>
                            <a:schemeClr val="tx1"/>
                          </a:solidFill>
                          <a:effectLst/>
                        </a:rPr>
                        <a:t>School Climate </a:t>
                      </a:r>
                      <a:endParaRPr lang="en-US" sz="2400" dirty="0">
                        <a:solidFill>
                          <a:schemeClr val="tx1"/>
                        </a:solidFill>
                        <a:effectLst/>
                        <a:latin typeface="Calibri"/>
                      </a:endParaRPr>
                    </a:p>
                  </a:txBody>
                  <a:tcPr marL="68580" marR="68580" marT="0" marB="0">
                    <a:solidFill>
                      <a:srgbClr val="FFFF00"/>
                    </a:solidFill>
                  </a:tcPr>
                </a:tc>
                <a:extLst>
                  <a:ext uri="{0D108BD9-81ED-4DB2-BD59-A6C34878D82A}">
                    <a16:rowId xmlns:a16="http://schemas.microsoft.com/office/drawing/2014/main" val="10004"/>
                  </a:ext>
                </a:extLst>
              </a:tr>
              <a:tr h="643390">
                <a:tc>
                  <a:txBody>
                    <a:bodyPr/>
                    <a:lstStyle/>
                    <a:p>
                      <a:r>
                        <a:rPr lang="en-US" sz="2400" dirty="0">
                          <a:solidFill>
                            <a:schemeClr val="tx1"/>
                          </a:solidFill>
                          <a:effectLst/>
                        </a:rPr>
                        <a:t>C3.5. Respecting Privacy</a:t>
                      </a:r>
                      <a:endParaRPr lang="en-US" sz="2400" dirty="0">
                        <a:solidFill>
                          <a:schemeClr val="tx1"/>
                        </a:solidFill>
                        <a:effectLst/>
                        <a:latin typeface="Calibri"/>
                      </a:endParaRPr>
                    </a:p>
                  </a:txBody>
                  <a:tcPr marL="68580" marR="68580" marT="0" marB="0">
                    <a:solidFill>
                      <a:srgbClr val="FFFF00"/>
                    </a:solidFill>
                  </a:tcPr>
                </a:tc>
                <a:extLst>
                  <a:ext uri="{0D108BD9-81ED-4DB2-BD59-A6C34878D82A}">
                    <a16:rowId xmlns:a16="http://schemas.microsoft.com/office/drawing/2014/main" val="10005"/>
                  </a:ext>
                </a:extLst>
              </a:tr>
              <a:tr h="362392">
                <a:tc>
                  <a:txBody>
                    <a:bodyPr/>
                    <a:lstStyle/>
                    <a:p>
                      <a:r>
                        <a:rPr lang="en-US" sz="2400" dirty="0">
                          <a:solidFill>
                            <a:schemeClr val="tx1"/>
                          </a:solidFill>
                          <a:effectLst/>
                        </a:rPr>
                        <a:t>C3.6. Respecting Others’ Autonomy </a:t>
                      </a:r>
                      <a:endParaRPr lang="en-US" sz="2400" dirty="0">
                        <a:solidFill>
                          <a:schemeClr val="tx1"/>
                        </a:solidFill>
                        <a:effectLst/>
                        <a:latin typeface="Calibri"/>
                      </a:endParaRPr>
                    </a:p>
                  </a:txBody>
                  <a:tcPr marL="68580" marR="68580" marT="0" marB="0">
                    <a:solidFill>
                      <a:srgbClr val="FFFF00"/>
                    </a:solidFill>
                  </a:tcPr>
                </a:tc>
                <a:extLst>
                  <a:ext uri="{0D108BD9-81ED-4DB2-BD59-A6C34878D82A}">
                    <a16:rowId xmlns:a16="http://schemas.microsoft.com/office/drawing/2014/main" val="10006"/>
                  </a:ext>
                </a:extLst>
              </a:tr>
            </a:tbl>
          </a:graphicData>
        </a:graphic>
      </p:graphicFrame>
      <p:pic>
        <p:nvPicPr>
          <p:cNvPr id="7" name="Picture 6"/>
          <p:cNvPicPr>
            <a:picLocks noChangeAspect="1"/>
          </p:cNvPicPr>
          <p:nvPr/>
        </p:nvPicPr>
        <p:blipFill>
          <a:blip r:embed="rId7"/>
          <a:stretch>
            <a:fillRect/>
          </a:stretch>
        </p:blipFill>
        <p:spPr>
          <a:xfrm>
            <a:off x="1" y="0"/>
            <a:ext cx="2393668" cy="2419489"/>
          </a:xfrm>
          <a:prstGeom prst="rect">
            <a:avLst/>
          </a:prstGeom>
        </p:spPr>
      </p:pic>
    </p:spTree>
    <p:extLst>
      <p:ext uri="{BB962C8B-B14F-4D97-AF65-F5344CB8AC3E}">
        <p14:creationId xmlns:p14="http://schemas.microsoft.com/office/powerpoint/2010/main" val="1948222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608866157"/>
              </p:ext>
            </p:extLst>
          </p:nvPr>
        </p:nvGraphicFramePr>
        <p:xfrm>
          <a:off x="-341758" y="914400"/>
          <a:ext cx="9906000" cy="515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5539" name="TextBox 3"/>
          <p:cNvSpPr txBox="1">
            <a:spLocks noChangeArrowheads="1"/>
          </p:cNvSpPr>
          <p:nvPr/>
        </p:nvSpPr>
        <p:spPr bwMode="auto">
          <a:xfrm>
            <a:off x="381000" y="152400"/>
            <a:ext cx="8305800" cy="1231106"/>
          </a:xfrm>
          <a:prstGeom prst="rect">
            <a:avLst/>
          </a:prstGeom>
          <a:noFill/>
          <a:ln w="9525">
            <a:noFill/>
            <a:miter lim="800000"/>
            <a:headEnd/>
            <a:tailEnd/>
          </a:ln>
        </p:spPr>
        <p:txBody>
          <a:bodyPr>
            <a:prstTxWarp prst="textNoShape">
              <a:avLst/>
            </a:prstTxWarp>
            <a:spAutoFit/>
          </a:bodyPr>
          <a:lstStyle/>
          <a:p>
            <a:pPr algn="ctr" defTabSz="914400"/>
            <a:r>
              <a:rPr lang="en-US" sz="3200" b="1" dirty="0">
                <a:solidFill>
                  <a:srgbClr val="1C3F95"/>
                </a:solidFill>
                <a:latin typeface="Arial"/>
              </a:rPr>
              <a:t>RESPECT</a:t>
            </a:r>
          </a:p>
          <a:p>
            <a:pPr algn="ctr" defTabSz="914400"/>
            <a:r>
              <a:rPr lang="en-US" sz="2400" dirty="0">
                <a:solidFill>
                  <a:srgbClr val="1C3F95"/>
                </a:solidFill>
                <a:latin typeface="Arial"/>
              </a:rPr>
              <a:t>I will be a better student if I act on the following beliefs: </a:t>
            </a:r>
          </a:p>
          <a:p>
            <a:pPr defTabSz="914400"/>
            <a:endParaRPr lang="en-US" dirty="0">
              <a:solidFill>
                <a:prstClr val="black"/>
              </a:solidFill>
              <a:latin typeface="Arial"/>
            </a:endParaRPr>
          </a:p>
        </p:txBody>
      </p:sp>
    </p:spTree>
    <p:extLst>
      <p:ext uri="{BB962C8B-B14F-4D97-AF65-F5344CB8AC3E}">
        <p14:creationId xmlns:p14="http://schemas.microsoft.com/office/powerpoint/2010/main" val="3028776474"/>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768348853"/>
              </p:ext>
            </p:extLst>
          </p:nvPr>
        </p:nvGraphicFramePr>
        <p:xfrm>
          <a:off x="228600" y="1165466"/>
          <a:ext cx="8686800" cy="4854334"/>
        </p:xfrm>
        <a:graphic>
          <a:graphicData uri="http://schemas.openxmlformats.org/drawingml/2006/table">
            <a:tbl>
              <a:tblPr firstRow="1" bandRow="1">
                <a:tableStyleId>{125E5076-3810-47DD-B79F-674D7AD40C01}</a:tableStyleId>
              </a:tblPr>
              <a:tblGrid>
                <a:gridCol w="1295400">
                  <a:extLst>
                    <a:ext uri="{9D8B030D-6E8A-4147-A177-3AD203B41FA5}">
                      <a16:colId xmlns:a16="http://schemas.microsoft.com/office/drawing/2014/main" val="20000"/>
                    </a:ext>
                  </a:extLst>
                </a:gridCol>
                <a:gridCol w="3581400">
                  <a:extLst>
                    <a:ext uri="{9D8B030D-6E8A-4147-A177-3AD203B41FA5}">
                      <a16:colId xmlns:a16="http://schemas.microsoft.com/office/drawing/2014/main" val="20001"/>
                    </a:ext>
                  </a:extLst>
                </a:gridCol>
                <a:gridCol w="3810000">
                  <a:extLst>
                    <a:ext uri="{9D8B030D-6E8A-4147-A177-3AD203B41FA5}">
                      <a16:colId xmlns:a16="http://schemas.microsoft.com/office/drawing/2014/main" val="20002"/>
                    </a:ext>
                  </a:extLst>
                </a:gridCol>
              </a:tblGrid>
              <a:tr h="381693">
                <a:tc>
                  <a:txBody>
                    <a:bodyPr/>
                    <a:lstStyle/>
                    <a:p>
                      <a:endParaRPr lang="en-US" dirty="0">
                        <a:solidFill>
                          <a:srgbClr val="002060"/>
                        </a:solidFil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AD2FF"/>
                    </a:solidFill>
                  </a:tcPr>
                </a:tc>
                <a:tc>
                  <a:txBody>
                    <a:bodyPr/>
                    <a:lstStyle/>
                    <a:p>
                      <a:pPr algn="ctr"/>
                      <a:r>
                        <a:rPr lang="en-US" dirty="0">
                          <a:solidFill>
                            <a:srgbClr val="002060"/>
                          </a:solidFill>
                        </a:rPr>
                        <a:t>Elementary</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AD2FF"/>
                    </a:solidFill>
                  </a:tcPr>
                </a:tc>
                <a:tc>
                  <a:txBody>
                    <a:bodyPr/>
                    <a:lstStyle/>
                    <a:p>
                      <a:pPr algn="ctr"/>
                      <a:r>
                        <a:rPr lang="en-US" dirty="0">
                          <a:solidFill>
                            <a:srgbClr val="002060"/>
                          </a:solidFill>
                        </a:rPr>
                        <a:t>Secondary</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AD2FF"/>
                    </a:solidFill>
                  </a:tcPr>
                </a:tc>
                <a:extLst>
                  <a:ext uri="{0D108BD9-81ED-4DB2-BD59-A6C34878D82A}">
                    <a16:rowId xmlns:a16="http://schemas.microsoft.com/office/drawing/2014/main" val="10000"/>
                  </a:ext>
                </a:extLst>
              </a:tr>
              <a:tr h="1196041">
                <a:tc>
                  <a:txBody>
                    <a:bodyPr/>
                    <a:lstStyle/>
                    <a:p>
                      <a:r>
                        <a:rPr lang="en-US" dirty="0">
                          <a:solidFill>
                            <a:srgbClr val="002060"/>
                          </a:solidFill>
                        </a:rPr>
                        <a:t>Key Questions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dirty="0">
                          <a:solidFill>
                            <a:srgbClr val="002060"/>
                          </a:solidFill>
                        </a:rPr>
                        <a:t>What is</a:t>
                      </a:r>
                      <a:r>
                        <a:rPr lang="en-US" baseline="0" dirty="0">
                          <a:solidFill>
                            <a:srgbClr val="002060"/>
                          </a:solidFill>
                        </a:rPr>
                        <a:t> </a:t>
                      </a:r>
                      <a:r>
                        <a:rPr lang="en-US" dirty="0">
                          <a:solidFill>
                            <a:srgbClr val="002060"/>
                          </a:solidFill>
                        </a:rPr>
                        <a:t>respect and self-respect?</a:t>
                      </a:r>
                    </a:p>
                    <a:p>
                      <a:r>
                        <a:rPr lang="en-US" dirty="0">
                          <a:solidFill>
                            <a:srgbClr val="002060"/>
                          </a:solidFill>
                        </a:rPr>
                        <a:t>How can I respect myself</a:t>
                      </a:r>
                      <a:r>
                        <a:rPr lang="en-US" baseline="0" dirty="0">
                          <a:solidFill>
                            <a:srgbClr val="002060"/>
                          </a:solidFill>
                        </a:rPr>
                        <a:t> and others?</a:t>
                      </a:r>
                      <a:endParaRPr lang="en-US" dirty="0">
                        <a:solidFill>
                          <a:srgbClr val="002060"/>
                        </a:solidFil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dirty="0">
                          <a:solidFill>
                            <a:srgbClr val="002060"/>
                          </a:solidFill>
                        </a:rPr>
                        <a:t>How can I live by the Golden Rule?</a:t>
                      </a:r>
                    </a:p>
                    <a:p>
                      <a:r>
                        <a:rPr lang="en-US" dirty="0">
                          <a:solidFill>
                            <a:srgbClr val="002060"/>
                          </a:solidFill>
                        </a:rPr>
                        <a:t>How can I gain respect?</a:t>
                      </a:r>
                    </a:p>
                    <a:p>
                      <a:r>
                        <a:rPr lang="en-US" dirty="0">
                          <a:solidFill>
                            <a:srgbClr val="002060"/>
                          </a:solidFill>
                        </a:rPr>
                        <a:t>What do tolerance and the autonomy of</a:t>
                      </a:r>
                      <a:r>
                        <a:rPr lang="en-US" baseline="0" dirty="0">
                          <a:solidFill>
                            <a:srgbClr val="002060"/>
                          </a:solidFill>
                        </a:rPr>
                        <a:t> others mean?</a:t>
                      </a:r>
                      <a:endParaRPr lang="en-US" dirty="0">
                        <a:solidFill>
                          <a:srgbClr val="002060"/>
                        </a:solidFil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362200">
                <a:tc>
                  <a:txBody>
                    <a:bodyPr/>
                    <a:lstStyle/>
                    <a:p>
                      <a:r>
                        <a:rPr lang="en-US" dirty="0">
                          <a:solidFill>
                            <a:srgbClr val="002060"/>
                          </a:solidFill>
                        </a:rPr>
                        <a:t>Supporting Questions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AD2FF"/>
                    </a:solidFill>
                  </a:tcPr>
                </a:tc>
                <a:tc>
                  <a:txBody>
                    <a:bodyPr/>
                    <a:lstStyle/>
                    <a:p>
                      <a:r>
                        <a:rPr lang="en-US" dirty="0">
                          <a:solidFill>
                            <a:srgbClr val="002060"/>
                          </a:solidFill>
                        </a:rPr>
                        <a:t>How do I treat others?</a:t>
                      </a:r>
                      <a:r>
                        <a:rPr lang="en-US" baseline="0" dirty="0">
                          <a:solidFill>
                            <a:srgbClr val="002060"/>
                          </a:solidFill>
                        </a:rPr>
                        <a:t> </a:t>
                      </a:r>
                    </a:p>
                    <a:p>
                      <a:r>
                        <a:rPr lang="en-US" dirty="0">
                          <a:solidFill>
                            <a:srgbClr val="002060"/>
                          </a:solidFill>
                        </a:rPr>
                        <a:t>How</a:t>
                      </a:r>
                      <a:r>
                        <a:rPr lang="en-US" baseline="0" dirty="0">
                          <a:solidFill>
                            <a:srgbClr val="002060"/>
                          </a:solidFill>
                        </a:rPr>
                        <a:t> can I know if what I do makes others happy?</a:t>
                      </a:r>
                    </a:p>
                    <a:p>
                      <a:r>
                        <a:rPr lang="en-US" baseline="0" dirty="0">
                          <a:solidFill>
                            <a:srgbClr val="002060"/>
                          </a:solidFill>
                        </a:rPr>
                        <a:t>What can I do to treat others the way I’d like to be treated?</a:t>
                      </a:r>
                    </a:p>
                    <a:p>
                      <a:r>
                        <a:rPr lang="en-US" baseline="0" dirty="0">
                          <a:solidFill>
                            <a:srgbClr val="002060"/>
                          </a:solidFill>
                        </a:rPr>
                        <a:t>How do others feel?</a:t>
                      </a:r>
                      <a:endParaRPr lang="en-US" dirty="0">
                        <a:solidFill>
                          <a:srgbClr val="002060"/>
                        </a:solidFil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AD2FF"/>
                    </a:solidFill>
                  </a:tcPr>
                </a:tc>
                <a:tc>
                  <a:txBody>
                    <a:bodyPr/>
                    <a:lstStyle/>
                    <a:p>
                      <a:r>
                        <a:rPr lang="en-US" dirty="0">
                          <a:solidFill>
                            <a:srgbClr val="002060"/>
                          </a:solidFill>
                        </a:rPr>
                        <a:t>What are the actions of respectful people?</a:t>
                      </a:r>
                    </a:p>
                    <a:p>
                      <a:r>
                        <a:rPr lang="en-US" dirty="0">
                          <a:solidFill>
                            <a:srgbClr val="002060"/>
                          </a:solidFill>
                        </a:rPr>
                        <a:t>How can I show respect and be respectful?</a:t>
                      </a:r>
                    </a:p>
                    <a:p>
                      <a:r>
                        <a:rPr lang="en-US" dirty="0">
                          <a:solidFill>
                            <a:srgbClr val="002060"/>
                          </a:solidFill>
                        </a:rPr>
                        <a:t>What does it mean to be tolerant of those who are different?</a:t>
                      </a:r>
                    </a:p>
                    <a:p>
                      <a:r>
                        <a:rPr lang="en-US" dirty="0">
                          <a:solidFill>
                            <a:srgbClr val="002060"/>
                          </a:solidFill>
                        </a:rPr>
                        <a:t>What choices do I have to develop and maintain self-respect?</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AD2FF"/>
                    </a:solidFill>
                  </a:tcPr>
                </a:tc>
                <a:extLst>
                  <a:ext uri="{0D108BD9-81ED-4DB2-BD59-A6C34878D82A}">
                    <a16:rowId xmlns:a16="http://schemas.microsoft.com/office/drawing/2014/main" val="10002"/>
                  </a:ext>
                </a:extLst>
              </a:tr>
              <a:tr h="914400">
                <a:tc>
                  <a:txBody>
                    <a:bodyPr/>
                    <a:lstStyle/>
                    <a:p>
                      <a:r>
                        <a:rPr lang="en-US" dirty="0">
                          <a:solidFill>
                            <a:srgbClr val="002060"/>
                          </a:solidFill>
                        </a:rPr>
                        <a:t>Key Concepts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dirty="0">
                          <a:solidFill>
                            <a:srgbClr val="002060"/>
                          </a:solidFill>
                        </a:rPr>
                        <a:t>The Golden Rule,</a:t>
                      </a:r>
                      <a:r>
                        <a:rPr lang="en-US" baseline="0" dirty="0">
                          <a:solidFill>
                            <a:srgbClr val="002060"/>
                          </a:solidFill>
                        </a:rPr>
                        <a:t> civility, courtesy, accepting differences, anti-bullying</a:t>
                      </a:r>
                      <a:endParaRPr lang="en-US" dirty="0">
                        <a:solidFill>
                          <a:srgbClr val="002060"/>
                        </a:solidFil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rgbClr val="002060"/>
                        </a:solidFil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5" name="Title 2"/>
          <p:cNvSpPr txBox="1">
            <a:spLocks/>
          </p:cNvSpPr>
          <p:nvPr/>
        </p:nvSpPr>
        <p:spPr>
          <a:xfrm>
            <a:off x="457200" y="274638"/>
            <a:ext cx="8229600" cy="1143000"/>
          </a:xfrm>
          <a:prstGeom prst="rect">
            <a:avLst/>
          </a:prstGeom>
        </p:spPr>
        <p:txBody>
          <a:bodyPr/>
          <a:lstStyle>
            <a:lvl1pPr algn="ctr" rtl="0" eaLnBrk="0" fontAlgn="base" hangingPunct="0">
              <a:spcBef>
                <a:spcPct val="0"/>
              </a:spcBef>
              <a:spcAft>
                <a:spcPct val="0"/>
              </a:spcAft>
              <a:defRPr sz="3200" b="1" kern="1200">
                <a:solidFill>
                  <a:srgbClr val="002060"/>
                </a:solidFill>
                <a:latin typeface="+mj-lt"/>
                <a:ea typeface="+mj-ea"/>
                <a:cs typeface="+mj-cs"/>
              </a:defRPr>
            </a:lvl1pPr>
            <a:lvl2pPr algn="ctr" rtl="0" eaLnBrk="0" fontAlgn="base" hangingPunct="0">
              <a:spcBef>
                <a:spcPct val="0"/>
              </a:spcBef>
              <a:spcAft>
                <a:spcPct val="0"/>
              </a:spcAft>
              <a:defRPr sz="3200" b="1">
                <a:solidFill>
                  <a:srgbClr val="1C3F95"/>
                </a:solidFill>
                <a:latin typeface="Arial" charset="0"/>
              </a:defRPr>
            </a:lvl2pPr>
            <a:lvl3pPr algn="ctr" rtl="0" eaLnBrk="0" fontAlgn="base" hangingPunct="0">
              <a:spcBef>
                <a:spcPct val="0"/>
              </a:spcBef>
              <a:spcAft>
                <a:spcPct val="0"/>
              </a:spcAft>
              <a:defRPr sz="3200" b="1">
                <a:solidFill>
                  <a:srgbClr val="1C3F95"/>
                </a:solidFill>
                <a:latin typeface="Arial" charset="0"/>
              </a:defRPr>
            </a:lvl3pPr>
            <a:lvl4pPr algn="ctr" rtl="0" eaLnBrk="0" fontAlgn="base" hangingPunct="0">
              <a:spcBef>
                <a:spcPct val="0"/>
              </a:spcBef>
              <a:spcAft>
                <a:spcPct val="0"/>
              </a:spcAft>
              <a:defRPr sz="3200" b="1">
                <a:solidFill>
                  <a:srgbClr val="1C3F95"/>
                </a:solidFill>
                <a:latin typeface="Arial" charset="0"/>
              </a:defRPr>
            </a:lvl4pPr>
            <a:lvl5pPr algn="ctr" rtl="0" eaLnBrk="0" fontAlgn="base" hangingPunct="0">
              <a:spcBef>
                <a:spcPct val="0"/>
              </a:spcBef>
              <a:spcAft>
                <a:spcPct val="0"/>
              </a:spcAft>
              <a:defRPr sz="3200" b="1">
                <a:solidFill>
                  <a:srgbClr val="1C3F95"/>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a:lstStyle>
          <a:p>
            <a:pPr defTabSz="914400"/>
            <a:r>
              <a:rPr lang="en-US" dirty="0">
                <a:latin typeface="Arial"/>
              </a:rPr>
              <a:t>RESPECT</a:t>
            </a:r>
          </a:p>
        </p:txBody>
      </p:sp>
    </p:spTree>
    <p:extLst>
      <p:ext uri="{BB962C8B-B14F-4D97-AF65-F5344CB8AC3E}">
        <p14:creationId xmlns:p14="http://schemas.microsoft.com/office/powerpoint/2010/main" val="3293968437"/>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 name="Diagram 68"/>
          <p:cNvGraphicFramePr/>
          <p:nvPr/>
        </p:nvGraphicFramePr>
        <p:xfrm>
          <a:off x="381000" y="990600"/>
          <a:ext cx="81534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399478" y="159175"/>
            <a:ext cx="8229600" cy="803014"/>
          </a:xfrm>
        </p:spPr>
        <p:txBody>
          <a:bodyPr/>
          <a:lstStyle/>
          <a:p>
            <a:r>
              <a:rPr lang="en-US" dirty="0">
                <a:solidFill>
                  <a:srgbClr val="002060"/>
                </a:solidFill>
              </a:rPr>
              <a:t>Universality of the Golden Rule</a:t>
            </a:r>
          </a:p>
        </p:txBody>
      </p:sp>
    </p:spTree>
    <p:extLst>
      <p:ext uri="{BB962C8B-B14F-4D97-AF65-F5344CB8AC3E}">
        <p14:creationId xmlns:p14="http://schemas.microsoft.com/office/powerpoint/2010/main" val="133608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549400" y="1114544"/>
            <a:ext cx="6248400" cy="1098002"/>
          </a:xfrm>
          <a:prstGeom prst="roundRect">
            <a:avLst/>
          </a:prstGeom>
          <a:solidFill>
            <a:srgbClr val="234098"/>
          </a:solidFill>
          <a:ln>
            <a:solidFill>
              <a:srgbClr val="9AD2FF"/>
            </a:solidFill>
          </a:ln>
          <a:effectLst>
            <a:reflection blurRad="6350" stA="50000" endA="275" endPos="400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6800">
              <a:lnSpc>
                <a:spcPct val="90000"/>
              </a:lnSpc>
              <a:spcBef>
                <a:spcPct val="0"/>
              </a:spcBef>
              <a:spcAft>
                <a:spcPct val="35000"/>
              </a:spcAft>
            </a:pPr>
            <a:r>
              <a:rPr lang="en-US" sz="3200" b="1" dirty="0">
                <a:solidFill>
                  <a:prstClr val="white"/>
                </a:solidFill>
                <a:effectLst>
                  <a:outerShdw blurRad="38100" dist="38100" dir="2700000" algn="tl">
                    <a:srgbClr val="000000">
                      <a:alpha val="43137"/>
                    </a:srgbClr>
                  </a:outerShdw>
                </a:effectLst>
                <a:latin typeface="Arial Black"/>
                <a:cs typeface="Arial Black"/>
              </a:rPr>
              <a:t>Video Lesson</a:t>
            </a:r>
          </a:p>
        </p:txBody>
      </p:sp>
      <p:sp>
        <p:nvSpPr>
          <p:cNvPr id="2" name="TextBox 1"/>
          <p:cNvSpPr txBox="1"/>
          <p:nvPr/>
        </p:nvSpPr>
        <p:spPr>
          <a:xfrm>
            <a:off x="1854200" y="3048000"/>
            <a:ext cx="5765800" cy="1537344"/>
          </a:xfrm>
          <a:prstGeom prst="rect">
            <a:avLst/>
          </a:prstGeom>
          <a:noFill/>
        </p:spPr>
        <p:txBody>
          <a:bodyPr wrap="square" rtlCol="0">
            <a:spAutoFit/>
          </a:bodyPr>
          <a:lstStyle/>
          <a:p>
            <a:pPr lvl="0" algn="ctr" defTabSz="1066800">
              <a:lnSpc>
                <a:spcPct val="90000"/>
              </a:lnSpc>
              <a:spcBef>
                <a:spcPct val="0"/>
              </a:spcBef>
              <a:spcAft>
                <a:spcPct val="35000"/>
              </a:spcAft>
            </a:pPr>
            <a:r>
              <a:rPr lang="en-US" sz="3600" dirty="0">
                <a:solidFill>
                  <a:srgbClr val="000000"/>
                </a:solidFill>
                <a:effectLst>
                  <a:outerShdw blurRad="38100" dist="38100" dir="2700000" algn="tl">
                    <a:srgbClr val="000000">
                      <a:alpha val="43137"/>
                    </a:srgbClr>
                  </a:outerShdw>
                </a:effectLst>
                <a:latin typeface="BlairMdITC TT-Medium"/>
                <a:cs typeface="BlairMdITC TT-Medium"/>
              </a:rPr>
              <a:t>Burger King Bullying psa</a:t>
            </a:r>
          </a:p>
          <a:p>
            <a:endParaRPr lang="en-US" dirty="0"/>
          </a:p>
        </p:txBody>
      </p:sp>
    </p:spTree>
    <p:extLst>
      <p:ext uri="{BB962C8B-B14F-4D97-AF65-F5344CB8AC3E}">
        <p14:creationId xmlns:p14="http://schemas.microsoft.com/office/powerpoint/2010/main" val="1211160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295576475"/>
              </p:ext>
            </p:extLst>
          </p:nvPr>
        </p:nvGraphicFramePr>
        <p:xfrm>
          <a:off x="495681" y="355600"/>
          <a:ext cx="8229600" cy="157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942780" y="2238256"/>
            <a:ext cx="7493895" cy="1231106"/>
          </a:xfrm>
          <a:prstGeom prst="rect">
            <a:avLst/>
          </a:prstGeom>
          <a:noFill/>
        </p:spPr>
        <p:txBody>
          <a:bodyPr wrap="square" rtlCol="0">
            <a:spAutoFit/>
          </a:bodyPr>
          <a:lstStyle/>
          <a:p>
            <a:pPr algn="ctr"/>
            <a:r>
              <a:rPr lang="en-US" sz="2800" b="1" dirty="0">
                <a:solidFill>
                  <a:srgbClr val="000000"/>
                </a:solidFill>
              </a:rPr>
              <a:t>Creating an ethical climate through integration</a:t>
            </a:r>
          </a:p>
          <a:p>
            <a:endParaRPr lang="en-US" dirty="0"/>
          </a:p>
        </p:txBody>
      </p:sp>
      <p:sp>
        <p:nvSpPr>
          <p:cNvPr id="6" name="Rectangle 5"/>
          <p:cNvSpPr/>
          <p:nvPr/>
        </p:nvSpPr>
        <p:spPr>
          <a:xfrm>
            <a:off x="942779" y="3598277"/>
            <a:ext cx="7493895" cy="2092881"/>
          </a:xfrm>
          <a:prstGeom prst="rect">
            <a:avLst/>
          </a:prstGeom>
        </p:spPr>
        <p:txBody>
          <a:bodyPr wrap="square">
            <a:spAutoFit/>
          </a:bodyPr>
          <a:lstStyle/>
          <a:p>
            <a:r>
              <a:rPr lang="en-US" sz="2800" dirty="0">
                <a:solidFill>
                  <a:srgbClr val="1C3F95"/>
                </a:solidFill>
                <a:ea typeface="+mj-ea"/>
                <a:cs typeface="BlairMdITC TT-Medium"/>
              </a:rPr>
              <a:t>Using the integration chart on page 36 of your Training Workbook and the</a:t>
            </a:r>
            <a:r>
              <a:rPr lang="en-US" sz="2800" b="1" dirty="0">
                <a:solidFill>
                  <a:srgbClr val="1C3F95"/>
                </a:solidFill>
                <a:ea typeface="+mj-ea"/>
                <a:cs typeface="BlairMdITC TT-Medium"/>
              </a:rPr>
              <a:t> </a:t>
            </a:r>
            <a:r>
              <a:rPr lang="en-US" sz="2800" dirty="0">
                <a:solidFill>
                  <a:srgbClr val="1C3F95"/>
                </a:solidFill>
                <a:ea typeface="+mj-ea"/>
                <a:cs typeface="BlairMdITC TT-Medium"/>
              </a:rPr>
              <a:t>Matrix, reflect on how you can intentionally </a:t>
            </a:r>
            <a:r>
              <a:rPr lang="en-US" sz="2800" b="1" dirty="0">
                <a:solidFill>
                  <a:srgbClr val="1C3F95"/>
                </a:solidFill>
                <a:ea typeface="+mj-ea"/>
                <a:cs typeface="BlairMdITC TT-Medium"/>
              </a:rPr>
              <a:t>Teach, Enforce, Advocate, and Model RESPECT. </a:t>
            </a:r>
            <a:br>
              <a:rPr lang="en-US" sz="3200" b="1" dirty="0">
                <a:solidFill>
                  <a:srgbClr val="1C3F95"/>
                </a:solidFill>
                <a:ea typeface="+mj-ea"/>
                <a:cs typeface="BlairMdITC TT-Medium"/>
              </a:rPr>
            </a:br>
            <a:endParaRPr lang="en-GB" dirty="0"/>
          </a:p>
        </p:txBody>
      </p:sp>
    </p:spTree>
    <p:extLst>
      <p:ext uri="{BB962C8B-B14F-4D97-AF65-F5344CB8AC3E}">
        <p14:creationId xmlns:p14="http://schemas.microsoft.com/office/powerpoint/2010/main" val="4133988807"/>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1253635104"/>
              </p:ext>
            </p:extLst>
          </p:nvPr>
        </p:nvGraphicFramePr>
        <p:xfrm>
          <a:off x="2326203" y="274638"/>
          <a:ext cx="6284397" cy="1401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Content Placeholder 7"/>
          <p:cNvGraphicFramePr>
            <a:graphicFrameLocks noGrp="1"/>
          </p:cNvGraphicFramePr>
          <p:nvPr>
            <p:ph idx="1"/>
            <p:extLst>
              <p:ext uri="{D42A27DB-BD31-4B8C-83A1-F6EECF244321}">
                <p14:modId xmlns:p14="http://schemas.microsoft.com/office/powerpoint/2010/main" val="3550070044"/>
              </p:ext>
            </p:extLst>
          </p:nvPr>
        </p:nvGraphicFramePr>
        <p:xfrm>
          <a:off x="457200" y="2179639"/>
          <a:ext cx="8229600" cy="378089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6" name="Picture 5"/>
          <p:cNvPicPr>
            <a:picLocks noChangeAspect="1"/>
          </p:cNvPicPr>
          <p:nvPr/>
        </p:nvPicPr>
        <p:blipFill>
          <a:blip r:embed="rId13"/>
          <a:stretch>
            <a:fillRect/>
          </a:stretch>
        </p:blipFill>
        <p:spPr>
          <a:xfrm>
            <a:off x="1" y="0"/>
            <a:ext cx="2393668" cy="2419489"/>
          </a:xfrm>
          <a:prstGeom prst="rect">
            <a:avLst/>
          </a:prstGeom>
        </p:spPr>
      </p:pic>
    </p:spTree>
    <p:extLst>
      <p:ext uri="{BB962C8B-B14F-4D97-AF65-F5344CB8AC3E}">
        <p14:creationId xmlns:p14="http://schemas.microsoft.com/office/powerpoint/2010/main" val="2624912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364491824"/>
              </p:ext>
            </p:extLst>
          </p:nvPr>
        </p:nvGraphicFramePr>
        <p:xfrm>
          <a:off x="95440" y="246293"/>
          <a:ext cx="8763000"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Bent-Up Arrow 2"/>
          <p:cNvSpPr/>
          <p:nvPr/>
        </p:nvSpPr>
        <p:spPr>
          <a:xfrm rot="5400000">
            <a:off x="912293" y="2745309"/>
            <a:ext cx="1070196" cy="1218380"/>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0821075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graphicEl>
                                              <a:dgm id="{F5E15C16-8D7F-4153-A813-5D067E908259}"/>
                                            </p:graphicEl>
                                          </p:spTgt>
                                        </p:tgtEl>
                                        <p:attrNameLst>
                                          <p:attrName>style.visibility</p:attrName>
                                        </p:attrNameLst>
                                      </p:cBhvr>
                                      <p:to>
                                        <p:strVal val="visible"/>
                                      </p:to>
                                    </p:set>
                                    <p:animEffect transition="in" filter="circle(in)">
                                      <p:cBhvr>
                                        <p:cTn id="7" dur="1000"/>
                                        <p:tgtEl>
                                          <p:spTgt spid="4">
                                            <p:graphicEl>
                                              <a:dgm id="{F5E15C16-8D7F-4153-A813-5D067E908259}"/>
                                            </p:graphic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graphicEl>
                                              <a:dgm id="{DB005366-1F07-4942-A4BF-AF7B86819318}"/>
                                            </p:graphicEl>
                                          </p:spTgt>
                                        </p:tgtEl>
                                        <p:attrNameLst>
                                          <p:attrName>style.visibility</p:attrName>
                                        </p:attrNameLst>
                                      </p:cBhvr>
                                      <p:to>
                                        <p:strVal val="visible"/>
                                      </p:to>
                                    </p:set>
                                    <p:animEffect transition="in" filter="circle(in)">
                                      <p:cBhvr>
                                        <p:cTn id="10" dur="1000"/>
                                        <p:tgtEl>
                                          <p:spTgt spid="4">
                                            <p:graphicEl>
                                              <a:dgm id="{DB005366-1F07-4942-A4BF-AF7B86819318}"/>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graphicEl>
                                              <a:dgm id="{458FAD76-4673-4A76-903F-BCCC809297CE}"/>
                                            </p:graphicEl>
                                          </p:spTgt>
                                        </p:tgtEl>
                                        <p:attrNameLst>
                                          <p:attrName>style.visibility</p:attrName>
                                        </p:attrNameLst>
                                      </p:cBhvr>
                                      <p:to>
                                        <p:strVal val="visible"/>
                                      </p:to>
                                    </p:set>
                                    <p:animEffect transition="in" filter="circle(in)">
                                      <p:cBhvr>
                                        <p:cTn id="15" dur="1000"/>
                                        <p:tgtEl>
                                          <p:spTgt spid="4">
                                            <p:graphicEl>
                                              <a:dgm id="{458FAD76-4673-4A76-903F-BCCC809297CE}"/>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4">
                                            <p:graphicEl>
                                              <a:dgm id="{4F5C0F1A-10AD-40E8-A7EE-8A4A2A5F8525}"/>
                                            </p:graphicEl>
                                          </p:spTgt>
                                        </p:tgtEl>
                                        <p:attrNameLst>
                                          <p:attrName>style.visibility</p:attrName>
                                        </p:attrNameLst>
                                      </p:cBhvr>
                                      <p:to>
                                        <p:strVal val="visible"/>
                                      </p:to>
                                    </p:set>
                                    <p:animEffect transition="in" filter="circle(in)">
                                      <p:cBhvr>
                                        <p:cTn id="20" dur="1000"/>
                                        <p:tgtEl>
                                          <p:spTgt spid="4">
                                            <p:graphicEl>
                                              <a:dgm id="{4F5C0F1A-10AD-40E8-A7EE-8A4A2A5F8525}"/>
                                            </p:graphicEl>
                                          </p:spTgt>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4">
                                            <p:graphicEl>
                                              <a:dgm id="{25E082A4-4B27-4FEB-A594-F60D82550E38}"/>
                                            </p:graphicEl>
                                          </p:spTgt>
                                        </p:tgtEl>
                                        <p:attrNameLst>
                                          <p:attrName>style.visibility</p:attrName>
                                        </p:attrNameLst>
                                      </p:cBhvr>
                                      <p:to>
                                        <p:strVal val="visible"/>
                                      </p:to>
                                    </p:set>
                                    <p:animEffect transition="in" filter="circle(in)">
                                      <p:cBhvr>
                                        <p:cTn id="23" dur="1000"/>
                                        <p:tgtEl>
                                          <p:spTgt spid="4">
                                            <p:graphicEl>
                                              <a:dgm id="{25E082A4-4B27-4FEB-A594-F60D82550E38}"/>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4">
                                            <p:graphicEl>
                                              <a:dgm id="{C30597D2-BFFC-4F2D-8652-837AD83950C4}"/>
                                            </p:graphicEl>
                                          </p:spTgt>
                                        </p:tgtEl>
                                        <p:attrNameLst>
                                          <p:attrName>style.visibility</p:attrName>
                                        </p:attrNameLst>
                                      </p:cBhvr>
                                      <p:to>
                                        <p:strVal val="visible"/>
                                      </p:to>
                                    </p:set>
                                    <p:animEffect transition="in" filter="circle(in)">
                                      <p:cBhvr>
                                        <p:cTn id="28" dur="1000"/>
                                        <p:tgtEl>
                                          <p:spTgt spid="4">
                                            <p:graphicEl>
                                              <a:dgm id="{C30597D2-BFFC-4F2D-8652-837AD83950C4}"/>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4">
                                            <p:graphicEl>
                                              <a:dgm id="{876CB9D2-4FAF-44F6-AF62-F160B1CBAC80}"/>
                                            </p:graphicEl>
                                          </p:spTgt>
                                        </p:tgtEl>
                                        <p:attrNameLst>
                                          <p:attrName>style.visibility</p:attrName>
                                        </p:attrNameLst>
                                      </p:cBhvr>
                                      <p:to>
                                        <p:strVal val="visible"/>
                                      </p:to>
                                    </p:set>
                                    <p:animEffect transition="in" filter="circle(in)">
                                      <p:cBhvr>
                                        <p:cTn id="33" dur="1000"/>
                                        <p:tgtEl>
                                          <p:spTgt spid="4">
                                            <p:graphicEl>
                                              <a:dgm id="{876CB9D2-4FAF-44F6-AF62-F160B1CBAC80}"/>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4">
                                            <p:graphicEl>
                                              <a:dgm id="{6D78FDFA-617A-44DC-BC64-1BCB2D7DDE99}"/>
                                            </p:graphicEl>
                                          </p:spTgt>
                                        </p:tgtEl>
                                        <p:attrNameLst>
                                          <p:attrName>style.visibility</p:attrName>
                                        </p:attrNameLst>
                                      </p:cBhvr>
                                      <p:to>
                                        <p:strVal val="visible"/>
                                      </p:to>
                                    </p:set>
                                    <p:animEffect transition="in" filter="circle(in)">
                                      <p:cBhvr>
                                        <p:cTn id="38" dur="1000"/>
                                        <p:tgtEl>
                                          <p:spTgt spid="4">
                                            <p:graphicEl>
                                              <a:dgm id="{6D78FDFA-617A-44DC-BC64-1BCB2D7DDE9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164989873"/>
              </p:ext>
            </p:extLst>
          </p:nvPr>
        </p:nvGraphicFramePr>
        <p:xfrm>
          <a:off x="2289608" y="274638"/>
          <a:ext cx="6397192"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838FC7BB-C6AE-4FF3-B22D-27434640D3C4" descr="9108B758-7468-462F-9136-301DCD4D006A@jiethics"/>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491" t="26168" r="17748" b="25444"/>
          <a:stretch/>
        </p:blipFill>
        <p:spPr bwMode="auto">
          <a:xfrm>
            <a:off x="69742" y="0"/>
            <a:ext cx="1883044" cy="17556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2" name="Table 1"/>
          <p:cNvGraphicFramePr>
            <a:graphicFrameLocks noGrp="1"/>
          </p:cNvGraphicFramePr>
          <p:nvPr>
            <p:extLst>
              <p:ext uri="{D42A27DB-BD31-4B8C-83A1-F6EECF244321}">
                <p14:modId xmlns:p14="http://schemas.microsoft.com/office/powerpoint/2010/main" val="431582729"/>
              </p:ext>
            </p:extLst>
          </p:nvPr>
        </p:nvGraphicFramePr>
        <p:xfrm>
          <a:off x="255721" y="1798683"/>
          <a:ext cx="8733295" cy="4453914"/>
        </p:xfrm>
        <a:graphic>
          <a:graphicData uri="http://schemas.openxmlformats.org/drawingml/2006/table">
            <a:tbl>
              <a:tblPr firstRow="1" firstCol="1" bandRow="1">
                <a:tableStyleId>{5C22544A-7EE6-4342-B048-85BDC9FD1C3A}</a:tableStyleId>
              </a:tblPr>
              <a:tblGrid>
                <a:gridCol w="8733295">
                  <a:extLst>
                    <a:ext uri="{9D8B030D-6E8A-4147-A177-3AD203B41FA5}">
                      <a16:colId xmlns:a16="http://schemas.microsoft.com/office/drawing/2014/main" val="20000"/>
                    </a:ext>
                  </a:extLst>
                </a:gridCol>
              </a:tblGrid>
              <a:tr h="284150">
                <a:tc>
                  <a:txBody>
                    <a:bodyPr/>
                    <a:lstStyle/>
                    <a:p>
                      <a:endParaRPr lang="en-US" sz="2200" dirty="0">
                        <a:effectLst/>
                        <a:latin typeface="Calibri"/>
                      </a:endParaRPr>
                    </a:p>
                  </a:txBody>
                  <a:tcPr marL="68580" marR="68580" marT="0" marB="0">
                    <a:solidFill>
                      <a:srgbClr val="056839"/>
                    </a:solidFill>
                  </a:tcPr>
                </a:tc>
                <a:extLst>
                  <a:ext uri="{0D108BD9-81ED-4DB2-BD59-A6C34878D82A}">
                    <a16:rowId xmlns:a16="http://schemas.microsoft.com/office/drawing/2014/main" val="10000"/>
                  </a:ext>
                </a:extLst>
              </a:tr>
              <a:tr h="457626">
                <a:tc>
                  <a:txBody>
                    <a:bodyPr/>
                    <a:lstStyle/>
                    <a:p>
                      <a:r>
                        <a:rPr lang="en-US" sz="2200" dirty="0">
                          <a:effectLst/>
                        </a:rPr>
                        <a:t>C4.1. Compliance: Doing What Is Required</a:t>
                      </a:r>
                      <a:endParaRPr lang="en-US" sz="2200" dirty="0">
                        <a:effectLst/>
                        <a:latin typeface="Calibri"/>
                      </a:endParaRPr>
                    </a:p>
                  </a:txBody>
                  <a:tcPr marL="68580" marR="68580" marT="0" marB="0">
                    <a:solidFill>
                      <a:schemeClr val="accent3">
                        <a:lumMod val="75000"/>
                      </a:schemeClr>
                    </a:solidFill>
                  </a:tcPr>
                </a:tc>
                <a:extLst>
                  <a:ext uri="{0D108BD9-81ED-4DB2-BD59-A6C34878D82A}">
                    <a16:rowId xmlns:a16="http://schemas.microsoft.com/office/drawing/2014/main" val="10001"/>
                  </a:ext>
                </a:extLst>
              </a:tr>
              <a:tr h="457626">
                <a:tc>
                  <a:txBody>
                    <a:bodyPr/>
                    <a:lstStyle/>
                    <a:p>
                      <a:r>
                        <a:rPr lang="en-US" sz="2200" dirty="0">
                          <a:effectLst/>
                        </a:rPr>
                        <a:t>C4.2. Ethics: Doing What Should Be Done</a:t>
                      </a:r>
                      <a:endParaRPr lang="en-US" sz="2200" dirty="0">
                        <a:effectLst/>
                        <a:latin typeface="Calibri"/>
                      </a:endParaRPr>
                    </a:p>
                  </a:txBody>
                  <a:tcPr marL="68580" marR="68580" marT="0" marB="0">
                    <a:solidFill>
                      <a:schemeClr val="accent3">
                        <a:lumMod val="75000"/>
                      </a:schemeClr>
                    </a:solidFill>
                  </a:tcPr>
                </a:tc>
                <a:extLst>
                  <a:ext uri="{0D108BD9-81ED-4DB2-BD59-A6C34878D82A}">
                    <a16:rowId xmlns:a16="http://schemas.microsoft.com/office/drawing/2014/main" val="10002"/>
                  </a:ext>
                </a:extLst>
              </a:tr>
              <a:tr h="457626">
                <a:tc>
                  <a:txBody>
                    <a:bodyPr/>
                    <a:lstStyle/>
                    <a:p>
                      <a:r>
                        <a:rPr lang="en-US" sz="2200" dirty="0">
                          <a:effectLst/>
                        </a:rPr>
                        <a:t>C4.3. Consequences for Their Words</a:t>
                      </a:r>
                      <a:endParaRPr lang="en-US" sz="2200" dirty="0">
                        <a:effectLst/>
                        <a:latin typeface="Calibri"/>
                      </a:endParaRPr>
                    </a:p>
                  </a:txBody>
                  <a:tcPr marL="68580" marR="68580" marT="0" marB="0">
                    <a:solidFill>
                      <a:schemeClr val="accent3">
                        <a:lumMod val="75000"/>
                      </a:schemeClr>
                    </a:solidFill>
                  </a:tcPr>
                </a:tc>
                <a:extLst>
                  <a:ext uri="{0D108BD9-81ED-4DB2-BD59-A6C34878D82A}">
                    <a16:rowId xmlns:a16="http://schemas.microsoft.com/office/drawing/2014/main" val="10003"/>
                  </a:ext>
                </a:extLst>
              </a:tr>
              <a:tr h="457626">
                <a:tc>
                  <a:txBody>
                    <a:bodyPr/>
                    <a:lstStyle/>
                    <a:p>
                      <a:r>
                        <a:rPr lang="en-US" sz="2200" dirty="0">
                          <a:effectLst/>
                        </a:rPr>
                        <a:t>C4.4. Consequences for Their Actions</a:t>
                      </a:r>
                      <a:endParaRPr lang="en-US" sz="2200" dirty="0">
                        <a:effectLst/>
                        <a:latin typeface="Calibri"/>
                      </a:endParaRPr>
                    </a:p>
                  </a:txBody>
                  <a:tcPr marL="68580" marR="68580" marT="0" marB="0">
                    <a:solidFill>
                      <a:schemeClr val="accent3">
                        <a:lumMod val="75000"/>
                      </a:schemeClr>
                    </a:solidFill>
                  </a:tcPr>
                </a:tc>
                <a:extLst>
                  <a:ext uri="{0D108BD9-81ED-4DB2-BD59-A6C34878D82A}">
                    <a16:rowId xmlns:a16="http://schemas.microsoft.com/office/drawing/2014/main" val="10004"/>
                  </a:ext>
                </a:extLst>
              </a:tr>
              <a:tr h="457626">
                <a:tc>
                  <a:txBody>
                    <a:bodyPr/>
                    <a:lstStyle/>
                    <a:p>
                      <a:pPr marL="274320" indent="-274320">
                        <a:tabLst>
                          <a:tab pos="457200" algn="l"/>
                        </a:tabLst>
                      </a:pPr>
                      <a:r>
                        <a:rPr lang="en-US" sz="2200" dirty="0">
                          <a:effectLst/>
                        </a:rPr>
                        <a:t>C4.5. Developing and Using Positive Attitudes and Life Skills</a:t>
                      </a:r>
                      <a:endParaRPr lang="en-US" sz="2200" dirty="0">
                        <a:effectLst/>
                        <a:latin typeface="Calibri"/>
                      </a:endParaRPr>
                    </a:p>
                  </a:txBody>
                  <a:tcPr marL="68580" marR="68580" marT="0" marB="0">
                    <a:solidFill>
                      <a:schemeClr val="accent3">
                        <a:lumMod val="75000"/>
                      </a:schemeClr>
                    </a:solidFill>
                  </a:tcPr>
                </a:tc>
                <a:extLst>
                  <a:ext uri="{0D108BD9-81ED-4DB2-BD59-A6C34878D82A}">
                    <a16:rowId xmlns:a16="http://schemas.microsoft.com/office/drawing/2014/main" val="10005"/>
                  </a:ext>
                </a:extLst>
              </a:tr>
              <a:tr h="457626">
                <a:tc>
                  <a:txBody>
                    <a:bodyPr/>
                    <a:lstStyle/>
                    <a:p>
                      <a:pPr marL="274320" indent="-274320"/>
                      <a:r>
                        <a:rPr lang="en-US" sz="2200" dirty="0">
                          <a:effectLst/>
                        </a:rPr>
                        <a:t>C4.6. Self-Reliance and Prudent Money Management</a:t>
                      </a:r>
                      <a:endParaRPr lang="en-US" sz="2200" dirty="0">
                        <a:effectLst/>
                        <a:latin typeface="Calibri"/>
                      </a:endParaRPr>
                    </a:p>
                  </a:txBody>
                  <a:tcPr marL="68580" marR="68580" marT="0" marB="0">
                    <a:solidFill>
                      <a:schemeClr val="accent3">
                        <a:lumMod val="75000"/>
                      </a:schemeClr>
                    </a:solidFill>
                  </a:tcPr>
                </a:tc>
                <a:extLst>
                  <a:ext uri="{0D108BD9-81ED-4DB2-BD59-A6C34878D82A}">
                    <a16:rowId xmlns:a16="http://schemas.microsoft.com/office/drawing/2014/main" val="10006"/>
                  </a:ext>
                </a:extLst>
              </a:tr>
              <a:tr h="457626">
                <a:tc>
                  <a:txBody>
                    <a:bodyPr/>
                    <a:lstStyle/>
                    <a:p>
                      <a:r>
                        <a:rPr lang="en-US" sz="2200" dirty="0">
                          <a:effectLst/>
                        </a:rPr>
                        <a:t>C4.7. Learning From Experience</a:t>
                      </a:r>
                      <a:endParaRPr lang="en-US" sz="2200" dirty="0">
                        <a:effectLst/>
                        <a:latin typeface="Calibri"/>
                      </a:endParaRPr>
                    </a:p>
                  </a:txBody>
                  <a:tcPr marL="68580" marR="68580" marT="0" marB="0">
                    <a:solidFill>
                      <a:schemeClr val="accent3">
                        <a:lumMod val="75000"/>
                      </a:schemeClr>
                    </a:solidFill>
                  </a:tcPr>
                </a:tc>
                <a:extLst>
                  <a:ext uri="{0D108BD9-81ED-4DB2-BD59-A6C34878D82A}">
                    <a16:rowId xmlns:a16="http://schemas.microsoft.com/office/drawing/2014/main" val="10007"/>
                  </a:ext>
                </a:extLst>
              </a:tr>
              <a:tr h="457626">
                <a:tc>
                  <a:txBody>
                    <a:bodyPr/>
                    <a:lstStyle/>
                    <a:p>
                      <a:r>
                        <a:rPr lang="en-US" sz="2200" dirty="0">
                          <a:effectLst/>
                        </a:rPr>
                        <a:t>C4.8. Being Rational and Reflective</a:t>
                      </a:r>
                      <a:endParaRPr lang="en-US" sz="2200" dirty="0">
                        <a:effectLst/>
                        <a:latin typeface="Calibri"/>
                      </a:endParaRPr>
                    </a:p>
                  </a:txBody>
                  <a:tcPr marL="68580" marR="68580" marT="0" marB="0">
                    <a:solidFill>
                      <a:schemeClr val="accent3">
                        <a:lumMod val="75000"/>
                      </a:schemeClr>
                    </a:solidFill>
                  </a:tcPr>
                </a:tc>
                <a:extLst>
                  <a:ext uri="{0D108BD9-81ED-4DB2-BD59-A6C34878D82A}">
                    <a16:rowId xmlns:a16="http://schemas.microsoft.com/office/drawing/2014/main" val="10008"/>
                  </a:ext>
                </a:extLst>
              </a:tr>
              <a:tr h="457626">
                <a:tc>
                  <a:txBody>
                    <a:bodyPr/>
                    <a:lstStyle/>
                    <a:p>
                      <a:r>
                        <a:rPr lang="en-US" sz="2200" dirty="0">
                          <a:effectLst/>
                        </a:rPr>
                        <a:t>C4.9. Healthy Choices </a:t>
                      </a:r>
                      <a:endParaRPr lang="en-US" sz="2200" dirty="0">
                        <a:effectLst/>
                        <a:latin typeface="Calibri"/>
                      </a:endParaRPr>
                    </a:p>
                  </a:txBody>
                  <a:tcPr marL="68580" marR="68580" marT="0" marB="0">
                    <a:solidFill>
                      <a:schemeClr val="accent3">
                        <a:lumMod val="75000"/>
                      </a:schemeClr>
                    </a:solidFill>
                  </a:tcPr>
                </a:tc>
                <a:extLst>
                  <a:ext uri="{0D108BD9-81ED-4DB2-BD59-A6C34878D82A}">
                    <a16:rowId xmlns:a16="http://schemas.microsoft.com/office/drawing/2014/main" val="10009"/>
                  </a:ext>
                </a:extLst>
              </a:tr>
            </a:tbl>
          </a:graphicData>
        </a:graphic>
      </p:graphicFrame>
      <p:pic>
        <p:nvPicPr>
          <p:cNvPr id="5" name="Picture 4"/>
          <p:cNvPicPr>
            <a:picLocks noChangeAspect="1"/>
          </p:cNvPicPr>
          <p:nvPr/>
        </p:nvPicPr>
        <p:blipFill>
          <a:blip r:embed="rId8"/>
          <a:stretch>
            <a:fillRect/>
          </a:stretch>
        </p:blipFill>
        <p:spPr>
          <a:xfrm>
            <a:off x="1" y="0"/>
            <a:ext cx="2393668" cy="2419489"/>
          </a:xfrm>
          <a:prstGeom prst="rect">
            <a:avLst/>
          </a:prstGeom>
        </p:spPr>
      </p:pic>
    </p:spTree>
    <p:extLst>
      <p:ext uri="{BB962C8B-B14F-4D97-AF65-F5344CB8AC3E}">
        <p14:creationId xmlns:p14="http://schemas.microsoft.com/office/powerpoint/2010/main" val="15530798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274561765"/>
              </p:ext>
            </p:extLst>
          </p:nvPr>
        </p:nvGraphicFramePr>
        <p:xfrm>
          <a:off x="0" y="762000"/>
          <a:ext cx="9144000" cy="5391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3731" name="TextBox 3"/>
          <p:cNvSpPr txBox="1">
            <a:spLocks noChangeArrowheads="1"/>
          </p:cNvSpPr>
          <p:nvPr/>
        </p:nvSpPr>
        <p:spPr bwMode="auto">
          <a:xfrm>
            <a:off x="541867" y="0"/>
            <a:ext cx="8144933" cy="1723549"/>
          </a:xfrm>
          <a:prstGeom prst="rect">
            <a:avLst/>
          </a:prstGeom>
          <a:noFill/>
          <a:ln w="9525">
            <a:noFill/>
            <a:miter lim="800000"/>
            <a:headEnd/>
            <a:tailEnd/>
          </a:ln>
        </p:spPr>
        <p:txBody>
          <a:bodyPr wrap="square">
            <a:prstTxWarp prst="textNoShape">
              <a:avLst/>
            </a:prstTxWarp>
            <a:spAutoFit/>
          </a:bodyPr>
          <a:lstStyle/>
          <a:p>
            <a:pPr algn="ctr" defTabSz="914400"/>
            <a:endParaRPr lang="en-US" sz="3200" b="1" dirty="0">
              <a:solidFill>
                <a:srgbClr val="1C3F95"/>
              </a:solidFill>
              <a:latin typeface="Arial"/>
            </a:endParaRPr>
          </a:p>
          <a:p>
            <a:pPr algn="ctr" defTabSz="914400"/>
            <a:r>
              <a:rPr lang="en-US" sz="3200" b="1" dirty="0">
                <a:solidFill>
                  <a:srgbClr val="1C3F95"/>
                </a:solidFill>
                <a:latin typeface="Arial"/>
              </a:rPr>
              <a:t>RESPONSIBILITY</a:t>
            </a:r>
          </a:p>
          <a:p>
            <a:pPr algn="ctr" defTabSz="914400"/>
            <a:r>
              <a:rPr lang="en-US" sz="2400" dirty="0">
                <a:solidFill>
                  <a:srgbClr val="1C3F95"/>
                </a:solidFill>
                <a:latin typeface="Arial"/>
              </a:rPr>
              <a:t>I will be a better student if I act on the following beliefs: </a:t>
            </a:r>
          </a:p>
          <a:p>
            <a:pPr defTabSz="914400"/>
            <a:endParaRPr lang="en-US" dirty="0">
              <a:solidFill>
                <a:prstClr val="black"/>
              </a:solidFill>
              <a:latin typeface="Arial"/>
            </a:endParaRPr>
          </a:p>
        </p:txBody>
      </p:sp>
    </p:spTree>
    <p:extLst>
      <p:ext uri="{BB962C8B-B14F-4D97-AF65-F5344CB8AC3E}">
        <p14:creationId xmlns:p14="http://schemas.microsoft.com/office/powerpoint/2010/main" val="232700620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311516144"/>
              </p:ext>
            </p:extLst>
          </p:nvPr>
        </p:nvGraphicFramePr>
        <p:xfrm>
          <a:off x="230884" y="915175"/>
          <a:ext cx="8696325" cy="5238324"/>
        </p:xfrm>
        <a:graphic>
          <a:graphicData uri="http://schemas.openxmlformats.org/drawingml/2006/table">
            <a:tbl>
              <a:tblPr firstRow="1" bandRow="1">
                <a:tableStyleId>{125E5076-3810-47DD-B79F-674D7AD40C01}</a:tableStyleId>
              </a:tblPr>
              <a:tblGrid>
                <a:gridCol w="1295400">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gridCol w="4276725">
                  <a:extLst>
                    <a:ext uri="{9D8B030D-6E8A-4147-A177-3AD203B41FA5}">
                      <a16:colId xmlns:a16="http://schemas.microsoft.com/office/drawing/2014/main" val="20002"/>
                    </a:ext>
                  </a:extLst>
                </a:gridCol>
              </a:tblGrid>
              <a:tr h="278556">
                <a:tc>
                  <a:txBody>
                    <a:bodyPr/>
                    <a:lstStyle/>
                    <a:p>
                      <a:endParaRPr lang="en-US"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AD2FF"/>
                    </a:solidFill>
                  </a:tcPr>
                </a:tc>
                <a:tc>
                  <a:txBody>
                    <a:bodyPr/>
                    <a:lstStyle/>
                    <a:p>
                      <a:pPr algn="ctr"/>
                      <a:r>
                        <a:rPr lang="en-US" dirty="0">
                          <a:solidFill>
                            <a:srgbClr val="002060"/>
                          </a:solidFill>
                        </a:rPr>
                        <a:t>Elementary</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AD2FF"/>
                    </a:solidFill>
                  </a:tcPr>
                </a:tc>
                <a:tc>
                  <a:txBody>
                    <a:bodyPr/>
                    <a:lstStyle/>
                    <a:p>
                      <a:pPr algn="ctr"/>
                      <a:r>
                        <a:rPr lang="en-US" dirty="0">
                          <a:solidFill>
                            <a:srgbClr val="002060"/>
                          </a:solidFill>
                        </a:rPr>
                        <a:t>Secondary</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AD2FF"/>
                    </a:solidFill>
                  </a:tcPr>
                </a:tc>
                <a:extLst>
                  <a:ext uri="{0D108BD9-81ED-4DB2-BD59-A6C34878D82A}">
                    <a16:rowId xmlns:a16="http://schemas.microsoft.com/office/drawing/2014/main" val="10000"/>
                  </a:ext>
                </a:extLst>
              </a:tr>
              <a:tr h="1615440">
                <a:tc>
                  <a:txBody>
                    <a:bodyPr/>
                    <a:lstStyle/>
                    <a:p>
                      <a:r>
                        <a:rPr lang="en-US" sz="1700" dirty="0">
                          <a:solidFill>
                            <a:srgbClr val="002060"/>
                          </a:solidFill>
                        </a:rPr>
                        <a:t>Key Questions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700" dirty="0">
                          <a:solidFill>
                            <a:srgbClr val="002060"/>
                          </a:solidFill>
                        </a:rPr>
                        <a:t>What are</a:t>
                      </a:r>
                      <a:r>
                        <a:rPr lang="en-US" sz="1700" baseline="0" dirty="0">
                          <a:solidFill>
                            <a:srgbClr val="002060"/>
                          </a:solidFill>
                        </a:rPr>
                        <a:t> my responsibilities?</a:t>
                      </a:r>
                    </a:p>
                    <a:p>
                      <a:r>
                        <a:rPr lang="en-US" sz="1700" baseline="0" dirty="0">
                          <a:solidFill>
                            <a:srgbClr val="002060"/>
                          </a:solidFill>
                        </a:rPr>
                        <a:t>How do our responsibilities to others help us live well together?</a:t>
                      </a:r>
                      <a:endParaRPr lang="en-US" sz="1700" dirty="0">
                        <a:solidFill>
                          <a:srgbClr val="002060"/>
                        </a:solidFil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700" dirty="0">
                          <a:solidFill>
                            <a:srgbClr val="002060"/>
                          </a:solidFill>
                        </a:rPr>
                        <a:t>How can we share responsibilities and be effective?</a:t>
                      </a:r>
                    </a:p>
                    <a:p>
                      <a:r>
                        <a:rPr lang="en-US" sz="1700" dirty="0">
                          <a:solidFill>
                            <a:srgbClr val="002060"/>
                          </a:solidFill>
                        </a:rPr>
                        <a:t>What are my long-term and short-term goals?</a:t>
                      </a:r>
                    </a:p>
                    <a:p>
                      <a:r>
                        <a:rPr lang="en-US" sz="1700" dirty="0">
                          <a:solidFill>
                            <a:srgbClr val="002060"/>
                          </a:solidFill>
                        </a:rPr>
                        <a:t>What can I do to understand my abilities and limitations?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312244">
                <a:tc>
                  <a:txBody>
                    <a:bodyPr/>
                    <a:lstStyle/>
                    <a:p>
                      <a:r>
                        <a:rPr lang="en-US" sz="1700" dirty="0">
                          <a:solidFill>
                            <a:srgbClr val="002060"/>
                          </a:solidFill>
                        </a:rPr>
                        <a:t>Supporting Questions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AD2FF"/>
                    </a:solidFill>
                  </a:tcPr>
                </a:tc>
                <a:tc>
                  <a:txBody>
                    <a:bodyPr/>
                    <a:lstStyle/>
                    <a:p>
                      <a:r>
                        <a:rPr lang="en-US" sz="1700" dirty="0">
                          <a:solidFill>
                            <a:srgbClr val="002060"/>
                          </a:solidFill>
                        </a:rPr>
                        <a:t>What tasks am I</a:t>
                      </a:r>
                      <a:r>
                        <a:rPr lang="en-US" sz="1700" baseline="0" dirty="0">
                          <a:solidFill>
                            <a:srgbClr val="002060"/>
                          </a:solidFill>
                        </a:rPr>
                        <a:t> expected to do?</a:t>
                      </a:r>
                    </a:p>
                    <a:p>
                      <a:r>
                        <a:rPr lang="en-US" sz="1700" baseline="0" dirty="0">
                          <a:solidFill>
                            <a:srgbClr val="002060"/>
                          </a:solidFill>
                        </a:rPr>
                        <a:t>Why do I have to do things?</a:t>
                      </a:r>
                    </a:p>
                    <a:p>
                      <a:r>
                        <a:rPr lang="en-US" sz="1700" baseline="0" dirty="0">
                          <a:solidFill>
                            <a:srgbClr val="002060"/>
                          </a:solidFill>
                        </a:rPr>
                        <a:t>What would happen if I didn’t do some things?</a:t>
                      </a:r>
                    </a:p>
                    <a:p>
                      <a:r>
                        <a:rPr lang="en-US" sz="1700" baseline="0" dirty="0">
                          <a:solidFill>
                            <a:srgbClr val="002060"/>
                          </a:solidFill>
                        </a:rPr>
                        <a:t>How can I manage my responsibilities?</a:t>
                      </a:r>
                      <a:endParaRPr lang="en-US" sz="1700" dirty="0">
                        <a:solidFill>
                          <a:srgbClr val="002060"/>
                        </a:solidFil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AD2FF"/>
                    </a:solidFill>
                  </a:tcPr>
                </a:tc>
                <a:tc>
                  <a:txBody>
                    <a:bodyPr/>
                    <a:lstStyle/>
                    <a:p>
                      <a:r>
                        <a:rPr lang="en-US" sz="1700" dirty="0">
                          <a:solidFill>
                            <a:srgbClr val="002060"/>
                          </a:solidFill>
                        </a:rPr>
                        <a:t>How can I develop</a:t>
                      </a:r>
                      <a:r>
                        <a:rPr lang="en-US" sz="1700" baseline="0" dirty="0">
                          <a:solidFill>
                            <a:srgbClr val="002060"/>
                          </a:solidFill>
                        </a:rPr>
                        <a:t> my self-control?</a:t>
                      </a:r>
                    </a:p>
                    <a:p>
                      <a:r>
                        <a:rPr lang="en-US" sz="1700" baseline="0" dirty="0">
                          <a:solidFill>
                            <a:srgbClr val="002060"/>
                          </a:solidFill>
                        </a:rPr>
                        <a:t>What can I learn from others?</a:t>
                      </a:r>
                    </a:p>
                    <a:p>
                      <a:r>
                        <a:rPr lang="en-US" sz="1700" baseline="0" dirty="0">
                          <a:solidFill>
                            <a:srgbClr val="002060"/>
                          </a:solidFill>
                        </a:rPr>
                        <a:t>How can I prioritize my responsibilities?</a:t>
                      </a:r>
                    </a:p>
                    <a:p>
                      <a:r>
                        <a:rPr lang="en-US" sz="1700" baseline="0" dirty="0">
                          <a:solidFill>
                            <a:srgbClr val="002060"/>
                          </a:solidFill>
                        </a:rPr>
                        <a:t>How can I develop good self-assessment skills?</a:t>
                      </a:r>
                    </a:p>
                    <a:p>
                      <a:r>
                        <a:rPr lang="en-US" sz="1700" baseline="0" dirty="0">
                          <a:solidFill>
                            <a:srgbClr val="002060"/>
                          </a:solidFill>
                        </a:rPr>
                        <a:t>What can I learn from others?</a:t>
                      </a:r>
                    </a:p>
                    <a:p>
                      <a:r>
                        <a:rPr lang="en-US" sz="1700" baseline="0" dirty="0">
                          <a:solidFill>
                            <a:srgbClr val="002060"/>
                          </a:solidFill>
                        </a:rPr>
                        <a:t>Do I have a sense of self-control over my behavior?</a:t>
                      </a:r>
                      <a:endParaRPr lang="en-US" sz="1700" dirty="0">
                        <a:solidFill>
                          <a:srgbClr val="002060"/>
                        </a:solidFil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AD2FF"/>
                    </a:solidFill>
                  </a:tcPr>
                </a:tc>
                <a:extLst>
                  <a:ext uri="{0D108BD9-81ED-4DB2-BD59-A6C34878D82A}">
                    <a16:rowId xmlns:a16="http://schemas.microsoft.com/office/drawing/2014/main" val="10002"/>
                  </a:ext>
                </a:extLst>
              </a:tr>
              <a:tr h="914400">
                <a:tc>
                  <a:txBody>
                    <a:bodyPr/>
                    <a:lstStyle/>
                    <a:p>
                      <a:r>
                        <a:rPr lang="en-US" sz="1700" dirty="0">
                          <a:solidFill>
                            <a:srgbClr val="002060"/>
                          </a:solidFill>
                        </a:rPr>
                        <a:t>Key Concepts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700" dirty="0">
                          <a:solidFill>
                            <a:srgbClr val="002060"/>
                          </a:solidFill>
                        </a:rPr>
                        <a:t>Duty, accountability, pursuing excellence, exercising self-control, planning, goal-setting</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p:txBody>
          <a:bodyPr/>
          <a:lstStyle/>
          <a:p>
            <a:r>
              <a:rPr lang="en-US" dirty="0">
                <a:solidFill>
                  <a:srgbClr val="002060"/>
                </a:solidFill>
              </a:rPr>
              <a:t>RESPONSIBILITY</a:t>
            </a:r>
            <a:br>
              <a:rPr lang="en-US" dirty="0"/>
            </a:br>
            <a:endParaRPr lang="en-US" dirty="0"/>
          </a:p>
        </p:txBody>
      </p:sp>
    </p:spTree>
    <p:extLst>
      <p:ext uri="{BB962C8B-B14F-4D97-AF65-F5344CB8AC3E}">
        <p14:creationId xmlns:p14="http://schemas.microsoft.com/office/powerpoint/2010/main" val="2018262084"/>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549400" y="999081"/>
            <a:ext cx="6248400" cy="1098002"/>
          </a:xfrm>
          <a:prstGeom prst="roundRect">
            <a:avLst/>
          </a:prstGeom>
          <a:solidFill>
            <a:srgbClr val="234098"/>
          </a:solidFill>
          <a:ln>
            <a:solidFill>
              <a:srgbClr val="9AD2FF"/>
            </a:solidFill>
          </a:ln>
          <a:effectLst>
            <a:reflection blurRad="6350" stA="50000" endA="275" endPos="400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6800">
              <a:lnSpc>
                <a:spcPct val="90000"/>
              </a:lnSpc>
              <a:spcBef>
                <a:spcPct val="0"/>
              </a:spcBef>
              <a:spcAft>
                <a:spcPct val="35000"/>
              </a:spcAft>
            </a:pPr>
            <a:r>
              <a:rPr lang="en-US" sz="3200" b="1" dirty="0">
                <a:solidFill>
                  <a:prstClr val="white"/>
                </a:solidFill>
                <a:effectLst>
                  <a:outerShdw blurRad="38100" dist="38100" dir="2700000" algn="tl">
                    <a:srgbClr val="000000">
                      <a:alpha val="43137"/>
                    </a:srgbClr>
                  </a:outerShdw>
                </a:effectLst>
                <a:latin typeface="Arial Black"/>
                <a:cs typeface="Arial Black"/>
              </a:rPr>
              <a:t>Video Lesson</a:t>
            </a:r>
          </a:p>
        </p:txBody>
      </p:sp>
      <p:sp>
        <p:nvSpPr>
          <p:cNvPr id="2" name="TextBox 1"/>
          <p:cNvSpPr txBox="1"/>
          <p:nvPr/>
        </p:nvSpPr>
        <p:spPr>
          <a:xfrm>
            <a:off x="1854200" y="3048000"/>
            <a:ext cx="5765800" cy="1061829"/>
          </a:xfrm>
          <a:prstGeom prst="rect">
            <a:avLst/>
          </a:prstGeom>
          <a:noFill/>
        </p:spPr>
        <p:txBody>
          <a:bodyPr wrap="square" rtlCol="0">
            <a:spAutoFit/>
          </a:bodyPr>
          <a:lstStyle/>
          <a:p>
            <a:pPr lvl="0" algn="ctr" defTabSz="1066800">
              <a:lnSpc>
                <a:spcPct val="90000"/>
              </a:lnSpc>
              <a:spcBef>
                <a:spcPct val="0"/>
              </a:spcBef>
              <a:spcAft>
                <a:spcPct val="35000"/>
              </a:spcAft>
            </a:pPr>
            <a:r>
              <a:rPr lang="en-US" sz="3600" dirty="0">
                <a:solidFill>
                  <a:srgbClr val="000000"/>
                </a:solidFill>
                <a:effectLst>
                  <a:outerShdw blurRad="38100" dist="38100" dir="2700000" algn="tl">
                    <a:srgbClr val="000000">
                      <a:alpha val="43137"/>
                    </a:srgbClr>
                  </a:outerShdw>
                </a:effectLst>
                <a:latin typeface="BlairMdITC TT-Medium"/>
                <a:cs typeface="BlairMdITC TT-Medium"/>
              </a:rPr>
              <a:t>Lateefah Simon</a:t>
            </a:r>
          </a:p>
          <a:p>
            <a:endParaRPr lang="en-US" dirty="0"/>
          </a:p>
        </p:txBody>
      </p:sp>
    </p:spTree>
    <p:extLst>
      <p:ext uri="{BB962C8B-B14F-4D97-AF65-F5344CB8AC3E}">
        <p14:creationId xmlns:p14="http://schemas.microsoft.com/office/powerpoint/2010/main" val="1211160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453895875"/>
              </p:ext>
            </p:extLst>
          </p:nvPr>
        </p:nvGraphicFramePr>
        <p:xfrm>
          <a:off x="457200" y="304800"/>
          <a:ext cx="8153400" cy="6115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7615045"/>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295400" y="2260600"/>
            <a:ext cx="6629400" cy="1354217"/>
          </a:xfrm>
          <a:prstGeom prst="rect">
            <a:avLst/>
          </a:prstGeom>
          <a:noFill/>
        </p:spPr>
        <p:txBody>
          <a:bodyPr wrap="square" rtlCol="0">
            <a:spAutoFit/>
          </a:bodyPr>
          <a:lstStyle/>
          <a:p>
            <a:pPr algn="ctr" defTabSz="914400"/>
            <a:r>
              <a:rPr lang="en-US" sz="3200" b="1" dirty="0">
                <a:solidFill>
                  <a:srgbClr val="000000"/>
                </a:solidFill>
                <a:latin typeface="Arial"/>
              </a:rPr>
              <a:t>Creating an ethical climate through integration</a:t>
            </a:r>
          </a:p>
          <a:p>
            <a:pPr defTabSz="914400"/>
            <a:endParaRPr lang="en-US" dirty="0">
              <a:solidFill>
                <a:srgbClr val="000000"/>
              </a:solidFill>
              <a:latin typeface="Arial"/>
            </a:endParaRPr>
          </a:p>
        </p:txBody>
      </p:sp>
      <p:graphicFrame>
        <p:nvGraphicFramePr>
          <p:cNvPr id="5" name="Diagram 4"/>
          <p:cNvGraphicFramePr/>
          <p:nvPr>
            <p:extLst>
              <p:ext uri="{D42A27DB-BD31-4B8C-83A1-F6EECF244321}">
                <p14:modId xmlns:p14="http://schemas.microsoft.com/office/powerpoint/2010/main" val="1880498615"/>
              </p:ext>
            </p:extLst>
          </p:nvPr>
        </p:nvGraphicFramePr>
        <p:xfrm>
          <a:off x="495681" y="355600"/>
          <a:ext cx="8229600" cy="157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942779" y="3598277"/>
            <a:ext cx="7493895" cy="2092881"/>
          </a:xfrm>
          <a:prstGeom prst="rect">
            <a:avLst/>
          </a:prstGeom>
        </p:spPr>
        <p:txBody>
          <a:bodyPr wrap="square">
            <a:spAutoFit/>
          </a:bodyPr>
          <a:lstStyle/>
          <a:p>
            <a:r>
              <a:rPr lang="en-US" sz="2800" dirty="0">
                <a:solidFill>
                  <a:srgbClr val="1C3F95"/>
                </a:solidFill>
                <a:ea typeface="+mj-ea"/>
                <a:cs typeface="BlairMdITC TT-Medium"/>
              </a:rPr>
              <a:t>Using the integration chart on page 39 of your Training Workbook and the</a:t>
            </a:r>
            <a:r>
              <a:rPr lang="en-US" sz="2800" b="1" dirty="0">
                <a:solidFill>
                  <a:srgbClr val="1C3F95"/>
                </a:solidFill>
                <a:ea typeface="+mj-ea"/>
                <a:cs typeface="BlairMdITC TT-Medium"/>
              </a:rPr>
              <a:t> </a:t>
            </a:r>
            <a:r>
              <a:rPr lang="en-US" sz="2800" dirty="0">
                <a:solidFill>
                  <a:srgbClr val="1C3F95"/>
                </a:solidFill>
                <a:ea typeface="+mj-ea"/>
                <a:cs typeface="BlairMdITC TT-Medium"/>
              </a:rPr>
              <a:t>Matrix, reflect on how you can intentionally </a:t>
            </a:r>
            <a:r>
              <a:rPr lang="en-US" sz="2800" b="1" dirty="0">
                <a:solidFill>
                  <a:srgbClr val="1C3F95"/>
                </a:solidFill>
                <a:ea typeface="+mj-ea"/>
                <a:cs typeface="BlairMdITC TT-Medium"/>
              </a:rPr>
              <a:t>Teach, Enforce, Advocate, and Model RESPONSIBILITY. </a:t>
            </a:r>
            <a:br>
              <a:rPr lang="en-US" sz="3200" b="1" dirty="0">
                <a:solidFill>
                  <a:srgbClr val="1C3F95"/>
                </a:solidFill>
                <a:ea typeface="+mj-ea"/>
                <a:cs typeface="BlairMdITC TT-Medium"/>
              </a:rPr>
            </a:br>
            <a:endParaRPr lang="en-GB" dirty="0"/>
          </a:p>
        </p:txBody>
      </p:sp>
    </p:spTree>
    <p:extLst>
      <p:ext uri="{BB962C8B-B14F-4D97-AF65-F5344CB8AC3E}">
        <p14:creationId xmlns:p14="http://schemas.microsoft.com/office/powerpoint/2010/main" val="452320780"/>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3218973688"/>
              </p:ext>
            </p:extLst>
          </p:nvPr>
        </p:nvGraphicFramePr>
        <p:xfrm>
          <a:off x="2326203" y="274638"/>
          <a:ext cx="6284397" cy="1401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Content Placeholder 7"/>
          <p:cNvGraphicFramePr>
            <a:graphicFrameLocks noGrp="1"/>
          </p:cNvGraphicFramePr>
          <p:nvPr>
            <p:ph idx="1"/>
            <p:extLst>
              <p:ext uri="{D42A27DB-BD31-4B8C-83A1-F6EECF244321}">
                <p14:modId xmlns:p14="http://schemas.microsoft.com/office/powerpoint/2010/main" val="2406872076"/>
              </p:ext>
            </p:extLst>
          </p:nvPr>
        </p:nvGraphicFramePr>
        <p:xfrm>
          <a:off x="287867" y="1828801"/>
          <a:ext cx="8500533" cy="445346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6" name="Picture 5"/>
          <p:cNvPicPr>
            <a:picLocks noChangeAspect="1"/>
          </p:cNvPicPr>
          <p:nvPr/>
        </p:nvPicPr>
        <p:blipFill>
          <a:blip r:embed="rId13"/>
          <a:stretch>
            <a:fillRect/>
          </a:stretch>
        </p:blipFill>
        <p:spPr>
          <a:xfrm>
            <a:off x="1" y="0"/>
            <a:ext cx="2393668" cy="2419489"/>
          </a:xfrm>
          <a:prstGeom prst="rect">
            <a:avLst/>
          </a:prstGeom>
        </p:spPr>
      </p:pic>
    </p:spTree>
    <p:extLst>
      <p:ext uri="{BB962C8B-B14F-4D97-AF65-F5344CB8AC3E}">
        <p14:creationId xmlns:p14="http://schemas.microsoft.com/office/powerpoint/2010/main" val="40781885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3930158776"/>
              </p:ext>
            </p:extLst>
          </p:nvPr>
        </p:nvGraphicFramePr>
        <p:xfrm>
          <a:off x="2443530" y="274638"/>
          <a:ext cx="6339471"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Table 4"/>
          <p:cNvGraphicFramePr>
            <a:graphicFrameLocks noGrp="1"/>
          </p:cNvGraphicFramePr>
          <p:nvPr>
            <p:extLst>
              <p:ext uri="{D42A27DB-BD31-4B8C-83A1-F6EECF244321}">
                <p14:modId xmlns:p14="http://schemas.microsoft.com/office/powerpoint/2010/main" val="947896068"/>
              </p:ext>
            </p:extLst>
          </p:nvPr>
        </p:nvGraphicFramePr>
        <p:xfrm>
          <a:off x="193728" y="2059084"/>
          <a:ext cx="8547316" cy="4021949"/>
        </p:xfrm>
        <a:graphic>
          <a:graphicData uri="http://schemas.openxmlformats.org/drawingml/2006/table">
            <a:tbl>
              <a:tblPr firstRow="1" firstCol="1" bandRow="1">
                <a:tableStyleId>{5C22544A-7EE6-4342-B048-85BDC9FD1C3A}</a:tableStyleId>
              </a:tblPr>
              <a:tblGrid>
                <a:gridCol w="8547316">
                  <a:extLst>
                    <a:ext uri="{9D8B030D-6E8A-4147-A177-3AD203B41FA5}">
                      <a16:colId xmlns:a16="http://schemas.microsoft.com/office/drawing/2014/main" val="20000"/>
                    </a:ext>
                  </a:extLst>
                </a:gridCol>
              </a:tblGrid>
              <a:tr h="811449">
                <a:tc>
                  <a:txBody>
                    <a:bodyPr/>
                    <a:lstStyle/>
                    <a:p>
                      <a:r>
                        <a:rPr lang="en-US" sz="2400" dirty="0">
                          <a:solidFill>
                            <a:srgbClr val="000000"/>
                          </a:solidFill>
                          <a:effectLst/>
                        </a:rPr>
                        <a:t>C5. Fairness. Students strive to be fair and just in all their actions</a:t>
                      </a:r>
                      <a:endParaRPr lang="en-US" sz="2400" dirty="0">
                        <a:solidFill>
                          <a:srgbClr val="000000"/>
                        </a:solidFill>
                        <a:effectLst/>
                        <a:latin typeface="Calibri"/>
                      </a:endParaRPr>
                    </a:p>
                  </a:txBody>
                  <a:tcPr marL="68580" marR="68580" marT="0" marB="0">
                    <a:solidFill>
                      <a:srgbClr val="BFBFBF"/>
                    </a:solidFill>
                  </a:tcPr>
                </a:tc>
                <a:extLst>
                  <a:ext uri="{0D108BD9-81ED-4DB2-BD59-A6C34878D82A}">
                    <a16:rowId xmlns:a16="http://schemas.microsoft.com/office/drawing/2014/main" val="10000"/>
                  </a:ext>
                </a:extLst>
              </a:tr>
              <a:tr h="802625">
                <a:tc>
                  <a:txBody>
                    <a:bodyPr/>
                    <a:lstStyle/>
                    <a:p>
                      <a:r>
                        <a:rPr lang="en-US" sz="2400" dirty="0">
                          <a:solidFill>
                            <a:srgbClr val="000000"/>
                          </a:solidFill>
                          <a:effectLst/>
                        </a:rPr>
                        <a:t>C5.1. Basics Dos and Don’ts of Fairness</a:t>
                      </a:r>
                      <a:endParaRPr lang="en-US" sz="2400" dirty="0">
                        <a:solidFill>
                          <a:srgbClr val="000000"/>
                        </a:solidFill>
                        <a:effectLst/>
                        <a:latin typeface="Calibri"/>
                      </a:endParaRPr>
                    </a:p>
                  </a:txBody>
                  <a:tcPr marL="68580" marR="68580" marT="0" marB="0">
                    <a:solidFill>
                      <a:srgbClr val="BFBFBF"/>
                    </a:solidFill>
                  </a:tcPr>
                </a:tc>
                <a:extLst>
                  <a:ext uri="{0D108BD9-81ED-4DB2-BD59-A6C34878D82A}">
                    <a16:rowId xmlns:a16="http://schemas.microsoft.com/office/drawing/2014/main" val="10001"/>
                  </a:ext>
                </a:extLst>
              </a:tr>
              <a:tr h="802625">
                <a:tc>
                  <a:txBody>
                    <a:bodyPr/>
                    <a:lstStyle/>
                    <a:p>
                      <a:r>
                        <a:rPr lang="en-US" sz="2400" dirty="0">
                          <a:solidFill>
                            <a:srgbClr val="000000"/>
                          </a:solidFill>
                          <a:effectLst/>
                        </a:rPr>
                        <a:t>C5.2. Making Fair Decisions</a:t>
                      </a:r>
                      <a:endParaRPr lang="en-US" sz="2400" dirty="0">
                        <a:solidFill>
                          <a:srgbClr val="000000"/>
                        </a:solidFill>
                        <a:effectLst/>
                        <a:latin typeface="Calibri"/>
                      </a:endParaRPr>
                    </a:p>
                  </a:txBody>
                  <a:tcPr marL="68580" marR="68580" marT="0" marB="0">
                    <a:solidFill>
                      <a:srgbClr val="BFBFBF"/>
                    </a:solidFill>
                  </a:tcPr>
                </a:tc>
                <a:extLst>
                  <a:ext uri="{0D108BD9-81ED-4DB2-BD59-A6C34878D82A}">
                    <a16:rowId xmlns:a16="http://schemas.microsoft.com/office/drawing/2014/main" val="10002"/>
                  </a:ext>
                </a:extLst>
              </a:tr>
              <a:tr h="802625">
                <a:tc>
                  <a:txBody>
                    <a:bodyPr/>
                    <a:lstStyle/>
                    <a:p>
                      <a:r>
                        <a:rPr lang="en-US" sz="2400" dirty="0">
                          <a:solidFill>
                            <a:srgbClr val="000000"/>
                          </a:solidFill>
                          <a:effectLst/>
                        </a:rPr>
                        <a:t>C5.3. Proportionality </a:t>
                      </a:r>
                      <a:endParaRPr lang="en-US" sz="2400" dirty="0">
                        <a:solidFill>
                          <a:srgbClr val="000000"/>
                        </a:solidFill>
                        <a:effectLst/>
                        <a:latin typeface="Calibri"/>
                      </a:endParaRPr>
                    </a:p>
                  </a:txBody>
                  <a:tcPr marL="68580" marR="68580" marT="0" marB="0">
                    <a:solidFill>
                      <a:srgbClr val="BFBFBF"/>
                    </a:solidFill>
                  </a:tcPr>
                </a:tc>
                <a:extLst>
                  <a:ext uri="{0D108BD9-81ED-4DB2-BD59-A6C34878D82A}">
                    <a16:rowId xmlns:a16="http://schemas.microsoft.com/office/drawing/2014/main" val="10003"/>
                  </a:ext>
                </a:extLst>
              </a:tr>
              <a:tr h="802625">
                <a:tc>
                  <a:txBody>
                    <a:bodyPr/>
                    <a:lstStyle/>
                    <a:p>
                      <a:r>
                        <a:rPr lang="en-US" sz="2400" dirty="0">
                          <a:solidFill>
                            <a:srgbClr val="000000"/>
                          </a:solidFill>
                          <a:effectLst/>
                        </a:rPr>
                        <a:t>C5.4. Complexity of Fairness </a:t>
                      </a:r>
                      <a:endParaRPr lang="en-US" sz="2400" dirty="0">
                        <a:solidFill>
                          <a:srgbClr val="000000"/>
                        </a:solidFill>
                        <a:effectLst/>
                        <a:latin typeface="Calibri"/>
                      </a:endParaRPr>
                    </a:p>
                  </a:txBody>
                  <a:tcPr marL="68580" marR="68580" marT="0" marB="0">
                    <a:solidFill>
                      <a:srgbClr val="BFBFBF"/>
                    </a:solidFill>
                  </a:tcPr>
                </a:tc>
                <a:extLst>
                  <a:ext uri="{0D108BD9-81ED-4DB2-BD59-A6C34878D82A}">
                    <a16:rowId xmlns:a16="http://schemas.microsoft.com/office/drawing/2014/main" val="10004"/>
                  </a:ext>
                </a:extLst>
              </a:tr>
            </a:tbl>
          </a:graphicData>
        </a:graphic>
      </p:graphicFrame>
      <p:pic>
        <p:nvPicPr>
          <p:cNvPr id="7" name="Picture 6"/>
          <p:cNvPicPr>
            <a:picLocks noChangeAspect="1"/>
          </p:cNvPicPr>
          <p:nvPr/>
        </p:nvPicPr>
        <p:blipFill>
          <a:blip r:embed="rId7"/>
          <a:stretch>
            <a:fillRect/>
          </a:stretch>
        </p:blipFill>
        <p:spPr>
          <a:xfrm>
            <a:off x="1" y="0"/>
            <a:ext cx="2393668" cy="2419489"/>
          </a:xfrm>
          <a:prstGeom prst="rect">
            <a:avLst/>
          </a:prstGeom>
        </p:spPr>
      </p:pic>
    </p:spTree>
    <p:extLst>
      <p:ext uri="{BB962C8B-B14F-4D97-AF65-F5344CB8AC3E}">
        <p14:creationId xmlns:p14="http://schemas.microsoft.com/office/powerpoint/2010/main" val="36316299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266394960"/>
              </p:ext>
            </p:extLst>
          </p:nvPr>
        </p:nvGraphicFramePr>
        <p:xfrm>
          <a:off x="0" y="1066800"/>
          <a:ext cx="91440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1923" name="TextBox 3"/>
          <p:cNvSpPr txBox="1">
            <a:spLocks noChangeArrowheads="1"/>
          </p:cNvSpPr>
          <p:nvPr/>
        </p:nvSpPr>
        <p:spPr bwMode="auto">
          <a:xfrm>
            <a:off x="948266" y="228600"/>
            <a:ext cx="7738533" cy="1231106"/>
          </a:xfrm>
          <a:prstGeom prst="rect">
            <a:avLst/>
          </a:prstGeom>
          <a:noFill/>
          <a:ln w="9525">
            <a:noFill/>
            <a:miter lim="800000"/>
            <a:headEnd/>
            <a:tailEnd/>
          </a:ln>
        </p:spPr>
        <p:txBody>
          <a:bodyPr wrap="square">
            <a:prstTxWarp prst="textNoShape">
              <a:avLst/>
            </a:prstTxWarp>
            <a:spAutoFit/>
          </a:bodyPr>
          <a:lstStyle/>
          <a:p>
            <a:pPr algn="ctr" defTabSz="914400"/>
            <a:r>
              <a:rPr lang="en-US" sz="3200" b="1" dirty="0">
                <a:solidFill>
                  <a:srgbClr val="1C3F95"/>
                </a:solidFill>
                <a:latin typeface="Arial"/>
              </a:rPr>
              <a:t>FAIRNESS</a:t>
            </a:r>
          </a:p>
          <a:p>
            <a:pPr algn="ctr" defTabSz="914400"/>
            <a:r>
              <a:rPr lang="en-US" sz="2400" dirty="0">
                <a:solidFill>
                  <a:srgbClr val="1C3F95"/>
                </a:solidFill>
                <a:latin typeface="Arial"/>
              </a:rPr>
              <a:t>I will be a better student if I act on the following beliefs: </a:t>
            </a:r>
          </a:p>
          <a:p>
            <a:pPr defTabSz="914400"/>
            <a:endParaRPr lang="en-US" dirty="0">
              <a:solidFill>
                <a:prstClr val="black"/>
              </a:solidFill>
              <a:latin typeface="Arial"/>
            </a:endParaRPr>
          </a:p>
        </p:txBody>
      </p:sp>
    </p:spTree>
    <p:extLst>
      <p:ext uri="{BB962C8B-B14F-4D97-AF65-F5344CB8AC3E}">
        <p14:creationId xmlns:p14="http://schemas.microsoft.com/office/powerpoint/2010/main" val="2214879780"/>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228600" y="1184084"/>
          <a:ext cx="8686800" cy="4835716"/>
        </p:xfrm>
        <a:graphic>
          <a:graphicData uri="http://schemas.openxmlformats.org/drawingml/2006/table">
            <a:tbl>
              <a:tblPr firstRow="1" bandRow="1">
                <a:tableStyleId>{125E5076-3810-47DD-B79F-674D7AD40C01}</a:tableStyleId>
              </a:tblPr>
              <a:tblGrid>
                <a:gridCol w="1371600">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gridCol w="4191000">
                  <a:extLst>
                    <a:ext uri="{9D8B030D-6E8A-4147-A177-3AD203B41FA5}">
                      <a16:colId xmlns:a16="http://schemas.microsoft.com/office/drawing/2014/main" val="20002"/>
                    </a:ext>
                  </a:extLst>
                </a:gridCol>
              </a:tblGrid>
              <a:tr h="307118">
                <a:tc>
                  <a:txBody>
                    <a:bodyPr/>
                    <a:lstStyle/>
                    <a:p>
                      <a:endParaRPr lang="en-US"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AD2FF"/>
                    </a:solidFill>
                  </a:tcPr>
                </a:tc>
                <a:tc>
                  <a:txBody>
                    <a:bodyPr/>
                    <a:lstStyle/>
                    <a:p>
                      <a:pPr algn="ctr"/>
                      <a:r>
                        <a:rPr lang="en-US" dirty="0">
                          <a:solidFill>
                            <a:srgbClr val="002060"/>
                          </a:solidFill>
                        </a:rPr>
                        <a:t>Elementary</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AD2FF"/>
                    </a:solidFill>
                  </a:tcPr>
                </a:tc>
                <a:tc>
                  <a:txBody>
                    <a:bodyPr/>
                    <a:lstStyle/>
                    <a:p>
                      <a:pPr algn="ctr"/>
                      <a:r>
                        <a:rPr lang="en-US" dirty="0">
                          <a:solidFill>
                            <a:srgbClr val="002060"/>
                          </a:solidFill>
                        </a:rPr>
                        <a:t>Secondary</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AD2FF"/>
                    </a:solidFill>
                  </a:tcPr>
                </a:tc>
                <a:extLst>
                  <a:ext uri="{0D108BD9-81ED-4DB2-BD59-A6C34878D82A}">
                    <a16:rowId xmlns:a16="http://schemas.microsoft.com/office/drawing/2014/main" val="10000"/>
                  </a:ext>
                </a:extLst>
              </a:tr>
              <a:tr h="1130078">
                <a:tc>
                  <a:txBody>
                    <a:bodyPr/>
                    <a:lstStyle/>
                    <a:p>
                      <a:r>
                        <a:rPr lang="en-US" sz="1700" dirty="0">
                          <a:solidFill>
                            <a:srgbClr val="002060"/>
                          </a:solidFill>
                        </a:rPr>
                        <a:t>Key Questions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700" dirty="0">
                          <a:solidFill>
                            <a:srgbClr val="002060"/>
                          </a:solidFill>
                        </a:rPr>
                        <a:t>What</a:t>
                      </a:r>
                      <a:r>
                        <a:rPr lang="en-US" sz="1700" baseline="0" dirty="0">
                          <a:solidFill>
                            <a:srgbClr val="002060"/>
                          </a:solidFill>
                        </a:rPr>
                        <a:t> is fair and unfair?</a:t>
                      </a:r>
                    </a:p>
                    <a:p>
                      <a:r>
                        <a:rPr lang="en-US" sz="1700" baseline="0" dirty="0">
                          <a:solidFill>
                            <a:srgbClr val="002060"/>
                          </a:solidFill>
                        </a:rPr>
                        <a:t>How can I learn to make fair decisions?</a:t>
                      </a:r>
                      <a:endParaRPr lang="en-US" sz="1700" dirty="0">
                        <a:solidFill>
                          <a:srgbClr val="002060"/>
                        </a:solidFil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700" dirty="0">
                          <a:solidFill>
                            <a:srgbClr val="002060"/>
                          </a:solidFill>
                        </a:rPr>
                        <a:t>What do fairness and justice represent?</a:t>
                      </a:r>
                    </a:p>
                    <a:p>
                      <a:r>
                        <a:rPr lang="en-US" sz="1700" dirty="0">
                          <a:solidFill>
                            <a:srgbClr val="002060"/>
                          </a:solidFill>
                        </a:rPr>
                        <a:t>How can I avoid being unfair?</a:t>
                      </a:r>
                    </a:p>
                    <a:p>
                      <a:r>
                        <a:rPr lang="en-US" sz="1700" dirty="0">
                          <a:solidFill>
                            <a:srgbClr val="002060"/>
                          </a:solidFill>
                        </a:rPr>
                        <a:t>What</a:t>
                      </a:r>
                      <a:r>
                        <a:rPr lang="en-US" sz="1700" baseline="0" dirty="0">
                          <a:solidFill>
                            <a:srgbClr val="002060"/>
                          </a:solidFill>
                        </a:rPr>
                        <a:t> moral obligations are involved in fairness and unfairness?</a:t>
                      </a:r>
                      <a:endParaRPr lang="en-US" sz="1700" dirty="0">
                        <a:solidFill>
                          <a:srgbClr val="002060"/>
                        </a:solidFil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438400">
                <a:tc>
                  <a:txBody>
                    <a:bodyPr/>
                    <a:lstStyle/>
                    <a:p>
                      <a:r>
                        <a:rPr lang="en-US" sz="1700" dirty="0">
                          <a:solidFill>
                            <a:srgbClr val="002060"/>
                          </a:solidFill>
                        </a:rPr>
                        <a:t>Supporting Questions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AD2FF"/>
                    </a:solidFill>
                  </a:tcPr>
                </a:tc>
                <a:tc>
                  <a:txBody>
                    <a:bodyPr/>
                    <a:lstStyle/>
                    <a:p>
                      <a:r>
                        <a:rPr lang="en-US" sz="1700" dirty="0">
                          <a:solidFill>
                            <a:srgbClr val="002060"/>
                          </a:solidFill>
                        </a:rPr>
                        <a:t>Why</a:t>
                      </a:r>
                      <a:r>
                        <a:rPr lang="en-US" sz="1700" baseline="0" dirty="0">
                          <a:solidFill>
                            <a:srgbClr val="002060"/>
                          </a:solidFill>
                        </a:rPr>
                        <a:t> is it important to play fairly and to share?</a:t>
                      </a:r>
                    </a:p>
                    <a:p>
                      <a:r>
                        <a:rPr lang="en-US" sz="1700" baseline="0" dirty="0">
                          <a:solidFill>
                            <a:srgbClr val="002060"/>
                          </a:solidFill>
                        </a:rPr>
                        <a:t>What can I do to play fairly?</a:t>
                      </a:r>
                    </a:p>
                    <a:p>
                      <a:r>
                        <a:rPr lang="en-US" sz="1700" baseline="0" dirty="0">
                          <a:solidFill>
                            <a:srgbClr val="002060"/>
                          </a:solidFill>
                        </a:rPr>
                        <a:t>What does fairness mean to me?</a:t>
                      </a:r>
                    </a:p>
                    <a:p>
                      <a:r>
                        <a:rPr lang="en-US" sz="1700" baseline="0" dirty="0">
                          <a:solidFill>
                            <a:srgbClr val="002060"/>
                          </a:solidFill>
                        </a:rPr>
                        <a:t>How can I put into practice fair decision-making?</a:t>
                      </a:r>
                      <a:endParaRPr lang="en-US" sz="1700" dirty="0">
                        <a:solidFill>
                          <a:srgbClr val="002060"/>
                        </a:solidFil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AD2FF"/>
                    </a:solidFill>
                  </a:tcPr>
                </a:tc>
                <a:tc>
                  <a:txBody>
                    <a:bodyPr/>
                    <a:lstStyle/>
                    <a:p>
                      <a:r>
                        <a:rPr lang="en-US" sz="1700" dirty="0">
                          <a:solidFill>
                            <a:srgbClr val="002060"/>
                          </a:solidFill>
                        </a:rPr>
                        <a:t>What do fairness</a:t>
                      </a:r>
                      <a:r>
                        <a:rPr lang="en-US" sz="1700" baseline="0" dirty="0">
                          <a:solidFill>
                            <a:srgbClr val="002060"/>
                          </a:solidFill>
                        </a:rPr>
                        <a:t> and justice mean to me?</a:t>
                      </a:r>
                    </a:p>
                    <a:p>
                      <a:r>
                        <a:rPr lang="en-US" sz="1700" baseline="0" dirty="0">
                          <a:solidFill>
                            <a:srgbClr val="002060"/>
                          </a:solidFill>
                        </a:rPr>
                        <a:t>How can I accept fairness when it means I don’t get what I want?</a:t>
                      </a:r>
                    </a:p>
                    <a:p>
                      <a:r>
                        <a:rPr lang="en-US" sz="1700" baseline="0" dirty="0">
                          <a:solidFill>
                            <a:srgbClr val="002060"/>
                          </a:solidFill>
                        </a:rPr>
                        <a:t>What course of action should I take when I see something unfair?</a:t>
                      </a:r>
                    </a:p>
                    <a:p>
                      <a:r>
                        <a:rPr lang="en-US" sz="1700" baseline="0" dirty="0">
                          <a:solidFill>
                            <a:srgbClr val="002060"/>
                          </a:solidFill>
                        </a:rPr>
                        <a:t>What and who will be affected by my being unfair?</a:t>
                      </a:r>
                    </a:p>
                    <a:p>
                      <a:r>
                        <a:rPr lang="en-US" sz="1700" baseline="0" dirty="0">
                          <a:solidFill>
                            <a:srgbClr val="002060"/>
                          </a:solidFill>
                        </a:rPr>
                        <a:t>What is a moral obligation?</a:t>
                      </a:r>
                      <a:endParaRPr lang="en-US" sz="1700" dirty="0">
                        <a:solidFill>
                          <a:srgbClr val="002060"/>
                        </a:solidFil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AD2FF"/>
                    </a:solidFill>
                  </a:tcPr>
                </a:tc>
                <a:extLst>
                  <a:ext uri="{0D108BD9-81ED-4DB2-BD59-A6C34878D82A}">
                    <a16:rowId xmlns:a16="http://schemas.microsoft.com/office/drawing/2014/main" val="10002"/>
                  </a:ext>
                </a:extLst>
              </a:tr>
              <a:tr h="901478">
                <a:tc>
                  <a:txBody>
                    <a:bodyPr/>
                    <a:lstStyle/>
                    <a:p>
                      <a:r>
                        <a:rPr lang="en-US" sz="1700" dirty="0">
                          <a:solidFill>
                            <a:srgbClr val="002060"/>
                          </a:solidFill>
                        </a:rPr>
                        <a:t>Key Concepts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700" dirty="0">
                          <a:solidFill>
                            <a:srgbClr val="002060"/>
                          </a:solidFill>
                        </a:rPr>
                        <a:t>Justice,</a:t>
                      </a:r>
                      <a:r>
                        <a:rPr lang="en-US" sz="1700" baseline="0" dirty="0">
                          <a:solidFill>
                            <a:srgbClr val="002060"/>
                          </a:solidFill>
                        </a:rPr>
                        <a:t> equity, equality, openness, impartiality, consistency</a:t>
                      </a:r>
                      <a:endParaRPr lang="en-US" sz="1700" dirty="0">
                        <a:solidFill>
                          <a:srgbClr val="002060"/>
                        </a:solidFil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rgbClr val="002060"/>
                        </a:solidFil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a:xfrm>
            <a:off x="457200" y="274638"/>
            <a:ext cx="8229600" cy="687551"/>
          </a:xfrm>
        </p:spPr>
        <p:txBody>
          <a:bodyPr/>
          <a:lstStyle/>
          <a:p>
            <a:r>
              <a:rPr lang="en-US" dirty="0"/>
              <a:t>FAIRNESS</a:t>
            </a:r>
          </a:p>
        </p:txBody>
      </p:sp>
    </p:spTree>
    <p:extLst>
      <p:ext uri="{BB962C8B-B14F-4D97-AF65-F5344CB8AC3E}">
        <p14:creationId xmlns:p14="http://schemas.microsoft.com/office/powerpoint/2010/main" val="313299369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
          <p:cNvSpPr/>
          <p:nvPr/>
        </p:nvSpPr>
        <p:spPr>
          <a:xfrm>
            <a:off x="1066800" y="762000"/>
            <a:ext cx="7239000" cy="838200"/>
          </a:xfrm>
          <a:prstGeom prst="rect">
            <a:avLst/>
          </a:prstGeom>
          <a:noFill/>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endParaRPr lang="en-US" sz="3600" b="1" kern="1200" dirty="0">
              <a:solidFill>
                <a:schemeClr val="bg1"/>
              </a:solidFill>
              <a:latin typeface="Arial" pitchFamily="34" charset="0"/>
              <a:cs typeface="Arial" pitchFamily="34" charset="0"/>
            </a:endParaRPr>
          </a:p>
        </p:txBody>
      </p:sp>
      <p:graphicFrame>
        <p:nvGraphicFramePr>
          <p:cNvPr id="5" name="Diagram 4"/>
          <p:cNvGraphicFramePr/>
          <p:nvPr>
            <p:extLst>
              <p:ext uri="{D42A27DB-BD31-4B8C-83A1-F6EECF244321}">
                <p14:modId xmlns:p14="http://schemas.microsoft.com/office/powerpoint/2010/main" val="539566510"/>
              </p:ext>
            </p:extLst>
          </p:nvPr>
        </p:nvGraphicFramePr>
        <p:xfrm>
          <a:off x="609600" y="1651000"/>
          <a:ext cx="8153400" cy="46609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1066800" y="473343"/>
            <a:ext cx="6858000" cy="1477328"/>
          </a:xfrm>
          <a:prstGeom prst="rect">
            <a:avLst/>
          </a:prstGeom>
          <a:noFill/>
        </p:spPr>
        <p:txBody>
          <a:bodyPr wrap="square" rtlCol="0">
            <a:spAutoFit/>
          </a:bodyPr>
          <a:lstStyle/>
          <a:p>
            <a:pPr algn="ctr"/>
            <a:r>
              <a:rPr lang="en-US" sz="3600" dirty="0">
                <a:solidFill>
                  <a:srgbClr val="000090"/>
                </a:solidFill>
                <a:latin typeface="Arial Black"/>
                <a:cs typeface="Arial Black"/>
              </a:rPr>
              <a:t>What You Need to Know About Values and Choices</a:t>
            </a:r>
          </a:p>
          <a:p>
            <a:endParaRPr lang="en-US" dirty="0"/>
          </a:p>
        </p:txBody>
      </p:sp>
    </p:spTree>
    <p:extLst>
      <p:ext uri="{BB962C8B-B14F-4D97-AF65-F5344CB8AC3E}">
        <p14:creationId xmlns:p14="http://schemas.microsoft.com/office/powerpoint/2010/main" val="3472656421"/>
      </p:ext>
    </p:extLst>
  </p:cSld>
  <p:clrMapOvr>
    <a:masterClrMapping/>
  </p:clrMapOvr>
  <mc:AlternateContent xmlns:mc="http://schemas.openxmlformats.org/markup-compatibility/2006" xmlns:p14="http://schemas.microsoft.com/office/powerpoint/2010/main">
    <mc:Choice Requires="p14">
      <p:transition p14:dur="10"/>
    </mc:Choice>
    <mc:Fallback xmlns:mv="urn:schemas-microsoft-com:mac:vml"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28600" y="579505"/>
            <a:ext cx="5334000" cy="5334000"/>
          </a:xfrm>
          <a:prstGeom prst="roundRect">
            <a:avLst/>
          </a:prstGeom>
          <a:solidFill>
            <a:schemeClr val="accent2">
              <a:lumMod val="40000"/>
              <a:lumOff val="60000"/>
            </a:schemeClr>
          </a:solidFill>
          <a:ln>
            <a:noFill/>
          </a:ln>
          <a:effectLst>
            <a:outerShdw blurRad="40000" dist="23000" dir="5400000" rotWithShape="0">
              <a:srgbClr val="000000">
                <a:alpha val="35000"/>
              </a:srgbClr>
            </a:outerShdw>
            <a:reflection stA="21000" endPos="220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2800" dirty="0">
              <a:solidFill>
                <a:prstClr val="white"/>
              </a:solidFill>
              <a:latin typeface="Arial"/>
            </a:endParaRPr>
          </a:p>
        </p:txBody>
      </p:sp>
      <p:pic>
        <p:nvPicPr>
          <p:cNvPr id="156675" name="Picture 2" descr="http://thebsreport.files.wordpress.com/2009/08/justice_bz_detail.jpg"/>
          <p:cNvPicPr>
            <a:picLocks noChangeAspect="1" noChangeArrowheads="1"/>
          </p:cNvPicPr>
          <p:nvPr/>
        </p:nvPicPr>
        <p:blipFill rotWithShape="1">
          <a:blip r:embed="rId3" cstate="print"/>
          <a:srcRect r="4989" b="4286"/>
          <a:stretch/>
        </p:blipFill>
        <p:spPr bwMode="auto">
          <a:xfrm>
            <a:off x="4790860" y="1483187"/>
            <a:ext cx="4155926" cy="4456404"/>
          </a:xfrm>
          <a:prstGeom prst="rect">
            <a:avLst/>
          </a:prstGeom>
          <a:noFill/>
          <a:ln w="9525">
            <a:noFill/>
            <a:miter lim="800000"/>
            <a:headEnd/>
            <a:tailEnd/>
          </a:ln>
          <a:effectLst>
            <a:outerShdw blurRad="50800" dist="38100" dir="2700000" algn="tl" rotWithShape="0">
              <a:prstClr val="black">
                <a:alpha val="40000"/>
              </a:prstClr>
            </a:outerShdw>
            <a:reflection stA="21000" endPos="22000" dir="5400000" sy="-100000" algn="bl" rotWithShape="0"/>
          </a:effectLst>
        </p:spPr>
      </p:pic>
      <p:sp>
        <p:nvSpPr>
          <p:cNvPr id="5" name="Content Placeholder 4"/>
          <p:cNvSpPr>
            <a:spLocks noGrp="1"/>
          </p:cNvSpPr>
          <p:nvPr>
            <p:ph idx="1"/>
          </p:nvPr>
        </p:nvSpPr>
        <p:spPr>
          <a:xfrm>
            <a:off x="620486" y="727828"/>
            <a:ext cx="3962400" cy="5211763"/>
          </a:xfrm>
        </p:spPr>
        <p:txBody>
          <a:bodyPr/>
          <a:lstStyle/>
          <a:p>
            <a:pPr marL="0" lvl="0" indent="0">
              <a:buNone/>
            </a:pPr>
            <a:r>
              <a:rPr lang="en-US" sz="2200" u="sng" dirty="0">
                <a:solidFill>
                  <a:srgbClr val="000000"/>
                </a:solidFill>
              </a:rPr>
              <a:t>Process</a:t>
            </a:r>
            <a:r>
              <a:rPr lang="en-US" sz="2200" b="0" dirty="0">
                <a:solidFill>
                  <a:srgbClr val="000000"/>
                </a:solidFill>
              </a:rPr>
              <a:t> – </a:t>
            </a:r>
            <a:r>
              <a:rPr lang="en-US" sz="2200" b="0" i="1" dirty="0">
                <a:solidFill>
                  <a:srgbClr val="000000"/>
                </a:solidFill>
              </a:rPr>
              <a:t>How</a:t>
            </a:r>
            <a:r>
              <a:rPr lang="en-US" sz="2200" b="0" dirty="0">
                <a:solidFill>
                  <a:srgbClr val="000000"/>
                </a:solidFill>
              </a:rPr>
              <a:t> we make decisions.</a:t>
            </a:r>
          </a:p>
          <a:p>
            <a:pPr lvl="1"/>
            <a:r>
              <a:rPr lang="en-US" sz="2200" b="0" dirty="0">
                <a:solidFill>
                  <a:srgbClr val="000000"/>
                </a:solidFill>
              </a:rPr>
              <a:t>The moral obligation is to make decisions fairly. This is called  procedural fairness.</a:t>
            </a:r>
            <a:endParaRPr lang="en-US" sz="2000" u="sng" dirty="0">
              <a:solidFill>
                <a:srgbClr val="000000"/>
              </a:solidFill>
            </a:endParaRPr>
          </a:p>
          <a:p>
            <a:pPr marL="0" lvl="0" indent="0">
              <a:buNone/>
            </a:pPr>
            <a:r>
              <a:rPr lang="en-US" sz="2200" u="sng" dirty="0">
                <a:solidFill>
                  <a:srgbClr val="000000"/>
                </a:solidFill>
              </a:rPr>
              <a:t>Results</a:t>
            </a:r>
            <a:r>
              <a:rPr lang="en-US" sz="2200" b="0" dirty="0">
                <a:solidFill>
                  <a:srgbClr val="000000"/>
                </a:solidFill>
              </a:rPr>
              <a:t> – </a:t>
            </a:r>
            <a:r>
              <a:rPr lang="en-US" sz="2200" b="0" i="1" dirty="0">
                <a:solidFill>
                  <a:srgbClr val="000000"/>
                </a:solidFill>
              </a:rPr>
              <a:t>What</a:t>
            </a:r>
            <a:r>
              <a:rPr lang="en-US" sz="2200" b="0" dirty="0">
                <a:solidFill>
                  <a:srgbClr val="000000"/>
                </a:solidFill>
              </a:rPr>
              <a:t> we decide (the substance of the decision). The consequences or benefits should be fair.</a:t>
            </a:r>
          </a:p>
          <a:p>
            <a:pPr lvl="1"/>
            <a:r>
              <a:rPr lang="en-US" sz="2200" b="0" dirty="0">
                <a:solidFill>
                  <a:srgbClr val="000000"/>
                </a:solidFill>
              </a:rPr>
              <a:t>The moral obligation is to make fair decisions. This is called substantive fairness.</a:t>
            </a:r>
            <a:endParaRPr lang="en-US" sz="2200" dirty="0">
              <a:solidFill>
                <a:srgbClr val="000000"/>
              </a:solidFill>
            </a:endParaRPr>
          </a:p>
        </p:txBody>
      </p:sp>
    </p:spTree>
    <p:extLst>
      <p:ext uri="{BB962C8B-B14F-4D97-AF65-F5344CB8AC3E}">
        <p14:creationId xmlns:p14="http://schemas.microsoft.com/office/powerpoint/2010/main" val="3542968389"/>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lstStyle/>
          <a:p>
            <a:pPr eaLnBrk="1" hangingPunct="1"/>
            <a:r>
              <a:rPr lang="en-US" b="0" dirty="0">
                <a:solidFill>
                  <a:srgbClr val="002060"/>
                </a:solidFill>
                <a:latin typeface="Arial Black"/>
                <a:cs typeface="Arial Black"/>
              </a:rPr>
              <a:t>Procedural Fairness Requires...</a:t>
            </a:r>
          </a:p>
        </p:txBody>
      </p:sp>
      <p:graphicFrame>
        <p:nvGraphicFramePr>
          <p:cNvPr id="5" name="Diagram 4"/>
          <p:cNvGraphicFramePr/>
          <p:nvPr>
            <p:extLst>
              <p:ext uri="{D42A27DB-BD31-4B8C-83A1-F6EECF244321}">
                <p14:modId xmlns:p14="http://schemas.microsoft.com/office/powerpoint/2010/main" val="942332006"/>
              </p:ext>
            </p:extLst>
          </p:nvPr>
        </p:nvGraphicFramePr>
        <p:xfrm>
          <a:off x="-1028320" y="1550951"/>
          <a:ext cx="1097280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7013644"/>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b="0" dirty="0">
                <a:latin typeface="Arial Black"/>
                <a:cs typeface="Arial Black"/>
              </a:rPr>
              <a:t>Six Major Theories of Fairness </a:t>
            </a:r>
          </a:p>
        </p:txBody>
      </p:sp>
      <p:graphicFrame>
        <p:nvGraphicFramePr>
          <p:cNvPr id="7" name="Diagram 6"/>
          <p:cNvGraphicFramePr/>
          <p:nvPr>
            <p:extLst>
              <p:ext uri="{D42A27DB-BD31-4B8C-83A1-F6EECF244321}">
                <p14:modId xmlns:p14="http://schemas.microsoft.com/office/powerpoint/2010/main" val="3728414011"/>
              </p:ext>
            </p:extLst>
          </p:nvPr>
        </p:nvGraphicFramePr>
        <p:xfrm>
          <a:off x="96201" y="1371600"/>
          <a:ext cx="8985267"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341682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549400" y="1336401"/>
            <a:ext cx="6248400" cy="1098002"/>
          </a:xfrm>
          <a:prstGeom prst="roundRect">
            <a:avLst/>
          </a:prstGeom>
          <a:solidFill>
            <a:srgbClr val="234098"/>
          </a:solidFill>
          <a:ln>
            <a:solidFill>
              <a:srgbClr val="9AD2FF"/>
            </a:solidFill>
          </a:ln>
          <a:effectLst>
            <a:reflection blurRad="6350" stA="50000" endA="275" endPos="400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6800">
              <a:lnSpc>
                <a:spcPct val="90000"/>
              </a:lnSpc>
              <a:spcBef>
                <a:spcPct val="0"/>
              </a:spcBef>
              <a:spcAft>
                <a:spcPct val="35000"/>
              </a:spcAft>
            </a:pPr>
            <a:r>
              <a:rPr lang="en-US" sz="3600" b="1" dirty="0">
                <a:solidFill>
                  <a:prstClr val="white"/>
                </a:solidFill>
                <a:effectLst>
                  <a:outerShdw blurRad="38100" dist="38100" dir="2700000" algn="tl">
                    <a:srgbClr val="000000">
                      <a:alpha val="43137"/>
                    </a:srgbClr>
                  </a:outerShdw>
                </a:effectLst>
                <a:latin typeface="Arial Black"/>
                <a:cs typeface="Arial Black"/>
              </a:rPr>
              <a:t>Video Lesson</a:t>
            </a:r>
          </a:p>
        </p:txBody>
      </p:sp>
      <p:sp>
        <p:nvSpPr>
          <p:cNvPr id="2" name="TextBox 1"/>
          <p:cNvSpPr txBox="1"/>
          <p:nvPr/>
        </p:nvSpPr>
        <p:spPr>
          <a:xfrm>
            <a:off x="1854200" y="3048000"/>
            <a:ext cx="5765800" cy="1061829"/>
          </a:xfrm>
          <a:prstGeom prst="rect">
            <a:avLst/>
          </a:prstGeom>
          <a:noFill/>
        </p:spPr>
        <p:txBody>
          <a:bodyPr wrap="square" rtlCol="0">
            <a:spAutoFit/>
          </a:bodyPr>
          <a:lstStyle/>
          <a:p>
            <a:pPr lvl="0" algn="ctr" defTabSz="1066800">
              <a:lnSpc>
                <a:spcPct val="90000"/>
              </a:lnSpc>
              <a:spcBef>
                <a:spcPct val="0"/>
              </a:spcBef>
              <a:spcAft>
                <a:spcPct val="35000"/>
              </a:spcAft>
            </a:pPr>
            <a:r>
              <a:rPr lang="en-US" sz="3600" dirty="0">
                <a:solidFill>
                  <a:srgbClr val="000000"/>
                </a:solidFill>
                <a:effectLst>
                  <a:outerShdw blurRad="38100" dist="38100" dir="2700000" algn="tl">
                    <a:srgbClr val="000000">
                      <a:alpha val="43137"/>
                    </a:srgbClr>
                  </a:outerShdw>
                </a:effectLst>
                <a:latin typeface="BlairMdITC TT-Medium"/>
                <a:cs typeface="BlairMdITC TT-Medium"/>
              </a:rPr>
              <a:t>Glory</a:t>
            </a:r>
          </a:p>
          <a:p>
            <a:endParaRPr lang="en-US" dirty="0"/>
          </a:p>
        </p:txBody>
      </p:sp>
    </p:spTree>
    <p:extLst>
      <p:ext uri="{BB962C8B-B14F-4D97-AF65-F5344CB8AC3E}">
        <p14:creationId xmlns:p14="http://schemas.microsoft.com/office/powerpoint/2010/main" val="1211160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270000" y="2436074"/>
            <a:ext cx="6629400" cy="1354217"/>
          </a:xfrm>
          <a:prstGeom prst="rect">
            <a:avLst/>
          </a:prstGeom>
          <a:noFill/>
        </p:spPr>
        <p:txBody>
          <a:bodyPr wrap="square" rtlCol="0">
            <a:spAutoFit/>
          </a:bodyPr>
          <a:lstStyle/>
          <a:p>
            <a:pPr algn="ctr" defTabSz="914400"/>
            <a:r>
              <a:rPr lang="en-US" sz="3200" b="1" dirty="0">
                <a:solidFill>
                  <a:srgbClr val="000000"/>
                </a:solidFill>
                <a:latin typeface="Arial"/>
              </a:rPr>
              <a:t>Creating an ethical climate through integration</a:t>
            </a:r>
          </a:p>
          <a:p>
            <a:pPr defTabSz="914400"/>
            <a:endParaRPr lang="en-US" dirty="0">
              <a:solidFill>
                <a:prstClr val="black"/>
              </a:solidFill>
              <a:latin typeface="Arial"/>
            </a:endParaRPr>
          </a:p>
        </p:txBody>
      </p:sp>
      <p:graphicFrame>
        <p:nvGraphicFramePr>
          <p:cNvPr id="5" name="Diagram 4"/>
          <p:cNvGraphicFramePr/>
          <p:nvPr>
            <p:extLst>
              <p:ext uri="{D42A27DB-BD31-4B8C-83A1-F6EECF244321}">
                <p14:modId xmlns:p14="http://schemas.microsoft.com/office/powerpoint/2010/main" val="319211697"/>
              </p:ext>
            </p:extLst>
          </p:nvPr>
        </p:nvGraphicFramePr>
        <p:xfrm>
          <a:off x="495681" y="355600"/>
          <a:ext cx="8229600" cy="157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942779" y="4002396"/>
            <a:ext cx="7493895" cy="2092881"/>
          </a:xfrm>
          <a:prstGeom prst="rect">
            <a:avLst/>
          </a:prstGeom>
        </p:spPr>
        <p:txBody>
          <a:bodyPr wrap="square">
            <a:spAutoFit/>
          </a:bodyPr>
          <a:lstStyle/>
          <a:p>
            <a:r>
              <a:rPr lang="en-US" sz="2800" dirty="0">
                <a:solidFill>
                  <a:srgbClr val="1C3F95"/>
                </a:solidFill>
                <a:ea typeface="+mj-ea"/>
                <a:cs typeface="BlairMdITC TT-Medium"/>
              </a:rPr>
              <a:t>Using the integration chart on page 42 of your Training Workbook and the</a:t>
            </a:r>
            <a:r>
              <a:rPr lang="en-US" sz="2800" b="1" dirty="0">
                <a:solidFill>
                  <a:srgbClr val="1C3F95"/>
                </a:solidFill>
                <a:ea typeface="+mj-ea"/>
                <a:cs typeface="BlairMdITC TT-Medium"/>
              </a:rPr>
              <a:t> </a:t>
            </a:r>
            <a:r>
              <a:rPr lang="en-US" sz="2800" dirty="0">
                <a:solidFill>
                  <a:srgbClr val="1C3F95"/>
                </a:solidFill>
                <a:ea typeface="+mj-ea"/>
                <a:cs typeface="BlairMdITC TT-Medium"/>
              </a:rPr>
              <a:t>Matrix, reflect on how you can intentionally </a:t>
            </a:r>
            <a:r>
              <a:rPr lang="en-US" sz="2800" b="1" dirty="0">
                <a:solidFill>
                  <a:srgbClr val="1C3F95"/>
                </a:solidFill>
                <a:ea typeface="+mj-ea"/>
                <a:cs typeface="BlairMdITC TT-Medium"/>
              </a:rPr>
              <a:t>Teach, Enforce, Advocate, and Model FAIRNESS. </a:t>
            </a:r>
            <a:br>
              <a:rPr lang="en-US" sz="3200" b="1" dirty="0">
                <a:solidFill>
                  <a:srgbClr val="1C3F95"/>
                </a:solidFill>
                <a:ea typeface="+mj-ea"/>
                <a:cs typeface="BlairMdITC TT-Medium"/>
              </a:rPr>
            </a:br>
            <a:endParaRPr lang="en-GB" dirty="0"/>
          </a:p>
        </p:txBody>
      </p:sp>
    </p:spTree>
    <p:extLst>
      <p:ext uri="{BB962C8B-B14F-4D97-AF65-F5344CB8AC3E}">
        <p14:creationId xmlns:p14="http://schemas.microsoft.com/office/powerpoint/2010/main" val="3563255270"/>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4243534062"/>
              </p:ext>
            </p:extLst>
          </p:nvPr>
        </p:nvGraphicFramePr>
        <p:xfrm>
          <a:off x="2326203" y="274638"/>
          <a:ext cx="6284397" cy="1401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Content Placeholder 7"/>
          <p:cNvGraphicFramePr>
            <a:graphicFrameLocks noGrp="1"/>
          </p:cNvGraphicFramePr>
          <p:nvPr>
            <p:ph idx="1"/>
            <p:extLst>
              <p:ext uri="{D42A27DB-BD31-4B8C-83A1-F6EECF244321}">
                <p14:modId xmlns:p14="http://schemas.microsoft.com/office/powerpoint/2010/main" val="890138243"/>
              </p:ext>
            </p:extLst>
          </p:nvPr>
        </p:nvGraphicFramePr>
        <p:xfrm>
          <a:off x="457200" y="2018769"/>
          <a:ext cx="8229600" cy="45259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6" name="Picture 5"/>
          <p:cNvPicPr>
            <a:picLocks noChangeAspect="1"/>
          </p:cNvPicPr>
          <p:nvPr/>
        </p:nvPicPr>
        <p:blipFill>
          <a:blip r:embed="rId13"/>
          <a:stretch>
            <a:fillRect/>
          </a:stretch>
        </p:blipFill>
        <p:spPr>
          <a:xfrm>
            <a:off x="1" y="0"/>
            <a:ext cx="2393668" cy="2419489"/>
          </a:xfrm>
          <a:prstGeom prst="rect">
            <a:avLst/>
          </a:prstGeom>
        </p:spPr>
      </p:pic>
    </p:spTree>
    <p:extLst>
      <p:ext uri="{BB962C8B-B14F-4D97-AF65-F5344CB8AC3E}">
        <p14:creationId xmlns:p14="http://schemas.microsoft.com/office/powerpoint/2010/main" val="1962632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4241823757"/>
              </p:ext>
            </p:extLst>
          </p:nvPr>
        </p:nvGraphicFramePr>
        <p:xfrm>
          <a:off x="2424290" y="274638"/>
          <a:ext cx="626251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Table 1"/>
          <p:cNvGraphicFramePr>
            <a:graphicFrameLocks noGrp="1"/>
          </p:cNvGraphicFramePr>
          <p:nvPr>
            <p:extLst>
              <p:ext uri="{D42A27DB-BD31-4B8C-83A1-F6EECF244321}">
                <p14:modId xmlns:p14="http://schemas.microsoft.com/office/powerpoint/2010/main" val="308031180"/>
              </p:ext>
            </p:extLst>
          </p:nvPr>
        </p:nvGraphicFramePr>
        <p:xfrm>
          <a:off x="511443" y="1755689"/>
          <a:ext cx="8260597" cy="905687"/>
        </p:xfrm>
        <a:graphic>
          <a:graphicData uri="http://schemas.openxmlformats.org/drawingml/2006/table">
            <a:tbl>
              <a:tblPr firstRow="1" firstCol="1" bandRow="1">
                <a:tableStyleId>{5C22544A-7EE6-4342-B048-85BDC9FD1C3A}</a:tableStyleId>
              </a:tblPr>
              <a:tblGrid>
                <a:gridCol w="8260597">
                  <a:extLst>
                    <a:ext uri="{9D8B030D-6E8A-4147-A177-3AD203B41FA5}">
                      <a16:colId xmlns:a16="http://schemas.microsoft.com/office/drawing/2014/main" val="20000"/>
                    </a:ext>
                  </a:extLst>
                </a:gridCol>
              </a:tblGrid>
              <a:tr h="123911">
                <a:tc>
                  <a:txBody>
                    <a:bodyPr/>
                    <a:lstStyle/>
                    <a:p>
                      <a:endParaRPr lang="en-US" sz="800" dirty="0">
                        <a:effectLst/>
                        <a:latin typeface="Calibri"/>
                      </a:endParaRPr>
                    </a:p>
                  </a:txBody>
                  <a:tcPr marL="68580" marR="68580" marT="0" marB="0">
                    <a:solidFill>
                      <a:srgbClr val="FF0000"/>
                    </a:solidFill>
                  </a:tcPr>
                </a:tc>
                <a:extLst>
                  <a:ext uri="{0D108BD9-81ED-4DB2-BD59-A6C34878D82A}">
                    <a16:rowId xmlns:a16="http://schemas.microsoft.com/office/drawing/2014/main" val="10000"/>
                  </a:ext>
                </a:extLst>
              </a:tr>
              <a:tr h="390888">
                <a:tc>
                  <a:txBody>
                    <a:bodyPr/>
                    <a:lstStyle/>
                    <a:p>
                      <a:r>
                        <a:rPr lang="en-US" sz="2400" b="0" dirty="0">
                          <a:solidFill>
                            <a:schemeClr val="tx1"/>
                          </a:solidFill>
                          <a:effectLst>
                            <a:outerShdw blurRad="38100" dist="38100" dir="2700000" algn="tl">
                              <a:srgbClr val="000000">
                                <a:alpha val="43137"/>
                              </a:srgbClr>
                            </a:outerShdw>
                          </a:effectLst>
                        </a:rPr>
                        <a:t>C6.1.Basic</a:t>
                      </a:r>
                      <a:r>
                        <a:rPr lang="en-US" sz="2400" b="0" baseline="0" dirty="0">
                          <a:solidFill>
                            <a:schemeClr val="tx1"/>
                          </a:solidFill>
                          <a:effectLst>
                            <a:outerShdw blurRad="38100" dist="38100" dir="2700000" algn="tl">
                              <a:srgbClr val="000000">
                                <a:alpha val="43137"/>
                              </a:srgbClr>
                            </a:outerShdw>
                          </a:effectLst>
                        </a:rPr>
                        <a:t> Dos and Don’ts o</a:t>
                      </a:r>
                      <a:r>
                        <a:rPr lang="en-US" sz="2400" b="0" dirty="0">
                          <a:solidFill>
                            <a:schemeClr val="tx1"/>
                          </a:solidFill>
                          <a:effectLst>
                            <a:outerShdw blurRad="38100" dist="38100" dir="2700000" algn="tl">
                              <a:srgbClr val="000000">
                                <a:alpha val="43137"/>
                              </a:srgbClr>
                            </a:outerShdw>
                          </a:effectLst>
                        </a:rPr>
                        <a:t>f Caring</a:t>
                      </a:r>
                      <a:endParaRPr lang="en-US" sz="2400" b="0" dirty="0">
                        <a:solidFill>
                          <a:schemeClr val="tx1"/>
                        </a:solidFill>
                        <a:effectLst>
                          <a:outerShdw blurRad="38100" dist="38100" dir="2700000" algn="tl">
                            <a:srgbClr val="000000">
                              <a:alpha val="43137"/>
                            </a:srgbClr>
                          </a:outerShdw>
                        </a:effectLst>
                        <a:latin typeface="Calibri"/>
                      </a:endParaRPr>
                    </a:p>
                  </a:txBody>
                  <a:tcPr marL="68580" marR="68580" marT="0" marB="0">
                    <a:solidFill>
                      <a:srgbClr val="FF8193"/>
                    </a:solidFill>
                  </a:tcPr>
                </a:tc>
                <a:extLst>
                  <a:ext uri="{0D108BD9-81ED-4DB2-BD59-A6C34878D82A}">
                    <a16:rowId xmlns:a16="http://schemas.microsoft.com/office/drawing/2014/main" val="10001"/>
                  </a:ext>
                </a:extLst>
              </a:tr>
              <a:tr h="390888">
                <a:tc>
                  <a:txBody>
                    <a:bodyPr/>
                    <a:lstStyle/>
                    <a:p>
                      <a:r>
                        <a:rPr lang="en-US" sz="2400" b="0" dirty="0">
                          <a:solidFill>
                            <a:schemeClr val="tx1"/>
                          </a:solidFill>
                          <a:effectLst>
                            <a:outerShdw blurRad="38100" dist="38100" dir="2700000" algn="tl">
                              <a:srgbClr val="000000">
                                <a:alpha val="43137"/>
                              </a:srgbClr>
                            </a:outerShdw>
                          </a:effectLst>
                        </a:rPr>
                        <a:t>C6.2. Caring Moderates Other Ethical Duties</a:t>
                      </a:r>
                      <a:endParaRPr lang="en-US" sz="2400" b="0" dirty="0">
                        <a:solidFill>
                          <a:schemeClr val="tx1"/>
                        </a:solidFill>
                        <a:effectLst>
                          <a:outerShdw blurRad="38100" dist="38100" dir="2700000" algn="tl">
                            <a:srgbClr val="000000">
                              <a:alpha val="43137"/>
                            </a:srgbClr>
                          </a:outerShdw>
                        </a:effectLst>
                        <a:latin typeface="Calibri"/>
                      </a:endParaRPr>
                    </a:p>
                  </a:txBody>
                  <a:tcPr marL="68580" marR="68580" marT="0" marB="0">
                    <a:solidFill>
                      <a:srgbClr val="FF8193"/>
                    </a:solidFill>
                  </a:tcPr>
                </a:tc>
                <a:extLst>
                  <a:ext uri="{0D108BD9-81ED-4DB2-BD59-A6C34878D82A}">
                    <a16:rowId xmlns:a16="http://schemas.microsoft.com/office/drawing/2014/main" val="10002"/>
                  </a:ext>
                </a:extLst>
              </a:tr>
            </a:tbl>
          </a:graphicData>
        </a:graphic>
      </p:graphicFrame>
      <p:graphicFrame>
        <p:nvGraphicFramePr>
          <p:cNvPr id="8" name="Content Placeholder 2"/>
          <p:cNvGraphicFramePr>
            <a:graphicFrameLocks noGrp="1"/>
          </p:cNvGraphicFramePr>
          <p:nvPr>
            <p:ph idx="1"/>
            <p:extLst>
              <p:ext uri="{D42A27DB-BD31-4B8C-83A1-F6EECF244321}">
                <p14:modId xmlns:p14="http://schemas.microsoft.com/office/powerpoint/2010/main" val="3641147447"/>
              </p:ext>
            </p:extLst>
          </p:nvPr>
        </p:nvGraphicFramePr>
        <p:xfrm>
          <a:off x="254000" y="2813777"/>
          <a:ext cx="8686800" cy="328649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Picture 6"/>
          <p:cNvPicPr>
            <a:picLocks noChangeAspect="1"/>
          </p:cNvPicPr>
          <p:nvPr/>
        </p:nvPicPr>
        <p:blipFill>
          <a:blip r:embed="rId12"/>
          <a:stretch>
            <a:fillRect/>
          </a:stretch>
        </p:blipFill>
        <p:spPr>
          <a:xfrm>
            <a:off x="1" y="0"/>
            <a:ext cx="2231885" cy="2255961"/>
          </a:xfrm>
          <a:prstGeom prst="rect">
            <a:avLst/>
          </a:prstGeom>
        </p:spPr>
      </p:pic>
    </p:spTree>
    <p:extLst>
      <p:ext uri="{BB962C8B-B14F-4D97-AF65-F5344CB8AC3E}">
        <p14:creationId xmlns:p14="http://schemas.microsoft.com/office/powerpoint/2010/main" val="15973354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629415715"/>
              </p:ext>
            </p:extLst>
          </p:nvPr>
        </p:nvGraphicFramePr>
        <p:xfrm>
          <a:off x="-14748" y="990600"/>
          <a:ext cx="9144000" cy="51096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6019" name="TextBox 3"/>
          <p:cNvSpPr txBox="1">
            <a:spLocks noChangeArrowheads="1"/>
          </p:cNvSpPr>
          <p:nvPr/>
        </p:nvSpPr>
        <p:spPr bwMode="auto">
          <a:xfrm>
            <a:off x="423333" y="381000"/>
            <a:ext cx="8363480" cy="954107"/>
          </a:xfrm>
          <a:prstGeom prst="rect">
            <a:avLst/>
          </a:prstGeom>
          <a:noFill/>
          <a:ln w="9525">
            <a:noFill/>
            <a:miter lim="800000"/>
            <a:headEnd/>
            <a:tailEnd/>
          </a:ln>
        </p:spPr>
        <p:txBody>
          <a:bodyPr wrap="square">
            <a:prstTxWarp prst="textNoShape">
              <a:avLst/>
            </a:prstTxWarp>
            <a:spAutoFit/>
          </a:bodyPr>
          <a:lstStyle/>
          <a:p>
            <a:pPr algn="ctr" defTabSz="914400"/>
            <a:r>
              <a:rPr lang="en-US" sz="3200" b="1" dirty="0">
                <a:solidFill>
                  <a:srgbClr val="1C3F95"/>
                </a:solidFill>
                <a:latin typeface="Arial"/>
              </a:rPr>
              <a:t>CARING</a:t>
            </a:r>
          </a:p>
          <a:p>
            <a:pPr algn="ctr" defTabSz="914400"/>
            <a:r>
              <a:rPr lang="en-US" sz="2400" dirty="0">
                <a:solidFill>
                  <a:srgbClr val="1C3F95"/>
                </a:solidFill>
                <a:latin typeface="Arial"/>
              </a:rPr>
              <a:t>I will be a better student if I act on the following beliefs:</a:t>
            </a:r>
            <a:endParaRPr lang="en-US" dirty="0">
              <a:solidFill>
                <a:prstClr val="black"/>
              </a:solidFill>
              <a:latin typeface="Arial"/>
            </a:endParaRPr>
          </a:p>
        </p:txBody>
      </p:sp>
    </p:spTree>
    <p:extLst>
      <p:ext uri="{BB962C8B-B14F-4D97-AF65-F5344CB8AC3E}">
        <p14:creationId xmlns:p14="http://schemas.microsoft.com/office/powerpoint/2010/main" val="2889005978"/>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64766557"/>
              </p:ext>
            </p:extLst>
          </p:nvPr>
        </p:nvGraphicFramePr>
        <p:xfrm>
          <a:off x="247840" y="1149329"/>
          <a:ext cx="8743761" cy="5044440"/>
        </p:xfrm>
        <a:graphic>
          <a:graphicData uri="http://schemas.openxmlformats.org/drawingml/2006/table">
            <a:tbl>
              <a:tblPr firstRow="1" bandRow="1">
                <a:tableStyleId>{125E5076-3810-47DD-B79F-674D7AD40C01}</a:tableStyleId>
              </a:tblPr>
              <a:tblGrid>
                <a:gridCol w="1352361">
                  <a:extLst>
                    <a:ext uri="{9D8B030D-6E8A-4147-A177-3AD203B41FA5}">
                      <a16:colId xmlns:a16="http://schemas.microsoft.com/office/drawing/2014/main" val="20000"/>
                    </a:ext>
                  </a:extLst>
                </a:gridCol>
                <a:gridCol w="2991039">
                  <a:extLst>
                    <a:ext uri="{9D8B030D-6E8A-4147-A177-3AD203B41FA5}">
                      <a16:colId xmlns:a16="http://schemas.microsoft.com/office/drawing/2014/main" val="20001"/>
                    </a:ext>
                  </a:extLst>
                </a:gridCol>
                <a:gridCol w="4400361">
                  <a:extLst>
                    <a:ext uri="{9D8B030D-6E8A-4147-A177-3AD203B41FA5}">
                      <a16:colId xmlns:a16="http://schemas.microsoft.com/office/drawing/2014/main" val="20002"/>
                    </a:ext>
                  </a:extLst>
                </a:gridCol>
              </a:tblGrid>
              <a:tr h="356190">
                <a:tc>
                  <a:txBody>
                    <a:bodyPr/>
                    <a:lstStyle/>
                    <a:p>
                      <a:endParaRPr lang="en-US"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AD2FF"/>
                    </a:solidFill>
                  </a:tcPr>
                </a:tc>
                <a:tc>
                  <a:txBody>
                    <a:bodyPr/>
                    <a:lstStyle/>
                    <a:p>
                      <a:pPr algn="ctr"/>
                      <a:r>
                        <a:rPr lang="en-US" dirty="0">
                          <a:solidFill>
                            <a:srgbClr val="002060"/>
                          </a:solidFill>
                        </a:rPr>
                        <a:t>Elementary</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AD2FF"/>
                    </a:solidFill>
                  </a:tcPr>
                </a:tc>
                <a:tc>
                  <a:txBody>
                    <a:bodyPr/>
                    <a:lstStyle/>
                    <a:p>
                      <a:pPr algn="ctr"/>
                      <a:r>
                        <a:rPr lang="en-US" baseline="0" dirty="0">
                          <a:solidFill>
                            <a:srgbClr val="002060"/>
                          </a:solidFill>
                        </a:rPr>
                        <a:t>Secondary</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AD2FF"/>
                    </a:solidFill>
                  </a:tcPr>
                </a:tc>
                <a:extLst>
                  <a:ext uri="{0D108BD9-81ED-4DB2-BD59-A6C34878D82A}">
                    <a16:rowId xmlns:a16="http://schemas.microsoft.com/office/drawing/2014/main" val="10000"/>
                  </a:ext>
                </a:extLst>
              </a:tr>
              <a:tr h="1098254">
                <a:tc>
                  <a:txBody>
                    <a:bodyPr/>
                    <a:lstStyle/>
                    <a:p>
                      <a:r>
                        <a:rPr lang="en-US" sz="1700" dirty="0">
                          <a:solidFill>
                            <a:srgbClr val="002060"/>
                          </a:solidFill>
                        </a:rPr>
                        <a:t>Key Questions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700" dirty="0">
                          <a:solidFill>
                            <a:srgbClr val="002060"/>
                          </a:solidFill>
                        </a:rPr>
                        <a:t>How</a:t>
                      </a:r>
                      <a:r>
                        <a:rPr lang="en-US" sz="1700" baseline="0" dirty="0">
                          <a:solidFill>
                            <a:srgbClr val="002060"/>
                          </a:solidFill>
                        </a:rPr>
                        <a:t> can I show I care?</a:t>
                      </a:r>
                    </a:p>
                    <a:p>
                      <a:r>
                        <a:rPr lang="en-US" sz="1700" baseline="0" dirty="0">
                          <a:solidFill>
                            <a:srgbClr val="002060"/>
                          </a:solidFill>
                        </a:rPr>
                        <a:t>How can I develop empathy?</a:t>
                      </a:r>
                      <a:endParaRPr lang="en-US" sz="1700" dirty="0">
                        <a:solidFill>
                          <a:srgbClr val="002060"/>
                        </a:solidFil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700" dirty="0">
                          <a:solidFill>
                            <a:srgbClr val="002060"/>
                          </a:solidFill>
                        </a:rPr>
                        <a:t>How can I become</a:t>
                      </a:r>
                      <a:r>
                        <a:rPr lang="en-US" sz="1700" baseline="0" dirty="0">
                          <a:solidFill>
                            <a:srgbClr val="002060"/>
                          </a:solidFill>
                        </a:rPr>
                        <a:t> more altruistic?</a:t>
                      </a:r>
                    </a:p>
                    <a:p>
                      <a:r>
                        <a:rPr lang="en-US" sz="1700" baseline="0" dirty="0">
                          <a:solidFill>
                            <a:srgbClr val="002060"/>
                          </a:solidFill>
                        </a:rPr>
                        <a:t>How can I learn forgiveness?</a:t>
                      </a:r>
                    </a:p>
                    <a:p>
                      <a:r>
                        <a:rPr lang="en-US" sz="1700" baseline="0" dirty="0">
                          <a:solidFill>
                            <a:srgbClr val="002060"/>
                          </a:solidFill>
                        </a:rPr>
                        <a:t>How can I show conviction for and commitment to being a caring person?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359762">
                <a:tc>
                  <a:txBody>
                    <a:bodyPr/>
                    <a:lstStyle/>
                    <a:p>
                      <a:r>
                        <a:rPr lang="en-US" sz="1700" dirty="0">
                          <a:solidFill>
                            <a:srgbClr val="002060"/>
                          </a:solidFill>
                        </a:rPr>
                        <a:t>Supporting Questions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AD2FF"/>
                    </a:solidFill>
                  </a:tcPr>
                </a:tc>
                <a:tc>
                  <a:txBody>
                    <a:bodyPr/>
                    <a:lstStyle/>
                    <a:p>
                      <a:r>
                        <a:rPr lang="en-US" sz="1700" dirty="0">
                          <a:solidFill>
                            <a:srgbClr val="002060"/>
                          </a:solidFill>
                        </a:rPr>
                        <a:t>What</a:t>
                      </a:r>
                      <a:r>
                        <a:rPr lang="en-US" sz="1700" baseline="0" dirty="0">
                          <a:solidFill>
                            <a:srgbClr val="002060"/>
                          </a:solidFill>
                        </a:rPr>
                        <a:t> does caring mean?</a:t>
                      </a:r>
                    </a:p>
                    <a:p>
                      <a:r>
                        <a:rPr lang="en-US" sz="1700" baseline="0" dirty="0">
                          <a:solidFill>
                            <a:srgbClr val="002060"/>
                          </a:solidFill>
                        </a:rPr>
                        <a:t>How can I care for my friends?</a:t>
                      </a:r>
                    </a:p>
                    <a:p>
                      <a:r>
                        <a:rPr lang="en-US" sz="1700" baseline="0" dirty="0">
                          <a:solidFill>
                            <a:srgbClr val="002060"/>
                          </a:solidFill>
                        </a:rPr>
                        <a:t>Who cares for me?</a:t>
                      </a:r>
                    </a:p>
                    <a:p>
                      <a:r>
                        <a:rPr lang="en-US" sz="1700" baseline="0" dirty="0">
                          <a:solidFill>
                            <a:srgbClr val="002060"/>
                          </a:solidFill>
                        </a:rPr>
                        <a:t>How can I show caring?</a:t>
                      </a:r>
                    </a:p>
                    <a:p>
                      <a:r>
                        <a:rPr lang="en-US" sz="1700" baseline="0" dirty="0">
                          <a:solidFill>
                            <a:srgbClr val="002060"/>
                          </a:solidFill>
                        </a:rPr>
                        <a:t>What happens when I hurt someone?</a:t>
                      </a:r>
                    </a:p>
                    <a:p>
                      <a:r>
                        <a:rPr lang="en-US" sz="1700" baseline="0" dirty="0">
                          <a:solidFill>
                            <a:srgbClr val="002060"/>
                          </a:solidFill>
                        </a:rPr>
                        <a:t>How do I feel when I am hurt by someone?</a:t>
                      </a:r>
                      <a:endParaRPr lang="en-US" sz="1700" dirty="0">
                        <a:solidFill>
                          <a:srgbClr val="002060"/>
                        </a:solidFil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AD2FF"/>
                    </a:solidFill>
                  </a:tcPr>
                </a:tc>
                <a:tc>
                  <a:txBody>
                    <a:bodyPr/>
                    <a:lstStyle/>
                    <a:p>
                      <a:r>
                        <a:rPr lang="en-US" sz="1700" dirty="0">
                          <a:solidFill>
                            <a:srgbClr val="002060"/>
                          </a:solidFill>
                        </a:rPr>
                        <a:t>How do I feel when someone helps me?</a:t>
                      </a:r>
                    </a:p>
                    <a:p>
                      <a:r>
                        <a:rPr lang="en-US" sz="1700" dirty="0">
                          <a:solidFill>
                            <a:srgbClr val="002060"/>
                          </a:solidFill>
                        </a:rPr>
                        <a:t>What should I think about when others need help?</a:t>
                      </a:r>
                    </a:p>
                    <a:p>
                      <a:r>
                        <a:rPr lang="en-US" sz="1700" dirty="0">
                          <a:solidFill>
                            <a:srgbClr val="002060"/>
                          </a:solidFill>
                        </a:rPr>
                        <a:t>What should I do when someone hurts me?</a:t>
                      </a:r>
                    </a:p>
                    <a:p>
                      <a:r>
                        <a:rPr lang="en-US" sz="1700" dirty="0">
                          <a:solidFill>
                            <a:srgbClr val="002060"/>
                          </a:solidFill>
                        </a:rPr>
                        <a:t>How can I avoid hurting others?</a:t>
                      </a:r>
                    </a:p>
                    <a:p>
                      <a:r>
                        <a:rPr lang="en-US" sz="1700" dirty="0">
                          <a:solidFill>
                            <a:srgbClr val="002060"/>
                          </a:solidFill>
                        </a:rPr>
                        <a:t>What can I learn from people who’ve forgiven me for mistakes I’ve made?</a:t>
                      </a:r>
                    </a:p>
                    <a:p>
                      <a:r>
                        <a:rPr lang="en-US" sz="1700" dirty="0">
                          <a:solidFill>
                            <a:srgbClr val="002060"/>
                          </a:solidFill>
                        </a:rPr>
                        <a:t>How can I teach others to be more caring?</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AD2FF"/>
                    </a:solidFill>
                  </a:tcPr>
                </a:tc>
                <a:extLst>
                  <a:ext uri="{0D108BD9-81ED-4DB2-BD59-A6C34878D82A}">
                    <a16:rowId xmlns:a16="http://schemas.microsoft.com/office/drawing/2014/main" val="10002"/>
                  </a:ext>
                </a:extLst>
              </a:tr>
              <a:tr h="1098254">
                <a:tc>
                  <a:txBody>
                    <a:bodyPr/>
                    <a:lstStyle/>
                    <a:p>
                      <a:r>
                        <a:rPr lang="en-US" sz="1700" dirty="0">
                          <a:solidFill>
                            <a:srgbClr val="002060"/>
                          </a:solidFill>
                        </a:rPr>
                        <a:t>Key Concepts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700" dirty="0">
                          <a:solidFill>
                            <a:srgbClr val="002060"/>
                          </a:solidFill>
                        </a:rPr>
                        <a:t>Concern</a:t>
                      </a:r>
                      <a:r>
                        <a:rPr lang="en-US" sz="1700" baseline="0" dirty="0">
                          <a:solidFill>
                            <a:srgbClr val="002060"/>
                          </a:solidFill>
                        </a:rPr>
                        <a:t> for others, kindness, compassion, love, charity, empathy, mercy, forgiveness</a:t>
                      </a:r>
                      <a:endParaRPr lang="en-US" sz="1700" dirty="0">
                        <a:solidFill>
                          <a:srgbClr val="002060"/>
                        </a:solidFil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700" dirty="0">
                        <a:solidFill>
                          <a:srgbClr val="002060"/>
                        </a:solidFil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a:xfrm>
            <a:off x="457200" y="274638"/>
            <a:ext cx="8229600" cy="803013"/>
          </a:xfrm>
        </p:spPr>
        <p:txBody>
          <a:bodyPr/>
          <a:lstStyle/>
          <a:p>
            <a:r>
              <a:rPr lang="en-US" dirty="0">
                <a:solidFill>
                  <a:srgbClr val="002060"/>
                </a:solidFill>
              </a:rPr>
              <a:t>CARING</a:t>
            </a:r>
          </a:p>
        </p:txBody>
      </p:sp>
    </p:spTree>
    <p:extLst>
      <p:ext uri="{BB962C8B-B14F-4D97-AF65-F5344CB8AC3E}">
        <p14:creationId xmlns:p14="http://schemas.microsoft.com/office/powerpoint/2010/main" val="392095121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549400" y="1133788"/>
            <a:ext cx="6248400" cy="1098002"/>
          </a:xfrm>
          <a:prstGeom prst="roundRect">
            <a:avLst/>
          </a:prstGeom>
          <a:solidFill>
            <a:srgbClr val="234098"/>
          </a:solidFill>
          <a:ln>
            <a:solidFill>
              <a:srgbClr val="9AD2FF"/>
            </a:solidFill>
          </a:ln>
          <a:effectLst>
            <a:reflection blurRad="6350" stA="50000" endA="275" endPos="400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6800">
              <a:lnSpc>
                <a:spcPct val="90000"/>
              </a:lnSpc>
              <a:spcBef>
                <a:spcPct val="0"/>
              </a:spcBef>
              <a:spcAft>
                <a:spcPct val="35000"/>
              </a:spcAft>
            </a:pPr>
            <a:r>
              <a:rPr lang="en-US" sz="3600" b="1" dirty="0">
                <a:solidFill>
                  <a:prstClr val="white"/>
                </a:solidFill>
                <a:effectLst>
                  <a:outerShdw blurRad="38100" dist="38100" dir="2700000" algn="tl">
                    <a:srgbClr val="000000">
                      <a:alpha val="43137"/>
                    </a:srgbClr>
                  </a:outerShdw>
                </a:effectLst>
                <a:latin typeface="Arial Black"/>
                <a:cs typeface="Arial Black"/>
              </a:rPr>
              <a:t>Video Lesson</a:t>
            </a:r>
          </a:p>
        </p:txBody>
      </p:sp>
      <p:sp>
        <p:nvSpPr>
          <p:cNvPr id="2" name="TextBox 1"/>
          <p:cNvSpPr txBox="1"/>
          <p:nvPr/>
        </p:nvSpPr>
        <p:spPr>
          <a:xfrm>
            <a:off x="1854200" y="3048000"/>
            <a:ext cx="5765800" cy="1537344"/>
          </a:xfrm>
          <a:prstGeom prst="rect">
            <a:avLst/>
          </a:prstGeom>
          <a:noFill/>
        </p:spPr>
        <p:txBody>
          <a:bodyPr wrap="square" rtlCol="0">
            <a:spAutoFit/>
          </a:bodyPr>
          <a:lstStyle/>
          <a:p>
            <a:pPr lvl="0" algn="ctr" defTabSz="1066800">
              <a:lnSpc>
                <a:spcPct val="90000"/>
              </a:lnSpc>
              <a:spcBef>
                <a:spcPct val="0"/>
              </a:spcBef>
              <a:spcAft>
                <a:spcPct val="35000"/>
              </a:spcAft>
            </a:pPr>
            <a:r>
              <a:rPr lang="en-US" sz="3600" dirty="0">
                <a:solidFill>
                  <a:srgbClr val="000000"/>
                </a:solidFill>
                <a:effectLst>
                  <a:outerShdw blurRad="38100" dist="38100" dir="2700000" algn="tl">
                    <a:srgbClr val="000000">
                      <a:alpha val="43137"/>
                    </a:srgbClr>
                  </a:outerShdw>
                </a:effectLst>
                <a:latin typeface="BlairMdITC TT-Medium"/>
                <a:cs typeface="BlairMdITC TT-Medium"/>
              </a:rPr>
              <a:t>Change Your Words</a:t>
            </a:r>
          </a:p>
          <a:p>
            <a:endParaRPr lang="en-US" dirty="0"/>
          </a:p>
        </p:txBody>
      </p:sp>
    </p:spTree>
    <p:extLst>
      <p:ext uri="{BB962C8B-B14F-4D97-AF65-F5344CB8AC3E}">
        <p14:creationId xmlns:p14="http://schemas.microsoft.com/office/powerpoint/2010/main" val="121116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1138501579"/>
              </p:ext>
            </p:extLst>
          </p:nvPr>
        </p:nvGraphicFramePr>
        <p:xfrm>
          <a:off x="381000" y="609600"/>
          <a:ext cx="84582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6364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9">
                                            <p:graphicEl>
                                              <a:dgm id="{9C9DD6C5-8AFD-4ABE-9AEC-D7EB0034F128}"/>
                                            </p:graphicEl>
                                          </p:spTgt>
                                        </p:tgtEl>
                                        <p:attrNameLst>
                                          <p:attrName>style.visibility</p:attrName>
                                        </p:attrNameLst>
                                      </p:cBhvr>
                                      <p:to>
                                        <p:strVal val="visible"/>
                                      </p:to>
                                    </p:set>
                                    <p:anim calcmode="lin" valueType="num">
                                      <p:cBhvr additive="base">
                                        <p:cTn id="7" dur="500" fill="hold"/>
                                        <p:tgtEl>
                                          <p:spTgt spid="9">
                                            <p:graphicEl>
                                              <a:dgm id="{9C9DD6C5-8AFD-4ABE-9AEC-D7EB0034F128}"/>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
                                            <p:graphicEl>
                                              <a:dgm id="{9C9DD6C5-8AFD-4ABE-9AEC-D7EB0034F128}"/>
                                            </p:graphic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9">
                                            <p:graphicEl>
                                              <a:dgm id="{EDBA044A-8873-4BA7-90A3-DF883AA7E9AE}"/>
                                            </p:graphicEl>
                                          </p:spTgt>
                                        </p:tgtEl>
                                        <p:attrNameLst>
                                          <p:attrName>style.visibility</p:attrName>
                                        </p:attrNameLst>
                                      </p:cBhvr>
                                      <p:to>
                                        <p:strVal val="visible"/>
                                      </p:to>
                                    </p:set>
                                    <p:anim calcmode="lin" valueType="num">
                                      <p:cBhvr additive="base">
                                        <p:cTn id="13" dur="500" fill="hold"/>
                                        <p:tgtEl>
                                          <p:spTgt spid="9">
                                            <p:graphicEl>
                                              <a:dgm id="{EDBA044A-8873-4BA7-90A3-DF883AA7E9AE}"/>
                                            </p:graphic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graphicEl>
                                              <a:dgm id="{EDBA044A-8873-4BA7-90A3-DF883AA7E9AE}"/>
                                            </p:graphicEl>
                                          </p:spTgt>
                                        </p:tgtEl>
                                        <p:attrNameLst>
                                          <p:attrName>ppt_y</p:attrName>
                                        </p:attrNameLst>
                                      </p:cBhvr>
                                      <p:tavLst>
                                        <p:tav tm="0">
                                          <p:val>
                                            <p:strVal val="0-#ppt_h/2"/>
                                          </p:val>
                                        </p:tav>
                                        <p:tav tm="100000">
                                          <p:val>
                                            <p:strVal val="#ppt_y"/>
                                          </p:val>
                                        </p:tav>
                                      </p:tavLst>
                                    </p:anim>
                                  </p:childTnLst>
                                </p:cTn>
                              </p:par>
                              <p:par>
                                <p:cTn id="15" presetID="2" presetClass="entr" presetSubtype="9" fill="hold" grpId="0" nodeType="withEffect">
                                  <p:stCondLst>
                                    <p:cond delay="0"/>
                                  </p:stCondLst>
                                  <p:childTnLst>
                                    <p:set>
                                      <p:cBhvr>
                                        <p:cTn id="16" dur="1" fill="hold">
                                          <p:stCondLst>
                                            <p:cond delay="0"/>
                                          </p:stCondLst>
                                        </p:cTn>
                                        <p:tgtEl>
                                          <p:spTgt spid="9">
                                            <p:graphicEl>
                                              <a:dgm id="{3E02DE42-70E1-4877-8DCC-77A7CEAA2D50}"/>
                                            </p:graphicEl>
                                          </p:spTgt>
                                        </p:tgtEl>
                                        <p:attrNameLst>
                                          <p:attrName>style.visibility</p:attrName>
                                        </p:attrNameLst>
                                      </p:cBhvr>
                                      <p:to>
                                        <p:strVal val="visible"/>
                                      </p:to>
                                    </p:set>
                                    <p:anim calcmode="lin" valueType="num">
                                      <p:cBhvr additive="base">
                                        <p:cTn id="17" dur="500" fill="hold"/>
                                        <p:tgtEl>
                                          <p:spTgt spid="9">
                                            <p:graphicEl>
                                              <a:dgm id="{3E02DE42-70E1-4877-8DCC-77A7CEAA2D50}"/>
                                            </p:graphic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9">
                                            <p:graphicEl>
                                              <a:dgm id="{3E02DE42-70E1-4877-8DCC-77A7CEAA2D50}"/>
                                            </p:graphic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9" fill="hold" grpId="0" nodeType="clickEffect">
                                  <p:stCondLst>
                                    <p:cond delay="0"/>
                                  </p:stCondLst>
                                  <p:childTnLst>
                                    <p:set>
                                      <p:cBhvr>
                                        <p:cTn id="22" dur="1" fill="hold">
                                          <p:stCondLst>
                                            <p:cond delay="0"/>
                                          </p:stCondLst>
                                        </p:cTn>
                                        <p:tgtEl>
                                          <p:spTgt spid="9">
                                            <p:graphicEl>
                                              <a:dgm id="{2BE0655C-1C60-BC49-A292-05AC99C871E8}"/>
                                            </p:graphicEl>
                                          </p:spTgt>
                                        </p:tgtEl>
                                        <p:attrNameLst>
                                          <p:attrName>style.visibility</p:attrName>
                                        </p:attrNameLst>
                                      </p:cBhvr>
                                      <p:to>
                                        <p:strVal val="visible"/>
                                      </p:to>
                                    </p:set>
                                    <p:anim calcmode="lin" valueType="num">
                                      <p:cBhvr additive="base">
                                        <p:cTn id="23" dur="500" fill="hold"/>
                                        <p:tgtEl>
                                          <p:spTgt spid="9">
                                            <p:graphicEl>
                                              <a:dgm id="{2BE0655C-1C60-BC49-A292-05AC99C871E8}"/>
                                            </p:graphic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9">
                                            <p:graphicEl>
                                              <a:dgm id="{2BE0655C-1C60-BC49-A292-05AC99C871E8}"/>
                                            </p:graphicEl>
                                          </p:spTgt>
                                        </p:tgtEl>
                                        <p:attrNameLst>
                                          <p:attrName>ppt_y</p:attrName>
                                        </p:attrNameLst>
                                      </p:cBhvr>
                                      <p:tavLst>
                                        <p:tav tm="0">
                                          <p:val>
                                            <p:strVal val="0-#ppt_h/2"/>
                                          </p:val>
                                        </p:tav>
                                        <p:tav tm="100000">
                                          <p:val>
                                            <p:strVal val="#ppt_y"/>
                                          </p:val>
                                        </p:tav>
                                      </p:tavLst>
                                    </p:anim>
                                  </p:childTnLst>
                                </p:cTn>
                              </p:par>
                              <p:par>
                                <p:cTn id="25" presetID="2" presetClass="entr" presetSubtype="9" fill="hold" grpId="0" nodeType="withEffect">
                                  <p:stCondLst>
                                    <p:cond delay="0"/>
                                  </p:stCondLst>
                                  <p:childTnLst>
                                    <p:set>
                                      <p:cBhvr>
                                        <p:cTn id="26" dur="1" fill="hold">
                                          <p:stCondLst>
                                            <p:cond delay="0"/>
                                          </p:stCondLst>
                                        </p:cTn>
                                        <p:tgtEl>
                                          <p:spTgt spid="9">
                                            <p:graphicEl>
                                              <a:dgm id="{D4024193-DBC1-F340-B7AF-188FA31451D1}"/>
                                            </p:graphicEl>
                                          </p:spTgt>
                                        </p:tgtEl>
                                        <p:attrNameLst>
                                          <p:attrName>style.visibility</p:attrName>
                                        </p:attrNameLst>
                                      </p:cBhvr>
                                      <p:to>
                                        <p:strVal val="visible"/>
                                      </p:to>
                                    </p:set>
                                    <p:anim calcmode="lin" valueType="num">
                                      <p:cBhvr additive="base">
                                        <p:cTn id="27" dur="500" fill="hold"/>
                                        <p:tgtEl>
                                          <p:spTgt spid="9">
                                            <p:graphicEl>
                                              <a:dgm id="{D4024193-DBC1-F340-B7AF-188FA31451D1}"/>
                                            </p:graphic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9">
                                            <p:graphicEl>
                                              <a:dgm id="{D4024193-DBC1-F340-B7AF-188FA31451D1}"/>
                                            </p:graphic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84047" y="955600"/>
            <a:ext cx="2920238" cy="1295400"/>
          </a:xfrm>
        </p:spPr>
        <p:txBody>
          <a:bodyPr/>
          <a:lstStyle/>
          <a:p>
            <a:r>
              <a:rPr lang="en-US" dirty="0">
                <a:latin typeface="Arial Black"/>
                <a:cs typeface="Arial Black"/>
              </a:rPr>
              <a:t>Creating a Culture of Kindness</a:t>
            </a:r>
          </a:p>
        </p:txBody>
      </p:sp>
      <p:graphicFrame>
        <p:nvGraphicFramePr>
          <p:cNvPr id="5" name="Diagram 4"/>
          <p:cNvGraphicFramePr/>
          <p:nvPr>
            <p:extLst>
              <p:ext uri="{D42A27DB-BD31-4B8C-83A1-F6EECF244321}">
                <p14:modId xmlns:p14="http://schemas.microsoft.com/office/powerpoint/2010/main" val="1849034865"/>
              </p:ext>
            </p:extLst>
          </p:nvPr>
        </p:nvGraphicFramePr>
        <p:xfrm>
          <a:off x="3674915" y="381000"/>
          <a:ext cx="4964025"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01858" name="Picture 2" descr="http://new.org/blog/wp-content/uploads/2009/10/unity.jpg"/>
          <p:cNvPicPr>
            <a:picLocks noChangeAspect="1" noChangeArrowheads="1"/>
          </p:cNvPicPr>
          <p:nvPr/>
        </p:nvPicPr>
        <p:blipFill>
          <a:blip r:embed="rId8" cstate="print"/>
          <a:srcRect/>
          <a:stretch>
            <a:fillRect/>
          </a:stretch>
        </p:blipFill>
        <p:spPr bwMode="auto">
          <a:xfrm>
            <a:off x="711200" y="2957207"/>
            <a:ext cx="2362200" cy="2362200"/>
          </a:xfrm>
          <a:prstGeom prst="rect">
            <a:avLst/>
          </a:prstGeom>
          <a:noFill/>
        </p:spPr>
      </p:pic>
    </p:spTree>
    <p:extLst>
      <p:ext uri="{BB962C8B-B14F-4D97-AF65-F5344CB8AC3E}">
        <p14:creationId xmlns:p14="http://schemas.microsoft.com/office/powerpoint/2010/main" val="7953799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14400" y="0"/>
            <a:ext cx="7315200" cy="1295400"/>
          </a:xfrm>
        </p:spPr>
        <p:txBody>
          <a:bodyPr/>
          <a:lstStyle/>
          <a:p>
            <a:r>
              <a:rPr lang="en-US" sz="3600" b="0" dirty="0">
                <a:latin typeface="Arial Black"/>
                <a:cs typeface="Arial Black"/>
              </a:rPr>
              <a:t>Creating a Culture of Kindness</a:t>
            </a:r>
          </a:p>
        </p:txBody>
      </p:sp>
      <p:sp>
        <p:nvSpPr>
          <p:cNvPr id="2885635" name="Rectangle 3"/>
          <p:cNvSpPr>
            <a:spLocks noGrp="1" noChangeArrowheads="1"/>
          </p:cNvSpPr>
          <p:nvPr>
            <p:ph idx="1"/>
          </p:nvPr>
        </p:nvSpPr>
        <p:spPr>
          <a:xfrm>
            <a:off x="5021745" y="1371600"/>
            <a:ext cx="3828839" cy="5257800"/>
          </a:xfrm>
        </p:spPr>
        <p:txBody>
          <a:bodyPr/>
          <a:lstStyle/>
          <a:p>
            <a:pPr marL="339725" indent="-339725"/>
            <a:r>
              <a:rPr lang="en-US" sz="2600" b="0" dirty="0"/>
              <a:t>In a Culture of Kindness, all social incentives encourage and affirm a spirit of generosity and love and discourage all forms of hurtful or demeaning words or acts.</a:t>
            </a:r>
          </a:p>
          <a:p>
            <a:pPr marL="339725" indent="-339725"/>
            <a:r>
              <a:rPr lang="en-US" sz="2600" b="0" dirty="0"/>
              <a:t>In a Culture of Kindness, everyone feels at home</a:t>
            </a:r>
            <a:r>
              <a:rPr lang="en-US" b="0" dirty="0"/>
              <a:t>.</a:t>
            </a:r>
          </a:p>
        </p:txBody>
      </p:sp>
      <p:pic>
        <p:nvPicPr>
          <p:cNvPr id="1428482" name="Picture 2" descr="http://ugandaorphanage.org/images/caring-hands.jpg"/>
          <p:cNvPicPr>
            <a:picLocks noChangeAspect="1" noChangeArrowheads="1"/>
          </p:cNvPicPr>
          <p:nvPr/>
        </p:nvPicPr>
        <p:blipFill rotWithShape="1">
          <a:blip r:embed="rId3" cstate="print"/>
          <a:srcRect l="9260"/>
          <a:stretch/>
        </p:blipFill>
        <p:spPr bwMode="auto">
          <a:xfrm>
            <a:off x="519491" y="1644078"/>
            <a:ext cx="4230251" cy="4167542"/>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988048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14400" y="0"/>
            <a:ext cx="7315200" cy="1295400"/>
          </a:xfrm>
        </p:spPr>
        <p:txBody>
          <a:bodyPr/>
          <a:lstStyle/>
          <a:p>
            <a:r>
              <a:rPr lang="en-US" sz="3600" b="0" dirty="0">
                <a:latin typeface="Arial Black"/>
                <a:cs typeface="Arial Black"/>
              </a:rPr>
              <a:t>Creating a Culture of Kindness</a:t>
            </a:r>
          </a:p>
        </p:txBody>
      </p:sp>
      <p:sp>
        <p:nvSpPr>
          <p:cNvPr id="2885635" name="Rectangle 3"/>
          <p:cNvSpPr>
            <a:spLocks noGrp="1" noChangeArrowheads="1"/>
          </p:cNvSpPr>
          <p:nvPr>
            <p:ph idx="1"/>
          </p:nvPr>
        </p:nvSpPr>
        <p:spPr>
          <a:xfrm>
            <a:off x="5060225" y="1774169"/>
            <a:ext cx="3931375" cy="3810000"/>
          </a:xfrm>
        </p:spPr>
        <p:txBody>
          <a:bodyPr/>
          <a:lstStyle/>
          <a:p>
            <a:pPr marL="339725" indent="-339725"/>
            <a:r>
              <a:rPr lang="en-US" sz="2800" b="0" dirty="0"/>
              <a:t>In a Culture of Kindness, differences are accepted and celebrated.</a:t>
            </a:r>
          </a:p>
          <a:p>
            <a:pPr marL="339725" indent="-339725"/>
            <a:r>
              <a:rPr lang="en-US" sz="2800" b="0" dirty="0"/>
              <a:t>In a Culture of Kindness, it’s all for one and one for all; people stand up for and next to each other.  </a:t>
            </a:r>
          </a:p>
        </p:txBody>
      </p:sp>
      <p:pic>
        <p:nvPicPr>
          <p:cNvPr id="1426434" name="Picture 2" descr="http://2.bp.blogspot.com/_vQgZkX7ouT0/TOIzerN73CI/AAAAAAAAAiU/hWwyLj2QEF8/s1600/bigstockphoto_Unity_and_Strength_755262.jpg"/>
          <p:cNvPicPr>
            <a:picLocks noChangeAspect="1" noChangeArrowheads="1"/>
          </p:cNvPicPr>
          <p:nvPr/>
        </p:nvPicPr>
        <p:blipFill rotWithShape="1">
          <a:blip r:embed="rId3" cstate="print"/>
          <a:srcRect t="18736" r="17329" b="7493"/>
          <a:stretch/>
        </p:blipFill>
        <p:spPr bwMode="auto">
          <a:xfrm>
            <a:off x="230885" y="1600200"/>
            <a:ext cx="4567580" cy="3983969"/>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274135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885635">
                                            <p:txEl>
                                              <p:pRg st="1" end="1"/>
                                            </p:txEl>
                                          </p:spTgt>
                                        </p:tgtEl>
                                        <p:attrNameLst>
                                          <p:attrName>style.visibility</p:attrName>
                                        </p:attrNameLst>
                                      </p:cBhvr>
                                      <p:to>
                                        <p:strVal val="visible"/>
                                      </p:to>
                                    </p:set>
                                    <p:animEffect transition="in" filter="blinds(horizontal)">
                                      <p:cBhvr>
                                        <p:cTn id="7" dur="500"/>
                                        <p:tgtEl>
                                          <p:spTgt spid="28856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41400" y="2463800"/>
            <a:ext cx="6629400" cy="1354217"/>
          </a:xfrm>
          <a:prstGeom prst="rect">
            <a:avLst/>
          </a:prstGeom>
          <a:noFill/>
        </p:spPr>
        <p:txBody>
          <a:bodyPr wrap="square" rtlCol="0">
            <a:spAutoFit/>
          </a:bodyPr>
          <a:lstStyle/>
          <a:p>
            <a:pPr algn="ctr" defTabSz="914400"/>
            <a:r>
              <a:rPr lang="en-US" sz="3200" b="1" dirty="0">
                <a:solidFill>
                  <a:srgbClr val="000000"/>
                </a:solidFill>
                <a:latin typeface="Arial"/>
              </a:rPr>
              <a:t>Creating an ethical climate through integration</a:t>
            </a:r>
          </a:p>
          <a:p>
            <a:pPr defTabSz="914400"/>
            <a:endParaRPr lang="en-US" dirty="0">
              <a:solidFill>
                <a:prstClr val="black"/>
              </a:solidFill>
              <a:latin typeface="Arial"/>
            </a:endParaRPr>
          </a:p>
        </p:txBody>
      </p:sp>
      <p:graphicFrame>
        <p:nvGraphicFramePr>
          <p:cNvPr id="5" name="Diagram 4"/>
          <p:cNvGraphicFramePr/>
          <p:nvPr>
            <p:extLst>
              <p:ext uri="{D42A27DB-BD31-4B8C-83A1-F6EECF244321}">
                <p14:modId xmlns:p14="http://schemas.microsoft.com/office/powerpoint/2010/main" val="2721593531"/>
              </p:ext>
            </p:extLst>
          </p:nvPr>
        </p:nvGraphicFramePr>
        <p:xfrm>
          <a:off x="495681" y="355600"/>
          <a:ext cx="8229600" cy="157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942779" y="4040883"/>
            <a:ext cx="7493895" cy="2092881"/>
          </a:xfrm>
          <a:prstGeom prst="rect">
            <a:avLst/>
          </a:prstGeom>
        </p:spPr>
        <p:txBody>
          <a:bodyPr wrap="square">
            <a:spAutoFit/>
          </a:bodyPr>
          <a:lstStyle/>
          <a:p>
            <a:r>
              <a:rPr lang="en-US" sz="2800" dirty="0">
                <a:solidFill>
                  <a:srgbClr val="1C3F95"/>
                </a:solidFill>
                <a:ea typeface="+mj-ea"/>
                <a:cs typeface="BlairMdITC TT-Medium"/>
              </a:rPr>
              <a:t>Using the integration chart on page 48 of your Training Workbook and the</a:t>
            </a:r>
            <a:r>
              <a:rPr lang="en-US" sz="2800" b="1" dirty="0">
                <a:solidFill>
                  <a:srgbClr val="1C3F95"/>
                </a:solidFill>
                <a:ea typeface="+mj-ea"/>
                <a:cs typeface="BlairMdITC TT-Medium"/>
              </a:rPr>
              <a:t> </a:t>
            </a:r>
            <a:r>
              <a:rPr lang="en-US" sz="2800" dirty="0">
                <a:solidFill>
                  <a:srgbClr val="1C3F95"/>
                </a:solidFill>
                <a:ea typeface="+mj-ea"/>
                <a:cs typeface="BlairMdITC TT-Medium"/>
              </a:rPr>
              <a:t>Matrix, reflect on how you can intentionally </a:t>
            </a:r>
            <a:r>
              <a:rPr lang="en-US" sz="2800" b="1" dirty="0">
                <a:solidFill>
                  <a:srgbClr val="1C3F95"/>
                </a:solidFill>
                <a:ea typeface="+mj-ea"/>
                <a:cs typeface="BlairMdITC TT-Medium"/>
              </a:rPr>
              <a:t>Teach, Enforce, Advocate, and Model CARING. </a:t>
            </a:r>
            <a:br>
              <a:rPr lang="en-US" sz="3200" b="1" dirty="0">
                <a:solidFill>
                  <a:srgbClr val="1C3F95"/>
                </a:solidFill>
                <a:ea typeface="+mj-ea"/>
                <a:cs typeface="BlairMdITC TT-Medium"/>
              </a:rPr>
            </a:br>
            <a:endParaRPr lang="en-GB" dirty="0"/>
          </a:p>
        </p:txBody>
      </p:sp>
    </p:spTree>
    <p:extLst>
      <p:ext uri="{BB962C8B-B14F-4D97-AF65-F5344CB8AC3E}">
        <p14:creationId xmlns:p14="http://schemas.microsoft.com/office/powerpoint/2010/main" val="3819854279"/>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3033524596"/>
              </p:ext>
            </p:extLst>
          </p:nvPr>
        </p:nvGraphicFramePr>
        <p:xfrm>
          <a:off x="2326203" y="274638"/>
          <a:ext cx="6284397" cy="1401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Content Placeholder 7"/>
          <p:cNvGraphicFramePr>
            <a:graphicFrameLocks noGrp="1"/>
          </p:cNvGraphicFramePr>
          <p:nvPr>
            <p:ph idx="1"/>
            <p:extLst>
              <p:ext uri="{D42A27DB-BD31-4B8C-83A1-F6EECF244321}">
                <p14:modId xmlns:p14="http://schemas.microsoft.com/office/powerpoint/2010/main" val="2741525226"/>
              </p:ext>
            </p:extLst>
          </p:nvPr>
        </p:nvGraphicFramePr>
        <p:xfrm>
          <a:off x="457200" y="1828800"/>
          <a:ext cx="8229600" cy="45259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5" name="Picture 4"/>
          <p:cNvPicPr>
            <a:picLocks noChangeAspect="1"/>
          </p:cNvPicPr>
          <p:nvPr/>
        </p:nvPicPr>
        <p:blipFill>
          <a:blip r:embed="rId13"/>
          <a:stretch>
            <a:fillRect/>
          </a:stretch>
        </p:blipFill>
        <p:spPr>
          <a:xfrm>
            <a:off x="1" y="0"/>
            <a:ext cx="2393668" cy="2419489"/>
          </a:xfrm>
          <a:prstGeom prst="rect">
            <a:avLst/>
          </a:prstGeom>
        </p:spPr>
      </p:pic>
    </p:spTree>
    <p:extLst>
      <p:ext uri="{BB962C8B-B14F-4D97-AF65-F5344CB8AC3E}">
        <p14:creationId xmlns:p14="http://schemas.microsoft.com/office/powerpoint/2010/main" val="28194512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2342715624"/>
              </p:ext>
            </p:extLst>
          </p:nvPr>
        </p:nvGraphicFramePr>
        <p:xfrm>
          <a:off x="2501252" y="274638"/>
          <a:ext cx="6185548"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059155117"/>
              </p:ext>
            </p:extLst>
          </p:nvPr>
        </p:nvGraphicFramePr>
        <p:xfrm>
          <a:off x="178231" y="2073431"/>
          <a:ext cx="8710047" cy="4114969"/>
        </p:xfrm>
        <a:graphic>
          <a:graphicData uri="http://schemas.openxmlformats.org/drawingml/2006/table">
            <a:tbl>
              <a:tblPr firstRow="1" firstCol="1" bandRow="1">
                <a:tableStyleId>{5C22544A-7EE6-4342-B048-85BDC9FD1C3A}</a:tableStyleId>
              </a:tblPr>
              <a:tblGrid>
                <a:gridCol w="8710047">
                  <a:extLst>
                    <a:ext uri="{9D8B030D-6E8A-4147-A177-3AD203B41FA5}">
                      <a16:colId xmlns:a16="http://schemas.microsoft.com/office/drawing/2014/main" val="20000"/>
                    </a:ext>
                  </a:extLst>
                </a:gridCol>
              </a:tblGrid>
              <a:tr h="187931">
                <a:tc>
                  <a:txBody>
                    <a:bodyPr/>
                    <a:lstStyle/>
                    <a:p>
                      <a:endParaRPr lang="en-US" sz="2400" dirty="0">
                        <a:effectLst>
                          <a:outerShdw blurRad="38100" dist="38100" dir="2700000" algn="tl">
                            <a:srgbClr val="000000">
                              <a:alpha val="43137"/>
                            </a:srgbClr>
                          </a:outerShdw>
                        </a:effectLst>
                        <a:latin typeface="Calibri"/>
                      </a:endParaRPr>
                    </a:p>
                  </a:txBody>
                  <a:tcPr marL="68580" marR="68580" marT="0" marB="0">
                    <a:solidFill>
                      <a:srgbClr val="92278F"/>
                    </a:solidFill>
                  </a:tcPr>
                </a:tc>
                <a:extLst>
                  <a:ext uri="{0D108BD9-81ED-4DB2-BD59-A6C34878D82A}">
                    <a16:rowId xmlns:a16="http://schemas.microsoft.com/office/drawing/2014/main" val="10000"/>
                  </a:ext>
                </a:extLst>
              </a:tr>
              <a:tr h="619490">
                <a:tc>
                  <a:txBody>
                    <a:bodyPr/>
                    <a:lstStyle/>
                    <a:p>
                      <a:r>
                        <a:rPr lang="en-US" sz="2400" b="0" dirty="0">
                          <a:solidFill>
                            <a:srgbClr val="000000"/>
                          </a:solidFill>
                          <a:effectLst>
                            <a:outerShdw blurRad="38100" dist="38100" dir="2700000" algn="tl">
                              <a:srgbClr val="000000">
                                <a:alpha val="43137"/>
                              </a:srgbClr>
                            </a:outerShdw>
                          </a:effectLst>
                        </a:rPr>
                        <a:t>C7.1. Understand and Appreciate Civil Rights</a:t>
                      </a:r>
                      <a:endParaRPr lang="en-US" sz="2400" b="0" dirty="0">
                        <a:solidFill>
                          <a:srgbClr val="000000"/>
                        </a:solidFill>
                        <a:effectLst>
                          <a:outerShdw blurRad="38100" dist="38100" dir="2700000" algn="tl">
                            <a:srgbClr val="000000">
                              <a:alpha val="43137"/>
                            </a:srgbClr>
                          </a:outerShdw>
                        </a:effectLst>
                        <a:latin typeface="Calibri"/>
                      </a:endParaRPr>
                    </a:p>
                  </a:txBody>
                  <a:tcPr marL="68580" marR="68580" marT="0" marB="0">
                    <a:solidFill>
                      <a:srgbClr val="DC7EBD"/>
                    </a:solidFill>
                  </a:tcPr>
                </a:tc>
                <a:extLst>
                  <a:ext uri="{0D108BD9-81ED-4DB2-BD59-A6C34878D82A}">
                    <a16:rowId xmlns:a16="http://schemas.microsoft.com/office/drawing/2014/main" val="10001"/>
                  </a:ext>
                </a:extLst>
              </a:tr>
              <a:tr h="619490">
                <a:tc>
                  <a:txBody>
                    <a:bodyPr/>
                    <a:lstStyle/>
                    <a:p>
                      <a:r>
                        <a:rPr lang="en-US" sz="2400" b="0" dirty="0">
                          <a:solidFill>
                            <a:srgbClr val="000000"/>
                          </a:solidFill>
                          <a:effectLst>
                            <a:outerShdw blurRad="38100" dist="38100" dir="2700000" algn="tl">
                              <a:srgbClr val="000000">
                                <a:alpha val="43137"/>
                              </a:srgbClr>
                            </a:outerShdw>
                          </a:effectLst>
                        </a:rPr>
                        <a:t>C7.2. Understand and Fulfill</a:t>
                      </a:r>
                      <a:r>
                        <a:rPr lang="en-US" sz="2400" b="0" baseline="0" dirty="0">
                          <a:solidFill>
                            <a:srgbClr val="000000"/>
                          </a:solidFill>
                          <a:effectLst>
                            <a:outerShdw blurRad="38100" dist="38100" dir="2700000" algn="tl">
                              <a:srgbClr val="000000">
                                <a:alpha val="43137"/>
                              </a:srgbClr>
                            </a:outerShdw>
                          </a:effectLst>
                        </a:rPr>
                        <a:t> </a:t>
                      </a:r>
                      <a:r>
                        <a:rPr lang="en-US" sz="2400" b="0" dirty="0">
                          <a:solidFill>
                            <a:srgbClr val="000000"/>
                          </a:solidFill>
                          <a:effectLst>
                            <a:outerShdw blurRad="38100" dist="38100" dir="2700000" algn="tl">
                              <a:srgbClr val="000000">
                                <a:alpha val="43137"/>
                              </a:srgbClr>
                            </a:outerShdw>
                          </a:effectLst>
                        </a:rPr>
                        <a:t>Civil Responsibilities</a:t>
                      </a:r>
                      <a:endParaRPr lang="en-US" sz="2400" b="0" dirty="0">
                        <a:solidFill>
                          <a:srgbClr val="000000"/>
                        </a:solidFill>
                        <a:effectLst>
                          <a:outerShdw blurRad="38100" dist="38100" dir="2700000" algn="tl">
                            <a:srgbClr val="000000">
                              <a:alpha val="43137"/>
                            </a:srgbClr>
                          </a:outerShdw>
                        </a:effectLst>
                        <a:latin typeface="Calibri"/>
                      </a:endParaRPr>
                    </a:p>
                  </a:txBody>
                  <a:tcPr marL="68580" marR="68580" marT="0" marB="0">
                    <a:solidFill>
                      <a:srgbClr val="DC7EBD"/>
                    </a:solidFill>
                  </a:tcPr>
                </a:tc>
                <a:extLst>
                  <a:ext uri="{0D108BD9-81ED-4DB2-BD59-A6C34878D82A}">
                    <a16:rowId xmlns:a16="http://schemas.microsoft.com/office/drawing/2014/main" val="10002"/>
                  </a:ext>
                </a:extLst>
              </a:tr>
              <a:tr h="619490">
                <a:tc>
                  <a:txBody>
                    <a:bodyPr/>
                    <a:lstStyle/>
                    <a:p>
                      <a:r>
                        <a:rPr lang="en-US" sz="2400" b="0" dirty="0">
                          <a:solidFill>
                            <a:srgbClr val="000000"/>
                          </a:solidFill>
                          <a:effectLst>
                            <a:outerShdw blurRad="38100" dist="38100" dir="2700000" algn="tl">
                              <a:srgbClr val="000000">
                                <a:alpha val="43137"/>
                              </a:srgbClr>
                            </a:outerShdw>
                          </a:effectLst>
                        </a:rPr>
                        <a:t>C7.3 Respect Authority and Obey Laws </a:t>
                      </a:r>
                      <a:endParaRPr lang="en-US" sz="2400" b="0" dirty="0">
                        <a:solidFill>
                          <a:srgbClr val="000000"/>
                        </a:solidFill>
                        <a:effectLst>
                          <a:outerShdw blurRad="38100" dist="38100" dir="2700000" algn="tl">
                            <a:srgbClr val="000000">
                              <a:alpha val="43137"/>
                            </a:srgbClr>
                          </a:outerShdw>
                        </a:effectLst>
                        <a:latin typeface="Calibri"/>
                      </a:endParaRPr>
                    </a:p>
                  </a:txBody>
                  <a:tcPr marL="68580" marR="68580" marT="0" marB="0">
                    <a:solidFill>
                      <a:srgbClr val="DC7EBD"/>
                    </a:solidFill>
                  </a:tcPr>
                </a:tc>
                <a:extLst>
                  <a:ext uri="{0D108BD9-81ED-4DB2-BD59-A6C34878D82A}">
                    <a16:rowId xmlns:a16="http://schemas.microsoft.com/office/drawing/2014/main" val="10003"/>
                  </a:ext>
                </a:extLst>
              </a:tr>
              <a:tr h="619490">
                <a:tc>
                  <a:txBody>
                    <a:bodyPr/>
                    <a:lstStyle/>
                    <a:p>
                      <a:pPr>
                        <a:tabLst>
                          <a:tab pos="99695" algn="l"/>
                        </a:tabLst>
                      </a:pPr>
                      <a:r>
                        <a:rPr lang="en-US" sz="2400" b="0" dirty="0">
                          <a:solidFill>
                            <a:srgbClr val="000000"/>
                          </a:solidFill>
                          <a:effectLst>
                            <a:outerShdw blurRad="38100" dist="38100" dir="2700000" algn="tl">
                              <a:srgbClr val="000000">
                                <a:alpha val="43137"/>
                              </a:srgbClr>
                            </a:outerShdw>
                          </a:effectLst>
                        </a:rPr>
                        <a:t>C7.4. Participate in Democratic Process</a:t>
                      </a:r>
                      <a:endParaRPr lang="en-US" sz="2400" b="0" dirty="0">
                        <a:solidFill>
                          <a:srgbClr val="000000"/>
                        </a:solidFill>
                        <a:effectLst>
                          <a:outerShdw blurRad="38100" dist="38100" dir="2700000" algn="tl">
                            <a:srgbClr val="000000">
                              <a:alpha val="43137"/>
                            </a:srgbClr>
                          </a:outerShdw>
                        </a:effectLst>
                        <a:latin typeface="Calibri"/>
                      </a:endParaRPr>
                    </a:p>
                  </a:txBody>
                  <a:tcPr marL="68580" marR="68580" marT="0" marB="0">
                    <a:solidFill>
                      <a:srgbClr val="DC7EBD"/>
                    </a:solidFill>
                  </a:tcPr>
                </a:tc>
                <a:extLst>
                  <a:ext uri="{0D108BD9-81ED-4DB2-BD59-A6C34878D82A}">
                    <a16:rowId xmlns:a16="http://schemas.microsoft.com/office/drawing/2014/main" val="10004"/>
                  </a:ext>
                </a:extLst>
              </a:tr>
              <a:tr h="619490">
                <a:tc>
                  <a:txBody>
                    <a:bodyPr/>
                    <a:lstStyle/>
                    <a:p>
                      <a:r>
                        <a:rPr lang="en-US" sz="2400" b="0" dirty="0">
                          <a:solidFill>
                            <a:srgbClr val="000000"/>
                          </a:solidFill>
                          <a:effectLst>
                            <a:outerShdw blurRad="38100" dist="38100" dir="2700000" algn="tl">
                              <a:srgbClr val="000000">
                                <a:alpha val="43137"/>
                              </a:srgbClr>
                            </a:outerShdw>
                          </a:effectLst>
                        </a:rPr>
                        <a:t>C7.5. Positive</a:t>
                      </a:r>
                      <a:r>
                        <a:rPr lang="en-US" sz="2400" b="0" baseline="0" dirty="0">
                          <a:solidFill>
                            <a:srgbClr val="000000"/>
                          </a:solidFill>
                          <a:effectLst>
                            <a:outerShdw blurRad="38100" dist="38100" dir="2700000" algn="tl">
                              <a:srgbClr val="000000">
                                <a:alpha val="43137"/>
                              </a:srgbClr>
                            </a:outerShdw>
                          </a:effectLst>
                        </a:rPr>
                        <a:t> Learning Opportunity</a:t>
                      </a:r>
                      <a:endParaRPr lang="en-US" sz="2400" b="0" dirty="0">
                        <a:solidFill>
                          <a:srgbClr val="000000"/>
                        </a:solidFill>
                        <a:effectLst>
                          <a:outerShdw blurRad="38100" dist="38100" dir="2700000" algn="tl">
                            <a:srgbClr val="000000">
                              <a:alpha val="43137"/>
                            </a:srgbClr>
                          </a:outerShdw>
                        </a:effectLst>
                        <a:latin typeface="Calibri"/>
                      </a:endParaRPr>
                    </a:p>
                  </a:txBody>
                  <a:tcPr marL="68580" marR="68580" marT="0" marB="0">
                    <a:solidFill>
                      <a:srgbClr val="DC7EBD"/>
                    </a:solidFill>
                  </a:tcPr>
                </a:tc>
                <a:extLst>
                  <a:ext uri="{0D108BD9-81ED-4DB2-BD59-A6C34878D82A}">
                    <a16:rowId xmlns:a16="http://schemas.microsoft.com/office/drawing/2014/main" val="10005"/>
                  </a:ext>
                </a:extLst>
              </a:tr>
              <a:tr h="651759">
                <a:tc>
                  <a:txBody>
                    <a:bodyPr/>
                    <a:lstStyle/>
                    <a:p>
                      <a:pPr>
                        <a:lnSpc>
                          <a:spcPct val="115000"/>
                        </a:lnSpc>
                      </a:pPr>
                      <a:r>
                        <a:rPr lang="en-US" sz="2400" b="0" dirty="0">
                          <a:solidFill>
                            <a:srgbClr val="000000"/>
                          </a:solidFill>
                          <a:effectLst>
                            <a:outerShdw blurRad="38100" dist="38100" dir="2700000" algn="tl">
                              <a:srgbClr val="000000">
                                <a:alpha val="43137"/>
                              </a:srgbClr>
                            </a:outerShdw>
                          </a:effectLst>
                        </a:rPr>
                        <a:t>C7.6. Safeguard the Environment</a:t>
                      </a:r>
                      <a:endParaRPr lang="en-US" sz="2400" b="0" dirty="0">
                        <a:solidFill>
                          <a:srgbClr val="000000"/>
                        </a:solidFill>
                        <a:effectLst>
                          <a:outerShdw blurRad="38100" dist="38100" dir="2700000" algn="tl">
                            <a:srgbClr val="000000">
                              <a:alpha val="43137"/>
                            </a:srgbClr>
                          </a:outerShdw>
                        </a:effectLst>
                        <a:latin typeface="Calibri"/>
                      </a:endParaRPr>
                    </a:p>
                  </a:txBody>
                  <a:tcPr marL="68580" marR="68580" marT="0" marB="0">
                    <a:solidFill>
                      <a:srgbClr val="DC7EBD"/>
                    </a:solidFill>
                  </a:tcPr>
                </a:tc>
                <a:extLst>
                  <a:ext uri="{0D108BD9-81ED-4DB2-BD59-A6C34878D82A}">
                    <a16:rowId xmlns:a16="http://schemas.microsoft.com/office/drawing/2014/main" val="10006"/>
                  </a:ext>
                </a:extLst>
              </a:tr>
            </a:tbl>
          </a:graphicData>
        </a:graphic>
      </p:graphicFrame>
      <p:pic>
        <p:nvPicPr>
          <p:cNvPr id="8" name="Picture 7"/>
          <p:cNvPicPr>
            <a:picLocks noChangeAspect="1"/>
          </p:cNvPicPr>
          <p:nvPr/>
        </p:nvPicPr>
        <p:blipFill>
          <a:blip r:embed="rId7"/>
          <a:stretch>
            <a:fillRect/>
          </a:stretch>
        </p:blipFill>
        <p:spPr>
          <a:xfrm>
            <a:off x="1" y="0"/>
            <a:ext cx="2393668" cy="2419489"/>
          </a:xfrm>
          <a:prstGeom prst="rect">
            <a:avLst/>
          </a:prstGeom>
        </p:spPr>
      </p:pic>
    </p:spTree>
    <p:extLst>
      <p:ext uri="{BB962C8B-B14F-4D97-AF65-F5344CB8AC3E}">
        <p14:creationId xmlns:p14="http://schemas.microsoft.com/office/powerpoint/2010/main" val="20707258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784286858"/>
              </p:ext>
            </p:extLst>
          </p:nvPr>
        </p:nvGraphicFramePr>
        <p:xfrm>
          <a:off x="0" y="1397000"/>
          <a:ext cx="9067800" cy="485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0115" name="TextBox 3"/>
          <p:cNvSpPr txBox="1">
            <a:spLocks noChangeArrowheads="1"/>
          </p:cNvSpPr>
          <p:nvPr/>
        </p:nvSpPr>
        <p:spPr bwMode="auto">
          <a:xfrm>
            <a:off x="660401" y="304800"/>
            <a:ext cx="8031162" cy="1231106"/>
          </a:xfrm>
          <a:prstGeom prst="rect">
            <a:avLst/>
          </a:prstGeom>
          <a:noFill/>
          <a:ln w="9525">
            <a:noFill/>
            <a:miter lim="800000"/>
            <a:headEnd/>
            <a:tailEnd/>
          </a:ln>
        </p:spPr>
        <p:txBody>
          <a:bodyPr wrap="square">
            <a:prstTxWarp prst="textNoShape">
              <a:avLst/>
            </a:prstTxWarp>
            <a:spAutoFit/>
          </a:bodyPr>
          <a:lstStyle/>
          <a:p>
            <a:pPr algn="ctr" defTabSz="914400"/>
            <a:r>
              <a:rPr lang="en-US" sz="3200" b="1" dirty="0">
                <a:solidFill>
                  <a:srgbClr val="1C3F95"/>
                </a:solidFill>
                <a:latin typeface="Arial"/>
              </a:rPr>
              <a:t>CITIZENSHIP</a:t>
            </a:r>
          </a:p>
          <a:p>
            <a:pPr algn="ctr" defTabSz="914400"/>
            <a:r>
              <a:rPr lang="en-US" sz="2400" dirty="0">
                <a:solidFill>
                  <a:srgbClr val="1C3F95"/>
                </a:solidFill>
                <a:latin typeface="Arial"/>
              </a:rPr>
              <a:t>I will be a better student if I act on the following beliefs</a:t>
            </a:r>
            <a:r>
              <a:rPr lang="en-US" dirty="0">
                <a:solidFill>
                  <a:srgbClr val="1C3F95"/>
                </a:solidFill>
                <a:latin typeface="Arial"/>
              </a:rPr>
              <a:t>: </a:t>
            </a:r>
          </a:p>
          <a:p>
            <a:pPr defTabSz="914400"/>
            <a:endParaRPr lang="en-US" dirty="0">
              <a:solidFill>
                <a:prstClr val="black"/>
              </a:solidFill>
              <a:latin typeface="Arial"/>
            </a:endParaRPr>
          </a:p>
        </p:txBody>
      </p:sp>
    </p:spTree>
    <p:extLst>
      <p:ext uri="{BB962C8B-B14F-4D97-AF65-F5344CB8AC3E}">
        <p14:creationId xmlns:p14="http://schemas.microsoft.com/office/powerpoint/2010/main" val="4139769865"/>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228600" y="1371600"/>
          <a:ext cx="8757213" cy="4495800"/>
        </p:xfrm>
        <a:graphic>
          <a:graphicData uri="http://schemas.openxmlformats.org/drawingml/2006/table">
            <a:tbl>
              <a:tblPr firstRow="1" bandRow="1">
                <a:tableStyleId>{125E5076-3810-47DD-B79F-674D7AD40C01}</a:tableStyleId>
              </a:tblPr>
              <a:tblGrid>
                <a:gridCol w="1352359">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gridCol w="4280654">
                  <a:extLst>
                    <a:ext uri="{9D8B030D-6E8A-4147-A177-3AD203B41FA5}">
                      <a16:colId xmlns:a16="http://schemas.microsoft.com/office/drawing/2014/main" val="20002"/>
                    </a:ext>
                  </a:extLst>
                </a:gridCol>
              </a:tblGrid>
              <a:tr h="348689">
                <a:tc>
                  <a:txBody>
                    <a:bodyPr/>
                    <a:lstStyle/>
                    <a:p>
                      <a:endParaRPr lang="en-US" dirty="0">
                        <a:solidFill>
                          <a:srgbClr val="002060"/>
                        </a:solidFil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AD2FF"/>
                    </a:solidFill>
                  </a:tcPr>
                </a:tc>
                <a:tc>
                  <a:txBody>
                    <a:bodyPr/>
                    <a:lstStyle/>
                    <a:p>
                      <a:pPr algn="ctr"/>
                      <a:r>
                        <a:rPr lang="en-US" baseline="0" dirty="0">
                          <a:solidFill>
                            <a:srgbClr val="002060"/>
                          </a:solidFill>
                        </a:rPr>
                        <a:t>Elementary</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AD2FF"/>
                    </a:solidFill>
                  </a:tcPr>
                </a:tc>
                <a:tc>
                  <a:txBody>
                    <a:bodyPr/>
                    <a:lstStyle/>
                    <a:p>
                      <a:pPr algn="ctr"/>
                      <a:r>
                        <a:rPr lang="en-US" baseline="0" dirty="0">
                          <a:solidFill>
                            <a:srgbClr val="002060"/>
                          </a:solidFill>
                        </a:rPr>
                        <a:t>Secondary</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AD2FF"/>
                    </a:solidFill>
                  </a:tcPr>
                </a:tc>
                <a:extLst>
                  <a:ext uri="{0D108BD9-81ED-4DB2-BD59-A6C34878D82A}">
                    <a16:rowId xmlns:a16="http://schemas.microsoft.com/office/drawing/2014/main" val="10000"/>
                  </a:ext>
                </a:extLst>
              </a:tr>
              <a:tr h="868680">
                <a:tc>
                  <a:txBody>
                    <a:bodyPr/>
                    <a:lstStyle/>
                    <a:p>
                      <a:r>
                        <a:rPr lang="en-US" sz="1700" dirty="0">
                          <a:solidFill>
                            <a:srgbClr val="002060"/>
                          </a:solidFill>
                        </a:rPr>
                        <a:t>Key Questions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700" dirty="0">
                          <a:solidFill>
                            <a:srgbClr val="002060"/>
                          </a:solidFill>
                        </a:rPr>
                        <a:t>What</a:t>
                      </a:r>
                      <a:r>
                        <a:rPr lang="en-US" sz="1700" baseline="0" dirty="0">
                          <a:solidFill>
                            <a:srgbClr val="002060"/>
                          </a:solidFill>
                        </a:rPr>
                        <a:t> does it mean to be a good citizen?</a:t>
                      </a:r>
                    </a:p>
                    <a:p>
                      <a:r>
                        <a:rPr lang="en-US" sz="1700" baseline="0" dirty="0">
                          <a:solidFill>
                            <a:srgbClr val="002060"/>
                          </a:solidFill>
                        </a:rPr>
                        <a:t>What are rules?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700" baseline="0" dirty="0">
                          <a:solidFill>
                            <a:srgbClr val="002060"/>
                          </a:solidFill>
                        </a:rPr>
                        <a:t>What are my civic duties?</a:t>
                      </a:r>
                    </a:p>
                    <a:p>
                      <a:r>
                        <a:rPr lang="en-US" sz="1700" baseline="0" dirty="0">
                          <a:solidFill>
                            <a:srgbClr val="002060"/>
                          </a:solidFill>
                        </a:rPr>
                        <a:t>How do I enact and protect democratic values?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286000">
                <a:tc>
                  <a:txBody>
                    <a:bodyPr/>
                    <a:lstStyle/>
                    <a:p>
                      <a:r>
                        <a:rPr lang="en-US" sz="1700" dirty="0">
                          <a:solidFill>
                            <a:srgbClr val="002060"/>
                          </a:solidFill>
                        </a:rPr>
                        <a:t>Supporting Questions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AD2FF"/>
                    </a:solidFill>
                  </a:tcPr>
                </a:tc>
                <a:tc>
                  <a:txBody>
                    <a:bodyPr/>
                    <a:lstStyle/>
                    <a:p>
                      <a:r>
                        <a:rPr lang="en-US" sz="1700" dirty="0">
                          <a:solidFill>
                            <a:srgbClr val="002060"/>
                          </a:solidFill>
                        </a:rPr>
                        <a:t>Why</a:t>
                      </a:r>
                      <a:r>
                        <a:rPr lang="en-US" sz="1700" baseline="0" dirty="0">
                          <a:solidFill>
                            <a:srgbClr val="002060"/>
                          </a:solidFill>
                        </a:rPr>
                        <a:t> do we have rules?</a:t>
                      </a:r>
                    </a:p>
                    <a:p>
                      <a:r>
                        <a:rPr lang="en-US" sz="1700" baseline="0" dirty="0">
                          <a:solidFill>
                            <a:srgbClr val="002060"/>
                          </a:solidFill>
                        </a:rPr>
                        <a:t>How can I help?</a:t>
                      </a:r>
                    </a:p>
                    <a:p>
                      <a:r>
                        <a:rPr lang="en-US" sz="1700" baseline="0" dirty="0">
                          <a:solidFill>
                            <a:srgbClr val="002060"/>
                          </a:solidFill>
                        </a:rPr>
                        <a:t>Why should I do my share?</a:t>
                      </a:r>
                    </a:p>
                    <a:p>
                      <a:r>
                        <a:rPr lang="en-US" sz="1700" baseline="0" dirty="0">
                          <a:solidFill>
                            <a:srgbClr val="002060"/>
                          </a:solidFill>
                        </a:rPr>
                        <a:t>What does it mean to be a good neighbor?</a:t>
                      </a:r>
                      <a:endParaRPr lang="en-US" sz="1700" dirty="0">
                        <a:solidFill>
                          <a:srgbClr val="002060"/>
                        </a:solidFil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AD2FF"/>
                    </a:solidFill>
                  </a:tcPr>
                </a:tc>
                <a:tc>
                  <a:txBody>
                    <a:bodyPr/>
                    <a:lstStyle/>
                    <a:p>
                      <a:r>
                        <a:rPr lang="en-US" sz="1700" dirty="0">
                          <a:solidFill>
                            <a:srgbClr val="002060"/>
                          </a:solidFill>
                        </a:rPr>
                        <a:t>What communities do I belong to?</a:t>
                      </a:r>
                    </a:p>
                    <a:p>
                      <a:r>
                        <a:rPr lang="en-US" sz="1700" dirty="0">
                          <a:solidFill>
                            <a:srgbClr val="002060"/>
                          </a:solidFill>
                        </a:rPr>
                        <a:t>How can I make a difference?</a:t>
                      </a:r>
                    </a:p>
                    <a:p>
                      <a:r>
                        <a:rPr lang="en-US" sz="1700" dirty="0">
                          <a:solidFill>
                            <a:srgbClr val="002060"/>
                          </a:solidFill>
                        </a:rPr>
                        <a:t>What is the common good?</a:t>
                      </a:r>
                    </a:p>
                    <a:p>
                      <a:r>
                        <a:rPr lang="en-US" sz="1700" dirty="0">
                          <a:solidFill>
                            <a:srgbClr val="002060"/>
                          </a:solidFill>
                        </a:rPr>
                        <a:t>What are the values</a:t>
                      </a:r>
                      <a:r>
                        <a:rPr lang="en-US" sz="1700" baseline="0" dirty="0">
                          <a:solidFill>
                            <a:srgbClr val="002060"/>
                          </a:solidFill>
                        </a:rPr>
                        <a:t> of my communities?</a:t>
                      </a:r>
                    </a:p>
                    <a:p>
                      <a:r>
                        <a:rPr lang="en-US" sz="1700" baseline="0" dirty="0">
                          <a:solidFill>
                            <a:srgbClr val="002060"/>
                          </a:solidFill>
                        </a:rPr>
                        <a:t>How can I participate actively for the collective benefit of communities?</a:t>
                      </a:r>
                    </a:p>
                    <a:p>
                      <a:r>
                        <a:rPr lang="en-US" sz="1700" baseline="0" dirty="0">
                          <a:solidFill>
                            <a:srgbClr val="002060"/>
                          </a:solidFill>
                        </a:rPr>
                        <a:t>When is civil disobedience appropriate?</a:t>
                      </a:r>
                    </a:p>
                    <a:p>
                      <a:r>
                        <a:rPr lang="en-US" sz="1700" baseline="0" dirty="0">
                          <a:solidFill>
                            <a:srgbClr val="002060"/>
                          </a:solidFill>
                        </a:rPr>
                        <a:t>How can I be an advocate for a cause?</a:t>
                      </a:r>
                      <a:endParaRPr lang="en-US" sz="1700" dirty="0">
                        <a:solidFill>
                          <a:srgbClr val="002060"/>
                        </a:solidFil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AD2FF"/>
                    </a:solidFill>
                  </a:tcPr>
                </a:tc>
                <a:extLst>
                  <a:ext uri="{0D108BD9-81ED-4DB2-BD59-A6C34878D82A}">
                    <a16:rowId xmlns:a16="http://schemas.microsoft.com/office/drawing/2014/main" val="10002"/>
                  </a:ext>
                </a:extLst>
              </a:tr>
              <a:tr h="975360">
                <a:tc>
                  <a:txBody>
                    <a:bodyPr/>
                    <a:lstStyle/>
                    <a:p>
                      <a:r>
                        <a:rPr lang="en-US" sz="1700" dirty="0">
                          <a:solidFill>
                            <a:srgbClr val="002060"/>
                          </a:solidFill>
                        </a:rPr>
                        <a:t>Key Concepts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700" dirty="0">
                          <a:solidFill>
                            <a:srgbClr val="002060"/>
                          </a:solidFill>
                        </a:rPr>
                        <a:t>Playing</a:t>
                      </a:r>
                      <a:r>
                        <a:rPr lang="en-US" sz="1700" baseline="0" dirty="0">
                          <a:solidFill>
                            <a:srgbClr val="002060"/>
                          </a:solidFill>
                        </a:rPr>
                        <a:t> by the rules, Being a good citizen, Sharing</a:t>
                      </a:r>
                      <a:endParaRPr lang="en-US" sz="1700" dirty="0">
                        <a:solidFill>
                          <a:srgbClr val="002060"/>
                        </a:solidFil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p:txBody>
          <a:bodyPr/>
          <a:lstStyle/>
          <a:p>
            <a:r>
              <a:rPr lang="en-US" dirty="0">
                <a:solidFill>
                  <a:srgbClr val="002060"/>
                </a:solidFill>
              </a:rPr>
              <a:t>CITIZENSHIP</a:t>
            </a:r>
          </a:p>
        </p:txBody>
      </p:sp>
    </p:spTree>
    <p:extLst>
      <p:ext uri="{BB962C8B-B14F-4D97-AF65-F5344CB8AC3E}">
        <p14:creationId xmlns:p14="http://schemas.microsoft.com/office/powerpoint/2010/main" val="1103111652"/>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549400" y="1153031"/>
            <a:ext cx="6248400" cy="1098002"/>
          </a:xfrm>
          <a:prstGeom prst="roundRect">
            <a:avLst/>
          </a:prstGeom>
          <a:solidFill>
            <a:srgbClr val="234098"/>
          </a:solidFill>
          <a:ln>
            <a:solidFill>
              <a:srgbClr val="9AD2FF"/>
            </a:solidFill>
          </a:ln>
          <a:effectLst>
            <a:reflection blurRad="6350" stA="50000" endA="275" endPos="400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6800">
              <a:lnSpc>
                <a:spcPct val="90000"/>
              </a:lnSpc>
              <a:spcBef>
                <a:spcPct val="0"/>
              </a:spcBef>
              <a:spcAft>
                <a:spcPct val="35000"/>
              </a:spcAft>
            </a:pPr>
            <a:r>
              <a:rPr lang="en-US" sz="3600" b="1" dirty="0">
                <a:solidFill>
                  <a:prstClr val="white"/>
                </a:solidFill>
                <a:effectLst>
                  <a:outerShdw blurRad="38100" dist="38100" dir="2700000" algn="tl">
                    <a:srgbClr val="000000">
                      <a:alpha val="43137"/>
                    </a:srgbClr>
                  </a:outerShdw>
                </a:effectLst>
                <a:latin typeface="Arial Black"/>
                <a:cs typeface="Arial Black"/>
              </a:rPr>
              <a:t>Video Lesson</a:t>
            </a:r>
          </a:p>
        </p:txBody>
      </p:sp>
      <p:sp>
        <p:nvSpPr>
          <p:cNvPr id="2" name="TextBox 1"/>
          <p:cNvSpPr txBox="1"/>
          <p:nvPr/>
        </p:nvSpPr>
        <p:spPr>
          <a:xfrm>
            <a:off x="1854200" y="3048000"/>
            <a:ext cx="5765800" cy="1061829"/>
          </a:xfrm>
          <a:prstGeom prst="rect">
            <a:avLst/>
          </a:prstGeom>
          <a:noFill/>
        </p:spPr>
        <p:txBody>
          <a:bodyPr wrap="square" rtlCol="0">
            <a:spAutoFit/>
          </a:bodyPr>
          <a:lstStyle/>
          <a:p>
            <a:pPr lvl="0" algn="ctr" defTabSz="1066800">
              <a:lnSpc>
                <a:spcPct val="90000"/>
              </a:lnSpc>
              <a:spcBef>
                <a:spcPct val="0"/>
              </a:spcBef>
              <a:spcAft>
                <a:spcPct val="35000"/>
              </a:spcAft>
            </a:pPr>
            <a:r>
              <a:rPr lang="en-US" sz="3600" dirty="0">
                <a:solidFill>
                  <a:srgbClr val="000000"/>
                </a:solidFill>
                <a:effectLst>
                  <a:outerShdw blurRad="38100" dist="38100" dir="2700000" algn="tl">
                    <a:srgbClr val="000000">
                      <a:alpha val="43137"/>
                    </a:srgbClr>
                  </a:outerShdw>
                </a:effectLst>
                <a:latin typeface="BlairMdITC TT-Medium"/>
                <a:cs typeface="BlairMdITC TT-Medium"/>
              </a:rPr>
              <a:t>Tum Chalo</a:t>
            </a:r>
          </a:p>
          <a:p>
            <a:endParaRPr lang="en-US" dirty="0"/>
          </a:p>
        </p:txBody>
      </p:sp>
    </p:spTree>
    <p:extLst>
      <p:ext uri="{BB962C8B-B14F-4D97-AF65-F5344CB8AC3E}">
        <p14:creationId xmlns:p14="http://schemas.microsoft.com/office/powerpoint/2010/main" val="12111602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558724862"/>
              </p:ext>
            </p:extLst>
          </p:nvPr>
        </p:nvGraphicFramePr>
        <p:xfrm>
          <a:off x="634933" y="1396999"/>
          <a:ext cx="7888564" cy="45300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5156427" y="5927082"/>
            <a:ext cx="2963022" cy="369332"/>
          </a:xfrm>
          <a:prstGeom prst="rect">
            <a:avLst/>
          </a:prstGeom>
          <a:noFill/>
        </p:spPr>
        <p:txBody>
          <a:bodyPr wrap="square" rtlCol="0">
            <a:spAutoFit/>
          </a:bodyPr>
          <a:lstStyle/>
          <a:p>
            <a:r>
              <a:rPr lang="en-GB" dirty="0"/>
              <a:t>Worksheet 15 – Page 50</a:t>
            </a:r>
          </a:p>
        </p:txBody>
      </p:sp>
    </p:spTree>
    <p:extLst>
      <p:ext uri="{BB962C8B-B14F-4D97-AF65-F5344CB8AC3E}">
        <p14:creationId xmlns:p14="http://schemas.microsoft.com/office/powerpoint/2010/main" val="215689057"/>
      </p:ext>
    </p:extLst>
  </p:cSld>
  <p:clrMapOvr>
    <a:masterClrMapping/>
  </p:clrMapOvr>
</p:sld>
</file>

<file path=ppt/theme/theme1.xml><?xml version="1.0" encoding="utf-8"?>
<a:theme xmlns:a="http://schemas.openxmlformats.org/drawingml/2006/main" name="Custom Design">
  <a:themeElements>
    <a:clrScheme name="Custom 1">
      <a:dk1>
        <a:sysClr val="windowText" lastClr="000000"/>
      </a:dk1>
      <a:lt1>
        <a:sysClr val="window" lastClr="FFFFFF"/>
      </a:lt1>
      <a:dk2>
        <a:srgbClr val="1C3F95"/>
      </a:dk2>
      <a:lt2>
        <a:srgbClr val="EEECE1"/>
      </a:lt2>
      <a:accent1>
        <a:srgbClr val="1C3F95"/>
      </a:accent1>
      <a:accent2>
        <a:srgbClr val="C0504D"/>
      </a:accent2>
      <a:accent3>
        <a:srgbClr val="9BBB59"/>
      </a:accent3>
      <a:accent4>
        <a:srgbClr val="8064A2"/>
      </a:accent4>
      <a:accent5>
        <a:srgbClr val="4BACC6"/>
      </a:accent5>
      <a:accent6>
        <a:srgbClr val="F79646"/>
      </a:accent6>
      <a:hlink>
        <a:srgbClr val="000000"/>
      </a:hlink>
      <a:folHlink>
        <a:srgbClr val="F7964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1A9A06B2EE6B446AF97796A2A29EDEC" ma:contentTypeVersion="12" ma:contentTypeDescription="Create a new document." ma:contentTypeScope="" ma:versionID="d1551283427ab8427f7d7ef6a549206e">
  <xsd:schema xmlns:xsd="http://www.w3.org/2001/XMLSchema" xmlns:xs="http://www.w3.org/2001/XMLSchema" xmlns:p="http://schemas.microsoft.com/office/2006/metadata/properties" xmlns:ns2="fc643b3e-0757-467e-b6a7-81a6975567ab" xmlns:ns3="b433e704-c25e-4386-b9df-82af91eef7d3" targetNamespace="http://schemas.microsoft.com/office/2006/metadata/properties" ma:root="true" ma:fieldsID="5208ef63d9172ad17c73686763a83156" ns2:_="" ns3:_="">
    <xsd:import namespace="fc643b3e-0757-467e-b6a7-81a6975567ab"/>
    <xsd:import namespace="b433e704-c25e-4386-b9df-82af91eef7d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643b3e-0757-467e-b6a7-81a6975567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433e704-c25e-4386-b9df-82af91eef7d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64271D-824F-43B1-BD55-8A18DEDC459C}">
  <ds:schemaRefs>
    <ds:schemaRef ds:uri="http://schemas.microsoft.com/sharepoint/v3/contenttype/forms"/>
  </ds:schemaRefs>
</ds:datastoreItem>
</file>

<file path=customXml/itemProps2.xml><?xml version="1.0" encoding="utf-8"?>
<ds:datastoreItem xmlns:ds="http://schemas.openxmlformats.org/officeDocument/2006/customXml" ds:itemID="{2A12813F-646D-4425-AC15-7B24048A8EF6}">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FE37A38-E105-4C68-9E7E-93F09DBABF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643b3e-0757-467e-b6a7-81a6975567ab"/>
    <ds:schemaRef ds:uri="b433e704-c25e-4386-b9df-82af91eef7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44698</TotalTime>
  <Words>10111</Words>
  <Application>Microsoft Macintosh PowerPoint</Application>
  <PresentationFormat>On-screen Show (4:3)</PresentationFormat>
  <Paragraphs>1058</Paragraphs>
  <Slides>140</Slides>
  <Notes>74</Notes>
  <HiddenSlides>0</HiddenSlides>
  <MMClips>3</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140</vt:i4>
      </vt:variant>
    </vt:vector>
  </HeadingPairs>
  <TitlesOfParts>
    <vt:vector size="160" baseType="lpstr">
      <vt:lpstr>Aharoni</vt:lpstr>
      <vt:lpstr>AR CENA</vt:lpstr>
      <vt:lpstr>AR ESSENCE</vt:lpstr>
      <vt:lpstr>AR JULIAN</vt:lpstr>
      <vt:lpstr>Arial</vt:lpstr>
      <vt:lpstr>Arial Black</vt:lpstr>
      <vt:lpstr>Arial Rounded MT Bold</vt:lpstr>
      <vt:lpstr>Berlin Sans FB Demi</vt:lpstr>
      <vt:lpstr>Billboard</vt:lpstr>
      <vt:lpstr>BlairMdITC TT-Medium</vt:lpstr>
      <vt:lpstr>Calibri</vt:lpstr>
      <vt:lpstr>Comic Sans MS</vt:lpstr>
      <vt:lpstr>Cooper Black</vt:lpstr>
      <vt:lpstr>Franklin Gothic Book</vt:lpstr>
      <vt:lpstr>Franklin Gothic Medium Cond</vt:lpstr>
      <vt:lpstr>Helvetica</vt:lpstr>
      <vt:lpstr>Rockwell</vt:lpstr>
      <vt:lpstr>Times New Roman</vt:lpstr>
      <vt:lpstr>Wingdings</vt:lpstr>
      <vt:lpstr>Custom Design</vt:lpstr>
      <vt:lpstr>PowerPoint Presentation</vt:lpstr>
      <vt:lpstr>PowerPoint Presentation</vt:lpstr>
      <vt:lpstr>Ways We Instill Beliefs -  Day 1 </vt:lpstr>
      <vt:lpstr>PowerPoint Presentation</vt:lpstr>
      <vt:lpstr>PowerPoint Presentation</vt:lpstr>
      <vt:lpstr>Values are the building blocks of character and shape the nature and quality of our personal and social interactions.</vt:lpstr>
      <vt:lpstr>PowerPoint Presentation</vt:lpstr>
      <vt:lpstr>PowerPoint Presentation</vt:lpstr>
      <vt:lpstr>PowerPoint Presentation</vt:lpstr>
      <vt:lpstr>PowerPoint Presentation</vt:lpstr>
      <vt:lpstr>Methods of Teaching/Instilling Beliefs That Will Produce Desired Behaviors</vt:lpstr>
      <vt:lpstr>Approaches to the Intentional and Explicit Teaching of CHARACTER COUNTS!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aim of CBT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Six Pillar Poster Activity</vt:lpstr>
      <vt:lpstr>Create a Six Pillar Commercial</vt:lpstr>
      <vt:lpstr>PowerPoint Presentation</vt:lpstr>
      <vt:lpstr>PowerPoint Presentation</vt:lpstr>
      <vt:lpstr>PowerPoint Presentation</vt:lpstr>
      <vt:lpstr>PowerPoint Presentation</vt:lpstr>
      <vt:lpstr>PowerPoint Presentation</vt:lpstr>
      <vt:lpstr>PowerPoint Presentation</vt:lpstr>
      <vt:lpstr>White lies often look very different from the perspective of the person lied to.</vt:lpstr>
      <vt:lpstr>Using the integration chart on page 34 of your Training Workbook and the Matrix, reflect on how you can intentionally Teach, Enforce, Advocate, and Model TRUSTWORTHINESS.  </vt:lpstr>
      <vt:lpstr>PowerPoint Presentation</vt:lpstr>
      <vt:lpstr>PowerPoint Presentation</vt:lpstr>
      <vt:lpstr>PowerPoint Presentation</vt:lpstr>
      <vt:lpstr>PowerPoint Presentation</vt:lpstr>
      <vt:lpstr>Universality of the Golden Rule</vt:lpstr>
      <vt:lpstr>PowerPoint Presentation</vt:lpstr>
      <vt:lpstr>PowerPoint Presentation</vt:lpstr>
      <vt:lpstr>PowerPoint Presentation</vt:lpstr>
      <vt:lpstr>PowerPoint Presentation</vt:lpstr>
      <vt:lpstr>PowerPoint Presentation</vt:lpstr>
      <vt:lpstr>RESPONSIBILITY </vt:lpstr>
      <vt:lpstr>PowerPoint Presentation</vt:lpstr>
      <vt:lpstr>PowerPoint Presentation</vt:lpstr>
      <vt:lpstr>PowerPoint Presentation</vt:lpstr>
      <vt:lpstr>PowerPoint Presentation</vt:lpstr>
      <vt:lpstr>PowerPoint Presentation</vt:lpstr>
      <vt:lpstr>PowerPoint Presentation</vt:lpstr>
      <vt:lpstr>FAIRNESS</vt:lpstr>
      <vt:lpstr>PowerPoint Presentation</vt:lpstr>
      <vt:lpstr>Procedural Fairness Requires...</vt:lpstr>
      <vt:lpstr>Six Major Theories of Fairness </vt:lpstr>
      <vt:lpstr>PowerPoint Presentation</vt:lpstr>
      <vt:lpstr>PowerPoint Presentation</vt:lpstr>
      <vt:lpstr>PowerPoint Presentation</vt:lpstr>
      <vt:lpstr>PowerPoint Presentation</vt:lpstr>
      <vt:lpstr>PowerPoint Presentation</vt:lpstr>
      <vt:lpstr>CARING</vt:lpstr>
      <vt:lpstr>PowerPoint Presentation</vt:lpstr>
      <vt:lpstr>Creating a Culture of Kindness</vt:lpstr>
      <vt:lpstr>Creating a Culture of Kindness</vt:lpstr>
      <vt:lpstr>Creating a Culture of Kindness</vt:lpstr>
      <vt:lpstr>PowerPoint Presentation</vt:lpstr>
      <vt:lpstr>PowerPoint Presentation</vt:lpstr>
      <vt:lpstr>PowerPoint Presentation</vt:lpstr>
      <vt:lpstr>PowerPoint Presentation</vt:lpstr>
      <vt:lpstr>CITIZENSHIP</vt:lpstr>
      <vt:lpstr>PowerPoint Presentation</vt:lpstr>
      <vt:lpstr>PowerPoint Presentation</vt:lpstr>
      <vt:lpstr>PowerPoint Presentation</vt:lpstr>
      <vt:lpstr>PowerPoint Presentation</vt:lpstr>
      <vt:lpstr>Success Skills in the Social and Emotional Domain</vt:lpstr>
      <vt:lpstr>Success Skill of Self-Discipline</vt:lpstr>
      <vt:lpstr>Success Skill of Resilience</vt:lpstr>
      <vt:lpstr>PowerPoint Presentation</vt:lpstr>
      <vt:lpstr>PowerPoint Presentation</vt:lpstr>
      <vt:lpstr>PowerPoint Presentation</vt:lpstr>
      <vt:lpstr>Success Skill of Diligence</vt:lpstr>
      <vt:lpstr>PowerPoint Presentation</vt:lpstr>
      <vt:lpstr>Success Skill of Perseverance</vt:lpstr>
      <vt:lpstr>Success Skill of Positivity</vt:lpstr>
      <vt:lpstr>PowerPoint Presentation</vt:lpstr>
      <vt:lpstr>PowerPoint Presentation</vt:lpstr>
      <vt:lpstr>PowerPoint Presentation</vt:lpstr>
      <vt:lpstr>Social and Emotional Domain</vt:lpstr>
      <vt:lpstr>PowerPoint Presentation</vt:lpstr>
      <vt:lpstr>PowerPoint Presentation</vt:lpstr>
      <vt:lpstr>PowerPoint Presentation</vt:lpstr>
      <vt:lpstr>PowerPoint Presentation</vt:lpstr>
      <vt:lpstr>PowerPoint Presentation</vt:lpstr>
      <vt:lpstr>PowerPoint Presentation</vt:lpstr>
      <vt:lpstr>What We Need to Teach Children and Young People </vt:lpstr>
      <vt:lpstr>PowerPoint Presentation</vt:lpstr>
      <vt:lpstr>PowerPoint Presentation</vt:lpstr>
      <vt:lpstr>PowerPoint Presentation</vt:lpstr>
      <vt:lpstr>PowerPoint Presentation</vt:lpstr>
      <vt:lpstr>PowerPoint Presentation</vt:lpstr>
      <vt:lpstr>Best Possible Result (BPR) </vt:lpstr>
      <vt:lpstr>PowerPoint Presentation</vt:lpstr>
      <vt:lpstr>DECISION-MAKING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Gary Smit</dc:creator>
  <cp:lastModifiedBy>Amy Smit</cp:lastModifiedBy>
  <cp:revision>172</cp:revision>
  <cp:lastPrinted>2019-07-07T21:16:59Z</cp:lastPrinted>
  <dcterms:created xsi:type="dcterms:W3CDTF">2015-10-08T03:31:26Z</dcterms:created>
  <dcterms:modified xsi:type="dcterms:W3CDTF">2021-01-20T01:11:49Z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0x010100C1A9A06B2EE6B446AF97796A2A29EDEC</vt:lpwstr>
  </property>
</Properties>
</file>